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6858000" type="screen4x3"/>
  <p:notesSz cx="9144000" cy="6858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ABACA-81CF-4F18-8645-3F3D0E18F728}" v="3" dt="2021-10-25T02:43:26.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ĐĂNG" userId="80c30424-fb04-46ab-8263-2a7dc309560f" providerId="ADAL" clId="{7D8ABACA-81CF-4F18-8645-3F3D0E18F728}"/>
    <pc:docChg chg="custSel modSld modNotesMaster">
      <pc:chgData name="NGUYỄN HẢI ĐĂNG" userId="80c30424-fb04-46ab-8263-2a7dc309560f" providerId="ADAL" clId="{7D8ABACA-81CF-4F18-8645-3F3D0E18F728}" dt="2021-10-25T02:43:26.691" v="31"/>
      <pc:docMkLst>
        <pc:docMk/>
      </pc:docMkLst>
      <pc:sldChg chg="modSp mod">
        <pc:chgData name="NGUYỄN HẢI ĐĂNG" userId="80c30424-fb04-46ab-8263-2a7dc309560f" providerId="ADAL" clId="{7D8ABACA-81CF-4F18-8645-3F3D0E18F728}" dt="2021-10-25T02:41:54.236" v="20" actId="27636"/>
        <pc:sldMkLst>
          <pc:docMk/>
          <pc:sldMk cId="0" sldId="260"/>
        </pc:sldMkLst>
        <pc:spChg chg="mod">
          <ac:chgData name="NGUYỄN HẢI ĐĂNG" userId="80c30424-fb04-46ab-8263-2a7dc309560f" providerId="ADAL" clId="{7D8ABACA-81CF-4F18-8645-3F3D0E18F728}" dt="2021-10-25T02:41:54.236" v="20" actId="27636"/>
          <ac:spMkLst>
            <pc:docMk/>
            <pc:sldMk cId="0" sldId="260"/>
            <ac:spMk id="113" creationId="{00000000-0000-0000-0000-000000000000}"/>
          </ac:spMkLst>
        </pc:spChg>
      </pc:sldChg>
      <pc:sldChg chg="modSp mod">
        <pc:chgData name="NGUYỄN HẢI ĐĂNG" userId="80c30424-fb04-46ab-8263-2a7dc309560f" providerId="ADAL" clId="{7D8ABACA-81CF-4F18-8645-3F3D0E18F728}" dt="2021-10-25T02:41:54.539" v="21" actId="27636"/>
        <pc:sldMkLst>
          <pc:docMk/>
          <pc:sldMk cId="0" sldId="261"/>
        </pc:sldMkLst>
        <pc:spChg chg="mod">
          <ac:chgData name="NGUYỄN HẢI ĐĂNG" userId="80c30424-fb04-46ab-8263-2a7dc309560f" providerId="ADAL" clId="{7D8ABACA-81CF-4F18-8645-3F3D0E18F728}" dt="2021-10-25T02:41:54.539" v="21" actId="27636"/>
          <ac:spMkLst>
            <pc:docMk/>
            <pc:sldMk cId="0" sldId="261"/>
            <ac:spMk id="117" creationId="{00000000-0000-0000-0000-000000000000}"/>
          </ac:spMkLst>
        </pc:spChg>
      </pc:sldChg>
      <pc:sldChg chg="modSp mod modNotes">
        <pc:chgData name="NGUYỄN HẢI ĐĂNG" userId="80c30424-fb04-46ab-8263-2a7dc309560f" providerId="ADAL" clId="{7D8ABACA-81CF-4F18-8645-3F3D0E18F728}" dt="2021-10-25T02:43:26.691" v="31"/>
        <pc:sldMkLst>
          <pc:docMk/>
          <pc:sldMk cId="0" sldId="264"/>
        </pc:sldMkLst>
        <pc:spChg chg="mod">
          <ac:chgData name="NGUYỄN HẢI ĐĂNG" userId="80c30424-fb04-46ab-8263-2a7dc309560f" providerId="ADAL" clId="{7D8ABACA-81CF-4F18-8645-3F3D0E18F728}" dt="2021-10-25T02:41:54.863" v="22" actId="27636"/>
          <ac:spMkLst>
            <pc:docMk/>
            <pc:sldMk cId="0" sldId="264"/>
            <ac:spMk id="126" creationId="{00000000-0000-0000-0000-000000000000}"/>
          </ac:spMkLst>
        </pc:spChg>
      </pc:sldChg>
      <pc:sldChg chg="modSp mod modNotes">
        <pc:chgData name="NGUYỄN HẢI ĐĂNG" userId="80c30424-fb04-46ab-8263-2a7dc309560f" providerId="ADAL" clId="{7D8ABACA-81CF-4F18-8645-3F3D0E18F728}" dt="2021-10-25T02:43:26.691" v="31"/>
        <pc:sldMkLst>
          <pc:docMk/>
          <pc:sldMk cId="0" sldId="269"/>
        </pc:sldMkLst>
        <pc:spChg chg="mod">
          <ac:chgData name="NGUYỄN HẢI ĐĂNG" userId="80c30424-fb04-46ab-8263-2a7dc309560f" providerId="ADAL" clId="{7D8ABACA-81CF-4F18-8645-3F3D0E18F728}" dt="2021-10-25T02:41:55.189" v="23" actId="27636"/>
          <ac:spMkLst>
            <pc:docMk/>
            <pc:sldMk cId="0" sldId="269"/>
            <ac:spMk id="263" creationId="{00000000-0000-0000-0000-000000000000}"/>
          </ac:spMkLst>
        </pc:spChg>
      </pc:sldChg>
      <pc:sldChg chg="modSp mod modNotes">
        <pc:chgData name="NGUYỄN HẢI ĐĂNG" userId="80c30424-fb04-46ab-8263-2a7dc309560f" providerId="ADAL" clId="{7D8ABACA-81CF-4F18-8645-3F3D0E18F728}" dt="2021-10-25T02:43:26.691" v="31"/>
        <pc:sldMkLst>
          <pc:docMk/>
          <pc:sldMk cId="0" sldId="270"/>
        </pc:sldMkLst>
        <pc:spChg chg="mod">
          <ac:chgData name="NGUYỄN HẢI ĐĂNG" userId="80c30424-fb04-46ab-8263-2a7dc309560f" providerId="ADAL" clId="{7D8ABACA-81CF-4F18-8645-3F3D0E18F728}" dt="2021-10-25T02:41:55.505" v="24" actId="27636"/>
          <ac:spMkLst>
            <pc:docMk/>
            <pc:sldMk cId="0" sldId="270"/>
            <ac:spMk id="356" creationId="{00000000-0000-0000-0000-000000000000}"/>
          </ac:spMkLst>
        </pc:spChg>
      </pc:sldChg>
      <pc:sldChg chg="modSp mod modNotes">
        <pc:chgData name="NGUYỄN HẢI ĐĂNG" userId="80c30424-fb04-46ab-8263-2a7dc309560f" providerId="ADAL" clId="{7D8ABACA-81CF-4F18-8645-3F3D0E18F728}" dt="2021-10-25T02:43:26.691" v="31"/>
        <pc:sldMkLst>
          <pc:docMk/>
          <pc:sldMk cId="0" sldId="271"/>
        </pc:sldMkLst>
        <pc:spChg chg="mod">
          <ac:chgData name="NGUYỄN HẢI ĐĂNG" userId="80c30424-fb04-46ab-8263-2a7dc309560f" providerId="ADAL" clId="{7D8ABACA-81CF-4F18-8645-3F3D0E18F728}" dt="2021-10-25T02:41:55.898" v="25" actId="27636"/>
          <ac:spMkLst>
            <pc:docMk/>
            <pc:sldMk cId="0" sldId="271"/>
            <ac:spMk id="469" creationId="{00000000-0000-0000-0000-000000000000}"/>
          </ac:spMkLst>
        </pc:spChg>
      </pc:sldChg>
      <pc:sldChg chg="modSp mod">
        <pc:chgData name="NGUYỄN HẢI ĐĂNG" userId="80c30424-fb04-46ab-8263-2a7dc309560f" providerId="ADAL" clId="{7D8ABACA-81CF-4F18-8645-3F3D0E18F728}" dt="2021-10-25T02:41:56.247" v="26" actId="27636"/>
        <pc:sldMkLst>
          <pc:docMk/>
          <pc:sldMk cId="0" sldId="273"/>
        </pc:sldMkLst>
        <pc:spChg chg="mod">
          <ac:chgData name="NGUYỄN HẢI ĐĂNG" userId="80c30424-fb04-46ab-8263-2a7dc309560f" providerId="ADAL" clId="{7D8ABACA-81CF-4F18-8645-3F3D0E18F728}" dt="2021-10-25T02:41:56.247" v="26" actId="27636"/>
          <ac:spMkLst>
            <pc:docMk/>
            <pc:sldMk cId="0" sldId="273"/>
            <ac:spMk id="543" creationId="{00000000-0000-0000-0000-000000000000}"/>
          </ac:spMkLst>
        </pc:spChg>
      </pc:sldChg>
      <pc:sldChg chg="modSp mod">
        <pc:chgData name="NGUYỄN HẢI ĐĂNG" userId="80c30424-fb04-46ab-8263-2a7dc309560f" providerId="ADAL" clId="{7D8ABACA-81CF-4F18-8645-3F3D0E18F728}" dt="2021-10-25T02:41:56.264" v="27" actId="27636"/>
        <pc:sldMkLst>
          <pc:docMk/>
          <pc:sldMk cId="0" sldId="274"/>
        </pc:sldMkLst>
        <pc:spChg chg="mod">
          <ac:chgData name="NGUYỄN HẢI ĐĂNG" userId="80c30424-fb04-46ab-8263-2a7dc309560f" providerId="ADAL" clId="{7D8ABACA-81CF-4F18-8645-3F3D0E18F728}" dt="2021-10-25T02:41:56.264" v="27" actId="27636"/>
          <ac:spMkLst>
            <pc:docMk/>
            <pc:sldMk cId="0" sldId="274"/>
            <ac:spMk id="629" creationId="{00000000-0000-0000-0000-000000000000}"/>
          </ac:spMkLst>
        </pc:spChg>
      </pc:sldChg>
      <pc:sldChg chg="modSp mod">
        <pc:chgData name="NGUYỄN HẢI ĐĂNG" userId="80c30424-fb04-46ab-8263-2a7dc309560f" providerId="ADAL" clId="{7D8ABACA-81CF-4F18-8645-3F3D0E18F728}" dt="2021-10-25T02:41:56.579" v="28" actId="27636"/>
        <pc:sldMkLst>
          <pc:docMk/>
          <pc:sldMk cId="0" sldId="275"/>
        </pc:sldMkLst>
        <pc:spChg chg="mod">
          <ac:chgData name="NGUYỄN HẢI ĐĂNG" userId="80c30424-fb04-46ab-8263-2a7dc309560f" providerId="ADAL" clId="{7D8ABACA-81CF-4F18-8645-3F3D0E18F728}" dt="2021-10-25T02:41:56.579" v="28" actId="27636"/>
          <ac:spMkLst>
            <pc:docMk/>
            <pc:sldMk cId="0" sldId="275"/>
            <ac:spMk id="632" creationId="{00000000-0000-0000-0000-000000000000}"/>
          </ac:spMkLst>
        </pc:spChg>
      </pc:sldChg>
      <pc:sldChg chg="modSp mod">
        <pc:chgData name="NGUYỄN HẢI ĐĂNG" userId="80c30424-fb04-46ab-8263-2a7dc309560f" providerId="ADAL" clId="{7D8ABACA-81CF-4F18-8645-3F3D0E18F728}" dt="2021-10-25T02:43:25.059" v="30" actId="27636"/>
        <pc:sldMkLst>
          <pc:docMk/>
          <pc:sldMk cId="0" sldId="277"/>
        </pc:sldMkLst>
        <pc:spChg chg="mod">
          <ac:chgData name="NGUYỄN HẢI ĐĂNG" userId="80c30424-fb04-46ab-8263-2a7dc309560f" providerId="ADAL" clId="{7D8ABACA-81CF-4F18-8645-3F3D0E18F728}" dt="2021-10-25T02:43:25.059" v="30" actId="27636"/>
          <ac:spMkLst>
            <pc:docMk/>
            <pc:sldMk cId="0" sldId="277"/>
            <ac:spMk id="728" creationId="{00000000-0000-0000-0000-000000000000}"/>
          </ac:spMkLst>
        </pc:spChg>
      </pc:sldChg>
      <pc:sldChg chg="modSp mod">
        <pc:chgData name="NGUYỄN HẢI ĐĂNG" userId="80c30424-fb04-46ab-8263-2a7dc309560f" providerId="ADAL" clId="{7D8ABACA-81CF-4F18-8645-3F3D0E18F728}" dt="2021-10-25T02:41:45.072" v="2" actId="27636"/>
        <pc:sldMkLst>
          <pc:docMk/>
          <pc:sldMk cId="0" sldId="278"/>
        </pc:sldMkLst>
        <pc:spChg chg="mod">
          <ac:chgData name="NGUYỄN HẢI ĐĂNG" userId="80c30424-fb04-46ab-8263-2a7dc309560f" providerId="ADAL" clId="{7D8ABACA-81CF-4F18-8645-3F3D0E18F728}" dt="2021-10-25T02:41:45.072" v="2" actId="27636"/>
          <ac:spMkLst>
            <pc:docMk/>
            <pc:sldMk cId="0" sldId="278"/>
            <ac:spMk id="740" creationId="{00000000-0000-0000-0000-000000000000}"/>
          </ac:spMkLst>
        </pc:spChg>
      </pc:sldChg>
      <pc:sldChg chg="modSp mod">
        <pc:chgData name="NGUYỄN HẢI ĐĂNG" userId="80c30424-fb04-46ab-8263-2a7dc309560f" providerId="ADAL" clId="{7D8ABACA-81CF-4F18-8645-3F3D0E18F728}" dt="2021-10-25T02:41:46.174" v="3" actId="27636"/>
        <pc:sldMkLst>
          <pc:docMk/>
          <pc:sldMk cId="0" sldId="279"/>
        </pc:sldMkLst>
        <pc:spChg chg="mod">
          <ac:chgData name="NGUYỄN HẢI ĐĂNG" userId="80c30424-fb04-46ab-8263-2a7dc309560f" providerId="ADAL" clId="{7D8ABACA-81CF-4F18-8645-3F3D0E18F728}" dt="2021-10-25T02:41:46.174" v="3" actId="27636"/>
          <ac:spMkLst>
            <pc:docMk/>
            <pc:sldMk cId="0" sldId="279"/>
            <ac:spMk id="784" creationId="{00000000-0000-0000-0000-000000000000}"/>
          </ac:spMkLst>
        </pc:spChg>
      </pc:sldChg>
      <pc:sldChg chg="modSp mod">
        <pc:chgData name="NGUYỄN HẢI ĐĂNG" userId="80c30424-fb04-46ab-8263-2a7dc309560f" providerId="ADAL" clId="{7D8ABACA-81CF-4F18-8645-3F3D0E18F728}" dt="2021-10-25T02:41:46.501" v="4" actId="27636"/>
        <pc:sldMkLst>
          <pc:docMk/>
          <pc:sldMk cId="0" sldId="280"/>
        </pc:sldMkLst>
        <pc:spChg chg="mod">
          <ac:chgData name="NGUYỄN HẢI ĐĂNG" userId="80c30424-fb04-46ab-8263-2a7dc309560f" providerId="ADAL" clId="{7D8ABACA-81CF-4F18-8645-3F3D0E18F728}" dt="2021-10-25T02:41:46.501" v="4" actId="27636"/>
          <ac:spMkLst>
            <pc:docMk/>
            <pc:sldMk cId="0" sldId="280"/>
            <ac:spMk id="787" creationId="{00000000-0000-0000-0000-000000000000}"/>
          </ac:spMkLst>
        </pc:spChg>
      </pc:sldChg>
      <pc:sldChg chg="modSp mod">
        <pc:chgData name="NGUYỄN HẢI ĐĂNG" userId="80c30424-fb04-46ab-8263-2a7dc309560f" providerId="ADAL" clId="{7D8ABACA-81CF-4F18-8645-3F3D0E18F728}" dt="2021-10-25T02:41:46.809" v="5" actId="27636"/>
        <pc:sldMkLst>
          <pc:docMk/>
          <pc:sldMk cId="0" sldId="281"/>
        </pc:sldMkLst>
        <pc:spChg chg="mod">
          <ac:chgData name="NGUYỄN HẢI ĐĂNG" userId="80c30424-fb04-46ab-8263-2a7dc309560f" providerId="ADAL" clId="{7D8ABACA-81CF-4F18-8645-3F3D0E18F728}" dt="2021-10-25T02:41:46.809" v="5" actId="27636"/>
          <ac:spMkLst>
            <pc:docMk/>
            <pc:sldMk cId="0" sldId="281"/>
            <ac:spMk id="830" creationId="{00000000-0000-0000-0000-000000000000}"/>
          </ac:spMkLst>
        </pc:spChg>
      </pc:sldChg>
      <pc:sldChg chg="modSp mod">
        <pc:chgData name="NGUYỄN HẢI ĐĂNG" userId="80c30424-fb04-46ab-8263-2a7dc309560f" providerId="ADAL" clId="{7D8ABACA-81CF-4F18-8645-3F3D0E18F728}" dt="2021-10-25T02:41:47.214" v="6" actId="27636"/>
        <pc:sldMkLst>
          <pc:docMk/>
          <pc:sldMk cId="0" sldId="283"/>
        </pc:sldMkLst>
        <pc:spChg chg="mod">
          <ac:chgData name="NGUYỄN HẢI ĐĂNG" userId="80c30424-fb04-46ab-8263-2a7dc309560f" providerId="ADAL" clId="{7D8ABACA-81CF-4F18-8645-3F3D0E18F728}" dt="2021-10-25T02:41:47.214" v="6" actId="27636"/>
          <ac:spMkLst>
            <pc:docMk/>
            <pc:sldMk cId="0" sldId="283"/>
            <ac:spMk id="1024" creationId="{00000000-0000-0000-0000-000000000000}"/>
          </ac:spMkLst>
        </pc:spChg>
      </pc:sldChg>
      <pc:sldChg chg="modSp mod">
        <pc:chgData name="NGUYỄN HẢI ĐĂNG" userId="80c30424-fb04-46ab-8263-2a7dc309560f" providerId="ADAL" clId="{7D8ABACA-81CF-4F18-8645-3F3D0E18F728}" dt="2021-10-25T02:41:47.542" v="7" actId="27636"/>
        <pc:sldMkLst>
          <pc:docMk/>
          <pc:sldMk cId="0" sldId="284"/>
        </pc:sldMkLst>
        <pc:spChg chg="mod">
          <ac:chgData name="NGUYỄN HẢI ĐĂNG" userId="80c30424-fb04-46ab-8263-2a7dc309560f" providerId="ADAL" clId="{7D8ABACA-81CF-4F18-8645-3F3D0E18F728}" dt="2021-10-25T02:41:47.542" v="7" actId="27636"/>
          <ac:spMkLst>
            <pc:docMk/>
            <pc:sldMk cId="0" sldId="284"/>
            <ac:spMk id="1050" creationId="{00000000-0000-0000-0000-000000000000}"/>
          </ac:spMkLst>
        </pc:spChg>
      </pc:sldChg>
      <pc:sldChg chg="modSp mod">
        <pc:chgData name="NGUYỄN HẢI ĐĂNG" userId="80c30424-fb04-46ab-8263-2a7dc309560f" providerId="ADAL" clId="{7D8ABACA-81CF-4F18-8645-3F3D0E18F728}" dt="2021-10-25T02:41:47.869" v="8" actId="27636"/>
        <pc:sldMkLst>
          <pc:docMk/>
          <pc:sldMk cId="0" sldId="285"/>
        </pc:sldMkLst>
        <pc:spChg chg="mod">
          <ac:chgData name="NGUYỄN HẢI ĐĂNG" userId="80c30424-fb04-46ab-8263-2a7dc309560f" providerId="ADAL" clId="{7D8ABACA-81CF-4F18-8645-3F3D0E18F728}" dt="2021-10-25T02:41:47.869" v="8" actId="27636"/>
          <ac:spMkLst>
            <pc:docMk/>
            <pc:sldMk cId="0" sldId="285"/>
            <ac:spMk id="1067" creationId="{00000000-0000-0000-0000-000000000000}"/>
          </ac:spMkLst>
        </pc:spChg>
      </pc:sldChg>
      <pc:sldChg chg="modSp mod">
        <pc:chgData name="NGUYỄN HẢI ĐĂNG" userId="80c30424-fb04-46ab-8263-2a7dc309560f" providerId="ADAL" clId="{7D8ABACA-81CF-4F18-8645-3F3D0E18F728}" dt="2021-10-25T02:41:48.175" v="9" actId="27636"/>
        <pc:sldMkLst>
          <pc:docMk/>
          <pc:sldMk cId="0" sldId="286"/>
        </pc:sldMkLst>
        <pc:spChg chg="mod">
          <ac:chgData name="NGUYỄN HẢI ĐĂNG" userId="80c30424-fb04-46ab-8263-2a7dc309560f" providerId="ADAL" clId="{7D8ABACA-81CF-4F18-8645-3F3D0E18F728}" dt="2021-10-25T02:41:48.175" v="9" actId="27636"/>
          <ac:spMkLst>
            <pc:docMk/>
            <pc:sldMk cId="0" sldId="286"/>
            <ac:spMk id="1088" creationId="{00000000-0000-0000-0000-000000000000}"/>
          </ac:spMkLst>
        </pc:spChg>
      </pc:sldChg>
      <pc:sldChg chg="modSp mod">
        <pc:chgData name="NGUYỄN HẢI ĐĂNG" userId="80c30424-fb04-46ab-8263-2a7dc309560f" providerId="ADAL" clId="{7D8ABACA-81CF-4F18-8645-3F3D0E18F728}" dt="2021-10-25T02:41:48.476" v="10" actId="27636"/>
        <pc:sldMkLst>
          <pc:docMk/>
          <pc:sldMk cId="0" sldId="287"/>
        </pc:sldMkLst>
        <pc:spChg chg="mod">
          <ac:chgData name="NGUYỄN HẢI ĐĂNG" userId="80c30424-fb04-46ab-8263-2a7dc309560f" providerId="ADAL" clId="{7D8ABACA-81CF-4F18-8645-3F3D0E18F728}" dt="2021-10-25T02:41:48.476" v="10" actId="27636"/>
          <ac:spMkLst>
            <pc:docMk/>
            <pc:sldMk cId="0" sldId="287"/>
            <ac:spMk id="1141" creationId="{00000000-0000-0000-0000-000000000000}"/>
          </ac:spMkLst>
        </pc:spChg>
      </pc:sldChg>
      <pc:sldChg chg="modSp mod">
        <pc:chgData name="NGUYỄN HẢI ĐĂNG" userId="80c30424-fb04-46ab-8263-2a7dc309560f" providerId="ADAL" clId="{7D8ABACA-81CF-4F18-8645-3F3D0E18F728}" dt="2021-10-25T02:41:49.085" v="11" actId="27636"/>
        <pc:sldMkLst>
          <pc:docMk/>
          <pc:sldMk cId="0" sldId="288"/>
        </pc:sldMkLst>
        <pc:spChg chg="mod">
          <ac:chgData name="NGUYỄN HẢI ĐĂNG" userId="80c30424-fb04-46ab-8263-2a7dc309560f" providerId="ADAL" clId="{7D8ABACA-81CF-4F18-8645-3F3D0E18F728}" dt="2021-10-25T02:41:49.085" v="11" actId="27636"/>
          <ac:spMkLst>
            <pc:docMk/>
            <pc:sldMk cId="0" sldId="288"/>
            <ac:spMk id="1291" creationId="{00000000-0000-0000-0000-000000000000}"/>
          </ac:spMkLst>
        </pc:spChg>
      </pc:sldChg>
      <pc:sldChg chg="modSp mod">
        <pc:chgData name="NGUYỄN HẢI ĐĂNG" userId="80c30424-fb04-46ab-8263-2a7dc309560f" providerId="ADAL" clId="{7D8ABACA-81CF-4F18-8645-3F3D0E18F728}" dt="2021-10-25T02:41:49.394" v="12" actId="27636"/>
        <pc:sldMkLst>
          <pc:docMk/>
          <pc:sldMk cId="0" sldId="291"/>
        </pc:sldMkLst>
        <pc:spChg chg="mod">
          <ac:chgData name="NGUYỄN HẢI ĐĂNG" userId="80c30424-fb04-46ab-8263-2a7dc309560f" providerId="ADAL" clId="{7D8ABACA-81CF-4F18-8645-3F3D0E18F728}" dt="2021-10-25T02:41:49.394" v="12" actId="27636"/>
          <ac:spMkLst>
            <pc:docMk/>
            <pc:sldMk cId="0" sldId="291"/>
            <ac:spMk id="1314" creationId="{00000000-0000-0000-0000-000000000000}"/>
          </ac:spMkLst>
        </pc:spChg>
      </pc:sldChg>
      <pc:sldChg chg="modSp mod">
        <pc:chgData name="NGUYỄN HẢI ĐĂNG" userId="80c30424-fb04-46ab-8263-2a7dc309560f" providerId="ADAL" clId="{7D8ABACA-81CF-4F18-8645-3F3D0E18F728}" dt="2021-10-25T02:41:49.703" v="13" actId="27636"/>
        <pc:sldMkLst>
          <pc:docMk/>
          <pc:sldMk cId="0" sldId="293"/>
        </pc:sldMkLst>
        <pc:spChg chg="mod">
          <ac:chgData name="NGUYỄN HẢI ĐĂNG" userId="80c30424-fb04-46ab-8263-2a7dc309560f" providerId="ADAL" clId="{7D8ABACA-81CF-4F18-8645-3F3D0E18F728}" dt="2021-10-25T02:41:49.703" v="13" actId="27636"/>
          <ac:spMkLst>
            <pc:docMk/>
            <pc:sldMk cId="0" sldId="293"/>
            <ac:spMk id="1423" creationId="{00000000-0000-0000-0000-000000000000}"/>
          </ac:spMkLst>
        </pc:spChg>
      </pc:sldChg>
      <pc:sldChg chg="modSp mod">
        <pc:chgData name="NGUYỄN HẢI ĐĂNG" userId="80c30424-fb04-46ab-8263-2a7dc309560f" providerId="ADAL" clId="{7D8ABACA-81CF-4F18-8645-3F3D0E18F728}" dt="2021-10-25T02:41:50.288" v="14" actId="27636"/>
        <pc:sldMkLst>
          <pc:docMk/>
          <pc:sldMk cId="0" sldId="294"/>
        </pc:sldMkLst>
        <pc:spChg chg="mod">
          <ac:chgData name="NGUYỄN HẢI ĐĂNG" userId="80c30424-fb04-46ab-8263-2a7dc309560f" providerId="ADAL" clId="{7D8ABACA-81CF-4F18-8645-3F3D0E18F728}" dt="2021-10-25T02:41:50.288" v="14" actId="27636"/>
          <ac:spMkLst>
            <pc:docMk/>
            <pc:sldMk cId="0" sldId="294"/>
            <ac:spMk id="1511" creationId="{00000000-0000-0000-0000-000000000000}"/>
          </ac:spMkLst>
        </pc:spChg>
      </pc:sldChg>
      <pc:sldChg chg="modSp mod">
        <pc:chgData name="NGUYỄN HẢI ĐĂNG" userId="80c30424-fb04-46ab-8263-2a7dc309560f" providerId="ADAL" clId="{7D8ABACA-81CF-4F18-8645-3F3D0E18F728}" dt="2021-10-25T02:41:50.619" v="15" actId="27636"/>
        <pc:sldMkLst>
          <pc:docMk/>
          <pc:sldMk cId="0" sldId="295"/>
        </pc:sldMkLst>
        <pc:spChg chg="mod">
          <ac:chgData name="NGUYỄN HẢI ĐĂNG" userId="80c30424-fb04-46ab-8263-2a7dc309560f" providerId="ADAL" clId="{7D8ABACA-81CF-4F18-8645-3F3D0E18F728}" dt="2021-10-25T02:41:50.619" v="15" actId="27636"/>
          <ac:spMkLst>
            <pc:docMk/>
            <pc:sldMk cId="0" sldId="295"/>
            <ac:spMk id="1514" creationId="{00000000-0000-0000-0000-000000000000}"/>
          </ac:spMkLst>
        </pc:spChg>
      </pc:sldChg>
      <pc:sldChg chg="modSp mod">
        <pc:chgData name="NGUYỄN HẢI ĐĂNG" userId="80c30424-fb04-46ab-8263-2a7dc309560f" providerId="ADAL" clId="{7D8ABACA-81CF-4F18-8645-3F3D0E18F728}" dt="2021-10-25T02:41:52.541" v="16" actId="27636"/>
        <pc:sldMkLst>
          <pc:docMk/>
          <pc:sldMk cId="0" sldId="296"/>
        </pc:sldMkLst>
        <pc:spChg chg="mod">
          <ac:chgData name="NGUYỄN HẢI ĐĂNG" userId="80c30424-fb04-46ab-8263-2a7dc309560f" providerId="ADAL" clId="{7D8ABACA-81CF-4F18-8645-3F3D0E18F728}" dt="2021-10-25T02:41:52.541" v="16" actId="27636"/>
          <ac:spMkLst>
            <pc:docMk/>
            <pc:sldMk cId="0" sldId="296"/>
            <ac:spMk id="1539" creationId="{00000000-0000-0000-0000-000000000000}"/>
          </ac:spMkLst>
        </pc:spChg>
      </pc:sldChg>
      <pc:sldChg chg="modSp mod modNotes">
        <pc:chgData name="NGUYỄN HẢI ĐĂNG" userId="80c30424-fb04-46ab-8263-2a7dc309560f" providerId="ADAL" clId="{7D8ABACA-81CF-4F18-8645-3F3D0E18F728}" dt="2021-10-25T02:43:26.691" v="31"/>
        <pc:sldMkLst>
          <pc:docMk/>
          <pc:sldMk cId="0" sldId="299"/>
        </pc:sldMkLst>
        <pc:spChg chg="mod">
          <ac:chgData name="NGUYỄN HẢI ĐĂNG" userId="80c30424-fb04-46ab-8263-2a7dc309560f" providerId="ADAL" clId="{7D8ABACA-81CF-4F18-8645-3F3D0E18F728}" dt="2021-10-25T02:41:52.895" v="17" actId="27636"/>
          <ac:spMkLst>
            <pc:docMk/>
            <pc:sldMk cId="0" sldId="299"/>
            <ac:spMk id="1615" creationId="{00000000-0000-0000-0000-000000000000}"/>
          </ac:spMkLst>
        </pc:spChg>
      </pc:sldChg>
      <pc:sldChg chg="modSp mod">
        <pc:chgData name="NGUYỄN HẢI ĐĂNG" userId="80c30424-fb04-46ab-8263-2a7dc309560f" providerId="ADAL" clId="{7D8ABACA-81CF-4F18-8645-3F3D0E18F728}" dt="2021-10-25T02:41:53.487" v="18" actId="27636"/>
        <pc:sldMkLst>
          <pc:docMk/>
          <pc:sldMk cId="0" sldId="300"/>
        </pc:sldMkLst>
        <pc:spChg chg="mod">
          <ac:chgData name="NGUYỄN HẢI ĐĂNG" userId="80c30424-fb04-46ab-8263-2a7dc309560f" providerId="ADAL" clId="{7D8ABACA-81CF-4F18-8645-3F3D0E18F728}" dt="2021-10-25T02:41:53.487" v="18" actId="27636"/>
          <ac:spMkLst>
            <pc:docMk/>
            <pc:sldMk cId="0" sldId="300"/>
            <ac:spMk id="1706" creationId="{00000000-0000-0000-0000-000000000000}"/>
          </ac:spMkLst>
        </pc:spChg>
      </pc:sldChg>
      <pc:sldChg chg="modSp mod modNotes">
        <pc:chgData name="NGUYỄN HẢI ĐĂNG" userId="80c30424-fb04-46ab-8263-2a7dc309560f" providerId="ADAL" clId="{7D8ABACA-81CF-4F18-8645-3F3D0E18F728}" dt="2021-10-25T02:43:26.691" v="31"/>
        <pc:sldMkLst>
          <pc:docMk/>
          <pc:sldMk cId="0" sldId="301"/>
        </pc:sldMkLst>
        <pc:spChg chg="mod">
          <ac:chgData name="NGUYỄN HẢI ĐĂNG" userId="80c30424-fb04-46ab-8263-2a7dc309560f" providerId="ADAL" clId="{7D8ABACA-81CF-4F18-8645-3F3D0E18F728}" dt="2021-10-25T02:41:53.868" v="19" actId="27636"/>
          <ac:spMkLst>
            <pc:docMk/>
            <pc:sldMk cId="0" sldId="301"/>
            <ac:spMk id="17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PlaceHolder 1"/>
          <p:cNvSpPr>
            <a:spLocks noGrp="1" noRot="1" noChangeAspect="1"/>
          </p:cNvSpPr>
          <p:nvPr>
            <p:ph type="sldImg"/>
          </p:nvPr>
        </p:nvSpPr>
        <p:spPr>
          <a:xfrm>
            <a:off x="3035300" y="609600"/>
            <a:ext cx="4010025" cy="3006725"/>
          </a:xfrm>
          <a:prstGeom prst="rect">
            <a:avLst/>
          </a:prstGeom>
        </p:spPr>
        <p:txBody>
          <a:bodyPr lIns="0" tIns="0" rIns="0" bIns="0" anchor="ctr">
            <a:noAutofit/>
          </a:bodyPr>
          <a:lstStyle/>
          <a:p>
            <a:r>
              <a:rPr lang="en-US" sz="1800" b="0" strike="noStrike" spc="-1">
                <a:solidFill>
                  <a:srgbClr val="000000"/>
                </a:solidFill>
                <a:latin typeface="Gill Sans MT"/>
              </a:rPr>
              <a:t>Click to move the slide</a:t>
            </a:r>
          </a:p>
        </p:txBody>
      </p:sp>
      <p:sp>
        <p:nvSpPr>
          <p:cNvPr id="95" name="PlaceHolder 2"/>
          <p:cNvSpPr>
            <a:spLocks noGrp="1"/>
          </p:cNvSpPr>
          <p:nvPr>
            <p:ph type="body"/>
          </p:nvPr>
        </p:nvSpPr>
        <p:spPr>
          <a:xfrm>
            <a:off x="1008000" y="3808890"/>
            <a:ext cx="8063520" cy="3608280"/>
          </a:xfrm>
          <a:prstGeom prst="rect">
            <a:avLst/>
          </a:prstGeom>
        </p:spPr>
        <p:txBody>
          <a:bodyPr lIns="0" tIns="0" rIns="0" bIns="0">
            <a:noAutofit/>
          </a:bodyPr>
          <a:lstStyle/>
          <a:p>
            <a:r>
              <a:rPr lang="en-US" sz="2000" b="0" strike="noStrike" spc="-1">
                <a:latin typeface="Arial"/>
              </a:rPr>
              <a:t>Click to edit the notes format</a:t>
            </a:r>
          </a:p>
        </p:txBody>
      </p:sp>
      <p:sp>
        <p:nvSpPr>
          <p:cNvPr id="96" name="PlaceHolder 3"/>
          <p:cNvSpPr>
            <a:spLocks noGrp="1"/>
          </p:cNvSpPr>
          <p:nvPr>
            <p:ph type="hdr"/>
          </p:nvPr>
        </p:nvSpPr>
        <p:spPr>
          <a:xfrm>
            <a:off x="0" y="0"/>
            <a:ext cx="4374240" cy="400680"/>
          </a:xfrm>
          <a:prstGeom prst="rect">
            <a:avLst/>
          </a:prstGeom>
        </p:spPr>
        <p:txBody>
          <a:bodyPr lIns="0" tIns="0" rIns="0" bIns="0">
            <a:noAutofit/>
          </a:bodyPr>
          <a:lstStyle/>
          <a:p>
            <a:r>
              <a:rPr lang="en-US" sz="1400" b="0" strike="noStrike" spc="-1">
                <a:latin typeface="Times New Roman"/>
              </a:rPr>
              <a:t>&lt;header&gt;</a:t>
            </a:r>
          </a:p>
        </p:txBody>
      </p:sp>
      <p:sp>
        <p:nvSpPr>
          <p:cNvPr id="97" name="PlaceHolder 4"/>
          <p:cNvSpPr>
            <a:spLocks noGrp="1"/>
          </p:cNvSpPr>
          <p:nvPr>
            <p:ph type="dt"/>
          </p:nvPr>
        </p:nvSpPr>
        <p:spPr>
          <a:xfrm>
            <a:off x="5705280" y="0"/>
            <a:ext cx="4374240" cy="400680"/>
          </a:xfrm>
          <a:prstGeom prst="rect">
            <a:avLst/>
          </a:prstGeom>
        </p:spPr>
        <p:txBody>
          <a:bodyPr lIns="0" tIns="0" rIns="0" bIns="0">
            <a:noAutofit/>
          </a:bodyPr>
          <a:lstStyle/>
          <a:p>
            <a:pPr algn="r"/>
            <a:r>
              <a:rPr lang="en-US" sz="1400" b="0" strike="noStrike" spc="-1">
                <a:latin typeface="Times New Roman"/>
              </a:rPr>
              <a:t>&lt;date/time&gt;</a:t>
            </a:r>
          </a:p>
        </p:txBody>
      </p:sp>
      <p:sp>
        <p:nvSpPr>
          <p:cNvPr id="98" name="PlaceHolder 5"/>
          <p:cNvSpPr>
            <a:spLocks noGrp="1"/>
          </p:cNvSpPr>
          <p:nvPr>
            <p:ph type="ftr"/>
          </p:nvPr>
        </p:nvSpPr>
        <p:spPr>
          <a:xfrm>
            <a:off x="0" y="7618050"/>
            <a:ext cx="4374240" cy="400680"/>
          </a:xfrm>
          <a:prstGeom prst="rect">
            <a:avLst/>
          </a:prstGeom>
        </p:spPr>
        <p:txBody>
          <a:bodyPr lIns="0" tIns="0" rIns="0" bIns="0" anchor="b">
            <a:noAutofit/>
          </a:bodyPr>
          <a:lstStyle/>
          <a:p>
            <a:r>
              <a:rPr lang="en-US" sz="1400" b="0" strike="noStrike" spc="-1">
                <a:latin typeface="Times New Roman"/>
              </a:rPr>
              <a:t>&lt;footer&gt;</a:t>
            </a:r>
          </a:p>
        </p:txBody>
      </p:sp>
      <p:sp>
        <p:nvSpPr>
          <p:cNvPr id="99" name="PlaceHolder 6"/>
          <p:cNvSpPr>
            <a:spLocks noGrp="1"/>
          </p:cNvSpPr>
          <p:nvPr>
            <p:ph type="sldNum"/>
          </p:nvPr>
        </p:nvSpPr>
        <p:spPr>
          <a:xfrm>
            <a:off x="5705280" y="7618050"/>
            <a:ext cx="4374240" cy="400680"/>
          </a:xfrm>
          <a:prstGeom prst="rect">
            <a:avLst/>
          </a:prstGeom>
        </p:spPr>
        <p:txBody>
          <a:bodyPr lIns="0" tIns="0" rIns="0" bIns="0" anchor="b">
            <a:noAutofit/>
          </a:bodyPr>
          <a:lstStyle/>
          <a:p>
            <a:pPr algn="r"/>
            <a:fld id="{217F1096-1743-4A4E-A21A-A6817EFC9E4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 name="PlaceHolder 1"/>
          <p:cNvSpPr>
            <a:spLocks noGrp="1" noRot="1" noChangeAspect="1"/>
          </p:cNvSpPr>
          <p:nvPr>
            <p:ph type="sldImg"/>
          </p:nvPr>
        </p:nvSpPr>
        <p:spPr>
          <a:xfrm>
            <a:off x="2857500" y="514350"/>
            <a:ext cx="3429000" cy="2571750"/>
          </a:xfrm>
          <a:prstGeom prst="rect">
            <a:avLst/>
          </a:prstGeom>
        </p:spPr>
      </p:sp>
      <p:sp>
        <p:nvSpPr>
          <p:cNvPr id="1712" name="PlaceHolder 2"/>
          <p:cNvSpPr>
            <a:spLocks noGrp="1"/>
          </p:cNvSpPr>
          <p:nvPr>
            <p:ph type="body"/>
          </p:nvPr>
        </p:nvSpPr>
        <p:spPr>
          <a:xfrm>
            <a:off x="914400" y="3257550"/>
            <a:ext cx="7314720" cy="3085830"/>
          </a:xfrm>
          <a:prstGeom prst="rect">
            <a:avLst/>
          </a:prstGeom>
        </p:spPr>
        <p:txBody>
          <a:bodyPr>
            <a:noAutofit/>
          </a:bodyPr>
          <a:lstStyle/>
          <a:p>
            <a:endParaRPr lang="en-US" sz="2000" b="0" strike="noStrike" spc="-1">
              <a:latin typeface="Arial"/>
            </a:endParaRPr>
          </a:p>
        </p:txBody>
      </p:sp>
      <p:sp>
        <p:nvSpPr>
          <p:cNvPr id="1713" name="TextShape 3"/>
          <p:cNvSpPr txBox="1"/>
          <p:nvPr/>
        </p:nvSpPr>
        <p:spPr>
          <a:xfrm>
            <a:off x="5179680" y="6514020"/>
            <a:ext cx="3961920" cy="342630"/>
          </a:xfrm>
          <a:prstGeom prst="rect">
            <a:avLst/>
          </a:prstGeom>
          <a:noFill/>
          <a:ln>
            <a:noFill/>
          </a:ln>
        </p:spPr>
        <p:txBody>
          <a:bodyPr anchor="b">
            <a:noAutofit/>
          </a:bodyPr>
          <a:lstStyle/>
          <a:p>
            <a:pPr algn="r">
              <a:lnSpc>
                <a:spcPct val="100000"/>
              </a:lnSpc>
            </a:pPr>
            <a:fld id="{AA15B5AA-2F10-4B0C-82A1-3B66680A5364}"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PlaceHolder 1"/>
          <p:cNvSpPr>
            <a:spLocks noGrp="1" noRot="1" noChangeAspect="1"/>
          </p:cNvSpPr>
          <p:nvPr>
            <p:ph type="sldImg"/>
          </p:nvPr>
        </p:nvSpPr>
        <p:spPr>
          <a:xfrm>
            <a:off x="2857500" y="514350"/>
            <a:ext cx="3429000" cy="2571750"/>
          </a:xfrm>
          <a:prstGeom prst="rect">
            <a:avLst/>
          </a:prstGeom>
        </p:spPr>
      </p:sp>
      <p:sp>
        <p:nvSpPr>
          <p:cNvPr id="1715" name="PlaceHolder 2"/>
          <p:cNvSpPr>
            <a:spLocks noGrp="1"/>
          </p:cNvSpPr>
          <p:nvPr>
            <p:ph type="body"/>
          </p:nvPr>
        </p:nvSpPr>
        <p:spPr>
          <a:xfrm>
            <a:off x="914400" y="3257550"/>
            <a:ext cx="7314720" cy="3085830"/>
          </a:xfrm>
          <a:prstGeom prst="rect">
            <a:avLst/>
          </a:prstGeom>
        </p:spPr>
        <p:txBody>
          <a:bodyPr>
            <a:noAutofit/>
          </a:bodyPr>
          <a:lstStyle/>
          <a:p>
            <a:endParaRPr lang="en-US" sz="2000" b="0" strike="noStrike" spc="-1">
              <a:latin typeface="Arial"/>
            </a:endParaRPr>
          </a:p>
        </p:txBody>
      </p:sp>
      <p:sp>
        <p:nvSpPr>
          <p:cNvPr id="1716" name="TextShape 3"/>
          <p:cNvSpPr txBox="1"/>
          <p:nvPr/>
        </p:nvSpPr>
        <p:spPr>
          <a:xfrm>
            <a:off x="5179680" y="6514020"/>
            <a:ext cx="3961920" cy="342630"/>
          </a:xfrm>
          <a:prstGeom prst="rect">
            <a:avLst/>
          </a:prstGeom>
          <a:noFill/>
          <a:ln>
            <a:noFill/>
          </a:ln>
        </p:spPr>
        <p:txBody>
          <a:bodyPr anchor="b">
            <a:noAutofit/>
          </a:bodyPr>
          <a:lstStyle/>
          <a:p>
            <a:pPr algn="r">
              <a:lnSpc>
                <a:spcPct val="100000"/>
              </a:lnSpc>
            </a:pPr>
            <a:fld id="{5D84FB3C-F596-4145-8A30-16D533EE645F}" type="slidenum">
              <a:rPr lang="en-US" sz="1200" b="0" strike="noStrike" spc="-1">
                <a:latin typeface="Times New Roman"/>
              </a:rPr>
              <a:t>14</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 name="PlaceHolder 1"/>
          <p:cNvSpPr>
            <a:spLocks noGrp="1" noRot="1" noChangeAspect="1"/>
          </p:cNvSpPr>
          <p:nvPr>
            <p:ph type="sldImg"/>
          </p:nvPr>
        </p:nvSpPr>
        <p:spPr>
          <a:xfrm>
            <a:off x="2857500" y="514350"/>
            <a:ext cx="3429000" cy="2571750"/>
          </a:xfrm>
          <a:prstGeom prst="rect">
            <a:avLst/>
          </a:prstGeom>
        </p:spPr>
      </p:sp>
      <p:sp>
        <p:nvSpPr>
          <p:cNvPr id="1718" name="PlaceHolder 2"/>
          <p:cNvSpPr>
            <a:spLocks noGrp="1"/>
          </p:cNvSpPr>
          <p:nvPr>
            <p:ph type="body"/>
          </p:nvPr>
        </p:nvSpPr>
        <p:spPr>
          <a:xfrm>
            <a:off x="914400" y="3257550"/>
            <a:ext cx="7314720" cy="3085830"/>
          </a:xfrm>
          <a:prstGeom prst="rect">
            <a:avLst/>
          </a:prstGeom>
        </p:spPr>
        <p:txBody>
          <a:bodyPr>
            <a:noAutofit/>
          </a:bodyPr>
          <a:lstStyle/>
          <a:p>
            <a:endParaRPr lang="en-US" sz="2000" b="0" strike="noStrike" spc="-1">
              <a:latin typeface="Arial"/>
            </a:endParaRPr>
          </a:p>
        </p:txBody>
      </p:sp>
      <p:sp>
        <p:nvSpPr>
          <p:cNvPr id="1719" name="TextShape 3"/>
          <p:cNvSpPr txBox="1"/>
          <p:nvPr/>
        </p:nvSpPr>
        <p:spPr>
          <a:xfrm>
            <a:off x="5179680" y="6514020"/>
            <a:ext cx="3961920" cy="342630"/>
          </a:xfrm>
          <a:prstGeom prst="rect">
            <a:avLst/>
          </a:prstGeom>
          <a:noFill/>
          <a:ln>
            <a:noFill/>
          </a:ln>
        </p:spPr>
        <p:txBody>
          <a:bodyPr anchor="b">
            <a:noAutofit/>
          </a:bodyPr>
          <a:lstStyle/>
          <a:p>
            <a:pPr algn="r">
              <a:lnSpc>
                <a:spcPct val="100000"/>
              </a:lnSpc>
            </a:pPr>
            <a:fld id="{176E24A3-7290-4FBA-9DF7-8273489C8EF0}"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 name="PlaceHolder 1"/>
          <p:cNvSpPr>
            <a:spLocks noGrp="1" noRot="1" noChangeAspect="1"/>
          </p:cNvSpPr>
          <p:nvPr>
            <p:ph type="sldImg"/>
          </p:nvPr>
        </p:nvSpPr>
        <p:spPr>
          <a:xfrm>
            <a:off x="2857500" y="514350"/>
            <a:ext cx="3429000" cy="2571750"/>
          </a:xfrm>
          <a:prstGeom prst="rect">
            <a:avLst/>
          </a:prstGeom>
        </p:spPr>
      </p:sp>
      <p:sp>
        <p:nvSpPr>
          <p:cNvPr id="1721" name="PlaceHolder 2"/>
          <p:cNvSpPr>
            <a:spLocks noGrp="1"/>
          </p:cNvSpPr>
          <p:nvPr>
            <p:ph type="body"/>
          </p:nvPr>
        </p:nvSpPr>
        <p:spPr>
          <a:xfrm>
            <a:off x="914400" y="3257550"/>
            <a:ext cx="7314720" cy="3085830"/>
          </a:xfrm>
          <a:prstGeom prst="rect">
            <a:avLst/>
          </a:prstGeom>
        </p:spPr>
        <p:txBody>
          <a:bodyPr>
            <a:noAutofit/>
          </a:bodyPr>
          <a:lstStyle/>
          <a:p>
            <a:endParaRPr lang="en-US" sz="2000" b="0" strike="noStrike" spc="-1">
              <a:latin typeface="Arial"/>
            </a:endParaRPr>
          </a:p>
        </p:txBody>
      </p:sp>
      <p:sp>
        <p:nvSpPr>
          <p:cNvPr id="1722" name="TextShape 3"/>
          <p:cNvSpPr txBox="1"/>
          <p:nvPr/>
        </p:nvSpPr>
        <p:spPr>
          <a:xfrm>
            <a:off x="5179680" y="6514020"/>
            <a:ext cx="3961920" cy="342630"/>
          </a:xfrm>
          <a:prstGeom prst="rect">
            <a:avLst/>
          </a:prstGeom>
          <a:noFill/>
          <a:ln>
            <a:noFill/>
          </a:ln>
        </p:spPr>
        <p:txBody>
          <a:bodyPr anchor="b">
            <a:noAutofit/>
          </a:bodyPr>
          <a:lstStyle/>
          <a:p>
            <a:pPr algn="r">
              <a:lnSpc>
                <a:spcPct val="100000"/>
              </a:lnSpc>
            </a:pPr>
            <a:fld id="{F59BE637-7DCB-454B-A0B0-CC54B7F92BA7}"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 name="PlaceHolder 1"/>
          <p:cNvSpPr>
            <a:spLocks noGrp="1" noRot="1" noChangeAspect="1"/>
          </p:cNvSpPr>
          <p:nvPr>
            <p:ph type="sldImg"/>
          </p:nvPr>
        </p:nvSpPr>
        <p:spPr>
          <a:xfrm>
            <a:off x="2857500" y="514350"/>
            <a:ext cx="3429000" cy="2571750"/>
          </a:xfrm>
          <a:prstGeom prst="rect">
            <a:avLst/>
          </a:prstGeom>
        </p:spPr>
      </p:sp>
      <p:sp>
        <p:nvSpPr>
          <p:cNvPr id="1724" name="PlaceHolder 2"/>
          <p:cNvSpPr>
            <a:spLocks noGrp="1"/>
          </p:cNvSpPr>
          <p:nvPr>
            <p:ph type="body"/>
          </p:nvPr>
        </p:nvSpPr>
        <p:spPr>
          <a:xfrm>
            <a:off x="914400" y="3257550"/>
            <a:ext cx="7314720" cy="3085830"/>
          </a:xfrm>
          <a:prstGeom prst="rect">
            <a:avLst/>
          </a:prstGeom>
        </p:spPr>
        <p:txBody>
          <a:bodyPr>
            <a:noAutofit/>
          </a:bodyPr>
          <a:lstStyle/>
          <a:p>
            <a:endParaRPr lang="en-US" sz="2000" b="0" strike="noStrike" spc="-1">
              <a:latin typeface="Arial"/>
            </a:endParaRPr>
          </a:p>
        </p:txBody>
      </p:sp>
      <p:sp>
        <p:nvSpPr>
          <p:cNvPr id="1725" name="TextShape 3"/>
          <p:cNvSpPr txBox="1"/>
          <p:nvPr/>
        </p:nvSpPr>
        <p:spPr>
          <a:xfrm>
            <a:off x="5179680" y="6514020"/>
            <a:ext cx="3961920" cy="342630"/>
          </a:xfrm>
          <a:prstGeom prst="rect">
            <a:avLst/>
          </a:prstGeom>
          <a:noFill/>
          <a:ln>
            <a:noFill/>
          </a:ln>
        </p:spPr>
        <p:txBody>
          <a:bodyPr anchor="b">
            <a:noAutofit/>
          </a:bodyPr>
          <a:lstStyle/>
          <a:p>
            <a:pPr algn="r">
              <a:lnSpc>
                <a:spcPct val="100000"/>
              </a:lnSpc>
            </a:pPr>
            <a:fld id="{02818006-D55B-4EF3-8860-5F595284FA0A}" type="slidenum">
              <a:rPr lang="en-US" sz="1200" b="0" strike="noStrike" spc="-1">
                <a:latin typeface="Times New Roman"/>
              </a:rPr>
              <a:t>44</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 name="PlaceHolder 1"/>
          <p:cNvSpPr>
            <a:spLocks noGrp="1" noRot="1" noChangeAspect="1"/>
          </p:cNvSpPr>
          <p:nvPr>
            <p:ph type="sldImg"/>
          </p:nvPr>
        </p:nvSpPr>
        <p:spPr>
          <a:xfrm>
            <a:off x="2857500" y="514350"/>
            <a:ext cx="3429000" cy="2571750"/>
          </a:xfrm>
          <a:prstGeom prst="rect">
            <a:avLst/>
          </a:prstGeom>
        </p:spPr>
      </p:sp>
      <p:sp>
        <p:nvSpPr>
          <p:cNvPr id="1727" name="PlaceHolder 2"/>
          <p:cNvSpPr>
            <a:spLocks noGrp="1"/>
          </p:cNvSpPr>
          <p:nvPr>
            <p:ph type="body"/>
          </p:nvPr>
        </p:nvSpPr>
        <p:spPr>
          <a:xfrm>
            <a:off x="914400" y="3257550"/>
            <a:ext cx="7314720" cy="3085830"/>
          </a:xfrm>
          <a:prstGeom prst="rect">
            <a:avLst/>
          </a:prstGeom>
        </p:spPr>
        <p:txBody>
          <a:bodyPr>
            <a:noAutofit/>
          </a:bodyPr>
          <a:lstStyle/>
          <a:p>
            <a:endParaRPr lang="en-US" sz="2000" b="0" strike="noStrike" spc="-1">
              <a:latin typeface="Arial"/>
            </a:endParaRPr>
          </a:p>
        </p:txBody>
      </p:sp>
      <p:sp>
        <p:nvSpPr>
          <p:cNvPr id="1728" name="TextShape 3"/>
          <p:cNvSpPr txBox="1"/>
          <p:nvPr/>
        </p:nvSpPr>
        <p:spPr>
          <a:xfrm>
            <a:off x="5179680" y="6514020"/>
            <a:ext cx="3961920" cy="342630"/>
          </a:xfrm>
          <a:prstGeom prst="rect">
            <a:avLst/>
          </a:prstGeom>
          <a:noFill/>
          <a:ln>
            <a:noFill/>
          </a:ln>
        </p:spPr>
        <p:txBody>
          <a:bodyPr anchor="b">
            <a:noAutofit/>
          </a:bodyPr>
          <a:lstStyle/>
          <a:p>
            <a:pPr algn="r">
              <a:lnSpc>
                <a:spcPct val="100000"/>
              </a:lnSpc>
            </a:pPr>
            <a:fld id="{03815AF0-BD49-47F3-9F48-C9ADCE2D41AB}" type="slidenum">
              <a:rPr lang="en-US" sz="1200" b="0" strike="noStrike" spc="-1">
                <a:latin typeface="Times New Roman"/>
              </a:rPr>
              <a:t>46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4" name="PlaceHolder 2"/>
          <p:cNvSpPr>
            <a:spLocks noGrp="1"/>
          </p:cNvSpPr>
          <p:nvPr>
            <p:ph type="body"/>
          </p:nvPr>
        </p:nvSpPr>
        <p:spPr>
          <a:xfrm>
            <a:off x="1435680" y="14479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5" name="PlaceHolder 3"/>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7"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8"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9"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0" name="PlaceHolder 5"/>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42" name="PlaceHolder 2"/>
          <p:cNvSpPr>
            <a:spLocks noGrp="1"/>
          </p:cNvSpPr>
          <p:nvPr>
            <p:ph type="body"/>
          </p:nvPr>
        </p:nvSpPr>
        <p:spPr>
          <a:xfrm>
            <a:off x="14356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3" name="PlaceHolder 3"/>
          <p:cNvSpPr>
            <a:spLocks noGrp="1"/>
          </p:cNvSpPr>
          <p:nvPr>
            <p:ph type="body"/>
          </p:nvPr>
        </p:nvSpPr>
        <p:spPr>
          <a:xfrm>
            <a:off x="397080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4" name="PlaceHolder 4"/>
          <p:cNvSpPr>
            <a:spLocks noGrp="1"/>
          </p:cNvSpPr>
          <p:nvPr>
            <p:ph type="body"/>
          </p:nvPr>
        </p:nvSpPr>
        <p:spPr>
          <a:xfrm>
            <a:off x="65062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5" name="PlaceHolder 5"/>
          <p:cNvSpPr>
            <a:spLocks noGrp="1"/>
          </p:cNvSpPr>
          <p:nvPr>
            <p:ph type="body"/>
          </p:nvPr>
        </p:nvSpPr>
        <p:spPr>
          <a:xfrm>
            <a:off x="14356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6" name="PlaceHolder 6"/>
          <p:cNvSpPr>
            <a:spLocks noGrp="1"/>
          </p:cNvSpPr>
          <p:nvPr>
            <p:ph type="body"/>
          </p:nvPr>
        </p:nvSpPr>
        <p:spPr>
          <a:xfrm>
            <a:off x="397080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7" name="PlaceHolder 7"/>
          <p:cNvSpPr>
            <a:spLocks noGrp="1"/>
          </p:cNvSpPr>
          <p:nvPr>
            <p:ph type="body"/>
          </p:nvPr>
        </p:nvSpPr>
        <p:spPr>
          <a:xfrm>
            <a:off x="65062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59" name="PlaceHolder 2"/>
          <p:cNvSpPr>
            <a:spLocks noGrp="1"/>
          </p:cNvSpPr>
          <p:nvPr>
            <p:ph type="subTitle"/>
          </p:nvPr>
        </p:nvSpPr>
        <p:spPr>
          <a:xfrm>
            <a:off x="1435680" y="1447920"/>
            <a:ext cx="7497720" cy="4800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1" name="PlaceHolder 2"/>
          <p:cNvSpPr>
            <a:spLocks noGrp="1"/>
          </p:cNvSpPr>
          <p:nvPr>
            <p:ph type="body"/>
          </p:nvPr>
        </p:nvSpPr>
        <p:spPr>
          <a:xfrm>
            <a:off x="1435680" y="1447920"/>
            <a:ext cx="749772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3"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64"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5680" y="274680"/>
            <a:ext cx="749772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8"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69"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0"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3" name="PlaceHolder 2"/>
          <p:cNvSpPr>
            <a:spLocks noGrp="1"/>
          </p:cNvSpPr>
          <p:nvPr>
            <p:ph type="subTitle"/>
          </p:nvPr>
        </p:nvSpPr>
        <p:spPr>
          <a:xfrm>
            <a:off x="1435680" y="1447920"/>
            <a:ext cx="7497720" cy="4800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2"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3"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4" name="PlaceHolder 4"/>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6"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7"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8" name="PlaceHolder 4"/>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0" name="PlaceHolder 2"/>
          <p:cNvSpPr>
            <a:spLocks noGrp="1"/>
          </p:cNvSpPr>
          <p:nvPr>
            <p:ph type="body"/>
          </p:nvPr>
        </p:nvSpPr>
        <p:spPr>
          <a:xfrm>
            <a:off x="1435680" y="14479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1" name="PlaceHolder 3"/>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3"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4"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5"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6" name="PlaceHolder 5"/>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8" name="PlaceHolder 2"/>
          <p:cNvSpPr>
            <a:spLocks noGrp="1"/>
          </p:cNvSpPr>
          <p:nvPr>
            <p:ph type="body"/>
          </p:nvPr>
        </p:nvSpPr>
        <p:spPr>
          <a:xfrm>
            <a:off x="14356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9" name="PlaceHolder 3"/>
          <p:cNvSpPr>
            <a:spLocks noGrp="1"/>
          </p:cNvSpPr>
          <p:nvPr>
            <p:ph type="body"/>
          </p:nvPr>
        </p:nvSpPr>
        <p:spPr>
          <a:xfrm>
            <a:off x="397080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0" name="PlaceHolder 4"/>
          <p:cNvSpPr>
            <a:spLocks noGrp="1"/>
          </p:cNvSpPr>
          <p:nvPr>
            <p:ph type="body"/>
          </p:nvPr>
        </p:nvSpPr>
        <p:spPr>
          <a:xfrm>
            <a:off x="65062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1" name="PlaceHolder 5"/>
          <p:cNvSpPr>
            <a:spLocks noGrp="1"/>
          </p:cNvSpPr>
          <p:nvPr>
            <p:ph type="body"/>
          </p:nvPr>
        </p:nvSpPr>
        <p:spPr>
          <a:xfrm>
            <a:off x="14356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2" name="PlaceHolder 6"/>
          <p:cNvSpPr>
            <a:spLocks noGrp="1"/>
          </p:cNvSpPr>
          <p:nvPr>
            <p:ph type="body"/>
          </p:nvPr>
        </p:nvSpPr>
        <p:spPr>
          <a:xfrm>
            <a:off x="397080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3" name="PlaceHolder 7"/>
          <p:cNvSpPr>
            <a:spLocks noGrp="1"/>
          </p:cNvSpPr>
          <p:nvPr>
            <p:ph type="body"/>
          </p:nvPr>
        </p:nvSpPr>
        <p:spPr>
          <a:xfrm>
            <a:off x="65062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5" name="PlaceHolder 2"/>
          <p:cNvSpPr>
            <a:spLocks noGrp="1"/>
          </p:cNvSpPr>
          <p:nvPr>
            <p:ph type="body"/>
          </p:nvPr>
        </p:nvSpPr>
        <p:spPr>
          <a:xfrm>
            <a:off x="1435680" y="1447920"/>
            <a:ext cx="749772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7"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18"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5680" y="274680"/>
            <a:ext cx="749772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2"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3"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4"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6"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7"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8" name="PlaceHolder 4"/>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0"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1"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2" name="PlaceHolder 4"/>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12"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cap="rnd">
            <a:solidFill>
              <a:schemeClr val="bg2">
                <a:shade val="70000"/>
                <a:satMod val="200000"/>
                <a:alpha val="100000"/>
              </a:schemeClr>
            </a:solidFill>
            <a:round/>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3" name="CustomShape 2"/>
          <p:cNvSpPr/>
          <p:nvPr/>
        </p:nvSpPr>
        <p:spPr>
          <a:xfrm>
            <a:off x="168840" y="21240"/>
            <a:ext cx="1701720" cy="1701720"/>
          </a:xfrm>
          <a:prstGeom prst="ellipse">
            <a:avLst/>
          </a:prstGeom>
          <a:noFill/>
          <a:ln w="27360" cap="rnd">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w="7200" cap="rnd">
            <a:solidFill>
              <a:schemeClr val="bg2">
                <a:shade val="60000"/>
                <a:satMod val="220000"/>
                <a:alpha val="100000"/>
              </a:schemeClr>
            </a:solidFill>
            <a:round/>
          </a:ln>
          <a:effectLst>
            <a:outerShdw blurRad="127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600" cy="6857640"/>
          </a:xfrm>
          <a:prstGeom prst="rect">
            <a:avLst/>
          </a:prstGeom>
          <a:solidFill>
            <a:schemeClr val="bg1"/>
          </a:solidFill>
          <a:ln>
            <a:noFill/>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720" cy="685764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432440" y="360000"/>
            <a:ext cx="7406280" cy="1471680"/>
          </a:xfrm>
          <a:prstGeom prst="rect">
            <a:avLst/>
          </a:prstGeom>
        </p:spPr>
        <p:txBody>
          <a:bodyPr lIns="90000" tIns="45000" rIns="90000" bIns="45000" anchor="b">
            <a:noAutofit/>
          </a:bodyPr>
          <a:lstStyle/>
          <a:p>
            <a:pPr>
              <a:lnSpc>
                <a:spcPct val="100000"/>
              </a:lnSpc>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6" name="PlaceHolder 7"/>
          <p:cNvSpPr>
            <a:spLocks noGrp="1"/>
          </p:cNvSpPr>
          <p:nvPr>
            <p:ph type="dt"/>
          </p:nvPr>
        </p:nvSpPr>
        <p:spPr>
          <a:xfrm>
            <a:off x="3581280" y="6305400"/>
            <a:ext cx="2133360" cy="475920"/>
          </a:xfrm>
          <a:prstGeom prst="rect">
            <a:avLst/>
          </a:prstGeom>
        </p:spPr>
        <p:txBody>
          <a:bodyPr lIns="90000" tIns="45000" rIns="90000" bIns="45000" anchor="b">
            <a:noAutofit/>
          </a:bodyPr>
          <a:lstStyle/>
          <a:p>
            <a:pPr algn="r">
              <a:lnSpc>
                <a:spcPct val="100000"/>
              </a:lnSpc>
            </a:pPr>
            <a:fld id="{806544CD-E527-4270-8656-E17BA6392561}" type="datetime1">
              <a:rPr lang="en-US" sz="1200" b="0" strike="noStrike" spc="-1">
                <a:solidFill>
                  <a:srgbClr val="B5A989"/>
                </a:solidFill>
                <a:latin typeface="Gill Sans MT"/>
              </a:rPr>
              <a:t>25/10/2021</a:t>
            </a:fld>
            <a:endParaRPr lang="en-US" sz="1200" b="0" strike="noStrike" spc="-1">
              <a:latin typeface="Times New Roman"/>
            </a:endParaRPr>
          </a:p>
        </p:txBody>
      </p:sp>
      <p:sp>
        <p:nvSpPr>
          <p:cNvPr id="7" name="PlaceHolder 8"/>
          <p:cNvSpPr>
            <a:spLocks noGrp="1"/>
          </p:cNvSpPr>
          <p:nvPr>
            <p:ph type="ftr"/>
          </p:nvPr>
        </p:nvSpPr>
        <p:spPr>
          <a:xfrm>
            <a:off x="5715000" y="6305400"/>
            <a:ext cx="2895120" cy="475920"/>
          </a:xfrm>
          <a:prstGeom prst="rect">
            <a:avLst/>
          </a:prstGeom>
        </p:spPr>
        <p:txBody>
          <a:bodyPr lIns="90000" tIns="45000" rIns="90000" bIns="45000" anchor="b">
            <a:noAutofit/>
          </a:bodyPr>
          <a:lstStyle/>
          <a:p>
            <a:pPr>
              <a:lnSpc>
                <a:spcPct val="100000"/>
              </a:lnSpc>
            </a:pPr>
            <a:r>
              <a:rPr lang="en-US" sz="1200" b="0" strike="noStrike" spc="-1">
                <a:solidFill>
                  <a:srgbClr val="B5A989"/>
                </a:solidFill>
                <a:latin typeface="Gill Sans MT"/>
              </a:rPr>
              <a:t>GVHD: Trương Toàn Thịnh</a:t>
            </a:r>
            <a:endParaRPr lang="en-US" sz="1200" b="0" strike="noStrike" spc="-1">
              <a:latin typeface="Times New Roman"/>
            </a:endParaRPr>
          </a:p>
        </p:txBody>
      </p:sp>
      <p:sp>
        <p:nvSpPr>
          <p:cNvPr id="8" name="PlaceHolder 9"/>
          <p:cNvSpPr>
            <a:spLocks noGrp="1"/>
          </p:cNvSpPr>
          <p:nvPr>
            <p:ph type="sldNum"/>
          </p:nvPr>
        </p:nvSpPr>
        <p:spPr>
          <a:xfrm>
            <a:off x="8613720" y="6305400"/>
            <a:ext cx="456840" cy="475920"/>
          </a:xfrm>
          <a:prstGeom prst="rect">
            <a:avLst/>
          </a:prstGeom>
        </p:spPr>
        <p:txBody>
          <a:bodyPr lIns="90000" tIns="45000" rIns="90000" bIns="45000" anchor="b">
            <a:noAutofit/>
          </a:bodyPr>
          <a:lstStyle/>
          <a:p>
            <a:pPr algn="ctr">
              <a:lnSpc>
                <a:spcPct val="100000"/>
              </a:lnSpc>
            </a:pPr>
            <a:fld id="{A0DBBF09-6E1A-47CA-81E8-4F3E26594774}" type="slidenum">
              <a:rPr lang="en-US" sz="1200" b="0" strike="noStrike" spc="-1">
                <a:solidFill>
                  <a:srgbClr val="B5A989"/>
                </a:solidFill>
                <a:latin typeface="Gill Sans MT"/>
              </a:rPr>
              <a:t>‹#›</a:t>
            </a:fld>
            <a:endParaRPr lang="en-US" sz="1200" b="0" strike="noStrike" spc="-1">
              <a:latin typeface="Times New Roman"/>
            </a:endParaRPr>
          </a:p>
        </p:txBody>
      </p:sp>
      <p:sp>
        <p:nvSpPr>
          <p:cNvPr id="9" name="CustomShape 10"/>
          <p:cNvSpPr/>
          <p:nvPr/>
        </p:nvSpPr>
        <p:spPr>
          <a:xfrm>
            <a:off x="921600" y="1413720"/>
            <a:ext cx="209880" cy="209880"/>
          </a:xfrm>
          <a:prstGeom prst="ellipse">
            <a:avLst/>
          </a:prstGeom>
          <a:gradFill rotWithShape="0">
            <a:gsLst>
              <a:gs pos="0">
                <a:srgbClr val="DAF5FE"/>
              </a:gs>
              <a:gs pos="100000">
                <a:srgbClr val="00AAD4"/>
              </a:gs>
            </a:gsLst>
            <a:path path="circle"/>
          </a:gradFill>
          <a:ln w="2160" cap="rnd">
            <a:solidFill>
              <a:schemeClr val="accent1">
                <a:shade val="90000"/>
                <a:satMod val="110000"/>
                <a:alpha val="60000"/>
              </a:schemeClr>
            </a:solidFill>
            <a:round/>
          </a:ln>
          <a:effectLst>
            <a:outerShdw blurRad="63500" dist="25560" dir="54000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157040" y="1344960"/>
            <a:ext cx="63720" cy="63720"/>
          </a:xfrm>
          <a:prstGeom prst="ellipse">
            <a:avLst/>
          </a:prstGeom>
          <a:noFill/>
          <a:ln w="12600" cap="rnd">
            <a:solidFill>
              <a:schemeClr val="accent1">
                <a:shade val="75000"/>
                <a:alpha val="60000"/>
              </a:schemeClr>
            </a:solidFill>
            <a:round/>
          </a:ln>
          <a:effectLst>
            <a:outerShdw blurRad="63500" dist="25560" dir="54000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8"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cap="rnd">
            <a:solidFill>
              <a:schemeClr val="bg2">
                <a:shade val="70000"/>
                <a:satMod val="200000"/>
                <a:alpha val="100000"/>
              </a:schemeClr>
            </a:solidFill>
            <a:round/>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9" name="CustomShape 2"/>
          <p:cNvSpPr/>
          <p:nvPr/>
        </p:nvSpPr>
        <p:spPr>
          <a:xfrm>
            <a:off x="168840" y="21240"/>
            <a:ext cx="1701720" cy="1701720"/>
          </a:xfrm>
          <a:prstGeom prst="ellipse">
            <a:avLst/>
          </a:prstGeom>
          <a:noFill/>
          <a:ln w="27360" cap="rnd">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w="7200" cap="rnd">
            <a:solidFill>
              <a:schemeClr val="bg2">
                <a:shade val="60000"/>
                <a:satMod val="220000"/>
                <a:alpha val="100000"/>
              </a:schemeClr>
            </a:solidFill>
            <a:round/>
          </a:ln>
          <a:effectLst>
            <a:outerShdw blurRad="127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CustomShape 4"/>
          <p:cNvSpPr/>
          <p:nvPr/>
        </p:nvSpPr>
        <p:spPr>
          <a:xfrm>
            <a:off x="1013040" y="0"/>
            <a:ext cx="8130600" cy="6857640"/>
          </a:xfrm>
          <a:prstGeom prst="rect">
            <a:avLst/>
          </a:prstGeom>
          <a:solidFill>
            <a:schemeClr val="bg1"/>
          </a:solidFill>
          <a:ln>
            <a:noFill/>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CustomShape 5"/>
          <p:cNvSpPr/>
          <p:nvPr/>
        </p:nvSpPr>
        <p:spPr>
          <a:xfrm>
            <a:off x="1014840" y="0"/>
            <a:ext cx="72720" cy="685764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PlaceHolder 6"/>
          <p:cNvSpPr>
            <a:spLocks noGrp="1"/>
          </p:cNvSpPr>
          <p:nvPr>
            <p:ph type="title"/>
          </p:nvPr>
        </p:nvSpPr>
        <p:spPr>
          <a:xfrm>
            <a:off x="1435680" y="274680"/>
            <a:ext cx="7497720" cy="1142640"/>
          </a:xfrm>
          <a:prstGeom prst="rect">
            <a:avLst/>
          </a:prstGeom>
        </p:spPr>
        <p:txBody>
          <a:bodyPr lIns="90000" tIns="45000" rIns="90000" bIns="45000" anchor="ctr">
            <a:noAutofit/>
          </a:bodyPr>
          <a:lstStyle/>
          <a:p>
            <a:pPr>
              <a:lnSpc>
                <a:spcPct val="100000"/>
              </a:lnSpc>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54" name="PlaceHolder 7"/>
          <p:cNvSpPr>
            <a:spLocks noGrp="1"/>
          </p:cNvSpPr>
          <p:nvPr>
            <p:ph type="body"/>
          </p:nvPr>
        </p:nvSpPr>
        <p:spPr>
          <a:xfrm>
            <a:off x="1435680" y="1447920"/>
            <a:ext cx="7497720" cy="4800240"/>
          </a:xfrm>
          <a:prstGeom prst="rect">
            <a:avLst/>
          </a:prstGeom>
        </p:spPr>
        <p:txBody>
          <a:bodyPr lIns="90000" tIns="45000" rIns="90000" bIns="45000">
            <a:noAutofit/>
          </a:bodyPr>
          <a:lstStyle/>
          <a:p>
            <a:pPr marL="365760" indent="-282960">
              <a:lnSpc>
                <a:spcPct val="100000"/>
              </a:lnSpc>
              <a:spcBef>
                <a:spcPts val="601"/>
              </a:spcBef>
              <a:buClr>
                <a:srgbClr val="3891A7"/>
              </a:buClr>
              <a:buSzPct val="80000"/>
              <a:buFont typeface="Wingdings 2" charset="2"/>
              <a:buChar char=""/>
            </a:pPr>
            <a:r>
              <a:rPr lang="en-US" sz="3200" b="0" strike="noStrike" spc="-1">
                <a:solidFill>
                  <a:srgbClr val="000000"/>
                </a:solidFill>
                <a:latin typeface="Gill Sans MT"/>
              </a:rPr>
              <a:t>Click to edit Master text styles</a:t>
            </a:r>
          </a:p>
          <a:p>
            <a:pPr marL="640080" lvl="1" indent="-237240">
              <a:lnSpc>
                <a:spcPct val="100000"/>
              </a:lnSpc>
              <a:spcBef>
                <a:spcPts val="550"/>
              </a:spcBef>
              <a:buClr>
                <a:srgbClr val="3891A7"/>
              </a:buClr>
              <a:buFont typeface="Verdana"/>
              <a:buChar char="◦"/>
            </a:pPr>
            <a:r>
              <a:rPr lang="en-US" sz="2800" b="0" strike="noStrike" spc="-1">
                <a:solidFill>
                  <a:srgbClr val="000000"/>
                </a:solidFill>
                <a:latin typeface="Gill Sans MT"/>
              </a:rPr>
              <a:t>Second level</a:t>
            </a:r>
          </a:p>
          <a:p>
            <a:pPr marL="887040" lvl="2" indent="-228240">
              <a:lnSpc>
                <a:spcPct val="100000"/>
              </a:lnSpc>
              <a:spcBef>
                <a:spcPts val="479"/>
              </a:spcBef>
              <a:buClr>
                <a:srgbClr val="FEB80A"/>
              </a:buClr>
              <a:buFont typeface="Wingdings 2" charset="2"/>
              <a:buChar char=""/>
            </a:pPr>
            <a:r>
              <a:rPr lang="en-US" sz="2400" b="0" strike="noStrike" spc="-1">
                <a:solidFill>
                  <a:srgbClr val="000000"/>
                </a:solidFill>
                <a:latin typeface="Gill Sans MT"/>
              </a:rPr>
              <a:t>Third level</a:t>
            </a:r>
          </a:p>
          <a:p>
            <a:pPr marL="1097280" lvl="3" indent="-173520">
              <a:lnSpc>
                <a:spcPct val="100000"/>
              </a:lnSpc>
              <a:spcBef>
                <a:spcPts val="400"/>
              </a:spcBef>
              <a:buClr>
                <a:srgbClr val="C32D2E"/>
              </a:buClr>
              <a:buFont typeface="Wingdings 2" charset="2"/>
              <a:buChar char=""/>
            </a:pPr>
            <a:r>
              <a:rPr lang="en-US" sz="2000" b="0" strike="noStrike" spc="-1">
                <a:solidFill>
                  <a:srgbClr val="000000"/>
                </a:solidFill>
                <a:latin typeface="Gill Sans MT"/>
              </a:rPr>
              <a:t>Fourth level</a:t>
            </a:r>
          </a:p>
          <a:p>
            <a:pPr marL="1298520" lvl="4" indent="-182520">
              <a:lnSpc>
                <a:spcPct val="100000"/>
              </a:lnSpc>
              <a:spcBef>
                <a:spcPts val="400"/>
              </a:spcBef>
              <a:buClr>
                <a:srgbClr val="84AA33"/>
              </a:buClr>
              <a:buFont typeface="Wingdings 2" charset="2"/>
              <a:buChar char=""/>
            </a:pPr>
            <a:r>
              <a:rPr lang="en-US" sz="2000" b="0" strike="noStrike" spc="-1">
                <a:solidFill>
                  <a:srgbClr val="000000"/>
                </a:solidFill>
                <a:latin typeface="Gill Sans MT"/>
              </a:rPr>
              <a:t>Fifth level</a:t>
            </a:r>
          </a:p>
        </p:txBody>
      </p:sp>
      <p:sp>
        <p:nvSpPr>
          <p:cNvPr id="55" name="PlaceHolder 8"/>
          <p:cNvSpPr>
            <a:spLocks noGrp="1"/>
          </p:cNvSpPr>
          <p:nvPr>
            <p:ph type="dt"/>
          </p:nvPr>
        </p:nvSpPr>
        <p:spPr>
          <a:xfrm>
            <a:off x="3581280" y="6305400"/>
            <a:ext cx="2133360" cy="475920"/>
          </a:xfrm>
          <a:prstGeom prst="rect">
            <a:avLst/>
          </a:prstGeom>
        </p:spPr>
        <p:txBody>
          <a:bodyPr lIns="90000" tIns="45000" rIns="90000" bIns="45000" anchor="b">
            <a:noAutofit/>
          </a:bodyPr>
          <a:lstStyle/>
          <a:p>
            <a:pPr algn="r">
              <a:lnSpc>
                <a:spcPct val="100000"/>
              </a:lnSpc>
            </a:pPr>
            <a:fld id="{45767B1F-B0F8-48D1-9A70-CAB610F41B16}" type="datetime1">
              <a:rPr lang="en-US" sz="1200" b="0" strike="noStrike" spc="-1">
                <a:solidFill>
                  <a:srgbClr val="B5A989"/>
                </a:solidFill>
                <a:latin typeface="Gill Sans MT"/>
              </a:rPr>
              <a:t>25/10/2021</a:t>
            </a:fld>
            <a:endParaRPr lang="en-US" sz="1200" b="0" strike="noStrike" spc="-1">
              <a:latin typeface="Times New Roman"/>
            </a:endParaRPr>
          </a:p>
        </p:txBody>
      </p:sp>
      <p:sp>
        <p:nvSpPr>
          <p:cNvPr id="56" name="PlaceHolder 9"/>
          <p:cNvSpPr>
            <a:spLocks noGrp="1"/>
          </p:cNvSpPr>
          <p:nvPr>
            <p:ph type="ftr"/>
          </p:nvPr>
        </p:nvSpPr>
        <p:spPr>
          <a:xfrm>
            <a:off x="5715000" y="6305400"/>
            <a:ext cx="2895120" cy="475920"/>
          </a:xfrm>
          <a:prstGeom prst="rect">
            <a:avLst/>
          </a:prstGeom>
        </p:spPr>
        <p:txBody>
          <a:bodyPr lIns="90000" tIns="45000" rIns="90000" bIns="45000" anchor="b">
            <a:noAutofit/>
          </a:bodyPr>
          <a:lstStyle/>
          <a:p>
            <a:pPr>
              <a:lnSpc>
                <a:spcPct val="100000"/>
              </a:lnSpc>
            </a:pPr>
            <a:r>
              <a:rPr lang="en-US" sz="1200" b="0" strike="noStrike" spc="-1">
                <a:solidFill>
                  <a:srgbClr val="B5A989"/>
                </a:solidFill>
                <a:latin typeface="Gill Sans MT"/>
              </a:rPr>
              <a:t>GVHD: Trương Toàn Thịnh</a:t>
            </a:r>
            <a:endParaRPr lang="en-US" sz="1200" b="0" strike="noStrike" spc="-1">
              <a:latin typeface="Times New Roman"/>
            </a:endParaRPr>
          </a:p>
        </p:txBody>
      </p:sp>
      <p:sp>
        <p:nvSpPr>
          <p:cNvPr id="57" name="PlaceHolder 10"/>
          <p:cNvSpPr>
            <a:spLocks noGrp="1"/>
          </p:cNvSpPr>
          <p:nvPr>
            <p:ph type="sldNum"/>
          </p:nvPr>
        </p:nvSpPr>
        <p:spPr>
          <a:xfrm>
            <a:off x="8613720" y="6305400"/>
            <a:ext cx="456840" cy="475920"/>
          </a:xfrm>
          <a:prstGeom prst="rect">
            <a:avLst/>
          </a:prstGeom>
        </p:spPr>
        <p:txBody>
          <a:bodyPr lIns="90000" tIns="45000" rIns="90000" bIns="45000" anchor="b">
            <a:noAutofit/>
          </a:bodyPr>
          <a:lstStyle/>
          <a:p>
            <a:pPr algn="ctr">
              <a:lnSpc>
                <a:spcPct val="100000"/>
              </a:lnSpc>
            </a:pPr>
            <a:fld id="{3DF3E8AD-5A58-47D0-B659-F79D89AC7808}" type="slidenum">
              <a:rPr lang="en-US" sz="1200" b="0" strike="noStrike" spc="-1">
                <a:solidFill>
                  <a:srgbClr val="B5A989"/>
                </a:solidFill>
                <a:latin typeface="Gill Sans MT"/>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432440" y="360000"/>
            <a:ext cx="7406280" cy="1471680"/>
          </a:xfrm>
          <a:prstGeom prst="rect">
            <a:avLst/>
          </a:prstGeom>
          <a:noFill/>
          <a:ln>
            <a:noFill/>
          </a:ln>
        </p:spPr>
        <p:txBody>
          <a:bodyPr lIns="90000" tIns="45000" rIns="90000" bIns="45000" anchor="b">
            <a:normAutofit/>
          </a:bodyPr>
          <a:lstStyle/>
          <a:p>
            <a:pPr>
              <a:lnSpc>
                <a:spcPct val="100000"/>
              </a:lnSpc>
            </a:pPr>
            <a:r>
              <a:rPr lang="en-US" sz="4300" b="0" strike="noStrike" spc="-1">
                <a:solidFill>
                  <a:srgbClr val="572314"/>
                </a:solidFill>
                <a:latin typeface="Times New Roman"/>
              </a:rPr>
              <a:t>ĐỆ QUY</a:t>
            </a:r>
            <a:endParaRPr lang="en-US" sz="4300" b="0" strike="noStrike" spc="-1">
              <a:solidFill>
                <a:srgbClr val="000000"/>
              </a:solidFill>
              <a:latin typeface="Gill Sans MT"/>
            </a:endParaRPr>
          </a:p>
        </p:txBody>
      </p:sp>
      <p:sp>
        <p:nvSpPr>
          <p:cNvPr id="101" name="TextShape 2"/>
          <p:cNvSpPr txBox="1"/>
          <p:nvPr/>
        </p:nvSpPr>
        <p:spPr>
          <a:xfrm>
            <a:off x="1432440" y="1850040"/>
            <a:ext cx="7406280" cy="1752120"/>
          </a:xfrm>
          <a:prstGeom prst="rect">
            <a:avLst/>
          </a:prstGeom>
          <a:noFill/>
          <a:ln>
            <a:noFill/>
          </a:ln>
        </p:spPr>
        <p:txBody>
          <a:bodyPr lIns="90000" tIns="0" rIns="90000" bIns="45000">
            <a:normAutofit/>
          </a:bodyPr>
          <a:lstStyle/>
          <a:p>
            <a:pPr marL="27360">
              <a:lnSpc>
                <a:spcPct val="100000"/>
              </a:lnSpc>
              <a:spcBef>
                <a:spcPts val="601"/>
              </a:spcBef>
            </a:pPr>
            <a:r>
              <a:rPr lang="en-US" sz="2600" b="0" strike="noStrike" spc="-1">
                <a:solidFill>
                  <a:srgbClr val="361309"/>
                </a:solidFill>
                <a:latin typeface="Times New Roman"/>
              </a:rPr>
              <a:t>KỸ THUẬT LẬP TRÌNH</a:t>
            </a:r>
            <a:endParaRPr lang="en-US" sz="2600" b="0" strike="noStrike" spc="-1">
              <a:latin typeface="Arial"/>
            </a:endParaRPr>
          </a:p>
          <a:p>
            <a:pPr marL="27360">
              <a:lnSpc>
                <a:spcPct val="100000"/>
              </a:lnSpc>
              <a:spcBef>
                <a:spcPts val="601"/>
              </a:spcBef>
            </a:pPr>
            <a:r>
              <a:rPr lang="en-US" sz="2600" b="0" strike="noStrike" spc="-1">
                <a:solidFill>
                  <a:srgbClr val="361309"/>
                </a:solidFill>
                <a:latin typeface="Times New Roman"/>
              </a:rPr>
              <a:t>GVHD: Trương Toàn Thịnh</a:t>
            </a:r>
            <a:endParaRPr lang="en-US" sz="2600" b="0" strike="noStrike" spc="-1">
              <a:latin typeface="Arial"/>
            </a:endParaRPr>
          </a:p>
        </p:txBody>
      </p:sp>
      <p:sp>
        <p:nvSpPr>
          <p:cNvPr id="102"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98D2DCCD-27A1-4119-ADA6-0CADCB2791EF}" type="slidenum">
              <a:rPr lang="en-US" sz="1200" b="0" strike="noStrike" spc="-1">
                <a:solidFill>
                  <a:srgbClr val="B5A989"/>
                </a:solidFill>
                <a:latin typeface="Gill Sans MT"/>
              </a:rPr>
              <a:t>1</a:t>
            </a:fld>
            <a:endParaRPr lang="en-US" sz="12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168"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tuyến tính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Lời gọi cuối hàm (lời gọi đuôi): khi hàm g() gọi hàm f(), ta nói f() là lời gọi cuối hàm trong trường hợp sau khi kết thúc hàm f() thì hàm g() cũng kết thúc theo ngay lập tức</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Lời gọi cuối hàm không có nghĩa là viết ở cuối </a:t>
            </a:r>
            <a:endParaRPr lang="en-US" sz="2800" b="0" strike="noStrike" spc="-1">
              <a:solidFill>
                <a:srgbClr val="000000"/>
              </a:solidFill>
              <a:latin typeface="Gill Sans MT"/>
            </a:endParaRPr>
          </a:p>
        </p:txBody>
      </p:sp>
      <p:sp>
        <p:nvSpPr>
          <p:cNvPr id="169"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B731AA74-BA97-4CE1-865A-9CC0131269BB}" type="slidenum">
              <a:rPr lang="en-US" sz="1200" b="0" strike="noStrike" spc="-1">
                <a:solidFill>
                  <a:srgbClr val="B5A989"/>
                </a:solidFill>
                <a:latin typeface="Gill Sans MT"/>
              </a:rPr>
              <a:t>10</a:t>
            </a:fld>
            <a:endParaRPr lang="en-US" sz="1200" b="0" strike="noStrike" spc="-1">
              <a:latin typeface="Times New Roman"/>
            </a:endParaRPr>
          </a:p>
        </p:txBody>
      </p:sp>
      <p:graphicFrame>
        <p:nvGraphicFramePr>
          <p:cNvPr id="170" name="Table 4"/>
          <p:cNvGraphicFramePr/>
          <p:nvPr/>
        </p:nvGraphicFramePr>
        <p:xfrm>
          <a:off x="2666880" y="4419720"/>
          <a:ext cx="5562360" cy="2224800"/>
        </p:xfrm>
        <a:graphic>
          <a:graphicData uri="http://schemas.openxmlformats.org/drawingml/2006/table">
            <a:tbl>
              <a:tblPr/>
              <a:tblGrid>
                <a:gridCol w="236196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70800">
                <a:tc>
                  <a:txBody>
                    <a:bodyPr/>
                    <a:lstStyle/>
                    <a:p>
                      <a:pPr>
                        <a:lnSpc>
                          <a:spcPct val="100000"/>
                        </a:lnSpc>
                      </a:pPr>
                      <a:r>
                        <a:rPr lang="en-US" sz="1800" b="0" strike="noStrike" spc="-1">
                          <a:solidFill>
                            <a:srgbClr val="0070C0"/>
                          </a:solidFill>
                          <a:latin typeface="Times New Roman"/>
                        </a:rPr>
                        <a:t>float</a:t>
                      </a:r>
                      <a:r>
                        <a:rPr lang="en-US" sz="1800" b="0" strike="noStrike" spc="-1">
                          <a:solidFill>
                            <a:srgbClr val="000000"/>
                          </a:solidFill>
                          <a:latin typeface="Times New Roman"/>
                        </a:rPr>
                        <a:t> CalcAB(</a:t>
                      </a:r>
                      <a:r>
                        <a:rPr lang="en-US" sz="1800" b="0" strike="noStrike" spc="-1">
                          <a:solidFill>
                            <a:srgbClr val="0070C0"/>
                          </a:solidFill>
                          <a:latin typeface="Times New Roman"/>
                        </a:rPr>
                        <a:t>float</a:t>
                      </a:r>
                      <a:r>
                        <a:rPr lang="en-US" sz="1800" b="0" strike="noStrike" spc="-1">
                          <a:solidFill>
                            <a:srgbClr val="000000"/>
                          </a:solidFill>
                          <a:latin typeface="Times New Roman"/>
                        </a:rPr>
                        <a:t> 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a:solidFill>
                            <a:srgbClr val="0070C0"/>
                          </a:solidFill>
                          <a:latin typeface="Times New Roman"/>
                        </a:rPr>
                        <a:t>float</a:t>
                      </a:r>
                      <a:r>
                        <a:rPr lang="en-US" sz="1800" b="0" strike="noStrike" spc="-1">
                          <a:solidFill>
                            <a:srgbClr val="000000"/>
                          </a:solidFill>
                          <a:latin typeface="Times New Roman"/>
                        </a:rPr>
                        <a:t> Calc(</a:t>
                      </a:r>
                      <a:r>
                        <a:rPr lang="en-US" sz="1800" b="0" strike="noStrike" spc="-1">
                          <a:solidFill>
                            <a:srgbClr val="0070C0"/>
                          </a:solidFill>
                          <a:latin typeface="Times New Roman"/>
                        </a:rPr>
                        <a:t>float</a:t>
                      </a:r>
                      <a:r>
                        <a:rPr lang="en-US" sz="1800" b="0" strike="noStrike" spc="-1">
                          <a:solidFill>
                            <a:srgbClr val="000000"/>
                          </a:solidFill>
                          <a:latin typeface="Times New Roman"/>
                        </a:rPr>
                        <a:t> 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float</a:t>
                      </a:r>
                      <a:r>
                        <a:rPr lang="en-US" sz="1800" b="0" strike="noStrike" spc="-1">
                          <a:solidFill>
                            <a:srgbClr val="000000"/>
                          </a:solidFill>
                          <a:latin typeface="Times New Roman"/>
                        </a:rPr>
                        <a:t> y = FuncA(t);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float</a:t>
                      </a:r>
                      <a:r>
                        <a:rPr lang="en-US" sz="1800" b="0" strike="noStrike" spc="-1">
                          <a:solidFill>
                            <a:srgbClr val="000000"/>
                          </a:solidFill>
                          <a:latin typeface="Times New Roman"/>
                        </a:rPr>
                        <a:t> y = FuncA(t);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float</a:t>
                      </a:r>
                      <a:r>
                        <a:rPr lang="en-US" sz="1800" b="0" strike="noStrike" spc="-1">
                          <a:solidFill>
                            <a:srgbClr val="000000"/>
                          </a:solidFill>
                          <a:latin typeface="Times New Roman"/>
                        </a:rPr>
                        <a:t> x = FuncB(t);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float</a:t>
                      </a:r>
                      <a:r>
                        <a:rPr lang="en-US" sz="1800" b="0" strike="noStrike" spc="-1">
                          <a:solidFill>
                            <a:srgbClr val="000000"/>
                          </a:solidFill>
                          <a:latin typeface="Times New Roman"/>
                        </a:rPr>
                        <a:t> x = FuncB(t);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return</a:t>
                      </a:r>
                      <a:r>
                        <a:rPr lang="en-US" sz="1800" b="0" strike="noStrike" spc="-1">
                          <a:solidFill>
                            <a:srgbClr val="000000"/>
                          </a:solidFill>
                          <a:latin typeface="Times New Roman"/>
                        </a:rPr>
                        <a:t> </a:t>
                      </a:r>
                      <a:r>
                        <a:rPr lang="en-US" sz="1800" b="1" strike="noStrike" spc="-1">
                          <a:solidFill>
                            <a:srgbClr val="FF0000"/>
                          </a:solidFill>
                          <a:latin typeface="Times New Roman"/>
                        </a:rPr>
                        <a:t>Max</a:t>
                      </a:r>
                      <a:r>
                        <a:rPr lang="en-US" sz="1800" b="0" strike="noStrike" spc="-1">
                          <a:solidFill>
                            <a:srgbClr val="000000"/>
                          </a:solidFill>
                          <a:latin typeface="Times New Roman"/>
                        </a:rPr>
                        <a:t>(t*x, t*y);</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if</a:t>
                      </a:r>
                      <a:r>
                        <a:rPr lang="en-US" sz="1800" b="0" strike="noStrike" spc="-1">
                          <a:solidFill>
                            <a:srgbClr val="000000"/>
                          </a:solidFill>
                          <a:latin typeface="Times New Roman"/>
                        </a:rPr>
                        <a:t>(x &gt; y) </a:t>
                      </a:r>
                      <a:r>
                        <a:rPr lang="en-US" sz="1800" b="0" strike="noStrike" spc="-1">
                          <a:solidFill>
                            <a:srgbClr val="0070C0"/>
                          </a:solidFill>
                          <a:latin typeface="Times New Roman"/>
                        </a:rPr>
                        <a:t>return</a:t>
                      </a:r>
                      <a:r>
                        <a:rPr lang="en-US" sz="1800" b="0" strike="noStrike" spc="-1">
                          <a:solidFill>
                            <a:srgbClr val="000000"/>
                          </a:solidFill>
                          <a:latin typeface="Times New Roman"/>
                        </a:rPr>
                        <a:t> </a:t>
                      </a:r>
                      <a:r>
                        <a:rPr lang="en-US" sz="1800" b="1" strike="noStrike" spc="-1">
                          <a:solidFill>
                            <a:srgbClr val="FF0000"/>
                          </a:solidFill>
                          <a:latin typeface="Times New Roman"/>
                        </a:rPr>
                        <a:t>FuncA</a:t>
                      </a:r>
                      <a:r>
                        <a:rPr lang="en-US" sz="1800" b="0" strike="noStrike" spc="-1">
                          <a:solidFill>
                            <a:srgbClr val="000000"/>
                          </a:solidFill>
                          <a:latin typeface="Times New Roman"/>
                        </a:rPr>
                        <a:t>(x – y);</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70800">
                <a:tc>
                  <a:txBody>
                    <a:bodyPr/>
                    <a:lstStyle/>
                    <a:p>
                      <a:pPr>
                        <a:lnSpc>
                          <a:spcPct val="100000"/>
                        </a:lnSpc>
                      </a:pPr>
                      <a:r>
                        <a:rPr lang="en-US" sz="1800" b="0" strike="noStrike" spc="-1">
                          <a:solidFill>
                            <a:srgbClr val="000000"/>
                          </a:solidFill>
                          <a:latin typeface="Times New Roman"/>
                        </a:rPr>
                        <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a:solidFill>
                            <a:srgbClr val="000000"/>
                          </a:solidFill>
                          <a:latin typeface="Times New Roman"/>
                        </a:rPr>
                        <a:t>  </a:t>
                      </a:r>
                      <a:r>
                        <a:rPr lang="en-US" sz="1800" b="0" strike="noStrike" spc="-1">
                          <a:solidFill>
                            <a:srgbClr val="0070C0"/>
                          </a:solidFill>
                          <a:latin typeface="Times New Roman"/>
                        </a:rPr>
                        <a:t>return</a:t>
                      </a:r>
                      <a:r>
                        <a:rPr lang="en-US" sz="1800" b="0" strike="noStrike" spc="-1">
                          <a:solidFill>
                            <a:srgbClr val="000000"/>
                          </a:solidFill>
                          <a:latin typeface="Times New Roman"/>
                        </a:rPr>
                        <a:t> (y – x)*Max(t*x, t*y);</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a:solidFill>
                            <a:srgbClr val="000000"/>
                          </a:solidFill>
                          <a:latin typeface="Times New Roman"/>
                        </a:rPr>
                        <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172"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tuyến tính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Đệ quy đuôi là đệ quy tuyến tính, và có lời gọi đệ quy là lời gọi đuôi</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chương trình </a:t>
            </a:r>
            <a:r>
              <a:rPr lang="en-US" sz="2800" b="1" strike="noStrike" spc="-1">
                <a:solidFill>
                  <a:srgbClr val="FF0000"/>
                </a:solidFill>
                <a:latin typeface="Times New Roman"/>
              </a:rPr>
              <a:t>không phải</a:t>
            </a:r>
            <a:r>
              <a:rPr lang="en-US" sz="2800" b="0" strike="noStrike" spc="-1">
                <a:solidFill>
                  <a:srgbClr val="000000"/>
                </a:solidFill>
                <a:latin typeface="Times New Roman"/>
              </a:rPr>
              <a:t> đệ quy đuôi</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GT(3)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GT(</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0) </a:t>
            </a:r>
            <a:r>
              <a:rPr lang="en-US" sz="2000" b="0" strike="noStrike" spc="-1">
                <a:solidFill>
                  <a:srgbClr val="0070C0"/>
                </a:solidFill>
                <a:latin typeface="Times New Roman"/>
              </a:rPr>
              <a:t>return</a:t>
            </a:r>
            <a:r>
              <a:rPr lang="en-US" sz="2000" b="0" strike="noStrike" spc="-1">
                <a:solidFill>
                  <a:srgbClr val="000000"/>
                </a:solidFill>
                <a:latin typeface="Times New Roman"/>
              </a:rPr>
              <a:t>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n * GT(n – 1);</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73"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676FAF34-A699-46CF-B4D5-58EBC8E925BC}" type="slidenum">
              <a:rPr lang="en-US" sz="1200" b="0" strike="noStrike" spc="-1">
                <a:solidFill>
                  <a:srgbClr val="B5A989"/>
                </a:solidFill>
                <a:latin typeface="Gill Sans MT"/>
              </a:rPr>
              <a:t>11</a:t>
            </a:fld>
            <a:endParaRPr lang="en-US" sz="1200" b="0" strike="noStrike" spc="-1">
              <a:latin typeface="Times New Roman"/>
            </a:endParaRPr>
          </a:p>
        </p:txBody>
      </p:sp>
      <p:sp>
        <p:nvSpPr>
          <p:cNvPr id="174" name="CustomShape 4"/>
          <p:cNvSpPr/>
          <p:nvPr/>
        </p:nvSpPr>
        <p:spPr>
          <a:xfrm>
            <a:off x="6324480" y="3429000"/>
            <a:ext cx="2151360" cy="3352320"/>
          </a:xfrm>
          <a:prstGeom prst="rect">
            <a:avLst/>
          </a:prstGeom>
          <a:ln>
            <a:round/>
          </a:ln>
        </p:spPr>
        <p:style>
          <a:lnRef idx="2">
            <a:schemeClr val="accent6"/>
          </a:lnRef>
          <a:fillRef idx="1">
            <a:schemeClr val="lt1"/>
          </a:fillRef>
          <a:effectRef idx="0">
            <a:schemeClr val="accent6"/>
          </a:effectRef>
          <a:fontRef idx="minor"/>
        </p:style>
      </p:sp>
      <p:sp>
        <p:nvSpPr>
          <p:cNvPr id="175" name="CustomShape 5"/>
          <p:cNvSpPr/>
          <p:nvPr/>
        </p:nvSpPr>
        <p:spPr>
          <a:xfrm>
            <a:off x="6322680" y="6506280"/>
            <a:ext cx="2151360" cy="263160"/>
          </a:xfrm>
          <a:prstGeom prst="rect">
            <a:avLst/>
          </a:prstGeom>
          <a:ln>
            <a:round/>
          </a:ln>
        </p:spPr>
        <p:style>
          <a:lnRef idx="2">
            <a:schemeClr val="accent6"/>
          </a:lnRef>
          <a:fillRef idx="1">
            <a:schemeClr val="lt1"/>
          </a:fillRef>
          <a:effectRef idx="0">
            <a:schemeClr val="accent6"/>
          </a:effectRef>
          <a:fontRef idx="minor"/>
        </p:style>
      </p:sp>
      <p:sp>
        <p:nvSpPr>
          <p:cNvPr id="176" name="CustomShape 6"/>
          <p:cNvSpPr/>
          <p:nvPr/>
        </p:nvSpPr>
        <p:spPr>
          <a:xfrm>
            <a:off x="5529600" y="645660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&lt;100&gt;</a:t>
            </a:r>
            <a:endParaRPr lang="en-US" sz="1800" b="0" strike="noStrike" spc="-1">
              <a:latin typeface="Arial"/>
            </a:endParaRPr>
          </a:p>
        </p:txBody>
      </p:sp>
      <p:sp>
        <p:nvSpPr>
          <p:cNvPr id="177" name="CustomShape 7"/>
          <p:cNvSpPr/>
          <p:nvPr/>
        </p:nvSpPr>
        <p:spPr>
          <a:xfrm>
            <a:off x="6314760" y="6423480"/>
            <a:ext cx="639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main</a:t>
            </a:r>
            <a:endParaRPr lang="en-US" sz="1800" b="0" strike="noStrike" spc="-1">
              <a:latin typeface="Arial"/>
            </a:endParaRPr>
          </a:p>
        </p:txBody>
      </p:sp>
      <p:sp>
        <p:nvSpPr>
          <p:cNvPr id="178" name="CustomShape 8"/>
          <p:cNvSpPr/>
          <p:nvPr/>
        </p:nvSpPr>
        <p:spPr>
          <a:xfrm>
            <a:off x="6325920" y="6242400"/>
            <a:ext cx="2151360" cy="265680"/>
          </a:xfrm>
          <a:prstGeom prst="rect">
            <a:avLst/>
          </a:prstGeom>
          <a:ln>
            <a:round/>
          </a:ln>
        </p:spPr>
        <p:style>
          <a:lnRef idx="2">
            <a:schemeClr val="accent6"/>
          </a:lnRef>
          <a:fillRef idx="1">
            <a:schemeClr val="lt1"/>
          </a:fillRef>
          <a:effectRef idx="0">
            <a:schemeClr val="accent6"/>
          </a:effectRef>
          <a:fontRef idx="minor"/>
        </p:style>
      </p:sp>
      <p:sp>
        <p:nvSpPr>
          <p:cNvPr id="179" name="CustomShape 9"/>
          <p:cNvSpPr/>
          <p:nvPr/>
        </p:nvSpPr>
        <p:spPr>
          <a:xfrm>
            <a:off x="6328800" y="6166440"/>
            <a:ext cx="486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180" name="CustomShape 10"/>
          <p:cNvSpPr/>
          <p:nvPr/>
        </p:nvSpPr>
        <p:spPr>
          <a:xfrm>
            <a:off x="5540760" y="618372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&lt;104&gt;</a:t>
            </a:r>
            <a:endParaRPr lang="en-US" sz="1800" b="0" strike="noStrike" spc="-1">
              <a:latin typeface="Arial"/>
            </a:endParaRPr>
          </a:p>
        </p:txBody>
      </p:sp>
      <p:sp>
        <p:nvSpPr>
          <p:cNvPr id="181" name="CustomShape 11"/>
          <p:cNvSpPr/>
          <p:nvPr/>
        </p:nvSpPr>
        <p:spPr>
          <a:xfrm>
            <a:off x="6324480" y="5984640"/>
            <a:ext cx="2151360" cy="246600"/>
          </a:xfrm>
          <a:prstGeom prst="rect">
            <a:avLst/>
          </a:prstGeom>
          <a:ln>
            <a:round/>
          </a:ln>
        </p:spPr>
        <p:style>
          <a:lnRef idx="2">
            <a:schemeClr val="accent6"/>
          </a:lnRef>
          <a:fillRef idx="1">
            <a:schemeClr val="lt1"/>
          </a:fillRef>
          <a:effectRef idx="0">
            <a:schemeClr val="accent6"/>
          </a:effectRef>
          <a:fontRef idx="minor"/>
        </p:style>
      </p:sp>
      <p:sp>
        <p:nvSpPr>
          <p:cNvPr id="182" name="CustomShape 12"/>
          <p:cNvSpPr/>
          <p:nvPr/>
        </p:nvSpPr>
        <p:spPr>
          <a:xfrm>
            <a:off x="6326640" y="590904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83" name="CustomShape 13"/>
          <p:cNvSpPr/>
          <p:nvPr/>
        </p:nvSpPr>
        <p:spPr>
          <a:xfrm>
            <a:off x="6324480" y="5677560"/>
            <a:ext cx="2151360" cy="296280"/>
          </a:xfrm>
          <a:prstGeom prst="rect">
            <a:avLst/>
          </a:prstGeom>
          <a:ln>
            <a:round/>
          </a:ln>
        </p:spPr>
        <p:style>
          <a:lnRef idx="2">
            <a:schemeClr val="accent6"/>
          </a:lnRef>
          <a:fillRef idx="1">
            <a:schemeClr val="lt1"/>
          </a:fillRef>
          <a:effectRef idx="0">
            <a:schemeClr val="accent6"/>
          </a:effectRef>
          <a:fontRef idx="minor"/>
        </p:style>
      </p:sp>
      <p:sp>
        <p:nvSpPr>
          <p:cNvPr id="184" name="CustomShape 14"/>
          <p:cNvSpPr/>
          <p:nvPr/>
        </p:nvSpPr>
        <p:spPr>
          <a:xfrm>
            <a:off x="6338520" y="5650560"/>
            <a:ext cx="486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185" name="CustomShape 15"/>
          <p:cNvSpPr/>
          <p:nvPr/>
        </p:nvSpPr>
        <p:spPr>
          <a:xfrm>
            <a:off x="6324480" y="5433480"/>
            <a:ext cx="2151360" cy="249480"/>
          </a:xfrm>
          <a:prstGeom prst="rect">
            <a:avLst/>
          </a:prstGeom>
          <a:ln>
            <a:round/>
          </a:ln>
        </p:spPr>
        <p:style>
          <a:lnRef idx="2">
            <a:schemeClr val="accent6"/>
          </a:lnRef>
          <a:fillRef idx="1">
            <a:schemeClr val="lt1"/>
          </a:fillRef>
          <a:effectRef idx="0">
            <a:schemeClr val="accent6"/>
          </a:effectRef>
          <a:fontRef idx="minor"/>
        </p:style>
      </p:sp>
      <p:sp>
        <p:nvSpPr>
          <p:cNvPr id="186" name="CustomShape 16"/>
          <p:cNvSpPr/>
          <p:nvPr/>
        </p:nvSpPr>
        <p:spPr>
          <a:xfrm>
            <a:off x="6331320" y="535932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87" name="CustomShape 17"/>
          <p:cNvSpPr/>
          <p:nvPr/>
        </p:nvSpPr>
        <p:spPr>
          <a:xfrm>
            <a:off x="6324480" y="5134680"/>
            <a:ext cx="2151360" cy="288360"/>
          </a:xfrm>
          <a:prstGeom prst="rect">
            <a:avLst/>
          </a:prstGeom>
          <a:ln>
            <a:round/>
          </a:ln>
        </p:spPr>
        <p:style>
          <a:lnRef idx="2">
            <a:schemeClr val="accent6"/>
          </a:lnRef>
          <a:fillRef idx="1">
            <a:schemeClr val="lt1"/>
          </a:fillRef>
          <a:effectRef idx="0">
            <a:schemeClr val="accent6"/>
          </a:effectRef>
          <a:fontRef idx="minor"/>
        </p:style>
      </p:sp>
      <p:sp>
        <p:nvSpPr>
          <p:cNvPr id="188" name="CustomShape 18"/>
          <p:cNvSpPr/>
          <p:nvPr/>
        </p:nvSpPr>
        <p:spPr>
          <a:xfrm>
            <a:off x="6342480" y="5085720"/>
            <a:ext cx="486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189" name="CustomShape 19"/>
          <p:cNvSpPr/>
          <p:nvPr/>
        </p:nvSpPr>
        <p:spPr>
          <a:xfrm>
            <a:off x="7238520" y="592956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190" name="CustomShape 20"/>
          <p:cNvSpPr/>
          <p:nvPr/>
        </p:nvSpPr>
        <p:spPr>
          <a:xfrm>
            <a:off x="7241040" y="536076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191" name="CustomShape 21"/>
          <p:cNvSpPr/>
          <p:nvPr/>
        </p:nvSpPr>
        <p:spPr>
          <a:xfrm>
            <a:off x="6324480" y="4846680"/>
            <a:ext cx="2151360" cy="288360"/>
          </a:xfrm>
          <a:prstGeom prst="rect">
            <a:avLst/>
          </a:prstGeom>
          <a:ln>
            <a:round/>
          </a:ln>
        </p:spPr>
        <p:style>
          <a:lnRef idx="2">
            <a:schemeClr val="accent6"/>
          </a:lnRef>
          <a:fillRef idx="1">
            <a:schemeClr val="lt1"/>
          </a:fillRef>
          <a:effectRef idx="0">
            <a:schemeClr val="accent6"/>
          </a:effectRef>
          <a:fontRef idx="minor"/>
        </p:style>
      </p:sp>
      <p:sp>
        <p:nvSpPr>
          <p:cNvPr id="192" name="CustomShape 22"/>
          <p:cNvSpPr/>
          <p:nvPr/>
        </p:nvSpPr>
        <p:spPr>
          <a:xfrm>
            <a:off x="6328080" y="482724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93" name="CustomShape 23"/>
          <p:cNvSpPr/>
          <p:nvPr/>
        </p:nvSpPr>
        <p:spPr>
          <a:xfrm>
            <a:off x="7241040" y="480636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94" name="CustomShape 24"/>
          <p:cNvSpPr/>
          <p:nvPr/>
        </p:nvSpPr>
        <p:spPr>
          <a:xfrm>
            <a:off x="6324480" y="4558320"/>
            <a:ext cx="2151360" cy="288360"/>
          </a:xfrm>
          <a:prstGeom prst="rect">
            <a:avLst/>
          </a:prstGeom>
          <a:ln>
            <a:round/>
          </a:ln>
        </p:spPr>
        <p:style>
          <a:lnRef idx="2">
            <a:schemeClr val="accent6"/>
          </a:lnRef>
          <a:fillRef idx="1">
            <a:schemeClr val="lt1"/>
          </a:fillRef>
          <a:effectRef idx="0">
            <a:schemeClr val="accent6"/>
          </a:effectRef>
          <a:fontRef idx="minor"/>
        </p:style>
      </p:sp>
      <p:sp>
        <p:nvSpPr>
          <p:cNvPr id="195" name="CustomShape 25"/>
          <p:cNvSpPr/>
          <p:nvPr/>
        </p:nvSpPr>
        <p:spPr>
          <a:xfrm>
            <a:off x="6342480" y="4509720"/>
            <a:ext cx="486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196" name="CustomShape 26"/>
          <p:cNvSpPr/>
          <p:nvPr/>
        </p:nvSpPr>
        <p:spPr>
          <a:xfrm>
            <a:off x="6321240" y="4273200"/>
            <a:ext cx="2151360" cy="288360"/>
          </a:xfrm>
          <a:prstGeom prst="rect">
            <a:avLst/>
          </a:prstGeom>
          <a:ln>
            <a:round/>
          </a:ln>
        </p:spPr>
        <p:style>
          <a:lnRef idx="2">
            <a:schemeClr val="accent6"/>
          </a:lnRef>
          <a:fillRef idx="1">
            <a:schemeClr val="lt1"/>
          </a:fillRef>
          <a:effectRef idx="0">
            <a:schemeClr val="accent6"/>
          </a:effectRef>
          <a:fontRef idx="minor"/>
        </p:style>
      </p:sp>
      <p:sp>
        <p:nvSpPr>
          <p:cNvPr id="197" name="CustomShape 27"/>
          <p:cNvSpPr/>
          <p:nvPr/>
        </p:nvSpPr>
        <p:spPr>
          <a:xfrm>
            <a:off x="6324840" y="425340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98" name="CustomShape 28"/>
          <p:cNvSpPr/>
          <p:nvPr/>
        </p:nvSpPr>
        <p:spPr>
          <a:xfrm>
            <a:off x="7237800" y="422208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0</a:t>
            </a:r>
            <a:endParaRPr lang="en-US" sz="1800" b="0" strike="noStrike" spc="-1">
              <a:latin typeface="Arial"/>
            </a:endParaRPr>
          </a:p>
        </p:txBody>
      </p:sp>
      <p:sp>
        <p:nvSpPr>
          <p:cNvPr id="199" name="CustomShape 29"/>
          <p:cNvSpPr/>
          <p:nvPr/>
        </p:nvSpPr>
        <p:spPr>
          <a:xfrm>
            <a:off x="5536080" y="5685120"/>
            <a:ext cx="774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&lt;112&gt;</a:t>
            </a:r>
            <a:endParaRPr lang="en-US" sz="1800" b="0" strike="noStrike" spc="-1">
              <a:latin typeface="Arial"/>
            </a:endParaRPr>
          </a:p>
        </p:txBody>
      </p:sp>
      <p:sp>
        <p:nvSpPr>
          <p:cNvPr id="200" name="CustomShape 30"/>
          <p:cNvSpPr/>
          <p:nvPr/>
        </p:nvSpPr>
        <p:spPr>
          <a:xfrm>
            <a:off x="5536080" y="510660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&lt;120&gt;</a:t>
            </a:r>
            <a:endParaRPr lang="en-US" sz="1800" b="0" strike="noStrike" spc="-1">
              <a:latin typeface="Arial"/>
            </a:endParaRPr>
          </a:p>
        </p:txBody>
      </p:sp>
      <p:sp>
        <p:nvSpPr>
          <p:cNvPr id="201" name="CustomShape 31"/>
          <p:cNvSpPr/>
          <p:nvPr/>
        </p:nvSpPr>
        <p:spPr>
          <a:xfrm>
            <a:off x="5536080" y="454212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&lt;128&gt;</a:t>
            </a:r>
            <a:endParaRPr lang="en-US" sz="1800" b="0" strike="noStrike" spc="-1">
              <a:latin typeface="Arial"/>
            </a:endParaRPr>
          </a:p>
        </p:txBody>
      </p:sp>
      <p:sp>
        <p:nvSpPr>
          <p:cNvPr id="202" name="CustomShape 32"/>
          <p:cNvSpPr/>
          <p:nvPr/>
        </p:nvSpPr>
        <p:spPr>
          <a:xfrm>
            <a:off x="7702920" y="422172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203" name="CustomShape 33"/>
          <p:cNvSpPr/>
          <p:nvPr/>
        </p:nvSpPr>
        <p:spPr>
          <a:xfrm>
            <a:off x="7454880" y="4777200"/>
            <a:ext cx="361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ymbol"/>
              </a:rPr>
              <a:t></a:t>
            </a:r>
            <a:endParaRPr lang="en-US" sz="1800" b="0" strike="noStrike" spc="-1">
              <a:latin typeface="Arial"/>
            </a:endParaRPr>
          </a:p>
        </p:txBody>
      </p:sp>
      <p:sp>
        <p:nvSpPr>
          <p:cNvPr id="204" name="CustomShape 34"/>
          <p:cNvSpPr/>
          <p:nvPr/>
        </p:nvSpPr>
        <p:spPr>
          <a:xfrm>
            <a:off x="7683840" y="536472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205" name="CustomShape 35"/>
          <p:cNvSpPr/>
          <p:nvPr/>
        </p:nvSpPr>
        <p:spPr>
          <a:xfrm>
            <a:off x="7463160" y="5325120"/>
            <a:ext cx="361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ymbol"/>
              </a:rPr>
              <a:t></a:t>
            </a:r>
            <a:endParaRPr lang="en-US" sz="1800" b="0" strike="noStrike" spc="-1">
              <a:latin typeface="Arial"/>
            </a:endParaRPr>
          </a:p>
        </p:txBody>
      </p:sp>
      <p:sp>
        <p:nvSpPr>
          <p:cNvPr id="206" name="CustomShape 36"/>
          <p:cNvSpPr/>
          <p:nvPr/>
        </p:nvSpPr>
        <p:spPr>
          <a:xfrm>
            <a:off x="7467480" y="5899680"/>
            <a:ext cx="361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Symbol"/>
              </a:rPr>
              <a:t></a:t>
            </a:r>
            <a:endParaRPr lang="en-US" sz="1800" b="0" strike="noStrike" spc="-1">
              <a:latin typeface="Arial"/>
            </a:endParaRPr>
          </a:p>
        </p:txBody>
      </p:sp>
      <p:sp>
        <p:nvSpPr>
          <p:cNvPr id="207" name="CustomShape 37"/>
          <p:cNvSpPr/>
          <p:nvPr/>
        </p:nvSpPr>
        <p:spPr>
          <a:xfrm>
            <a:off x="7698240" y="592308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6</a:t>
            </a:r>
            <a:endParaRPr lang="en-US" sz="1800" b="0" strike="noStrike" spc="-1">
              <a:latin typeface="Arial"/>
            </a:endParaRPr>
          </a:p>
        </p:txBody>
      </p:sp>
      <p:sp>
        <p:nvSpPr>
          <p:cNvPr id="208" name="CustomShape 38"/>
          <p:cNvSpPr/>
          <p:nvPr/>
        </p:nvSpPr>
        <p:spPr>
          <a:xfrm rot="10800000" flipH="1">
            <a:off x="5510520" y="6370200"/>
            <a:ext cx="10800" cy="272520"/>
          </a:xfrm>
          <a:prstGeom prst="curvedConnector3">
            <a:avLst>
              <a:gd name="adj1" fmla="val -2021041"/>
            </a:avLst>
          </a:prstGeom>
          <a:noFill/>
          <a:ln>
            <a:round/>
            <a:tailEnd type="triangle" w="med" len="med"/>
          </a:ln>
        </p:spPr>
        <p:style>
          <a:lnRef idx="1">
            <a:schemeClr val="accent1"/>
          </a:lnRef>
          <a:fillRef idx="0">
            <a:schemeClr val="accent1"/>
          </a:fillRef>
          <a:effectRef idx="0">
            <a:schemeClr val="accent1"/>
          </a:effectRef>
          <a:fontRef idx="minor"/>
        </p:style>
      </p:sp>
      <p:sp>
        <p:nvSpPr>
          <p:cNvPr id="209" name="CustomShape 39"/>
          <p:cNvSpPr/>
          <p:nvPr/>
        </p:nvSpPr>
        <p:spPr>
          <a:xfrm rot="10800000">
            <a:off x="5533200" y="5869800"/>
            <a:ext cx="12240" cy="49860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
        <p:nvSpPr>
          <p:cNvPr id="210" name="CustomShape 40"/>
          <p:cNvSpPr/>
          <p:nvPr/>
        </p:nvSpPr>
        <p:spPr>
          <a:xfrm rot="10800000">
            <a:off x="5533200" y="4727160"/>
            <a:ext cx="12240" cy="56412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
        <p:nvSpPr>
          <p:cNvPr id="211" name="CustomShape 41"/>
          <p:cNvSpPr/>
          <p:nvPr/>
        </p:nvSpPr>
        <p:spPr>
          <a:xfrm rot="10800000">
            <a:off x="5533200" y="5291640"/>
            <a:ext cx="12240" cy="57816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additive="repl">
                                        <p:cTn id="7" dur="500"/>
                                        <p:tgtEl>
                                          <p:spTgt spid="208"/>
                                        </p:tgtEl>
                                      </p:cBhvr>
                                    </p:animEffect>
                                  </p:childTnLst>
                                </p:cTn>
                              </p:par>
                              <p:par>
                                <p:cTn id="8" presetID="10" presetClass="entr" fill="hold" nodeType="withEffect">
                                  <p:stCondLst>
                                    <p:cond delay="0"/>
                                  </p:stCondLst>
                                  <p:childTnLst>
                                    <p:set>
                                      <p:cBhvr>
                                        <p:cTn id="9" dur="1" fill="hold">
                                          <p:stCondLst>
                                            <p:cond delay="0"/>
                                          </p:stCondLst>
                                        </p:cTn>
                                        <p:tgtEl>
                                          <p:spTgt spid="180"/>
                                        </p:tgtEl>
                                        <p:attrNameLst>
                                          <p:attrName>style.visibility</p:attrName>
                                        </p:attrNameLst>
                                      </p:cBhvr>
                                      <p:to>
                                        <p:strVal val="visible"/>
                                      </p:to>
                                    </p:set>
                                    <p:animEffect transition="in" filter="fade">
                                      <p:cBhvr additive="repl">
                                        <p:cTn id="10" dur="500"/>
                                        <p:tgtEl>
                                          <p:spTgt spid="180"/>
                                        </p:tgtEl>
                                      </p:cBhvr>
                                    </p:animEffect>
                                  </p:childTnLst>
                                </p:cTn>
                              </p:par>
                              <p:par>
                                <p:cTn id="11" presetID="10" presetClass="entr"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fade">
                                      <p:cBhvr additive="repl">
                                        <p:cTn id="13" dur="500"/>
                                        <p:tgtEl>
                                          <p:spTgt spid="179"/>
                                        </p:tgtEl>
                                      </p:cBhvr>
                                    </p:animEffect>
                                  </p:childTnLst>
                                </p:cTn>
                              </p:par>
                              <p:par>
                                <p:cTn id="14" presetID="10" presetClass="entr" fill="hold" nodeType="withEffect">
                                  <p:stCondLst>
                                    <p:cond delay="0"/>
                                  </p:stCondLst>
                                  <p:childTnLst>
                                    <p:set>
                                      <p:cBhvr>
                                        <p:cTn id="15" dur="1" fill="hold">
                                          <p:stCondLst>
                                            <p:cond delay="0"/>
                                          </p:stCondLst>
                                        </p:cTn>
                                        <p:tgtEl>
                                          <p:spTgt spid="178"/>
                                        </p:tgtEl>
                                        <p:attrNameLst>
                                          <p:attrName>style.visibility</p:attrName>
                                        </p:attrNameLst>
                                      </p:cBhvr>
                                      <p:to>
                                        <p:strVal val="visible"/>
                                      </p:to>
                                    </p:set>
                                    <p:animEffect transition="in" filter="fade">
                                      <p:cBhvr additive="repl">
                                        <p:cTn id="16" dur="500"/>
                                        <p:tgtEl>
                                          <p:spTgt spid="178"/>
                                        </p:tgtEl>
                                      </p:cBhvr>
                                    </p:animEffect>
                                  </p:childTnLst>
                                </p:cTn>
                              </p:par>
                              <p:par>
                                <p:cTn id="17" presetID="10" presetClass="entr" fill="hold"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fade">
                                      <p:cBhvr additive="repl">
                                        <p:cTn id="19" dur="500"/>
                                        <p:tgtEl>
                                          <p:spTgt spid="181"/>
                                        </p:tgtEl>
                                      </p:cBhvr>
                                    </p:animEffect>
                                  </p:childTnLst>
                                </p:cTn>
                              </p:par>
                              <p:par>
                                <p:cTn id="20" presetID="10" presetClass="entr" fill="hold" nodeType="with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additive="repl">
                                        <p:cTn id="22" dur="500"/>
                                        <p:tgtEl>
                                          <p:spTgt spid="189"/>
                                        </p:tgtEl>
                                      </p:cBhvr>
                                    </p:animEffect>
                                  </p:childTnLst>
                                </p:cTn>
                              </p:par>
                              <p:par>
                                <p:cTn id="23" presetID="10" presetClass="entr" fill="hold" nodeType="withEffect">
                                  <p:stCondLst>
                                    <p:cond delay="0"/>
                                  </p:stCondLst>
                                  <p:childTnLst>
                                    <p:set>
                                      <p:cBhvr>
                                        <p:cTn id="24" dur="1" fill="hold">
                                          <p:stCondLst>
                                            <p:cond delay="0"/>
                                          </p:stCondLst>
                                        </p:cTn>
                                        <p:tgtEl>
                                          <p:spTgt spid="182"/>
                                        </p:tgtEl>
                                        <p:attrNameLst>
                                          <p:attrName>style.visibility</p:attrName>
                                        </p:attrNameLst>
                                      </p:cBhvr>
                                      <p:to>
                                        <p:strVal val="visible"/>
                                      </p:to>
                                    </p:set>
                                    <p:animEffect transition="in" filter="fade">
                                      <p:cBhvr additive="repl">
                                        <p:cTn id="25" dur="500"/>
                                        <p:tgtEl>
                                          <p:spTgt spid="1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nodeType="clickEffect">
                                  <p:stCondLst>
                                    <p:cond delay="0"/>
                                  </p:stCondLst>
                                  <p:childTnLst>
                                    <p:set>
                                      <p:cBhvr>
                                        <p:cTn id="29" dur="1" fill="hold">
                                          <p:stCondLst>
                                            <p:cond delay="0"/>
                                          </p:stCondLst>
                                        </p:cTn>
                                        <p:tgtEl>
                                          <p:spTgt spid="199"/>
                                        </p:tgtEl>
                                        <p:attrNameLst>
                                          <p:attrName>style.visibility</p:attrName>
                                        </p:attrNameLst>
                                      </p:cBhvr>
                                      <p:to>
                                        <p:strVal val="visible"/>
                                      </p:to>
                                    </p:set>
                                    <p:animEffect transition="in" filter="fade">
                                      <p:cBhvr additive="repl">
                                        <p:cTn id="30" dur="500"/>
                                        <p:tgtEl>
                                          <p:spTgt spid="199"/>
                                        </p:tgtEl>
                                      </p:cBhvr>
                                    </p:animEffect>
                                  </p:childTnLst>
                                </p:cTn>
                              </p:par>
                              <p:par>
                                <p:cTn id="31" presetID="10" presetClass="entr" fill="hold" nodeType="withEffect">
                                  <p:stCondLst>
                                    <p:cond delay="0"/>
                                  </p:stCondLst>
                                  <p:childTnLst>
                                    <p:set>
                                      <p:cBhvr>
                                        <p:cTn id="32" dur="1" fill="hold">
                                          <p:stCondLst>
                                            <p:cond delay="0"/>
                                          </p:stCondLst>
                                        </p:cTn>
                                        <p:tgtEl>
                                          <p:spTgt spid="184"/>
                                        </p:tgtEl>
                                        <p:attrNameLst>
                                          <p:attrName>style.visibility</p:attrName>
                                        </p:attrNameLst>
                                      </p:cBhvr>
                                      <p:to>
                                        <p:strVal val="visible"/>
                                      </p:to>
                                    </p:set>
                                    <p:animEffect transition="in" filter="fade">
                                      <p:cBhvr additive="repl">
                                        <p:cTn id="33" dur="500"/>
                                        <p:tgtEl>
                                          <p:spTgt spid="184"/>
                                        </p:tgtEl>
                                      </p:cBhvr>
                                    </p:animEffect>
                                  </p:childTnLst>
                                </p:cTn>
                              </p:par>
                              <p:par>
                                <p:cTn id="34" presetID="10" presetClass="entr" fill="hold" nodeType="withEffect">
                                  <p:stCondLst>
                                    <p:cond delay="0"/>
                                  </p:stCondLst>
                                  <p:childTnLst>
                                    <p:set>
                                      <p:cBhvr>
                                        <p:cTn id="35" dur="1" fill="hold">
                                          <p:stCondLst>
                                            <p:cond delay="0"/>
                                          </p:stCondLst>
                                        </p:cTn>
                                        <p:tgtEl>
                                          <p:spTgt spid="186"/>
                                        </p:tgtEl>
                                        <p:attrNameLst>
                                          <p:attrName>style.visibility</p:attrName>
                                        </p:attrNameLst>
                                      </p:cBhvr>
                                      <p:to>
                                        <p:strVal val="visible"/>
                                      </p:to>
                                    </p:set>
                                    <p:animEffect transition="in" filter="fade">
                                      <p:cBhvr additive="repl">
                                        <p:cTn id="36" dur="500"/>
                                        <p:tgtEl>
                                          <p:spTgt spid="186"/>
                                        </p:tgtEl>
                                      </p:cBhvr>
                                    </p:animEffect>
                                  </p:childTnLst>
                                </p:cTn>
                              </p:par>
                              <p:par>
                                <p:cTn id="37" presetID="10" presetClass="entr" fill="hold" nodeType="withEffect">
                                  <p:stCondLst>
                                    <p:cond delay="0"/>
                                  </p:stCondLst>
                                  <p:childTnLst>
                                    <p:set>
                                      <p:cBhvr>
                                        <p:cTn id="38" dur="1" fill="hold">
                                          <p:stCondLst>
                                            <p:cond delay="0"/>
                                          </p:stCondLst>
                                        </p:cTn>
                                        <p:tgtEl>
                                          <p:spTgt spid="190"/>
                                        </p:tgtEl>
                                        <p:attrNameLst>
                                          <p:attrName>style.visibility</p:attrName>
                                        </p:attrNameLst>
                                      </p:cBhvr>
                                      <p:to>
                                        <p:strVal val="visible"/>
                                      </p:to>
                                    </p:set>
                                    <p:animEffect transition="in" filter="fade">
                                      <p:cBhvr additive="repl">
                                        <p:cTn id="39" dur="500"/>
                                        <p:tgtEl>
                                          <p:spTgt spid="190"/>
                                        </p:tgtEl>
                                      </p:cBhvr>
                                    </p:animEffect>
                                  </p:childTnLst>
                                </p:cTn>
                              </p:par>
                              <p:par>
                                <p:cTn id="40" presetID="10" presetClass="entr" fill="hold" nodeType="with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fade">
                                      <p:cBhvr additive="repl">
                                        <p:cTn id="42" dur="500"/>
                                        <p:tgtEl>
                                          <p:spTgt spid="185"/>
                                        </p:tgtEl>
                                      </p:cBhvr>
                                    </p:animEffect>
                                  </p:childTnLst>
                                </p:cTn>
                              </p:par>
                              <p:par>
                                <p:cTn id="43" presetID="10" presetClass="entr" fill="hold" nodeType="withEffect">
                                  <p:stCondLst>
                                    <p:cond delay="0"/>
                                  </p:stCondLst>
                                  <p:childTnLst>
                                    <p:set>
                                      <p:cBhvr>
                                        <p:cTn id="44" dur="1" fill="hold">
                                          <p:stCondLst>
                                            <p:cond delay="0"/>
                                          </p:stCondLst>
                                        </p:cTn>
                                        <p:tgtEl>
                                          <p:spTgt spid="183"/>
                                        </p:tgtEl>
                                        <p:attrNameLst>
                                          <p:attrName>style.visibility</p:attrName>
                                        </p:attrNameLst>
                                      </p:cBhvr>
                                      <p:to>
                                        <p:strVal val="visible"/>
                                      </p:to>
                                    </p:set>
                                    <p:animEffect transition="in" filter="fade">
                                      <p:cBhvr additive="repl">
                                        <p:cTn id="45" dur="500"/>
                                        <p:tgtEl>
                                          <p:spTgt spid="183"/>
                                        </p:tgtEl>
                                      </p:cBhvr>
                                    </p:animEffect>
                                  </p:childTnLst>
                                </p:cTn>
                              </p:par>
                              <p:par>
                                <p:cTn id="46" presetID="10" presetClass="entr" fill="hold" nodeType="withEffect">
                                  <p:stCondLst>
                                    <p:cond delay="0"/>
                                  </p:stCondLst>
                                  <p:childTnLst>
                                    <p:set>
                                      <p:cBhvr>
                                        <p:cTn id="47" dur="1" fill="hold">
                                          <p:stCondLst>
                                            <p:cond delay="0"/>
                                          </p:stCondLst>
                                        </p:cTn>
                                        <p:tgtEl>
                                          <p:spTgt spid="209"/>
                                        </p:tgtEl>
                                        <p:attrNameLst>
                                          <p:attrName>style.visibility</p:attrName>
                                        </p:attrNameLst>
                                      </p:cBhvr>
                                      <p:to>
                                        <p:strVal val="visible"/>
                                      </p:to>
                                    </p:set>
                                    <p:animEffect transition="in" filter="fade">
                                      <p:cBhvr additive="repl">
                                        <p:cTn id="48" dur="500"/>
                                        <p:tgtEl>
                                          <p:spTgt spid="20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fill="hold" nodeType="clickEffect">
                                  <p:stCondLst>
                                    <p:cond delay="0"/>
                                  </p:stCondLst>
                                  <p:childTnLst>
                                    <p:set>
                                      <p:cBhvr>
                                        <p:cTn id="52" dur="1" fill="hold">
                                          <p:stCondLst>
                                            <p:cond delay="0"/>
                                          </p:stCondLst>
                                        </p:cTn>
                                        <p:tgtEl>
                                          <p:spTgt spid="211"/>
                                        </p:tgtEl>
                                        <p:attrNameLst>
                                          <p:attrName>style.visibility</p:attrName>
                                        </p:attrNameLst>
                                      </p:cBhvr>
                                      <p:to>
                                        <p:strVal val="visible"/>
                                      </p:to>
                                    </p:set>
                                    <p:animEffect transition="in" filter="fade">
                                      <p:cBhvr additive="repl">
                                        <p:cTn id="53" dur="500"/>
                                        <p:tgtEl>
                                          <p:spTgt spid="211"/>
                                        </p:tgtEl>
                                      </p:cBhvr>
                                    </p:animEffect>
                                  </p:childTnLst>
                                </p:cTn>
                              </p:par>
                              <p:par>
                                <p:cTn id="54" presetID="10" presetClass="entr" fill="hold" nodeType="withEffect">
                                  <p:stCondLst>
                                    <p:cond delay="0"/>
                                  </p:stCondLst>
                                  <p:childTnLst>
                                    <p:set>
                                      <p:cBhvr>
                                        <p:cTn id="55" dur="1" fill="hold">
                                          <p:stCondLst>
                                            <p:cond delay="0"/>
                                          </p:stCondLst>
                                        </p:cTn>
                                        <p:tgtEl>
                                          <p:spTgt spid="200"/>
                                        </p:tgtEl>
                                        <p:attrNameLst>
                                          <p:attrName>style.visibility</p:attrName>
                                        </p:attrNameLst>
                                      </p:cBhvr>
                                      <p:to>
                                        <p:strVal val="visible"/>
                                      </p:to>
                                    </p:set>
                                    <p:animEffect transition="in" filter="fade">
                                      <p:cBhvr additive="repl">
                                        <p:cTn id="56" dur="500"/>
                                        <p:tgtEl>
                                          <p:spTgt spid="200"/>
                                        </p:tgtEl>
                                      </p:cBhvr>
                                    </p:animEffect>
                                  </p:childTnLst>
                                </p:cTn>
                              </p:par>
                              <p:par>
                                <p:cTn id="57" presetID="10" presetClass="entr" fill="hold" nodeType="withEffect">
                                  <p:stCondLst>
                                    <p:cond delay="0"/>
                                  </p:stCondLst>
                                  <p:childTnLst>
                                    <p:set>
                                      <p:cBhvr>
                                        <p:cTn id="58" dur="1" fill="hold">
                                          <p:stCondLst>
                                            <p:cond delay="0"/>
                                          </p:stCondLst>
                                        </p:cTn>
                                        <p:tgtEl>
                                          <p:spTgt spid="188"/>
                                        </p:tgtEl>
                                        <p:attrNameLst>
                                          <p:attrName>style.visibility</p:attrName>
                                        </p:attrNameLst>
                                      </p:cBhvr>
                                      <p:to>
                                        <p:strVal val="visible"/>
                                      </p:to>
                                    </p:set>
                                    <p:animEffect transition="in" filter="fade">
                                      <p:cBhvr additive="repl">
                                        <p:cTn id="59" dur="500"/>
                                        <p:tgtEl>
                                          <p:spTgt spid="188"/>
                                        </p:tgtEl>
                                      </p:cBhvr>
                                    </p:animEffect>
                                  </p:childTnLst>
                                </p:cTn>
                              </p:par>
                              <p:par>
                                <p:cTn id="60" presetID="10" presetClass="entr" fill="hold" nodeType="withEffect">
                                  <p:stCondLst>
                                    <p:cond delay="0"/>
                                  </p:stCondLst>
                                  <p:childTnLst>
                                    <p:set>
                                      <p:cBhvr>
                                        <p:cTn id="61" dur="1" fill="hold">
                                          <p:stCondLst>
                                            <p:cond delay="0"/>
                                          </p:stCondLst>
                                        </p:cTn>
                                        <p:tgtEl>
                                          <p:spTgt spid="192"/>
                                        </p:tgtEl>
                                        <p:attrNameLst>
                                          <p:attrName>style.visibility</p:attrName>
                                        </p:attrNameLst>
                                      </p:cBhvr>
                                      <p:to>
                                        <p:strVal val="visible"/>
                                      </p:to>
                                    </p:set>
                                    <p:animEffect transition="in" filter="fade">
                                      <p:cBhvr additive="repl">
                                        <p:cTn id="62" dur="500"/>
                                        <p:tgtEl>
                                          <p:spTgt spid="192"/>
                                        </p:tgtEl>
                                      </p:cBhvr>
                                    </p:animEffect>
                                  </p:childTnLst>
                                </p:cTn>
                              </p:par>
                              <p:par>
                                <p:cTn id="63" presetID="10" presetClass="entr" fill="hold" nodeType="withEffect">
                                  <p:stCondLst>
                                    <p:cond delay="0"/>
                                  </p:stCondLst>
                                  <p:childTnLst>
                                    <p:set>
                                      <p:cBhvr>
                                        <p:cTn id="64" dur="1" fill="hold">
                                          <p:stCondLst>
                                            <p:cond delay="0"/>
                                          </p:stCondLst>
                                        </p:cTn>
                                        <p:tgtEl>
                                          <p:spTgt spid="193"/>
                                        </p:tgtEl>
                                        <p:attrNameLst>
                                          <p:attrName>style.visibility</p:attrName>
                                        </p:attrNameLst>
                                      </p:cBhvr>
                                      <p:to>
                                        <p:strVal val="visible"/>
                                      </p:to>
                                    </p:set>
                                    <p:animEffect transition="in" filter="fade">
                                      <p:cBhvr additive="repl">
                                        <p:cTn id="65" dur="500"/>
                                        <p:tgtEl>
                                          <p:spTgt spid="193"/>
                                        </p:tgtEl>
                                      </p:cBhvr>
                                    </p:animEffect>
                                  </p:childTnLst>
                                </p:cTn>
                              </p:par>
                              <p:par>
                                <p:cTn id="66" presetID="10" presetClass="entr" fill="hold" nodeType="withEffect">
                                  <p:stCondLst>
                                    <p:cond delay="0"/>
                                  </p:stCondLst>
                                  <p:childTnLst>
                                    <p:set>
                                      <p:cBhvr>
                                        <p:cTn id="67" dur="1" fill="hold">
                                          <p:stCondLst>
                                            <p:cond delay="0"/>
                                          </p:stCondLst>
                                        </p:cTn>
                                        <p:tgtEl>
                                          <p:spTgt spid="187"/>
                                        </p:tgtEl>
                                        <p:attrNameLst>
                                          <p:attrName>style.visibility</p:attrName>
                                        </p:attrNameLst>
                                      </p:cBhvr>
                                      <p:to>
                                        <p:strVal val="visible"/>
                                      </p:to>
                                    </p:set>
                                    <p:animEffect transition="in" filter="fade">
                                      <p:cBhvr additive="repl">
                                        <p:cTn id="68" dur="500"/>
                                        <p:tgtEl>
                                          <p:spTgt spid="187"/>
                                        </p:tgtEl>
                                      </p:cBhvr>
                                    </p:animEffect>
                                  </p:childTnLst>
                                </p:cTn>
                              </p:par>
                              <p:par>
                                <p:cTn id="69" presetID="10" presetClass="entr" fill="hold" nodeType="withEffect">
                                  <p:stCondLst>
                                    <p:cond delay="0"/>
                                  </p:stCondLst>
                                  <p:childTnLst>
                                    <p:set>
                                      <p:cBhvr>
                                        <p:cTn id="70" dur="1" fill="hold">
                                          <p:stCondLst>
                                            <p:cond delay="0"/>
                                          </p:stCondLst>
                                        </p:cTn>
                                        <p:tgtEl>
                                          <p:spTgt spid="191"/>
                                        </p:tgtEl>
                                        <p:attrNameLst>
                                          <p:attrName>style.visibility</p:attrName>
                                        </p:attrNameLst>
                                      </p:cBhvr>
                                      <p:to>
                                        <p:strVal val="visible"/>
                                      </p:to>
                                    </p:set>
                                    <p:animEffect transition="in" filter="fade">
                                      <p:cBhvr additive="repl">
                                        <p:cTn id="71" dur="500"/>
                                        <p:tgtEl>
                                          <p:spTgt spid="19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nodeType="clickEffect">
                                  <p:stCondLst>
                                    <p:cond delay="0"/>
                                  </p:stCondLst>
                                  <p:childTnLst>
                                    <p:set>
                                      <p:cBhvr>
                                        <p:cTn id="75" dur="1" fill="hold">
                                          <p:stCondLst>
                                            <p:cond delay="0"/>
                                          </p:stCondLst>
                                        </p:cTn>
                                        <p:tgtEl>
                                          <p:spTgt spid="210"/>
                                        </p:tgtEl>
                                        <p:attrNameLst>
                                          <p:attrName>style.visibility</p:attrName>
                                        </p:attrNameLst>
                                      </p:cBhvr>
                                      <p:to>
                                        <p:strVal val="visible"/>
                                      </p:to>
                                    </p:set>
                                    <p:animEffect transition="in" filter="fade">
                                      <p:cBhvr additive="repl">
                                        <p:cTn id="76" dur="500"/>
                                        <p:tgtEl>
                                          <p:spTgt spid="210"/>
                                        </p:tgtEl>
                                      </p:cBhvr>
                                    </p:animEffect>
                                  </p:childTnLst>
                                </p:cTn>
                              </p:par>
                              <p:par>
                                <p:cTn id="77" presetID="10" presetClass="entr" fill="hold" nodeType="with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fade">
                                      <p:cBhvr additive="repl">
                                        <p:cTn id="79" dur="500"/>
                                        <p:tgtEl>
                                          <p:spTgt spid="201"/>
                                        </p:tgtEl>
                                      </p:cBhvr>
                                    </p:animEffect>
                                  </p:childTnLst>
                                </p:cTn>
                              </p:par>
                              <p:par>
                                <p:cTn id="80" presetID="10" presetClass="entr" fill="hold" nodeType="withEffect">
                                  <p:stCondLst>
                                    <p:cond delay="0"/>
                                  </p:stCondLst>
                                  <p:childTnLst>
                                    <p:set>
                                      <p:cBhvr>
                                        <p:cTn id="81" dur="1" fill="hold">
                                          <p:stCondLst>
                                            <p:cond delay="0"/>
                                          </p:stCondLst>
                                        </p:cTn>
                                        <p:tgtEl>
                                          <p:spTgt spid="197"/>
                                        </p:tgtEl>
                                        <p:attrNameLst>
                                          <p:attrName>style.visibility</p:attrName>
                                        </p:attrNameLst>
                                      </p:cBhvr>
                                      <p:to>
                                        <p:strVal val="visible"/>
                                      </p:to>
                                    </p:set>
                                    <p:animEffect transition="in" filter="fade">
                                      <p:cBhvr additive="repl">
                                        <p:cTn id="82" dur="500"/>
                                        <p:tgtEl>
                                          <p:spTgt spid="197"/>
                                        </p:tgtEl>
                                      </p:cBhvr>
                                    </p:animEffect>
                                  </p:childTnLst>
                                </p:cTn>
                              </p:par>
                              <p:par>
                                <p:cTn id="83" presetID="10" presetClass="entr" fill="hold" nodeType="withEffect">
                                  <p:stCondLst>
                                    <p:cond delay="0"/>
                                  </p:stCondLst>
                                  <p:childTnLst>
                                    <p:set>
                                      <p:cBhvr>
                                        <p:cTn id="84" dur="1" fill="hold">
                                          <p:stCondLst>
                                            <p:cond delay="0"/>
                                          </p:stCondLst>
                                        </p:cTn>
                                        <p:tgtEl>
                                          <p:spTgt spid="195"/>
                                        </p:tgtEl>
                                        <p:attrNameLst>
                                          <p:attrName>style.visibility</p:attrName>
                                        </p:attrNameLst>
                                      </p:cBhvr>
                                      <p:to>
                                        <p:strVal val="visible"/>
                                      </p:to>
                                    </p:set>
                                    <p:animEffect transition="in" filter="fade">
                                      <p:cBhvr additive="repl">
                                        <p:cTn id="85" dur="500"/>
                                        <p:tgtEl>
                                          <p:spTgt spid="195"/>
                                        </p:tgtEl>
                                      </p:cBhvr>
                                    </p:animEffect>
                                  </p:childTnLst>
                                </p:cTn>
                              </p:par>
                              <p:par>
                                <p:cTn id="86" presetID="10" presetClass="entr" fill="hold" nodeType="withEffect">
                                  <p:stCondLst>
                                    <p:cond delay="0"/>
                                  </p:stCondLst>
                                  <p:childTnLst>
                                    <p:set>
                                      <p:cBhvr>
                                        <p:cTn id="87" dur="1" fill="hold">
                                          <p:stCondLst>
                                            <p:cond delay="0"/>
                                          </p:stCondLst>
                                        </p:cTn>
                                        <p:tgtEl>
                                          <p:spTgt spid="194"/>
                                        </p:tgtEl>
                                        <p:attrNameLst>
                                          <p:attrName>style.visibility</p:attrName>
                                        </p:attrNameLst>
                                      </p:cBhvr>
                                      <p:to>
                                        <p:strVal val="visible"/>
                                      </p:to>
                                    </p:set>
                                    <p:animEffect transition="in" filter="fade">
                                      <p:cBhvr additive="repl">
                                        <p:cTn id="88" dur="500"/>
                                        <p:tgtEl>
                                          <p:spTgt spid="194"/>
                                        </p:tgtEl>
                                      </p:cBhvr>
                                    </p:animEffect>
                                  </p:childTnLst>
                                </p:cTn>
                              </p:par>
                              <p:par>
                                <p:cTn id="89" presetID="10" presetClass="entr" fill="hold" nodeType="withEffect">
                                  <p:stCondLst>
                                    <p:cond delay="0"/>
                                  </p:stCondLst>
                                  <p:childTnLst>
                                    <p:set>
                                      <p:cBhvr>
                                        <p:cTn id="90" dur="1" fill="hold">
                                          <p:stCondLst>
                                            <p:cond delay="0"/>
                                          </p:stCondLst>
                                        </p:cTn>
                                        <p:tgtEl>
                                          <p:spTgt spid="196"/>
                                        </p:tgtEl>
                                        <p:attrNameLst>
                                          <p:attrName>style.visibility</p:attrName>
                                        </p:attrNameLst>
                                      </p:cBhvr>
                                      <p:to>
                                        <p:strVal val="visible"/>
                                      </p:to>
                                    </p:set>
                                    <p:animEffect transition="in" filter="fade">
                                      <p:cBhvr additive="repl">
                                        <p:cTn id="91" dur="500"/>
                                        <p:tgtEl>
                                          <p:spTgt spid="196"/>
                                        </p:tgtEl>
                                      </p:cBhvr>
                                    </p:animEffect>
                                  </p:childTnLst>
                                </p:cTn>
                              </p:par>
                              <p:par>
                                <p:cTn id="92" presetID="10" presetClass="entr" fill="hold" nodeType="withEffect">
                                  <p:stCondLst>
                                    <p:cond delay="0"/>
                                  </p:stCondLst>
                                  <p:childTnLst>
                                    <p:set>
                                      <p:cBhvr>
                                        <p:cTn id="93" dur="1" fill="hold">
                                          <p:stCondLst>
                                            <p:cond delay="0"/>
                                          </p:stCondLst>
                                        </p:cTn>
                                        <p:tgtEl>
                                          <p:spTgt spid="198"/>
                                        </p:tgtEl>
                                        <p:attrNameLst>
                                          <p:attrName>style.visibility</p:attrName>
                                        </p:attrNameLst>
                                      </p:cBhvr>
                                      <p:to>
                                        <p:strVal val="visible"/>
                                      </p:to>
                                    </p:set>
                                    <p:animEffect transition="in" filter="fade">
                                      <p:cBhvr additive="repl">
                                        <p:cTn id="94" dur="500"/>
                                        <p:tgtEl>
                                          <p:spTgt spid="19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fill="hold" nodeType="clickEffect">
                                  <p:stCondLst>
                                    <p:cond delay="0"/>
                                  </p:stCondLst>
                                  <p:childTnLst>
                                    <p:animEffect transition="out" filter="fade">
                                      <p:cBhvr additive="repl">
                                        <p:cTn id="98" dur="500"/>
                                        <p:tgtEl>
                                          <p:spTgt spid="210"/>
                                        </p:tgtEl>
                                      </p:cBhvr>
                                    </p:animEffect>
                                    <p:set>
                                      <p:cBhvr>
                                        <p:cTn id="99" dur="1" fill="hold">
                                          <p:stCondLst>
                                            <p:cond delay="499"/>
                                          </p:stCondLst>
                                        </p:cTn>
                                        <p:tgtEl>
                                          <p:spTgt spid="210"/>
                                        </p:tgtEl>
                                        <p:attrNameLst>
                                          <p:attrName>style.visibility</p:attrName>
                                        </p:attrNameLst>
                                      </p:cBhvr>
                                      <p:to>
                                        <p:strVal val="hidden"/>
                                      </p:to>
                                    </p:set>
                                  </p:childTnLst>
                                </p:cTn>
                              </p:par>
                              <p:par>
                                <p:cTn id="100" presetID="10" presetClass="exit" fill="hold" nodeType="withEffect">
                                  <p:stCondLst>
                                    <p:cond delay="0"/>
                                  </p:stCondLst>
                                  <p:childTnLst>
                                    <p:animEffect transition="out" filter="fade">
                                      <p:cBhvr additive="repl">
                                        <p:cTn id="101" dur="500"/>
                                        <p:tgtEl>
                                          <p:spTgt spid="201"/>
                                        </p:tgtEl>
                                      </p:cBhvr>
                                    </p:animEffect>
                                    <p:set>
                                      <p:cBhvr>
                                        <p:cTn id="102" dur="1" fill="hold">
                                          <p:stCondLst>
                                            <p:cond delay="499"/>
                                          </p:stCondLst>
                                        </p:cTn>
                                        <p:tgtEl>
                                          <p:spTgt spid="201"/>
                                        </p:tgtEl>
                                        <p:attrNameLst>
                                          <p:attrName>style.visibility</p:attrName>
                                        </p:attrNameLst>
                                      </p:cBhvr>
                                      <p:to>
                                        <p:strVal val="hidden"/>
                                      </p:to>
                                    </p:set>
                                  </p:childTnLst>
                                </p:cTn>
                              </p:par>
                              <p:par>
                                <p:cTn id="103" presetID="10" presetClass="exit" fill="hold" nodeType="withEffect">
                                  <p:stCondLst>
                                    <p:cond delay="0"/>
                                  </p:stCondLst>
                                  <p:childTnLst>
                                    <p:animEffect transition="out" filter="fade">
                                      <p:cBhvr additive="repl">
                                        <p:cTn id="104" dur="500"/>
                                        <p:tgtEl>
                                          <p:spTgt spid="197"/>
                                        </p:tgtEl>
                                      </p:cBhvr>
                                    </p:animEffect>
                                    <p:set>
                                      <p:cBhvr>
                                        <p:cTn id="105" dur="1" fill="hold">
                                          <p:stCondLst>
                                            <p:cond delay="499"/>
                                          </p:stCondLst>
                                        </p:cTn>
                                        <p:tgtEl>
                                          <p:spTgt spid="197"/>
                                        </p:tgtEl>
                                        <p:attrNameLst>
                                          <p:attrName>style.visibility</p:attrName>
                                        </p:attrNameLst>
                                      </p:cBhvr>
                                      <p:to>
                                        <p:strVal val="hidden"/>
                                      </p:to>
                                    </p:set>
                                  </p:childTnLst>
                                </p:cTn>
                              </p:par>
                              <p:par>
                                <p:cTn id="106" presetID="10" presetClass="exit" fill="hold" nodeType="withEffect">
                                  <p:stCondLst>
                                    <p:cond delay="0"/>
                                  </p:stCondLst>
                                  <p:childTnLst>
                                    <p:animEffect transition="out" filter="fade">
                                      <p:cBhvr additive="repl">
                                        <p:cTn id="107" dur="500"/>
                                        <p:tgtEl>
                                          <p:spTgt spid="195"/>
                                        </p:tgtEl>
                                      </p:cBhvr>
                                    </p:animEffect>
                                    <p:set>
                                      <p:cBhvr>
                                        <p:cTn id="108" dur="1" fill="hold">
                                          <p:stCondLst>
                                            <p:cond delay="499"/>
                                          </p:stCondLst>
                                        </p:cTn>
                                        <p:tgtEl>
                                          <p:spTgt spid="195"/>
                                        </p:tgtEl>
                                        <p:attrNameLst>
                                          <p:attrName>style.visibility</p:attrName>
                                        </p:attrNameLst>
                                      </p:cBhvr>
                                      <p:to>
                                        <p:strVal val="hidden"/>
                                      </p:to>
                                    </p:set>
                                  </p:childTnLst>
                                </p:cTn>
                              </p:par>
                              <p:par>
                                <p:cTn id="109" presetID="10" presetClass="exit" fill="hold" nodeType="withEffect">
                                  <p:stCondLst>
                                    <p:cond delay="0"/>
                                  </p:stCondLst>
                                  <p:childTnLst>
                                    <p:animEffect transition="out" filter="fade">
                                      <p:cBhvr additive="repl">
                                        <p:cTn id="110" dur="500"/>
                                        <p:tgtEl>
                                          <p:spTgt spid="194"/>
                                        </p:tgtEl>
                                      </p:cBhvr>
                                    </p:animEffect>
                                    <p:set>
                                      <p:cBhvr>
                                        <p:cTn id="111" dur="1" fill="hold">
                                          <p:stCondLst>
                                            <p:cond delay="499"/>
                                          </p:stCondLst>
                                        </p:cTn>
                                        <p:tgtEl>
                                          <p:spTgt spid="194"/>
                                        </p:tgtEl>
                                        <p:attrNameLst>
                                          <p:attrName>style.visibility</p:attrName>
                                        </p:attrNameLst>
                                      </p:cBhvr>
                                      <p:to>
                                        <p:strVal val="hidden"/>
                                      </p:to>
                                    </p:set>
                                  </p:childTnLst>
                                </p:cTn>
                              </p:par>
                              <p:par>
                                <p:cTn id="112" presetID="10" presetClass="exit" fill="hold" nodeType="withEffect">
                                  <p:stCondLst>
                                    <p:cond delay="0"/>
                                  </p:stCondLst>
                                  <p:childTnLst>
                                    <p:animEffect transition="out" filter="fade">
                                      <p:cBhvr additive="repl">
                                        <p:cTn id="113" dur="500"/>
                                        <p:tgtEl>
                                          <p:spTgt spid="196"/>
                                        </p:tgtEl>
                                      </p:cBhvr>
                                    </p:animEffect>
                                    <p:set>
                                      <p:cBhvr>
                                        <p:cTn id="114" dur="1" fill="hold">
                                          <p:stCondLst>
                                            <p:cond delay="499"/>
                                          </p:stCondLst>
                                        </p:cTn>
                                        <p:tgtEl>
                                          <p:spTgt spid="196"/>
                                        </p:tgtEl>
                                        <p:attrNameLst>
                                          <p:attrName>style.visibility</p:attrName>
                                        </p:attrNameLst>
                                      </p:cBhvr>
                                      <p:to>
                                        <p:strVal val="hidden"/>
                                      </p:to>
                                    </p:set>
                                  </p:childTnLst>
                                </p:cTn>
                              </p:par>
                              <p:par>
                                <p:cTn id="115" presetID="10" presetClass="exit" fill="hold" nodeType="withEffect">
                                  <p:stCondLst>
                                    <p:cond delay="0"/>
                                  </p:stCondLst>
                                  <p:childTnLst>
                                    <p:animEffect transition="out" filter="fade">
                                      <p:cBhvr additive="repl">
                                        <p:cTn id="116" dur="500"/>
                                        <p:tgtEl>
                                          <p:spTgt spid="198"/>
                                        </p:tgtEl>
                                      </p:cBhvr>
                                    </p:animEffect>
                                    <p:set>
                                      <p:cBhvr>
                                        <p:cTn id="117" dur="1" fill="hold">
                                          <p:stCondLst>
                                            <p:cond delay="499"/>
                                          </p:stCondLst>
                                        </p:cTn>
                                        <p:tgtEl>
                                          <p:spTgt spid="198"/>
                                        </p:tgtEl>
                                        <p:attrNameLst>
                                          <p:attrName>style.visibility</p:attrName>
                                        </p:attrNameLst>
                                      </p:cBhvr>
                                      <p:to>
                                        <p:strVal val="hidden"/>
                                      </p:to>
                                    </p:set>
                                  </p:childTnLst>
                                </p:cTn>
                              </p:par>
                            </p:childTnLst>
                          </p:cTn>
                        </p:par>
                        <p:par>
                          <p:cTn id="118" fill="hold">
                            <p:stCondLst>
                              <p:cond delay="500"/>
                            </p:stCondLst>
                            <p:childTnLst>
                              <p:par>
                                <p:cTn id="119" presetID="10" presetClass="entr" fill="hold" nodeType="afterEffect">
                                  <p:stCondLst>
                                    <p:cond delay="0"/>
                                  </p:stCondLst>
                                  <p:childTnLst>
                                    <p:set>
                                      <p:cBhvr>
                                        <p:cTn id="120" dur="1" fill="hold">
                                          <p:stCondLst>
                                            <p:cond delay="0"/>
                                          </p:stCondLst>
                                        </p:cTn>
                                        <p:tgtEl>
                                          <p:spTgt spid="202"/>
                                        </p:tgtEl>
                                        <p:attrNameLst>
                                          <p:attrName>style.visibility</p:attrName>
                                        </p:attrNameLst>
                                      </p:cBhvr>
                                      <p:to>
                                        <p:strVal val="visible"/>
                                      </p:to>
                                    </p:set>
                                    <p:animEffect transition="in" filter="fade">
                                      <p:cBhvr additive="repl">
                                        <p:cTn id="121" dur="500"/>
                                        <p:tgtEl>
                                          <p:spTgt spid="202"/>
                                        </p:tgtEl>
                                      </p:cBhvr>
                                    </p:animEffect>
                                  </p:childTnLst>
                                </p:cTn>
                              </p:par>
                            </p:childTnLst>
                          </p:cTn>
                        </p:par>
                        <p:par>
                          <p:cTn id="122" fill="hold">
                            <p:stCondLst>
                              <p:cond delay="1000"/>
                            </p:stCondLst>
                            <p:childTnLst>
                              <p:par>
                                <p:cTn id="123" presetID="42" presetClass="path" fill="hold" nodeType="afterEffect">
                                  <p:stCondLst>
                                    <p:cond delay="0"/>
                                  </p:stCondLst>
                                  <p:childTnLst>
                                    <p:animMotion origin="layout" path="M 3.05556E-006 -1.11111E-006 L 3.05556E-006 0.08542 E">
                                      <p:cBhvr>
                                        <p:cTn id="124" dur="2000" fill="hold"/>
                                        <p:tgtEl>
                                          <p:spTgt spid="202"/>
                                        </p:tgtEl>
                                        <p:attrNameLst>
                                          <p:attrName>ppt_x</p:attrName>
                                          <p:attrName>ppt_y</p:attrName>
                                        </p:attrNameLst>
                                      </p:cBhvr>
                                    </p:animMotion>
                                  </p:childTnLst>
                                </p:cTn>
                              </p:par>
                            </p:childTnLst>
                          </p:cTn>
                        </p:par>
                        <p:par>
                          <p:cTn id="125" fill="hold">
                            <p:stCondLst>
                              <p:cond delay="3000"/>
                            </p:stCondLst>
                            <p:childTnLst>
                              <p:par>
                                <p:cTn id="126" presetID="10" presetClass="entr" fill="hold" nodeType="afterEffect">
                                  <p:stCondLst>
                                    <p:cond delay="0"/>
                                  </p:stCondLst>
                                  <p:childTnLst>
                                    <p:set>
                                      <p:cBhvr>
                                        <p:cTn id="127" dur="1" fill="hold">
                                          <p:stCondLst>
                                            <p:cond delay="0"/>
                                          </p:stCondLst>
                                        </p:cTn>
                                        <p:tgtEl>
                                          <p:spTgt spid="203"/>
                                        </p:tgtEl>
                                        <p:attrNameLst>
                                          <p:attrName>style.visibility</p:attrName>
                                        </p:attrNameLst>
                                      </p:cBhvr>
                                      <p:to>
                                        <p:strVal val="visible"/>
                                      </p:to>
                                    </p:set>
                                    <p:animEffect transition="in" filter="fade">
                                      <p:cBhvr additive="repl">
                                        <p:cTn id="128" dur="500"/>
                                        <p:tgtEl>
                                          <p:spTgt spid="20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fill="hold" nodeType="clickEffect">
                                  <p:stCondLst>
                                    <p:cond delay="0"/>
                                  </p:stCondLst>
                                  <p:childTnLst>
                                    <p:animEffect transition="out" filter="fade">
                                      <p:cBhvr additive="repl">
                                        <p:cTn id="132" dur="500"/>
                                        <p:tgtEl>
                                          <p:spTgt spid="211"/>
                                        </p:tgtEl>
                                      </p:cBhvr>
                                    </p:animEffect>
                                    <p:set>
                                      <p:cBhvr>
                                        <p:cTn id="133" dur="1" fill="hold">
                                          <p:stCondLst>
                                            <p:cond delay="499"/>
                                          </p:stCondLst>
                                        </p:cTn>
                                        <p:tgtEl>
                                          <p:spTgt spid="211"/>
                                        </p:tgtEl>
                                        <p:attrNameLst>
                                          <p:attrName>style.visibility</p:attrName>
                                        </p:attrNameLst>
                                      </p:cBhvr>
                                      <p:to>
                                        <p:strVal val="hidden"/>
                                      </p:to>
                                    </p:set>
                                  </p:childTnLst>
                                </p:cTn>
                              </p:par>
                              <p:par>
                                <p:cTn id="134" presetID="10" presetClass="exit" fill="hold" nodeType="withEffect">
                                  <p:stCondLst>
                                    <p:cond delay="0"/>
                                  </p:stCondLst>
                                  <p:childTnLst>
                                    <p:animEffect transition="out" filter="fade">
                                      <p:cBhvr additive="repl">
                                        <p:cTn id="135" dur="500"/>
                                        <p:tgtEl>
                                          <p:spTgt spid="200"/>
                                        </p:tgtEl>
                                      </p:cBhvr>
                                    </p:animEffect>
                                    <p:set>
                                      <p:cBhvr>
                                        <p:cTn id="136" dur="1" fill="hold">
                                          <p:stCondLst>
                                            <p:cond delay="499"/>
                                          </p:stCondLst>
                                        </p:cTn>
                                        <p:tgtEl>
                                          <p:spTgt spid="200"/>
                                        </p:tgtEl>
                                        <p:attrNameLst>
                                          <p:attrName>style.visibility</p:attrName>
                                        </p:attrNameLst>
                                      </p:cBhvr>
                                      <p:to>
                                        <p:strVal val="hidden"/>
                                      </p:to>
                                    </p:set>
                                  </p:childTnLst>
                                </p:cTn>
                              </p:par>
                              <p:par>
                                <p:cTn id="137" presetID="10" presetClass="exit" fill="hold" nodeType="withEffect">
                                  <p:stCondLst>
                                    <p:cond delay="0"/>
                                  </p:stCondLst>
                                  <p:childTnLst>
                                    <p:animEffect transition="out" filter="fade">
                                      <p:cBhvr additive="repl">
                                        <p:cTn id="138" dur="500"/>
                                        <p:tgtEl>
                                          <p:spTgt spid="188"/>
                                        </p:tgtEl>
                                      </p:cBhvr>
                                    </p:animEffect>
                                    <p:set>
                                      <p:cBhvr>
                                        <p:cTn id="139" dur="1" fill="hold">
                                          <p:stCondLst>
                                            <p:cond delay="499"/>
                                          </p:stCondLst>
                                        </p:cTn>
                                        <p:tgtEl>
                                          <p:spTgt spid="188"/>
                                        </p:tgtEl>
                                        <p:attrNameLst>
                                          <p:attrName>style.visibility</p:attrName>
                                        </p:attrNameLst>
                                      </p:cBhvr>
                                      <p:to>
                                        <p:strVal val="hidden"/>
                                      </p:to>
                                    </p:set>
                                  </p:childTnLst>
                                </p:cTn>
                              </p:par>
                              <p:par>
                                <p:cTn id="140" presetID="10" presetClass="exit" fill="hold" nodeType="withEffect">
                                  <p:stCondLst>
                                    <p:cond delay="0"/>
                                  </p:stCondLst>
                                  <p:childTnLst>
                                    <p:animEffect transition="out" filter="fade">
                                      <p:cBhvr additive="repl">
                                        <p:cTn id="141" dur="500"/>
                                        <p:tgtEl>
                                          <p:spTgt spid="192"/>
                                        </p:tgtEl>
                                      </p:cBhvr>
                                    </p:animEffect>
                                    <p:set>
                                      <p:cBhvr>
                                        <p:cTn id="142" dur="1" fill="hold">
                                          <p:stCondLst>
                                            <p:cond delay="499"/>
                                          </p:stCondLst>
                                        </p:cTn>
                                        <p:tgtEl>
                                          <p:spTgt spid="192"/>
                                        </p:tgtEl>
                                        <p:attrNameLst>
                                          <p:attrName>style.visibility</p:attrName>
                                        </p:attrNameLst>
                                      </p:cBhvr>
                                      <p:to>
                                        <p:strVal val="hidden"/>
                                      </p:to>
                                    </p:set>
                                  </p:childTnLst>
                                </p:cTn>
                              </p:par>
                              <p:par>
                                <p:cTn id="143" presetID="10" presetClass="exit" fill="hold" nodeType="withEffect">
                                  <p:stCondLst>
                                    <p:cond delay="0"/>
                                  </p:stCondLst>
                                  <p:childTnLst>
                                    <p:animEffect transition="out" filter="fade">
                                      <p:cBhvr additive="repl">
                                        <p:cTn id="144" dur="500"/>
                                        <p:tgtEl>
                                          <p:spTgt spid="193"/>
                                        </p:tgtEl>
                                      </p:cBhvr>
                                    </p:animEffect>
                                    <p:set>
                                      <p:cBhvr>
                                        <p:cTn id="145" dur="1" fill="hold">
                                          <p:stCondLst>
                                            <p:cond delay="499"/>
                                          </p:stCondLst>
                                        </p:cTn>
                                        <p:tgtEl>
                                          <p:spTgt spid="193"/>
                                        </p:tgtEl>
                                        <p:attrNameLst>
                                          <p:attrName>style.visibility</p:attrName>
                                        </p:attrNameLst>
                                      </p:cBhvr>
                                      <p:to>
                                        <p:strVal val="hidden"/>
                                      </p:to>
                                    </p:set>
                                  </p:childTnLst>
                                </p:cTn>
                              </p:par>
                              <p:par>
                                <p:cTn id="146" presetID="10" presetClass="exit" fill="hold" nodeType="withEffect">
                                  <p:stCondLst>
                                    <p:cond delay="0"/>
                                  </p:stCondLst>
                                  <p:childTnLst>
                                    <p:animEffect transition="out" filter="fade">
                                      <p:cBhvr additive="repl">
                                        <p:cTn id="147" dur="500"/>
                                        <p:tgtEl>
                                          <p:spTgt spid="187"/>
                                        </p:tgtEl>
                                      </p:cBhvr>
                                    </p:animEffect>
                                    <p:set>
                                      <p:cBhvr>
                                        <p:cTn id="148" dur="1" fill="hold">
                                          <p:stCondLst>
                                            <p:cond delay="499"/>
                                          </p:stCondLst>
                                        </p:cTn>
                                        <p:tgtEl>
                                          <p:spTgt spid="187"/>
                                        </p:tgtEl>
                                        <p:attrNameLst>
                                          <p:attrName>style.visibility</p:attrName>
                                        </p:attrNameLst>
                                      </p:cBhvr>
                                      <p:to>
                                        <p:strVal val="hidden"/>
                                      </p:to>
                                    </p:set>
                                  </p:childTnLst>
                                </p:cTn>
                              </p:par>
                              <p:par>
                                <p:cTn id="149" presetID="10" presetClass="exit" fill="hold" nodeType="withEffect">
                                  <p:stCondLst>
                                    <p:cond delay="0"/>
                                  </p:stCondLst>
                                  <p:childTnLst>
                                    <p:animEffect transition="out" filter="fade">
                                      <p:cBhvr additive="repl">
                                        <p:cTn id="150" dur="500"/>
                                        <p:tgtEl>
                                          <p:spTgt spid="191"/>
                                        </p:tgtEl>
                                      </p:cBhvr>
                                    </p:animEffect>
                                    <p:set>
                                      <p:cBhvr>
                                        <p:cTn id="151" dur="1" fill="hold">
                                          <p:stCondLst>
                                            <p:cond delay="499"/>
                                          </p:stCondLst>
                                        </p:cTn>
                                        <p:tgtEl>
                                          <p:spTgt spid="191"/>
                                        </p:tgtEl>
                                        <p:attrNameLst>
                                          <p:attrName>style.visibility</p:attrName>
                                        </p:attrNameLst>
                                      </p:cBhvr>
                                      <p:to>
                                        <p:strVal val="hidden"/>
                                      </p:to>
                                    </p:set>
                                  </p:childTnLst>
                                </p:cTn>
                              </p:par>
                              <p:par>
                                <p:cTn id="152" presetID="10" presetClass="exit" fill="hold" nodeType="withEffect">
                                  <p:stCondLst>
                                    <p:cond delay="0"/>
                                  </p:stCondLst>
                                  <p:childTnLst>
                                    <p:animEffect transition="out" filter="fade">
                                      <p:cBhvr additive="repl">
                                        <p:cTn id="153" dur="500"/>
                                        <p:tgtEl>
                                          <p:spTgt spid="203"/>
                                        </p:tgtEl>
                                      </p:cBhvr>
                                    </p:animEffect>
                                    <p:set>
                                      <p:cBhvr>
                                        <p:cTn id="154" dur="1" fill="hold">
                                          <p:stCondLst>
                                            <p:cond delay="499"/>
                                          </p:stCondLst>
                                        </p:cTn>
                                        <p:tgtEl>
                                          <p:spTgt spid="203"/>
                                        </p:tgtEl>
                                        <p:attrNameLst>
                                          <p:attrName>style.visibility</p:attrName>
                                        </p:attrNameLst>
                                      </p:cBhvr>
                                      <p:to>
                                        <p:strVal val="hidden"/>
                                      </p:to>
                                    </p:set>
                                  </p:childTnLst>
                                </p:cTn>
                              </p:par>
                            </p:childTnLst>
                          </p:cTn>
                        </p:par>
                        <p:par>
                          <p:cTn id="155" fill="hold">
                            <p:stCondLst>
                              <p:cond delay="500"/>
                            </p:stCondLst>
                            <p:childTnLst>
                              <p:par>
                                <p:cTn id="156" presetID="42" presetClass="path" fill="hold" nodeType="afterEffect">
                                  <p:stCondLst>
                                    <p:cond delay="0"/>
                                  </p:stCondLst>
                                  <p:childTnLst>
                                    <p:animMotion origin="layout" path="M 3.05556E-006 0.08542 L 3.05556E-006 0.16389 E">
                                      <p:cBhvr>
                                        <p:cTn id="157" dur="2000" fill="hold"/>
                                        <p:tgtEl>
                                          <p:spTgt spid="202"/>
                                        </p:tgtEl>
                                        <p:attrNameLst>
                                          <p:attrName>ppt_x</p:attrName>
                                          <p:attrName>ppt_y</p:attrName>
                                        </p:attrNameLst>
                                      </p:cBhvr>
                                    </p:animMotion>
                                  </p:childTnLst>
                                </p:cTn>
                              </p:par>
                            </p:childTnLst>
                          </p:cTn>
                        </p:par>
                        <p:par>
                          <p:cTn id="158" fill="hold">
                            <p:stCondLst>
                              <p:cond delay="2500"/>
                            </p:stCondLst>
                            <p:childTnLst>
                              <p:par>
                                <p:cTn id="159" presetID="10" presetClass="entr" fill="hold" nodeType="afterEffect">
                                  <p:stCondLst>
                                    <p:cond delay="0"/>
                                  </p:stCondLst>
                                  <p:childTnLst>
                                    <p:set>
                                      <p:cBhvr>
                                        <p:cTn id="160" dur="1" fill="hold">
                                          <p:stCondLst>
                                            <p:cond delay="0"/>
                                          </p:stCondLst>
                                        </p:cTn>
                                        <p:tgtEl>
                                          <p:spTgt spid="205"/>
                                        </p:tgtEl>
                                        <p:attrNameLst>
                                          <p:attrName>style.visibility</p:attrName>
                                        </p:attrNameLst>
                                      </p:cBhvr>
                                      <p:to>
                                        <p:strVal val="visible"/>
                                      </p:to>
                                    </p:set>
                                    <p:animEffect transition="in" filter="fade">
                                      <p:cBhvr additive="repl">
                                        <p:cTn id="161" dur="500"/>
                                        <p:tgtEl>
                                          <p:spTgt spid="205"/>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xit" fill="hold" nodeType="clickEffect">
                                  <p:stCondLst>
                                    <p:cond delay="0"/>
                                  </p:stCondLst>
                                  <p:childTnLst>
                                    <p:animEffect transition="out" filter="fade">
                                      <p:cBhvr additive="repl">
                                        <p:cTn id="165" dur="500"/>
                                        <p:tgtEl>
                                          <p:spTgt spid="199"/>
                                        </p:tgtEl>
                                      </p:cBhvr>
                                    </p:animEffect>
                                    <p:set>
                                      <p:cBhvr>
                                        <p:cTn id="166" dur="1" fill="hold">
                                          <p:stCondLst>
                                            <p:cond delay="499"/>
                                          </p:stCondLst>
                                        </p:cTn>
                                        <p:tgtEl>
                                          <p:spTgt spid="199"/>
                                        </p:tgtEl>
                                        <p:attrNameLst>
                                          <p:attrName>style.visibility</p:attrName>
                                        </p:attrNameLst>
                                      </p:cBhvr>
                                      <p:to>
                                        <p:strVal val="hidden"/>
                                      </p:to>
                                    </p:set>
                                  </p:childTnLst>
                                </p:cTn>
                              </p:par>
                              <p:par>
                                <p:cTn id="167" presetID="10" presetClass="exit" fill="hold" nodeType="withEffect">
                                  <p:stCondLst>
                                    <p:cond delay="0"/>
                                  </p:stCondLst>
                                  <p:childTnLst>
                                    <p:animEffect transition="out" filter="fade">
                                      <p:cBhvr additive="repl">
                                        <p:cTn id="168" dur="500"/>
                                        <p:tgtEl>
                                          <p:spTgt spid="184"/>
                                        </p:tgtEl>
                                      </p:cBhvr>
                                    </p:animEffect>
                                    <p:set>
                                      <p:cBhvr>
                                        <p:cTn id="169" dur="1" fill="hold">
                                          <p:stCondLst>
                                            <p:cond delay="499"/>
                                          </p:stCondLst>
                                        </p:cTn>
                                        <p:tgtEl>
                                          <p:spTgt spid="184"/>
                                        </p:tgtEl>
                                        <p:attrNameLst>
                                          <p:attrName>style.visibility</p:attrName>
                                        </p:attrNameLst>
                                      </p:cBhvr>
                                      <p:to>
                                        <p:strVal val="hidden"/>
                                      </p:to>
                                    </p:set>
                                  </p:childTnLst>
                                </p:cTn>
                              </p:par>
                              <p:par>
                                <p:cTn id="170" presetID="10" presetClass="exit" fill="hold" nodeType="withEffect">
                                  <p:stCondLst>
                                    <p:cond delay="0"/>
                                  </p:stCondLst>
                                  <p:childTnLst>
                                    <p:animEffect transition="out" filter="fade">
                                      <p:cBhvr additive="repl">
                                        <p:cTn id="171" dur="500"/>
                                        <p:tgtEl>
                                          <p:spTgt spid="186"/>
                                        </p:tgtEl>
                                      </p:cBhvr>
                                    </p:animEffect>
                                    <p:set>
                                      <p:cBhvr>
                                        <p:cTn id="172" dur="1" fill="hold">
                                          <p:stCondLst>
                                            <p:cond delay="499"/>
                                          </p:stCondLst>
                                        </p:cTn>
                                        <p:tgtEl>
                                          <p:spTgt spid="186"/>
                                        </p:tgtEl>
                                        <p:attrNameLst>
                                          <p:attrName>style.visibility</p:attrName>
                                        </p:attrNameLst>
                                      </p:cBhvr>
                                      <p:to>
                                        <p:strVal val="hidden"/>
                                      </p:to>
                                    </p:set>
                                  </p:childTnLst>
                                </p:cTn>
                              </p:par>
                              <p:par>
                                <p:cTn id="173" presetID="10" presetClass="exit" fill="hold" nodeType="withEffect">
                                  <p:stCondLst>
                                    <p:cond delay="0"/>
                                  </p:stCondLst>
                                  <p:childTnLst>
                                    <p:animEffect transition="out" filter="fade">
                                      <p:cBhvr additive="repl">
                                        <p:cTn id="174" dur="500"/>
                                        <p:tgtEl>
                                          <p:spTgt spid="190"/>
                                        </p:tgtEl>
                                      </p:cBhvr>
                                    </p:animEffect>
                                    <p:set>
                                      <p:cBhvr>
                                        <p:cTn id="175" dur="1" fill="hold">
                                          <p:stCondLst>
                                            <p:cond delay="499"/>
                                          </p:stCondLst>
                                        </p:cTn>
                                        <p:tgtEl>
                                          <p:spTgt spid="190"/>
                                        </p:tgtEl>
                                        <p:attrNameLst>
                                          <p:attrName>style.visibility</p:attrName>
                                        </p:attrNameLst>
                                      </p:cBhvr>
                                      <p:to>
                                        <p:strVal val="hidden"/>
                                      </p:to>
                                    </p:set>
                                  </p:childTnLst>
                                </p:cTn>
                              </p:par>
                              <p:par>
                                <p:cTn id="176" presetID="10" presetClass="exit" fill="hold" nodeType="withEffect">
                                  <p:stCondLst>
                                    <p:cond delay="0"/>
                                  </p:stCondLst>
                                  <p:childTnLst>
                                    <p:animEffect transition="out" filter="fade">
                                      <p:cBhvr additive="repl">
                                        <p:cTn id="177" dur="500"/>
                                        <p:tgtEl>
                                          <p:spTgt spid="185"/>
                                        </p:tgtEl>
                                      </p:cBhvr>
                                    </p:animEffect>
                                    <p:set>
                                      <p:cBhvr>
                                        <p:cTn id="178" dur="1" fill="hold">
                                          <p:stCondLst>
                                            <p:cond delay="499"/>
                                          </p:stCondLst>
                                        </p:cTn>
                                        <p:tgtEl>
                                          <p:spTgt spid="185"/>
                                        </p:tgtEl>
                                        <p:attrNameLst>
                                          <p:attrName>style.visibility</p:attrName>
                                        </p:attrNameLst>
                                      </p:cBhvr>
                                      <p:to>
                                        <p:strVal val="hidden"/>
                                      </p:to>
                                    </p:set>
                                  </p:childTnLst>
                                </p:cTn>
                              </p:par>
                              <p:par>
                                <p:cTn id="179" presetID="10" presetClass="exit" fill="hold" nodeType="withEffect">
                                  <p:stCondLst>
                                    <p:cond delay="0"/>
                                  </p:stCondLst>
                                  <p:childTnLst>
                                    <p:animEffect transition="out" filter="fade">
                                      <p:cBhvr additive="repl">
                                        <p:cTn id="180" dur="500"/>
                                        <p:tgtEl>
                                          <p:spTgt spid="183"/>
                                        </p:tgtEl>
                                      </p:cBhvr>
                                    </p:animEffect>
                                    <p:set>
                                      <p:cBhvr>
                                        <p:cTn id="181" dur="1" fill="hold">
                                          <p:stCondLst>
                                            <p:cond delay="499"/>
                                          </p:stCondLst>
                                        </p:cTn>
                                        <p:tgtEl>
                                          <p:spTgt spid="183"/>
                                        </p:tgtEl>
                                        <p:attrNameLst>
                                          <p:attrName>style.visibility</p:attrName>
                                        </p:attrNameLst>
                                      </p:cBhvr>
                                      <p:to>
                                        <p:strVal val="hidden"/>
                                      </p:to>
                                    </p:set>
                                  </p:childTnLst>
                                </p:cTn>
                              </p:par>
                              <p:par>
                                <p:cTn id="182" presetID="10" presetClass="exit" fill="hold" nodeType="withEffect">
                                  <p:stCondLst>
                                    <p:cond delay="0"/>
                                  </p:stCondLst>
                                  <p:childTnLst>
                                    <p:animEffect transition="out" filter="fade">
                                      <p:cBhvr additive="repl">
                                        <p:cTn id="183" dur="500"/>
                                        <p:tgtEl>
                                          <p:spTgt spid="209"/>
                                        </p:tgtEl>
                                      </p:cBhvr>
                                    </p:animEffect>
                                    <p:set>
                                      <p:cBhvr>
                                        <p:cTn id="184" dur="1" fill="hold">
                                          <p:stCondLst>
                                            <p:cond delay="499"/>
                                          </p:stCondLst>
                                        </p:cTn>
                                        <p:tgtEl>
                                          <p:spTgt spid="209"/>
                                        </p:tgtEl>
                                        <p:attrNameLst>
                                          <p:attrName>style.visibility</p:attrName>
                                        </p:attrNameLst>
                                      </p:cBhvr>
                                      <p:to>
                                        <p:strVal val="hidden"/>
                                      </p:to>
                                    </p:set>
                                  </p:childTnLst>
                                </p:cTn>
                              </p:par>
                              <p:par>
                                <p:cTn id="185" presetID="10" presetClass="exit" fill="hold" nodeType="withEffect">
                                  <p:stCondLst>
                                    <p:cond delay="0"/>
                                  </p:stCondLst>
                                  <p:childTnLst>
                                    <p:animEffect transition="out" filter="fade">
                                      <p:cBhvr additive="repl">
                                        <p:cTn id="186" dur="500"/>
                                        <p:tgtEl>
                                          <p:spTgt spid="202"/>
                                        </p:tgtEl>
                                      </p:cBhvr>
                                    </p:animEffect>
                                    <p:set>
                                      <p:cBhvr>
                                        <p:cTn id="187" dur="1" fill="hold">
                                          <p:stCondLst>
                                            <p:cond delay="499"/>
                                          </p:stCondLst>
                                        </p:cTn>
                                        <p:tgtEl>
                                          <p:spTgt spid="202"/>
                                        </p:tgtEl>
                                        <p:attrNameLst>
                                          <p:attrName>style.visibility</p:attrName>
                                        </p:attrNameLst>
                                      </p:cBhvr>
                                      <p:to>
                                        <p:strVal val="hidden"/>
                                      </p:to>
                                    </p:set>
                                  </p:childTnLst>
                                </p:cTn>
                              </p:par>
                              <p:par>
                                <p:cTn id="188" presetID="10" presetClass="exit" fill="hold" nodeType="withEffect">
                                  <p:stCondLst>
                                    <p:cond delay="0"/>
                                  </p:stCondLst>
                                  <p:childTnLst>
                                    <p:animEffect transition="out" filter="fade">
                                      <p:cBhvr additive="repl">
                                        <p:cTn id="189" dur="500"/>
                                        <p:tgtEl>
                                          <p:spTgt spid="205"/>
                                        </p:tgtEl>
                                      </p:cBhvr>
                                    </p:animEffect>
                                    <p:set>
                                      <p:cBhvr>
                                        <p:cTn id="190" dur="1" fill="hold">
                                          <p:stCondLst>
                                            <p:cond delay="499"/>
                                          </p:stCondLst>
                                        </p:cTn>
                                        <p:tgtEl>
                                          <p:spTgt spid="205"/>
                                        </p:tgtEl>
                                        <p:attrNameLst>
                                          <p:attrName>style.visibility</p:attrName>
                                        </p:attrNameLst>
                                      </p:cBhvr>
                                      <p:to>
                                        <p:strVal val="hidden"/>
                                      </p:to>
                                    </p:set>
                                  </p:childTnLst>
                                </p:cTn>
                              </p:par>
                            </p:childTnLst>
                          </p:cTn>
                        </p:par>
                        <p:par>
                          <p:cTn id="191" fill="hold">
                            <p:stCondLst>
                              <p:cond delay="500"/>
                            </p:stCondLst>
                            <p:childTnLst>
                              <p:par>
                                <p:cTn id="192" presetID="10" presetClass="entr" fill="hold" nodeType="afterEffect">
                                  <p:stCondLst>
                                    <p:cond delay="0"/>
                                  </p:stCondLst>
                                  <p:childTnLst>
                                    <p:set>
                                      <p:cBhvr>
                                        <p:cTn id="193" dur="1" fill="hold">
                                          <p:stCondLst>
                                            <p:cond delay="0"/>
                                          </p:stCondLst>
                                        </p:cTn>
                                        <p:tgtEl>
                                          <p:spTgt spid="204"/>
                                        </p:tgtEl>
                                        <p:attrNameLst>
                                          <p:attrName>style.visibility</p:attrName>
                                        </p:attrNameLst>
                                      </p:cBhvr>
                                      <p:to>
                                        <p:strVal val="visible"/>
                                      </p:to>
                                    </p:set>
                                    <p:animEffect transition="in" filter="fade">
                                      <p:cBhvr additive="repl">
                                        <p:cTn id="194" dur="500"/>
                                        <p:tgtEl>
                                          <p:spTgt spid="204"/>
                                        </p:tgtEl>
                                      </p:cBhvr>
                                    </p:animEffect>
                                  </p:childTnLst>
                                </p:cTn>
                              </p:par>
                            </p:childTnLst>
                          </p:cTn>
                        </p:par>
                        <p:par>
                          <p:cTn id="195" fill="hold">
                            <p:stCondLst>
                              <p:cond delay="1000"/>
                            </p:stCondLst>
                            <p:childTnLst>
                              <p:par>
                                <p:cTn id="196" presetID="42" presetClass="path" fill="hold" nodeType="afterEffect">
                                  <p:stCondLst>
                                    <p:cond delay="0"/>
                                  </p:stCondLst>
                                  <p:childTnLst>
                                    <p:animMotion origin="layout" path="M -3.61111E-006 2.22222E-006 L -3.61111E-006 0.08333 E">
                                      <p:cBhvr>
                                        <p:cTn id="197" dur="2000" fill="hold"/>
                                        <p:tgtEl>
                                          <p:spTgt spid="204"/>
                                        </p:tgtEl>
                                        <p:attrNameLst>
                                          <p:attrName>ppt_x</p:attrName>
                                          <p:attrName>ppt_y</p:attrName>
                                        </p:attrNameLst>
                                      </p:cBhvr>
                                    </p:animMotion>
                                  </p:childTnLst>
                                </p:cTn>
                              </p:par>
                            </p:childTnLst>
                          </p:cTn>
                        </p:par>
                        <p:par>
                          <p:cTn id="198" fill="hold">
                            <p:stCondLst>
                              <p:cond delay="3000"/>
                            </p:stCondLst>
                            <p:childTnLst>
                              <p:par>
                                <p:cTn id="199" presetID="10" presetClass="entr" fill="hold" nodeType="afterEffect">
                                  <p:stCondLst>
                                    <p:cond delay="0"/>
                                  </p:stCondLst>
                                  <p:childTnLst>
                                    <p:set>
                                      <p:cBhvr>
                                        <p:cTn id="200" dur="1" fill="hold">
                                          <p:stCondLst>
                                            <p:cond delay="0"/>
                                          </p:stCondLst>
                                        </p:cTn>
                                        <p:tgtEl>
                                          <p:spTgt spid="206"/>
                                        </p:tgtEl>
                                        <p:attrNameLst>
                                          <p:attrName>style.visibility</p:attrName>
                                        </p:attrNameLst>
                                      </p:cBhvr>
                                      <p:to>
                                        <p:strVal val="visible"/>
                                      </p:to>
                                    </p:set>
                                    <p:animEffect transition="in" filter="fade">
                                      <p:cBhvr additive="repl">
                                        <p:cTn id="201" dur="500"/>
                                        <p:tgtEl>
                                          <p:spTgt spid="206"/>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fill="hold" nodeType="clickEffect">
                                  <p:stCondLst>
                                    <p:cond delay="0"/>
                                  </p:stCondLst>
                                  <p:childTnLst>
                                    <p:animEffect transition="out" filter="fade">
                                      <p:cBhvr additive="repl">
                                        <p:cTn id="205" dur="500"/>
                                        <p:tgtEl>
                                          <p:spTgt spid="208"/>
                                        </p:tgtEl>
                                      </p:cBhvr>
                                    </p:animEffect>
                                    <p:set>
                                      <p:cBhvr>
                                        <p:cTn id="206" dur="1" fill="hold">
                                          <p:stCondLst>
                                            <p:cond delay="499"/>
                                          </p:stCondLst>
                                        </p:cTn>
                                        <p:tgtEl>
                                          <p:spTgt spid="208"/>
                                        </p:tgtEl>
                                        <p:attrNameLst>
                                          <p:attrName>style.visibility</p:attrName>
                                        </p:attrNameLst>
                                      </p:cBhvr>
                                      <p:to>
                                        <p:strVal val="hidden"/>
                                      </p:to>
                                    </p:set>
                                  </p:childTnLst>
                                </p:cTn>
                              </p:par>
                              <p:par>
                                <p:cTn id="207" presetID="10" presetClass="exit" fill="hold" nodeType="withEffect">
                                  <p:stCondLst>
                                    <p:cond delay="0"/>
                                  </p:stCondLst>
                                  <p:childTnLst>
                                    <p:animEffect transition="out" filter="fade">
                                      <p:cBhvr additive="repl">
                                        <p:cTn id="208" dur="500"/>
                                        <p:tgtEl>
                                          <p:spTgt spid="180"/>
                                        </p:tgtEl>
                                      </p:cBhvr>
                                    </p:animEffect>
                                    <p:set>
                                      <p:cBhvr>
                                        <p:cTn id="209" dur="1" fill="hold">
                                          <p:stCondLst>
                                            <p:cond delay="499"/>
                                          </p:stCondLst>
                                        </p:cTn>
                                        <p:tgtEl>
                                          <p:spTgt spid="180"/>
                                        </p:tgtEl>
                                        <p:attrNameLst>
                                          <p:attrName>style.visibility</p:attrName>
                                        </p:attrNameLst>
                                      </p:cBhvr>
                                      <p:to>
                                        <p:strVal val="hidden"/>
                                      </p:to>
                                    </p:set>
                                  </p:childTnLst>
                                </p:cTn>
                              </p:par>
                              <p:par>
                                <p:cTn id="210" presetID="10" presetClass="exit" fill="hold" nodeType="withEffect">
                                  <p:stCondLst>
                                    <p:cond delay="0"/>
                                  </p:stCondLst>
                                  <p:childTnLst>
                                    <p:animEffect transition="out" filter="fade">
                                      <p:cBhvr additive="repl">
                                        <p:cTn id="211" dur="500"/>
                                        <p:tgtEl>
                                          <p:spTgt spid="179"/>
                                        </p:tgtEl>
                                      </p:cBhvr>
                                    </p:animEffect>
                                    <p:set>
                                      <p:cBhvr>
                                        <p:cTn id="212" dur="1" fill="hold">
                                          <p:stCondLst>
                                            <p:cond delay="499"/>
                                          </p:stCondLst>
                                        </p:cTn>
                                        <p:tgtEl>
                                          <p:spTgt spid="179"/>
                                        </p:tgtEl>
                                        <p:attrNameLst>
                                          <p:attrName>style.visibility</p:attrName>
                                        </p:attrNameLst>
                                      </p:cBhvr>
                                      <p:to>
                                        <p:strVal val="hidden"/>
                                      </p:to>
                                    </p:set>
                                  </p:childTnLst>
                                </p:cTn>
                              </p:par>
                              <p:par>
                                <p:cTn id="213" presetID="10" presetClass="exit" fill="hold" nodeType="withEffect">
                                  <p:stCondLst>
                                    <p:cond delay="0"/>
                                  </p:stCondLst>
                                  <p:childTnLst>
                                    <p:animEffect transition="out" filter="fade">
                                      <p:cBhvr additive="repl">
                                        <p:cTn id="214" dur="500"/>
                                        <p:tgtEl>
                                          <p:spTgt spid="178"/>
                                        </p:tgtEl>
                                      </p:cBhvr>
                                    </p:animEffect>
                                    <p:set>
                                      <p:cBhvr>
                                        <p:cTn id="215" dur="1" fill="hold">
                                          <p:stCondLst>
                                            <p:cond delay="499"/>
                                          </p:stCondLst>
                                        </p:cTn>
                                        <p:tgtEl>
                                          <p:spTgt spid="178"/>
                                        </p:tgtEl>
                                        <p:attrNameLst>
                                          <p:attrName>style.visibility</p:attrName>
                                        </p:attrNameLst>
                                      </p:cBhvr>
                                      <p:to>
                                        <p:strVal val="hidden"/>
                                      </p:to>
                                    </p:set>
                                  </p:childTnLst>
                                </p:cTn>
                              </p:par>
                              <p:par>
                                <p:cTn id="216" presetID="10" presetClass="exit" fill="hold" nodeType="withEffect">
                                  <p:stCondLst>
                                    <p:cond delay="0"/>
                                  </p:stCondLst>
                                  <p:childTnLst>
                                    <p:animEffect transition="out" filter="fade">
                                      <p:cBhvr additive="repl">
                                        <p:cTn id="217" dur="500"/>
                                        <p:tgtEl>
                                          <p:spTgt spid="181"/>
                                        </p:tgtEl>
                                      </p:cBhvr>
                                    </p:animEffect>
                                    <p:set>
                                      <p:cBhvr>
                                        <p:cTn id="218" dur="1" fill="hold">
                                          <p:stCondLst>
                                            <p:cond delay="499"/>
                                          </p:stCondLst>
                                        </p:cTn>
                                        <p:tgtEl>
                                          <p:spTgt spid="181"/>
                                        </p:tgtEl>
                                        <p:attrNameLst>
                                          <p:attrName>style.visibility</p:attrName>
                                        </p:attrNameLst>
                                      </p:cBhvr>
                                      <p:to>
                                        <p:strVal val="hidden"/>
                                      </p:to>
                                    </p:set>
                                  </p:childTnLst>
                                </p:cTn>
                              </p:par>
                              <p:par>
                                <p:cTn id="219" presetID="10" presetClass="exit" fill="hold" nodeType="withEffect">
                                  <p:stCondLst>
                                    <p:cond delay="0"/>
                                  </p:stCondLst>
                                  <p:childTnLst>
                                    <p:animEffect transition="out" filter="fade">
                                      <p:cBhvr additive="repl">
                                        <p:cTn id="220" dur="500"/>
                                        <p:tgtEl>
                                          <p:spTgt spid="189"/>
                                        </p:tgtEl>
                                      </p:cBhvr>
                                    </p:animEffect>
                                    <p:set>
                                      <p:cBhvr>
                                        <p:cTn id="221" dur="1" fill="hold">
                                          <p:stCondLst>
                                            <p:cond delay="499"/>
                                          </p:stCondLst>
                                        </p:cTn>
                                        <p:tgtEl>
                                          <p:spTgt spid="189"/>
                                        </p:tgtEl>
                                        <p:attrNameLst>
                                          <p:attrName>style.visibility</p:attrName>
                                        </p:attrNameLst>
                                      </p:cBhvr>
                                      <p:to>
                                        <p:strVal val="hidden"/>
                                      </p:to>
                                    </p:set>
                                  </p:childTnLst>
                                </p:cTn>
                              </p:par>
                              <p:par>
                                <p:cTn id="222" presetID="10" presetClass="exit" fill="hold" nodeType="withEffect">
                                  <p:stCondLst>
                                    <p:cond delay="0"/>
                                  </p:stCondLst>
                                  <p:childTnLst>
                                    <p:animEffect transition="out" filter="fade">
                                      <p:cBhvr additive="repl">
                                        <p:cTn id="223" dur="500"/>
                                        <p:tgtEl>
                                          <p:spTgt spid="182"/>
                                        </p:tgtEl>
                                      </p:cBhvr>
                                    </p:animEffect>
                                    <p:set>
                                      <p:cBhvr>
                                        <p:cTn id="224" dur="1" fill="hold">
                                          <p:stCondLst>
                                            <p:cond delay="499"/>
                                          </p:stCondLst>
                                        </p:cTn>
                                        <p:tgtEl>
                                          <p:spTgt spid="182"/>
                                        </p:tgtEl>
                                        <p:attrNameLst>
                                          <p:attrName>style.visibility</p:attrName>
                                        </p:attrNameLst>
                                      </p:cBhvr>
                                      <p:to>
                                        <p:strVal val="hidden"/>
                                      </p:to>
                                    </p:set>
                                  </p:childTnLst>
                                </p:cTn>
                              </p:par>
                              <p:par>
                                <p:cTn id="225" presetID="10" presetClass="exit" fill="hold" nodeType="withEffect">
                                  <p:stCondLst>
                                    <p:cond delay="0"/>
                                  </p:stCondLst>
                                  <p:childTnLst>
                                    <p:animEffect transition="out" filter="fade">
                                      <p:cBhvr additive="repl">
                                        <p:cTn id="226" dur="500"/>
                                        <p:tgtEl>
                                          <p:spTgt spid="204"/>
                                        </p:tgtEl>
                                      </p:cBhvr>
                                    </p:animEffect>
                                    <p:set>
                                      <p:cBhvr>
                                        <p:cTn id="227" dur="1" fill="hold">
                                          <p:stCondLst>
                                            <p:cond delay="499"/>
                                          </p:stCondLst>
                                        </p:cTn>
                                        <p:tgtEl>
                                          <p:spTgt spid="204"/>
                                        </p:tgtEl>
                                        <p:attrNameLst>
                                          <p:attrName>style.visibility</p:attrName>
                                        </p:attrNameLst>
                                      </p:cBhvr>
                                      <p:to>
                                        <p:strVal val="hidden"/>
                                      </p:to>
                                    </p:set>
                                  </p:childTnLst>
                                </p:cTn>
                              </p:par>
                              <p:par>
                                <p:cTn id="228" presetID="10" presetClass="exit" fill="hold" nodeType="withEffect">
                                  <p:stCondLst>
                                    <p:cond delay="0"/>
                                  </p:stCondLst>
                                  <p:childTnLst>
                                    <p:animEffect transition="out" filter="fade">
                                      <p:cBhvr additive="repl">
                                        <p:cTn id="229" dur="500"/>
                                        <p:tgtEl>
                                          <p:spTgt spid="206"/>
                                        </p:tgtEl>
                                      </p:cBhvr>
                                    </p:animEffect>
                                    <p:set>
                                      <p:cBhvr>
                                        <p:cTn id="230" dur="1" fill="hold">
                                          <p:stCondLst>
                                            <p:cond delay="499"/>
                                          </p:stCondLst>
                                        </p:cTn>
                                        <p:tgtEl>
                                          <p:spTgt spid="206"/>
                                        </p:tgtEl>
                                        <p:attrNameLst>
                                          <p:attrName>style.visibility</p:attrName>
                                        </p:attrNameLst>
                                      </p:cBhvr>
                                      <p:to>
                                        <p:strVal val="hidden"/>
                                      </p:to>
                                    </p:set>
                                  </p:childTnLst>
                                </p:cTn>
                              </p:par>
                            </p:childTnLst>
                          </p:cTn>
                        </p:par>
                        <p:par>
                          <p:cTn id="231" fill="hold">
                            <p:stCondLst>
                              <p:cond delay="500"/>
                            </p:stCondLst>
                            <p:childTnLst>
                              <p:par>
                                <p:cTn id="232" presetID="10" presetClass="entr" fill="hold" nodeType="afterEffect">
                                  <p:stCondLst>
                                    <p:cond delay="0"/>
                                  </p:stCondLst>
                                  <p:childTnLst>
                                    <p:set>
                                      <p:cBhvr>
                                        <p:cTn id="233" dur="1" fill="hold">
                                          <p:stCondLst>
                                            <p:cond delay="0"/>
                                          </p:stCondLst>
                                        </p:cTn>
                                        <p:tgtEl>
                                          <p:spTgt spid="207"/>
                                        </p:tgtEl>
                                        <p:attrNameLst>
                                          <p:attrName>style.visibility</p:attrName>
                                        </p:attrNameLst>
                                      </p:cBhvr>
                                      <p:to>
                                        <p:strVal val="visible"/>
                                      </p:to>
                                    </p:set>
                                    <p:animEffect transition="in" filter="fade">
                                      <p:cBhvr additive="repl">
                                        <p:cTn id="234" dur="500"/>
                                        <p:tgtEl>
                                          <p:spTgt spid="207"/>
                                        </p:tgtEl>
                                      </p:cBhvr>
                                    </p:animEffect>
                                  </p:childTnLst>
                                </p:cTn>
                              </p:par>
                            </p:childTnLst>
                          </p:cTn>
                        </p:par>
                        <p:par>
                          <p:cTn id="235" fill="hold">
                            <p:stCondLst>
                              <p:cond delay="1000"/>
                            </p:stCondLst>
                            <p:childTnLst>
                              <p:par>
                                <p:cTn id="236" presetID="42" presetClass="path" fill="hold" nodeType="afterEffect">
                                  <p:stCondLst>
                                    <p:cond delay="0"/>
                                  </p:stCondLst>
                                  <p:childTnLst>
                                    <p:animMotion origin="layout" path="M 3.88889E-006 7.40741E-007 L 3.88889E-006 0.07731 E">
                                      <p:cBhvr>
                                        <p:cTn id="237" dur="2000" fill="hold"/>
                                        <p:tgtEl>
                                          <p:spTgt spid="20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213"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tuyến tính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Đệ quy đuôi là đệ quy tuyến tính, và có lời gọi đệ quy là lời gọi đuôi</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chương trình </a:t>
            </a:r>
            <a:r>
              <a:rPr lang="en-US" sz="2800" b="1" strike="noStrike" spc="-1">
                <a:solidFill>
                  <a:srgbClr val="FF0000"/>
                </a:solidFill>
                <a:latin typeface="Times New Roman"/>
              </a:rPr>
              <a:t>là</a:t>
            </a:r>
            <a:r>
              <a:rPr lang="en-US" sz="2800" b="0" strike="noStrike" spc="-1">
                <a:solidFill>
                  <a:srgbClr val="000000"/>
                </a:solidFill>
                <a:latin typeface="Times New Roman"/>
              </a:rPr>
              <a:t> đệ quy đuôi</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GT(3)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GT(</a:t>
            </a:r>
            <a:r>
              <a:rPr lang="en-US" sz="2400" b="0" strike="noStrike" spc="-1">
                <a:solidFill>
                  <a:srgbClr val="0070C0"/>
                </a:solidFill>
                <a:latin typeface="Times New Roman"/>
              </a:rPr>
              <a:t>int</a:t>
            </a:r>
            <a:r>
              <a:rPr lang="en-US" sz="2400" b="0" strike="noStrike" spc="-1">
                <a:solidFill>
                  <a:srgbClr val="000000"/>
                </a:solidFill>
                <a:latin typeface="Times New Roman"/>
              </a:rPr>
              <a:t> n, </a:t>
            </a:r>
            <a:r>
              <a:rPr lang="en-US" sz="2400" b="0" strike="noStrike" spc="-1">
                <a:solidFill>
                  <a:srgbClr val="0070C0"/>
                </a:solidFill>
                <a:latin typeface="Times New Roman"/>
              </a:rPr>
              <a:t>long</a:t>
            </a:r>
            <a:r>
              <a:rPr lang="en-US" sz="2400" b="0" strike="noStrike" spc="-1">
                <a:solidFill>
                  <a:srgbClr val="000000"/>
                </a:solidFill>
                <a:latin typeface="Times New Roman"/>
              </a:rPr>
              <a:t> ret = 1){</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0) </a:t>
            </a:r>
            <a:r>
              <a:rPr lang="en-US" sz="2000" b="0" strike="noStrike" spc="-1">
                <a:solidFill>
                  <a:srgbClr val="0070C0"/>
                </a:solidFill>
                <a:latin typeface="Times New Roman"/>
              </a:rPr>
              <a:t>return</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GT(n – 1, ret * n);</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214"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E8E9CD18-1A14-43B0-AC99-4A122D27E085}" type="slidenum">
              <a:rPr lang="en-US" sz="1200" b="0" strike="noStrike" spc="-1">
                <a:solidFill>
                  <a:srgbClr val="B5A989"/>
                </a:solidFill>
                <a:latin typeface="Gill Sans MT"/>
              </a:rPr>
              <a:t>12</a:t>
            </a:fld>
            <a:endParaRPr lang="en-US" sz="1200" b="0" strike="noStrike" spc="-1">
              <a:latin typeface="Times New Roman"/>
            </a:endParaRPr>
          </a:p>
        </p:txBody>
      </p:sp>
      <p:sp>
        <p:nvSpPr>
          <p:cNvPr id="215" name="CustomShape 4"/>
          <p:cNvSpPr/>
          <p:nvPr/>
        </p:nvSpPr>
        <p:spPr>
          <a:xfrm>
            <a:off x="7085520" y="2962800"/>
            <a:ext cx="1630800" cy="3818520"/>
          </a:xfrm>
          <a:prstGeom prst="rect">
            <a:avLst/>
          </a:prstGeom>
          <a:ln>
            <a:round/>
          </a:ln>
        </p:spPr>
        <p:style>
          <a:lnRef idx="2">
            <a:schemeClr val="accent6"/>
          </a:lnRef>
          <a:fillRef idx="1">
            <a:schemeClr val="lt1"/>
          </a:fillRef>
          <a:effectRef idx="0">
            <a:schemeClr val="accent6"/>
          </a:effectRef>
          <a:fontRef idx="minor"/>
        </p:style>
      </p:sp>
      <p:sp>
        <p:nvSpPr>
          <p:cNvPr id="216" name="CustomShape 5"/>
          <p:cNvSpPr/>
          <p:nvPr/>
        </p:nvSpPr>
        <p:spPr>
          <a:xfrm>
            <a:off x="7083360" y="6506280"/>
            <a:ext cx="1630800" cy="263160"/>
          </a:xfrm>
          <a:prstGeom prst="rect">
            <a:avLst/>
          </a:prstGeom>
          <a:ln>
            <a:round/>
          </a:ln>
        </p:spPr>
        <p:style>
          <a:lnRef idx="2">
            <a:schemeClr val="accent6"/>
          </a:lnRef>
          <a:fillRef idx="1">
            <a:schemeClr val="lt1"/>
          </a:fillRef>
          <a:effectRef idx="0">
            <a:schemeClr val="accent6"/>
          </a:effectRef>
          <a:fontRef idx="minor"/>
        </p:style>
      </p:sp>
      <p:sp>
        <p:nvSpPr>
          <p:cNvPr id="217" name="CustomShape 6"/>
          <p:cNvSpPr/>
          <p:nvPr/>
        </p:nvSpPr>
        <p:spPr>
          <a:xfrm>
            <a:off x="6294600" y="645660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&lt;100&gt;</a:t>
            </a:r>
            <a:endParaRPr lang="en-US" sz="1800" b="0" strike="noStrike" spc="-1">
              <a:latin typeface="Arial"/>
            </a:endParaRPr>
          </a:p>
        </p:txBody>
      </p:sp>
      <p:sp>
        <p:nvSpPr>
          <p:cNvPr id="218" name="CustomShape 7"/>
          <p:cNvSpPr/>
          <p:nvPr/>
        </p:nvSpPr>
        <p:spPr>
          <a:xfrm>
            <a:off x="7072560" y="6423480"/>
            <a:ext cx="699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main</a:t>
            </a:r>
            <a:endParaRPr lang="en-US" sz="1800" b="0" strike="noStrike" spc="-1">
              <a:latin typeface="Arial"/>
            </a:endParaRPr>
          </a:p>
        </p:txBody>
      </p:sp>
      <p:sp>
        <p:nvSpPr>
          <p:cNvPr id="219" name="CustomShape 8"/>
          <p:cNvSpPr/>
          <p:nvPr/>
        </p:nvSpPr>
        <p:spPr>
          <a:xfrm>
            <a:off x="7086600" y="6242400"/>
            <a:ext cx="1630800" cy="265680"/>
          </a:xfrm>
          <a:prstGeom prst="rect">
            <a:avLst/>
          </a:prstGeom>
          <a:ln>
            <a:round/>
          </a:ln>
        </p:spPr>
        <p:style>
          <a:lnRef idx="2">
            <a:schemeClr val="accent6"/>
          </a:lnRef>
          <a:fillRef idx="1">
            <a:schemeClr val="lt1"/>
          </a:fillRef>
          <a:effectRef idx="0">
            <a:schemeClr val="accent6"/>
          </a:effectRef>
          <a:fontRef idx="minor"/>
        </p:style>
      </p:sp>
      <p:sp>
        <p:nvSpPr>
          <p:cNvPr id="220" name="CustomShape 9"/>
          <p:cNvSpPr/>
          <p:nvPr/>
        </p:nvSpPr>
        <p:spPr>
          <a:xfrm>
            <a:off x="7086600" y="6166440"/>
            <a:ext cx="489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221" name="CustomShape 10"/>
          <p:cNvSpPr/>
          <p:nvPr/>
        </p:nvSpPr>
        <p:spPr>
          <a:xfrm>
            <a:off x="6294600" y="618372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&lt;104&gt;</a:t>
            </a:r>
            <a:endParaRPr lang="en-US" sz="1800" b="0" strike="noStrike" spc="-1">
              <a:latin typeface="Arial"/>
            </a:endParaRPr>
          </a:p>
        </p:txBody>
      </p:sp>
      <p:sp>
        <p:nvSpPr>
          <p:cNvPr id="222" name="CustomShape 11"/>
          <p:cNvSpPr/>
          <p:nvPr/>
        </p:nvSpPr>
        <p:spPr>
          <a:xfrm>
            <a:off x="7085520" y="5984640"/>
            <a:ext cx="1630800" cy="246600"/>
          </a:xfrm>
          <a:prstGeom prst="rect">
            <a:avLst/>
          </a:prstGeom>
          <a:ln>
            <a:round/>
          </a:ln>
        </p:spPr>
        <p:style>
          <a:lnRef idx="2">
            <a:schemeClr val="accent6"/>
          </a:lnRef>
          <a:fillRef idx="1">
            <a:schemeClr val="lt1"/>
          </a:fillRef>
          <a:effectRef idx="0">
            <a:schemeClr val="accent6"/>
          </a:effectRef>
          <a:fontRef idx="minor"/>
        </p:style>
      </p:sp>
      <p:sp>
        <p:nvSpPr>
          <p:cNvPr id="223" name="CustomShape 12"/>
          <p:cNvSpPr/>
          <p:nvPr/>
        </p:nvSpPr>
        <p:spPr>
          <a:xfrm>
            <a:off x="7085520" y="590904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224" name="CustomShape 13"/>
          <p:cNvSpPr/>
          <p:nvPr/>
        </p:nvSpPr>
        <p:spPr>
          <a:xfrm>
            <a:off x="7085520" y="5450760"/>
            <a:ext cx="1630800" cy="296280"/>
          </a:xfrm>
          <a:prstGeom prst="rect">
            <a:avLst/>
          </a:prstGeom>
          <a:ln>
            <a:round/>
          </a:ln>
        </p:spPr>
        <p:style>
          <a:lnRef idx="2">
            <a:schemeClr val="accent6"/>
          </a:lnRef>
          <a:fillRef idx="1">
            <a:schemeClr val="lt1"/>
          </a:fillRef>
          <a:effectRef idx="0">
            <a:schemeClr val="accent6"/>
          </a:effectRef>
          <a:fontRef idx="minor"/>
        </p:style>
      </p:sp>
      <p:sp>
        <p:nvSpPr>
          <p:cNvPr id="225" name="CustomShape 14"/>
          <p:cNvSpPr/>
          <p:nvPr/>
        </p:nvSpPr>
        <p:spPr>
          <a:xfrm>
            <a:off x="7096320" y="5423400"/>
            <a:ext cx="546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226" name="CustomShape 15"/>
          <p:cNvSpPr/>
          <p:nvPr/>
        </p:nvSpPr>
        <p:spPr>
          <a:xfrm>
            <a:off x="7085520" y="5201640"/>
            <a:ext cx="1630800" cy="249480"/>
          </a:xfrm>
          <a:prstGeom prst="rect">
            <a:avLst/>
          </a:prstGeom>
          <a:ln>
            <a:round/>
          </a:ln>
        </p:spPr>
        <p:style>
          <a:lnRef idx="2">
            <a:schemeClr val="accent6"/>
          </a:lnRef>
          <a:fillRef idx="1">
            <a:schemeClr val="lt1"/>
          </a:fillRef>
          <a:effectRef idx="0">
            <a:schemeClr val="accent6"/>
          </a:effectRef>
          <a:fontRef idx="minor"/>
        </p:style>
      </p:sp>
      <p:sp>
        <p:nvSpPr>
          <p:cNvPr id="227" name="CustomShape 16"/>
          <p:cNvSpPr/>
          <p:nvPr/>
        </p:nvSpPr>
        <p:spPr>
          <a:xfrm>
            <a:off x="7090200" y="513252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228" name="CustomShape 17"/>
          <p:cNvSpPr/>
          <p:nvPr/>
        </p:nvSpPr>
        <p:spPr>
          <a:xfrm>
            <a:off x="7085520" y="4913280"/>
            <a:ext cx="1630800" cy="288360"/>
          </a:xfrm>
          <a:prstGeom prst="rect">
            <a:avLst/>
          </a:prstGeom>
          <a:ln>
            <a:round/>
          </a:ln>
        </p:spPr>
        <p:style>
          <a:lnRef idx="2">
            <a:schemeClr val="accent6"/>
          </a:lnRef>
          <a:fillRef idx="1">
            <a:schemeClr val="lt1"/>
          </a:fillRef>
          <a:effectRef idx="0">
            <a:schemeClr val="accent6"/>
          </a:effectRef>
          <a:fontRef idx="minor"/>
        </p:style>
      </p:sp>
      <p:sp>
        <p:nvSpPr>
          <p:cNvPr id="229" name="CustomShape 18"/>
          <p:cNvSpPr/>
          <p:nvPr/>
        </p:nvSpPr>
        <p:spPr>
          <a:xfrm>
            <a:off x="7833240" y="592956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230" name="CustomShape 19"/>
          <p:cNvSpPr/>
          <p:nvPr/>
        </p:nvSpPr>
        <p:spPr>
          <a:xfrm>
            <a:off x="7835760" y="513360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231" name="CustomShape 20"/>
          <p:cNvSpPr/>
          <p:nvPr/>
        </p:nvSpPr>
        <p:spPr>
          <a:xfrm>
            <a:off x="7085520" y="4618800"/>
            <a:ext cx="1630800" cy="288360"/>
          </a:xfrm>
          <a:prstGeom prst="rect">
            <a:avLst/>
          </a:prstGeom>
          <a:ln>
            <a:round/>
          </a:ln>
        </p:spPr>
        <p:style>
          <a:lnRef idx="2">
            <a:schemeClr val="accent6"/>
          </a:lnRef>
          <a:fillRef idx="1">
            <a:schemeClr val="lt1"/>
          </a:fillRef>
          <a:effectRef idx="0">
            <a:schemeClr val="accent6"/>
          </a:effectRef>
          <a:fontRef idx="minor"/>
        </p:style>
      </p:sp>
      <p:sp>
        <p:nvSpPr>
          <p:cNvPr id="232" name="CustomShape 21"/>
          <p:cNvSpPr/>
          <p:nvPr/>
        </p:nvSpPr>
        <p:spPr>
          <a:xfrm>
            <a:off x="7085520" y="4332960"/>
            <a:ext cx="1630800" cy="288360"/>
          </a:xfrm>
          <a:prstGeom prst="rect">
            <a:avLst/>
          </a:prstGeom>
          <a:ln>
            <a:round/>
          </a:ln>
        </p:spPr>
        <p:style>
          <a:lnRef idx="2">
            <a:schemeClr val="accent6"/>
          </a:lnRef>
          <a:fillRef idx="1">
            <a:schemeClr val="lt1"/>
          </a:fillRef>
          <a:effectRef idx="0">
            <a:schemeClr val="accent6"/>
          </a:effectRef>
          <a:fontRef idx="minor"/>
        </p:style>
      </p:sp>
      <p:sp>
        <p:nvSpPr>
          <p:cNvPr id="233" name="CustomShape 22"/>
          <p:cNvSpPr/>
          <p:nvPr/>
        </p:nvSpPr>
        <p:spPr>
          <a:xfrm>
            <a:off x="7081920" y="4050360"/>
            <a:ext cx="1630800" cy="288360"/>
          </a:xfrm>
          <a:prstGeom prst="rect">
            <a:avLst/>
          </a:prstGeom>
          <a:ln>
            <a:round/>
          </a:ln>
        </p:spPr>
        <p:style>
          <a:lnRef idx="2">
            <a:schemeClr val="accent6"/>
          </a:lnRef>
          <a:fillRef idx="1">
            <a:schemeClr val="lt1"/>
          </a:fillRef>
          <a:effectRef idx="0">
            <a:schemeClr val="accent6"/>
          </a:effectRef>
          <a:fontRef idx="minor"/>
        </p:style>
      </p:sp>
      <p:sp>
        <p:nvSpPr>
          <p:cNvPr id="234" name="CustomShape 23"/>
          <p:cNvSpPr/>
          <p:nvPr/>
        </p:nvSpPr>
        <p:spPr>
          <a:xfrm>
            <a:off x="6308280" y="5441040"/>
            <a:ext cx="774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&lt;116&gt;</a:t>
            </a:r>
            <a:endParaRPr lang="en-US" sz="1800" b="0" strike="noStrike" spc="-1">
              <a:latin typeface="Arial"/>
            </a:endParaRPr>
          </a:p>
        </p:txBody>
      </p:sp>
      <p:sp>
        <p:nvSpPr>
          <p:cNvPr id="235" name="CustomShape 24"/>
          <p:cNvSpPr/>
          <p:nvPr/>
        </p:nvSpPr>
        <p:spPr>
          <a:xfrm>
            <a:off x="6299640" y="462780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&lt;128&gt;</a:t>
            </a:r>
            <a:endParaRPr lang="en-US" sz="1800" b="0" strike="noStrike" spc="-1">
              <a:latin typeface="Arial"/>
            </a:endParaRPr>
          </a:p>
        </p:txBody>
      </p:sp>
      <p:sp>
        <p:nvSpPr>
          <p:cNvPr id="236" name="CustomShape 25"/>
          <p:cNvSpPr/>
          <p:nvPr/>
        </p:nvSpPr>
        <p:spPr>
          <a:xfrm>
            <a:off x="6328080" y="3779280"/>
            <a:ext cx="78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&lt;140&gt;</a:t>
            </a:r>
            <a:endParaRPr lang="en-US" sz="1800" b="0" strike="noStrike" spc="-1">
              <a:latin typeface="Arial"/>
            </a:endParaRPr>
          </a:p>
        </p:txBody>
      </p:sp>
      <p:sp>
        <p:nvSpPr>
          <p:cNvPr id="237" name="CustomShape 26"/>
          <p:cNvSpPr/>
          <p:nvPr/>
        </p:nvSpPr>
        <p:spPr>
          <a:xfrm>
            <a:off x="7827480" y="401112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6</a:t>
            </a:r>
            <a:endParaRPr lang="en-US" sz="1800" b="0" strike="noStrike" spc="-1">
              <a:latin typeface="Arial"/>
            </a:endParaRPr>
          </a:p>
        </p:txBody>
      </p:sp>
      <p:sp>
        <p:nvSpPr>
          <p:cNvPr id="238" name="CustomShape 27"/>
          <p:cNvSpPr/>
          <p:nvPr/>
        </p:nvSpPr>
        <p:spPr>
          <a:xfrm rot="10800000">
            <a:off x="6286680" y="6368760"/>
            <a:ext cx="12240" cy="27252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
        <p:nvSpPr>
          <p:cNvPr id="239" name="CustomShape 28"/>
          <p:cNvSpPr/>
          <p:nvPr/>
        </p:nvSpPr>
        <p:spPr>
          <a:xfrm rot="10800000" flipH="1">
            <a:off x="6286680" y="5626080"/>
            <a:ext cx="18000" cy="742320"/>
          </a:xfrm>
          <a:prstGeom prst="curvedConnector3">
            <a:avLst>
              <a:gd name="adj1" fmla="val -1255354"/>
            </a:avLst>
          </a:prstGeom>
          <a:noFill/>
          <a:ln>
            <a:round/>
            <a:tailEnd type="triangle" w="med" len="med"/>
          </a:ln>
        </p:spPr>
        <p:style>
          <a:lnRef idx="1">
            <a:schemeClr val="accent1"/>
          </a:lnRef>
          <a:fillRef idx="0">
            <a:schemeClr val="accent1"/>
          </a:fillRef>
          <a:effectRef idx="0">
            <a:schemeClr val="accent1"/>
          </a:effectRef>
          <a:fontRef idx="minor"/>
        </p:style>
      </p:sp>
      <p:sp>
        <p:nvSpPr>
          <p:cNvPr id="240" name="CustomShape 29"/>
          <p:cNvSpPr/>
          <p:nvPr/>
        </p:nvSpPr>
        <p:spPr>
          <a:xfrm rot="10800000" flipH="1">
            <a:off x="6296400" y="3964320"/>
            <a:ext cx="28080" cy="848160"/>
          </a:xfrm>
          <a:prstGeom prst="curvedConnector3">
            <a:avLst>
              <a:gd name="adj1" fmla="val -799273"/>
            </a:avLst>
          </a:prstGeom>
          <a:noFill/>
          <a:ln>
            <a:round/>
            <a:tailEnd type="triangle" w="med" len="med"/>
          </a:ln>
        </p:spPr>
        <p:style>
          <a:lnRef idx="1">
            <a:schemeClr val="accent1"/>
          </a:lnRef>
          <a:fillRef idx="0">
            <a:schemeClr val="accent1"/>
          </a:fillRef>
          <a:effectRef idx="0">
            <a:schemeClr val="accent1"/>
          </a:effectRef>
          <a:fontRef idx="minor"/>
        </p:style>
      </p:sp>
      <p:sp>
        <p:nvSpPr>
          <p:cNvPr id="241" name="CustomShape 30"/>
          <p:cNvSpPr/>
          <p:nvPr/>
        </p:nvSpPr>
        <p:spPr>
          <a:xfrm rot="10800000">
            <a:off x="6296400" y="4812840"/>
            <a:ext cx="8280" cy="812880"/>
          </a:xfrm>
          <a:prstGeom prst="curvedConnector3">
            <a:avLst>
              <a:gd name="adj1" fmla="val 2760615"/>
            </a:avLst>
          </a:prstGeom>
          <a:noFill/>
          <a:ln>
            <a:round/>
            <a:tailEnd type="triangle" w="med" len="med"/>
          </a:ln>
        </p:spPr>
        <p:style>
          <a:lnRef idx="1">
            <a:schemeClr val="accent1"/>
          </a:lnRef>
          <a:fillRef idx="0">
            <a:schemeClr val="accent1"/>
          </a:fillRef>
          <a:effectRef idx="0">
            <a:schemeClr val="accent1"/>
          </a:effectRef>
          <a:fontRef idx="minor"/>
        </p:style>
      </p:sp>
      <p:sp>
        <p:nvSpPr>
          <p:cNvPr id="242" name="CustomShape 31"/>
          <p:cNvSpPr/>
          <p:nvPr/>
        </p:nvSpPr>
        <p:spPr>
          <a:xfrm>
            <a:off x="7084440" y="5745240"/>
            <a:ext cx="1630800" cy="246600"/>
          </a:xfrm>
          <a:prstGeom prst="rect">
            <a:avLst/>
          </a:prstGeom>
          <a:ln>
            <a:round/>
          </a:ln>
        </p:spPr>
        <p:style>
          <a:lnRef idx="2">
            <a:schemeClr val="accent6"/>
          </a:lnRef>
          <a:fillRef idx="1">
            <a:schemeClr val="lt1"/>
          </a:fillRef>
          <a:effectRef idx="0">
            <a:schemeClr val="accent6"/>
          </a:effectRef>
          <a:fontRef idx="minor"/>
        </p:style>
      </p:sp>
      <p:sp>
        <p:nvSpPr>
          <p:cNvPr id="243" name="CustomShape 32"/>
          <p:cNvSpPr/>
          <p:nvPr/>
        </p:nvSpPr>
        <p:spPr>
          <a:xfrm>
            <a:off x="7084440" y="5669640"/>
            <a:ext cx="489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ret</a:t>
            </a:r>
            <a:endParaRPr lang="en-US" sz="1800" b="0" strike="noStrike" spc="-1">
              <a:latin typeface="Arial"/>
            </a:endParaRPr>
          </a:p>
        </p:txBody>
      </p:sp>
      <p:sp>
        <p:nvSpPr>
          <p:cNvPr id="244" name="CustomShape 33"/>
          <p:cNvSpPr/>
          <p:nvPr/>
        </p:nvSpPr>
        <p:spPr>
          <a:xfrm>
            <a:off x="7834680" y="567972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245" name="CustomShape 34"/>
          <p:cNvSpPr/>
          <p:nvPr/>
        </p:nvSpPr>
        <p:spPr>
          <a:xfrm>
            <a:off x="7080120" y="4897440"/>
            <a:ext cx="437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ret</a:t>
            </a:r>
            <a:endParaRPr lang="en-US" sz="1800" b="0" strike="noStrike" spc="-1">
              <a:latin typeface="Arial"/>
            </a:endParaRPr>
          </a:p>
        </p:txBody>
      </p:sp>
      <p:sp>
        <p:nvSpPr>
          <p:cNvPr id="246" name="CustomShape 35"/>
          <p:cNvSpPr/>
          <p:nvPr/>
        </p:nvSpPr>
        <p:spPr>
          <a:xfrm>
            <a:off x="7849800" y="486648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247" name="CustomShape 36"/>
          <p:cNvSpPr/>
          <p:nvPr/>
        </p:nvSpPr>
        <p:spPr>
          <a:xfrm>
            <a:off x="7100280" y="4608360"/>
            <a:ext cx="542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248" name="CustomShape 37"/>
          <p:cNvSpPr/>
          <p:nvPr/>
        </p:nvSpPr>
        <p:spPr>
          <a:xfrm>
            <a:off x="7086600" y="432000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249" name="CustomShape 38"/>
          <p:cNvSpPr/>
          <p:nvPr/>
        </p:nvSpPr>
        <p:spPr>
          <a:xfrm>
            <a:off x="7835760" y="430236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250" name="CustomShape 39"/>
          <p:cNvSpPr/>
          <p:nvPr/>
        </p:nvSpPr>
        <p:spPr>
          <a:xfrm>
            <a:off x="7077960" y="4017960"/>
            <a:ext cx="564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ret</a:t>
            </a:r>
            <a:endParaRPr lang="en-US" sz="1800" b="0" strike="noStrike" spc="-1">
              <a:latin typeface="Arial"/>
            </a:endParaRPr>
          </a:p>
        </p:txBody>
      </p:sp>
      <p:sp>
        <p:nvSpPr>
          <p:cNvPr id="251" name="CustomShape 40"/>
          <p:cNvSpPr/>
          <p:nvPr/>
        </p:nvSpPr>
        <p:spPr>
          <a:xfrm>
            <a:off x="7084440" y="3758760"/>
            <a:ext cx="1630800" cy="288360"/>
          </a:xfrm>
          <a:prstGeom prst="rect">
            <a:avLst/>
          </a:prstGeom>
          <a:ln>
            <a:round/>
          </a:ln>
        </p:spPr>
        <p:style>
          <a:lnRef idx="2">
            <a:schemeClr val="accent6"/>
          </a:lnRef>
          <a:fillRef idx="1">
            <a:schemeClr val="lt1"/>
          </a:fillRef>
          <a:effectRef idx="0">
            <a:schemeClr val="accent6"/>
          </a:effectRef>
          <a:fontRef idx="minor"/>
        </p:style>
      </p:sp>
      <p:sp>
        <p:nvSpPr>
          <p:cNvPr id="252" name="CustomShape 41"/>
          <p:cNvSpPr/>
          <p:nvPr/>
        </p:nvSpPr>
        <p:spPr>
          <a:xfrm>
            <a:off x="7079760" y="3716640"/>
            <a:ext cx="628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GT</a:t>
            </a:r>
            <a:endParaRPr lang="en-US" sz="1800" b="0" strike="noStrike" spc="-1">
              <a:latin typeface="Arial"/>
            </a:endParaRPr>
          </a:p>
        </p:txBody>
      </p:sp>
      <p:sp>
        <p:nvSpPr>
          <p:cNvPr id="253" name="CustomShape 42"/>
          <p:cNvSpPr/>
          <p:nvPr/>
        </p:nvSpPr>
        <p:spPr>
          <a:xfrm>
            <a:off x="7084440" y="3474360"/>
            <a:ext cx="1630800" cy="288360"/>
          </a:xfrm>
          <a:prstGeom prst="rect">
            <a:avLst/>
          </a:prstGeom>
          <a:ln>
            <a:round/>
          </a:ln>
        </p:spPr>
        <p:style>
          <a:lnRef idx="2">
            <a:schemeClr val="accent6"/>
          </a:lnRef>
          <a:fillRef idx="1">
            <a:schemeClr val="lt1"/>
          </a:fillRef>
          <a:effectRef idx="0">
            <a:schemeClr val="accent6"/>
          </a:effectRef>
          <a:fontRef idx="minor"/>
        </p:style>
      </p:sp>
      <p:sp>
        <p:nvSpPr>
          <p:cNvPr id="254" name="CustomShape 43"/>
          <p:cNvSpPr/>
          <p:nvPr/>
        </p:nvSpPr>
        <p:spPr>
          <a:xfrm>
            <a:off x="7083360" y="346068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255" name="CustomShape 44"/>
          <p:cNvSpPr/>
          <p:nvPr/>
        </p:nvSpPr>
        <p:spPr>
          <a:xfrm>
            <a:off x="7832520" y="342936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0</a:t>
            </a:r>
            <a:endParaRPr lang="en-US" sz="1800" b="0" strike="noStrike" spc="-1">
              <a:latin typeface="Arial"/>
            </a:endParaRPr>
          </a:p>
        </p:txBody>
      </p:sp>
      <p:sp>
        <p:nvSpPr>
          <p:cNvPr id="256" name="CustomShape 45"/>
          <p:cNvSpPr/>
          <p:nvPr/>
        </p:nvSpPr>
        <p:spPr>
          <a:xfrm>
            <a:off x="7078680" y="3180960"/>
            <a:ext cx="1630800" cy="288360"/>
          </a:xfrm>
          <a:prstGeom prst="rect">
            <a:avLst/>
          </a:prstGeom>
          <a:ln>
            <a:round/>
          </a:ln>
        </p:spPr>
        <p:style>
          <a:lnRef idx="2">
            <a:schemeClr val="accent6"/>
          </a:lnRef>
          <a:fillRef idx="1">
            <a:schemeClr val="lt1"/>
          </a:fillRef>
          <a:effectRef idx="0">
            <a:schemeClr val="accent6"/>
          </a:effectRef>
          <a:fontRef idx="minor"/>
        </p:style>
      </p:sp>
      <p:sp>
        <p:nvSpPr>
          <p:cNvPr id="257" name="CustomShape 46"/>
          <p:cNvSpPr/>
          <p:nvPr/>
        </p:nvSpPr>
        <p:spPr>
          <a:xfrm>
            <a:off x="7078680" y="3168000"/>
            <a:ext cx="564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ret</a:t>
            </a:r>
            <a:endParaRPr lang="en-US" sz="1800" b="0" strike="noStrike" spc="-1">
              <a:latin typeface="Arial"/>
            </a:endParaRPr>
          </a:p>
        </p:txBody>
      </p:sp>
      <p:sp>
        <p:nvSpPr>
          <p:cNvPr id="258" name="CustomShape 47"/>
          <p:cNvSpPr/>
          <p:nvPr/>
        </p:nvSpPr>
        <p:spPr>
          <a:xfrm>
            <a:off x="7828920" y="3140280"/>
            <a:ext cx="227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6</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additive="repl">
                                        <p:cTn id="7" dur="500"/>
                                        <p:tgtEl>
                                          <p:spTgt spid="221"/>
                                        </p:tgtEl>
                                      </p:cBhvr>
                                    </p:animEffect>
                                  </p:childTnLst>
                                </p:cTn>
                              </p:par>
                              <p:par>
                                <p:cTn id="8" presetID="10" presetClass="entr"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fade">
                                      <p:cBhvr additive="repl">
                                        <p:cTn id="10" dur="500"/>
                                        <p:tgtEl>
                                          <p:spTgt spid="238"/>
                                        </p:tgtEl>
                                      </p:cBhvr>
                                    </p:animEffect>
                                  </p:childTnLst>
                                </p:cTn>
                              </p:par>
                              <p:par>
                                <p:cTn id="11" presetID="10" presetClass="entr"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animEffect transition="in" filter="fade">
                                      <p:cBhvr additive="repl">
                                        <p:cTn id="13" dur="500"/>
                                        <p:tgtEl>
                                          <p:spTgt spid="220"/>
                                        </p:tgtEl>
                                      </p:cBhvr>
                                    </p:animEffect>
                                  </p:childTnLst>
                                </p:cTn>
                              </p:par>
                              <p:par>
                                <p:cTn id="14" presetID="10" presetClass="entr" fill="hold" nodeType="withEffect">
                                  <p:stCondLst>
                                    <p:cond delay="0"/>
                                  </p:stCondLst>
                                  <p:childTnLst>
                                    <p:set>
                                      <p:cBhvr>
                                        <p:cTn id="15" dur="1" fill="hold">
                                          <p:stCondLst>
                                            <p:cond delay="0"/>
                                          </p:stCondLst>
                                        </p:cTn>
                                        <p:tgtEl>
                                          <p:spTgt spid="223"/>
                                        </p:tgtEl>
                                        <p:attrNameLst>
                                          <p:attrName>style.visibility</p:attrName>
                                        </p:attrNameLst>
                                      </p:cBhvr>
                                      <p:to>
                                        <p:strVal val="visible"/>
                                      </p:to>
                                    </p:set>
                                    <p:animEffect transition="in" filter="fade">
                                      <p:cBhvr additive="repl">
                                        <p:cTn id="16" dur="500"/>
                                        <p:tgtEl>
                                          <p:spTgt spid="223"/>
                                        </p:tgtEl>
                                      </p:cBhvr>
                                    </p:animEffect>
                                  </p:childTnLst>
                                </p:cTn>
                              </p:par>
                              <p:par>
                                <p:cTn id="17" presetID="10" presetClass="entr" fill="hold" nodeType="withEffect">
                                  <p:stCondLst>
                                    <p:cond delay="0"/>
                                  </p:stCondLst>
                                  <p:childTnLst>
                                    <p:set>
                                      <p:cBhvr>
                                        <p:cTn id="18" dur="1" fill="hold">
                                          <p:stCondLst>
                                            <p:cond delay="0"/>
                                          </p:stCondLst>
                                        </p:cTn>
                                        <p:tgtEl>
                                          <p:spTgt spid="243"/>
                                        </p:tgtEl>
                                        <p:attrNameLst>
                                          <p:attrName>style.visibility</p:attrName>
                                        </p:attrNameLst>
                                      </p:cBhvr>
                                      <p:to>
                                        <p:strVal val="visible"/>
                                      </p:to>
                                    </p:set>
                                    <p:animEffect transition="in" filter="fade">
                                      <p:cBhvr additive="repl">
                                        <p:cTn id="19" dur="500"/>
                                        <p:tgtEl>
                                          <p:spTgt spid="243"/>
                                        </p:tgtEl>
                                      </p:cBhvr>
                                    </p:animEffect>
                                  </p:childTnLst>
                                </p:cTn>
                              </p:par>
                              <p:par>
                                <p:cTn id="20" presetID="10" presetClass="entr"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additive="repl">
                                        <p:cTn id="22" dur="500"/>
                                        <p:tgtEl>
                                          <p:spTgt spid="244"/>
                                        </p:tgtEl>
                                      </p:cBhvr>
                                    </p:animEffect>
                                  </p:childTnLst>
                                </p:cTn>
                              </p:par>
                              <p:par>
                                <p:cTn id="23" presetID="10" presetClass="entr" fill="hold" nodeType="withEffect">
                                  <p:stCondLst>
                                    <p:cond delay="0"/>
                                  </p:stCondLst>
                                  <p:childTnLst>
                                    <p:set>
                                      <p:cBhvr>
                                        <p:cTn id="24" dur="1" fill="hold">
                                          <p:stCondLst>
                                            <p:cond delay="0"/>
                                          </p:stCondLst>
                                        </p:cTn>
                                        <p:tgtEl>
                                          <p:spTgt spid="229"/>
                                        </p:tgtEl>
                                        <p:attrNameLst>
                                          <p:attrName>style.visibility</p:attrName>
                                        </p:attrNameLst>
                                      </p:cBhvr>
                                      <p:to>
                                        <p:strVal val="visible"/>
                                      </p:to>
                                    </p:set>
                                    <p:animEffect transition="in" filter="fade">
                                      <p:cBhvr additive="repl">
                                        <p:cTn id="25" dur="500"/>
                                        <p:tgtEl>
                                          <p:spTgt spid="229"/>
                                        </p:tgtEl>
                                      </p:cBhvr>
                                    </p:animEffect>
                                  </p:childTnLst>
                                </p:cTn>
                              </p:par>
                              <p:par>
                                <p:cTn id="26" presetID="10" presetClass="entr" fill="hold" nodeType="withEffect">
                                  <p:stCondLst>
                                    <p:cond delay="0"/>
                                  </p:stCondLst>
                                  <p:childTnLst>
                                    <p:set>
                                      <p:cBhvr>
                                        <p:cTn id="27" dur="1" fill="hold">
                                          <p:stCondLst>
                                            <p:cond delay="0"/>
                                          </p:stCondLst>
                                        </p:cTn>
                                        <p:tgtEl>
                                          <p:spTgt spid="242"/>
                                        </p:tgtEl>
                                        <p:attrNameLst>
                                          <p:attrName>style.visibility</p:attrName>
                                        </p:attrNameLst>
                                      </p:cBhvr>
                                      <p:to>
                                        <p:strVal val="visible"/>
                                      </p:to>
                                    </p:set>
                                    <p:animEffect transition="in" filter="fade">
                                      <p:cBhvr additive="repl">
                                        <p:cTn id="28" dur="500"/>
                                        <p:tgtEl>
                                          <p:spTgt spid="242"/>
                                        </p:tgtEl>
                                      </p:cBhvr>
                                    </p:animEffect>
                                  </p:childTnLst>
                                </p:cTn>
                              </p:par>
                              <p:par>
                                <p:cTn id="29" presetID="10" presetClass="entr" fill="hold" nodeType="withEffect">
                                  <p:stCondLst>
                                    <p:cond delay="0"/>
                                  </p:stCondLst>
                                  <p:childTnLst>
                                    <p:set>
                                      <p:cBhvr>
                                        <p:cTn id="30" dur="1" fill="hold">
                                          <p:stCondLst>
                                            <p:cond delay="0"/>
                                          </p:stCondLst>
                                        </p:cTn>
                                        <p:tgtEl>
                                          <p:spTgt spid="222"/>
                                        </p:tgtEl>
                                        <p:attrNameLst>
                                          <p:attrName>style.visibility</p:attrName>
                                        </p:attrNameLst>
                                      </p:cBhvr>
                                      <p:to>
                                        <p:strVal val="visible"/>
                                      </p:to>
                                    </p:set>
                                    <p:animEffect transition="in" filter="fade">
                                      <p:cBhvr additive="repl">
                                        <p:cTn id="31" dur="500"/>
                                        <p:tgtEl>
                                          <p:spTgt spid="222"/>
                                        </p:tgtEl>
                                      </p:cBhvr>
                                    </p:animEffect>
                                  </p:childTnLst>
                                </p:cTn>
                              </p:par>
                              <p:par>
                                <p:cTn id="32" presetID="10" presetClass="entr" fill="hold" nodeType="withEffect">
                                  <p:stCondLst>
                                    <p:cond delay="0"/>
                                  </p:stCondLst>
                                  <p:childTnLst>
                                    <p:set>
                                      <p:cBhvr>
                                        <p:cTn id="33" dur="1" fill="hold">
                                          <p:stCondLst>
                                            <p:cond delay="0"/>
                                          </p:stCondLst>
                                        </p:cTn>
                                        <p:tgtEl>
                                          <p:spTgt spid="219"/>
                                        </p:tgtEl>
                                        <p:attrNameLst>
                                          <p:attrName>style.visibility</p:attrName>
                                        </p:attrNameLst>
                                      </p:cBhvr>
                                      <p:to>
                                        <p:strVal val="visible"/>
                                      </p:to>
                                    </p:set>
                                    <p:animEffect transition="in" filter="fade">
                                      <p:cBhvr additive="repl">
                                        <p:cTn id="34" dur="500"/>
                                        <p:tgtEl>
                                          <p:spTgt spid="2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nodeType="clickEffect">
                                  <p:stCondLst>
                                    <p:cond delay="0"/>
                                  </p:stCondLst>
                                  <p:childTnLst>
                                    <p:set>
                                      <p:cBhvr>
                                        <p:cTn id="38" dur="1" fill="hold">
                                          <p:stCondLst>
                                            <p:cond delay="0"/>
                                          </p:stCondLst>
                                        </p:cTn>
                                        <p:tgtEl>
                                          <p:spTgt spid="239"/>
                                        </p:tgtEl>
                                        <p:attrNameLst>
                                          <p:attrName>style.visibility</p:attrName>
                                        </p:attrNameLst>
                                      </p:cBhvr>
                                      <p:to>
                                        <p:strVal val="visible"/>
                                      </p:to>
                                    </p:set>
                                    <p:animEffect transition="in" filter="fade">
                                      <p:cBhvr additive="repl">
                                        <p:cTn id="39" dur="500"/>
                                        <p:tgtEl>
                                          <p:spTgt spid="239"/>
                                        </p:tgtEl>
                                      </p:cBhvr>
                                    </p:animEffect>
                                  </p:childTnLst>
                                </p:cTn>
                              </p:par>
                              <p:par>
                                <p:cTn id="40" presetID="10" presetClass="entr" fill="hold" nodeType="withEffect">
                                  <p:stCondLst>
                                    <p:cond delay="0"/>
                                  </p:stCondLst>
                                  <p:childTnLst>
                                    <p:set>
                                      <p:cBhvr>
                                        <p:cTn id="41" dur="1" fill="hold">
                                          <p:stCondLst>
                                            <p:cond delay="0"/>
                                          </p:stCondLst>
                                        </p:cTn>
                                        <p:tgtEl>
                                          <p:spTgt spid="234"/>
                                        </p:tgtEl>
                                        <p:attrNameLst>
                                          <p:attrName>style.visibility</p:attrName>
                                        </p:attrNameLst>
                                      </p:cBhvr>
                                      <p:to>
                                        <p:strVal val="visible"/>
                                      </p:to>
                                    </p:set>
                                    <p:animEffect transition="in" filter="fade">
                                      <p:cBhvr additive="repl">
                                        <p:cTn id="42" dur="500"/>
                                        <p:tgtEl>
                                          <p:spTgt spid="234"/>
                                        </p:tgtEl>
                                      </p:cBhvr>
                                    </p:animEffect>
                                  </p:childTnLst>
                                </p:cTn>
                              </p:par>
                              <p:par>
                                <p:cTn id="43" presetID="10" presetClass="entr" fill="hold" nodeType="withEffect">
                                  <p:stCondLst>
                                    <p:cond delay="0"/>
                                  </p:stCondLst>
                                  <p:childTnLst>
                                    <p:set>
                                      <p:cBhvr>
                                        <p:cTn id="44" dur="1" fill="hold">
                                          <p:stCondLst>
                                            <p:cond delay="0"/>
                                          </p:stCondLst>
                                        </p:cTn>
                                        <p:tgtEl>
                                          <p:spTgt spid="225"/>
                                        </p:tgtEl>
                                        <p:attrNameLst>
                                          <p:attrName>style.visibility</p:attrName>
                                        </p:attrNameLst>
                                      </p:cBhvr>
                                      <p:to>
                                        <p:strVal val="visible"/>
                                      </p:to>
                                    </p:set>
                                    <p:animEffect transition="in" filter="fade">
                                      <p:cBhvr additive="repl">
                                        <p:cTn id="45" dur="500"/>
                                        <p:tgtEl>
                                          <p:spTgt spid="225"/>
                                        </p:tgtEl>
                                      </p:cBhvr>
                                    </p:animEffect>
                                  </p:childTnLst>
                                </p:cTn>
                              </p:par>
                              <p:par>
                                <p:cTn id="46" presetID="10" presetClass="entr" fill="hold" nodeType="withEffect">
                                  <p:stCondLst>
                                    <p:cond delay="0"/>
                                  </p:stCondLst>
                                  <p:childTnLst>
                                    <p:set>
                                      <p:cBhvr>
                                        <p:cTn id="47" dur="1" fill="hold">
                                          <p:stCondLst>
                                            <p:cond delay="0"/>
                                          </p:stCondLst>
                                        </p:cTn>
                                        <p:tgtEl>
                                          <p:spTgt spid="227"/>
                                        </p:tgtEl>
                                        <p:attrNameLst>
                                          <p:attrName>style.visibility</p:attrName>
                                        </p:attrNameLst>
                                      </p:cBhvr>
                                      <p:to>
                                        <p:strVal val="visible"/>
                                      </p:to>
                                    </p:set>
                                    <p:animEffect transition="in" filter="fade">
                                      <p:cBhvr additive="repl">
                                        <p:cTn id="48" dur="500"/>
                                        <p:tgtEl>
                                          <p:spTgt spid="227"/>
                                        </p:tgtEl>
                                      </p:cBhvr>
                                    </p:animEffect>
                                  </p:childTnLst>
                                </p:cTn>
                              </p:par>
                              <p:par>
                                <p:cTn id="49" presetID="10" presetClass="entr" fill="hold" nodeType="withEffect">
                                  <p:stCondLst>
                                    <p:cond delay="0"/>
                                  </p:stCondLst>
                                  <p:childTnLst>
                                    <p:set>
                                      <p:cBhvr>
                                        <p:cTn id="50" dur="1" fill="hold">
                                          <p:stCondLst>
                                            <p:cond delay="0"/>
                                          </p:stCondLst>
                                        </p:cTn>
                                        <p:tgtEl>
                                          <p:spTgt spid="245"/>
                                        </p:tgtEl>
                                        <p:attrNameLst>
                                          <p:attrName>style.visibility</p:attrName>
                                        </p:attrNameLst>
                                      </p:cBhvr>
                                      <p:to>
                                        <p:strVal val="visible"/>
                                      </p:to>
                                    </p:set>
                                    <p:animEffect transition="in" filter="fade">
                                      <p:cBhvr additive="repl">
                                        <p:cTn id="51" dur="500"/>
                                        <p:tgtEl>
                                          <p:spTgt spid="245"/>
                                        </p:tgtEl>
                                      </p:cBhvr>
                                    </p:animEffect>
                                  </p:childTnLst>
                                </p:cTn>
                              </p:par>
                              <p:par>
                                <p:cTn id="52" presetID="10" presetClass="entr" fill="hold" nodeType="withEffect">
                                  <p:stCondLst>
                                    <p:cond delay="0"/>
                                  </p:stCondLst>
                                  <p:childTnLst>
                                    <p:set>
                                      <p:cBhvr>
                                        <p:cTn id="53" dur="1" fill="hold">
                                          <p:stCondLst>
                                            <p:cond delay="0"/>
                                          </p:stCondLst>
                                        </p:cTn>
                                        <p:tgtEl>
                                          <p:spTgt spid="246"/>
                                        </p:tgtEl>
                                        <p:attrNameLst>
                                          <p:attrName>style.visibility</p:attrName>
                                        </p:attrNameLst>
                                      </p:cBhvr>
                                      <p:to>
                                        <p:strVal val="visible"/>
                                      </p:to>
                                    </p:set>
                                    <p:animEffect transition="in" filter="fade">
                                      <p:cBhvr additive="repl">
                                        <p:cTn id="54" dur="500"/>
                                        <p:tgtEl>
                                          <p:spTgt spid="246"/>
                                        </p:tgtEl>
                                      </p:cBhvr>
                                    </p:animEffect>
                                  </p:childTnLst>
                                </p:cTn>
                              </p:par>
                              <p:par>
                                <p:cTn id="55" presetID="10" presetClass="entr" fill="hold" nodeType="withEffect">
                                  <p:stCondLst>
                                    <p:cond delay="0"/>
                                  </p:stCondLst>
                                  <p:childTnLst>
                                    <p:set>
                                      <p:cBhvr>
                                        <p:cTn id="56" dur="1" fill="hold">
                                          <p:stCondLst>
                                            <p:cond delay="0"/>
                                          </p:stCondLst>
                                        </p:cTn>
                                        <p:tgtEl>
                                          <p:spTgt spid="230"/>
                                        </p:tgtEl>
                                        <p:attrNameLst>
                                          <p:attrName>style.visibility</p:attrName>
                                        </p:attrNameLst>
                                      </p:cBhvr>
                                      <p:to>
                                        <p:strVal val="visible"/>
                                      </p:to>
                                    </p:set>
                                    <p:animEffect transition="in" filter="fade">
                                      <p:cBhvr additive="repl">
                                        <p:cTn id="57" dur="500"/>
                                        <p:tgtEl>
                                          <p:spTgt spid="230"/>
                                        </p:tgtEl>
                                      </p:cBhvr>
                                    </p:animEffect>
                                  </p:childTnLst>
                                </p:cTn>
                              </p:par>
                              <p:par>
                                <p:cTn id="58" presetID="10" presetClass="entr" fill="hold" nodeType="withEffect">
                                  <p:stCondLst>
                                    <p:cond delay="0"/>
                                  </p:stCondLst>
                                  <p:childTnLst>
                                    <p:set>
                                      <p:cBhvr>
                                        <p:cTn id="59" dur="1" fill="hold">
                                          <p:stCondLst>
                                            <p:cond delay="0"/>
                                          </p:stCondLst>
                                        </p:cTn>
                                        <p:tgtEl>
                                          <p:spTgt spid="224"/>
                                        </p:tgtEl>
                                        <p:attrNameLst>
                                          <p:attrName>style.visibility</p:attrName>
                                        </p:attrNameLst>
                                      </p:cBhvr>
                                      <p:to>
                                        <p:strVal val="visible"/>
                                      </p:to>
                                    </p:set>
                                    <p:animEffect transition="in" filter="fade">
                                      <p:cBhvr additive="repl">
                                        <p:cTn id="60" dur="500"/>
                                        <p:tgtEl>
                                          <p:spTgt spid="224"/>
                                        </p:tgtEl>
                                      </p:cBhvr>
                                    </p:animEffect>
                                  </p:childTnLst>
                                </p:cTn>
                              </p:par>
                              <p:par>
                                <p:cTn id="61" presetID="10" presetClass="entr" fill="hold" nodeType="withEffect">
                                  <p:stCondLst>
                                    <p:cond delay="0"/>
                                  </p:stCondLst>
                                  <p:childTnLst>
                                    <p:set>
                                      <p:cBhvr>
                                        <p:cTn id="62" dur="1" fill="hold">
                                          <p:stCondLst>
                                            <p:cond delay="0"/>
                                          </p:stCondLst>
                                        </p:cTn>
                                        <p:tgtEl>
                                          <p:spTgt spid="226"/>
                                        </p:tgtEl>
                                        <p:attrNameLst>
                                          <p:attrName>style.visibility</p:attrName>
                                        </p:attrNameLst>
                                      </p:cBhvr>
                                      <p:to>
                                        <p:strVal val="visible"/>
                                      </p:to>
                                    </p:set>
                                    <p:animEffect transition="in" filter="fade">
                                      <p:cBhvr additive="repl">
                                        <p:cTn id="63" dur="500"/>
                                        <p:tgtEl>
                                          <p:spTgt spid="226"/>
                                        </p:tgtEl>
                                      </p:cBhvr>
                                    </p:animEffect>
                                  </p:childTnLst>
                                </p:cTn>
                              </p:par>
                              <p:par>
                                <p:cTn id="64" presetID="10" presetClass="entr" fill="hold" nodeType="withEffect">
                                  <p:stCondLst>
                                    <p:cond delay="0"/>
                                  </p:stCondLst>
                                  <p:childTnLst>
                                    <p:set>
                                      <p:cBhvr>
                                        <p:cTn id="65" dur="1" fill="hold">
                                          <p:stCondLst>
                                            <p:cond delay="0"/>
                                          </p:stCondLst>
                                        </p:cTn>
                                        <p:tgtEl>
                                          <p:spTgt spid="228"/>
                                        </p:tgtEl>
                                        <p:attrNameLst>
                                          <p:attrName>style.visibility</p:attrName>
                                        </p:attrNameLst>
                                      </p:cBhvr>
                                      <p:to>
                                        <p:strVal val="visible"/>
                                      </p:to>
                                    </p:set>
                                    <p:animEffect transition="in" filter="fade">
                                      <p:cBhvr additive="repl">
                                        <p:cTn id="66" dur="500"/>
                                        <p:tgtEl>
                                          <p:spTgt spid="2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nodeType="clickEffect">
                                  <p:stCondLst>
                                    <p:cond delay="0"/>
                                  </p:stCondLst>
                                  <p:childTnLst>
                                    <p:set>
                                      <p:cBhvr>
                                        <p:cTn id="70" dur="1" fill="hold">
                                          <p:stCondLst>
                                            <p:cond delay="0"/>
                                          </p:stCondLst>
                                        </p:cTn>
                                        <p:tgtEl>
                                          <p:spTgt spid="235"/>
                                        </p:tgtEl>
                                        <p:attrNameLst>
                                          <p:attrName>style.visibility</p:attrName>
                                        </p:attrNameLst>
                                      </p:cBhvr>
                                      <p:to>
                                        <p:strVal val="visible"/>
                                      </p:to>
                                    </p:set>
                                    <p:animEffect transition="in" filter="fade">
                                      <p:cBhvr additive="repl">
                                        <p:cTn id="71" dur="500"/>
                                        <p:tgtEl>
                                          <p:spTgt spid="235"/>
                                        </p:tgtEl>
                                      </p:cBhvr>
                                    </p:animEffect>
                                  </p:childTnLst>
                                </p:cTn>
                              </p:par>
                              <p:par>
                                <p:cTn id="72" presetID="10" presetClass="entr" fill="hold" nodeType="withEffect">
                                  <p:stCondLst>
                                    <p:cond delay="0"/>
                                  </p:stCondLst>
                                  <p:childTnLst>
                                    <p:set>
                                      <p:cBhvr>
                                        <p:cTn id="73" dur="1" fill="hold">
                                          <p:stCondLst>
                                            <p:cond delay="0"/>
                                          </p:stCondLst>
                                        </p:cTn>
                                        <p:tgtEl>
                                          <p:spTgt spid="241"/>
                                        </p:tgtEl>
                                        <p:attrNameLst>
                                          <p:attrName>style.visibility</p:attrName>
                                        </p:attrNameLst>
                                      </p:cBhvr>
                                      <p:to>
                                        <p:strVal val="visible"/>
                                      </p:to>
                                    </p:set>
                                    <p:animEffect transition="in" filter="fade">
                                      <p:cBhvr additive="repl">
                                        <p:cTn id="74" dur="500"/>
                                        <p:tgtEl>
                                          <p:spTgt spid="241"/>
                                        </p:tgtEl>
                                      </p:cBhvr>
                                    </p:animEffect>
                                  </p:childTnLst>
                                </p:cTn>
                              </p:par>
                              <p:par>
                                <p:cTn id="75" presetID="10" presetClass="entr" fill="hold" nodeType="withEffect">
                                  <p:stCondLst>
                                    <p:cond delay="0"/>
                                  </p:stCondLst>
                                  <p:childTnLst>
                                    <p:set>
                                      <p:cBhvr>
                                        <p:cTn id="76" dur="1" fill="hold">
                                          <p:stCondLst>
                                            <p:cond delay="0"/>
                                          </p:stCondLst>
                                        </p:cTn>
                                        <p:tgtEl>
                                          <p:spTgt spid="247"/>
                                        </p:tgtEl>
                                        <p:attrNameLst>
                                          <p:attrName>style.visibility</p:attrName>
                                        </p:attrNameLst>
                                      </p:cBhvr>
                                      <p:to>
                                        <p:strVal val="visible"/>
                                      </p:to>
                                    </p:set>
                                    <p:animEffect transition="in" filter="fade">
                                      <p:cBhvr additive="repl">
                                        <p:cTn id="77" dur="500"/>
                                        <p:tgtEl>
                                          <p:spTgt spid="247"/>
                                        </p:tgtEl>
                                      </p:cBhvr>
                                    </p:animEffect>
                                  </p:childTnLst>
                                </p:cTn>
                              </p:par>
                              <p:par>
                                <p:cTn id="78" presetID="10" presetClass="entr" fill="hold" nodeType="withEffect">
                                  <p:stCondLst>
                                    <p:cond delay="0"/>
                                  </p:stCondLst>
                                  <p:childTnLst>
                                    <p:set>
                                      <p:cBhvr>
                                        <p:cTn id="79" dur="1" fill="hold">
                                          <p:stCondLst>
                                            <p:cond delay="0"/>
                                          </p:stCondLst>
                                        </p:cTn>
                                        <p:tgtEl>
                                          <p:spTgt spid="248"/>
                                        </p:tgtEl>
                                        <p:attrNameLst>
                                          <p:attrName>style.visibility</p:attrName>
                                        </p:attrNameLst>
                                      </p:cBhvr>
                                      <p:to>
                                        <p:strVal val="visible"/>
                                      </p:to>
                                    </p:set>
                                    <p:animEffect transition="in" filter="fade">
                                      <p:cBhvr additive="repl">
                                        <p:cTn id="80" dur="500"/>
                                        <p:tgtEl>
                                          <p:spTgt spid="248"/>
                                        </p:tgtEl>
                                      </p:cBhvr>
                                    </p:animEffect>
                                  </p:childTnLst>
                                </p:cTn>
                              </p:par>
                              <p:par>
                                <p:cTn id="81" presetID="10" presetClass="entr" fill="hold" nodeType="withEffect">
                                  <p:stCondLst>
                                    <p:cond delay="0"/>
                                  </p:stCondLst>
                                  <p:childTnLst>
                                    <p:set>
                                      <p:cBhvr>
                                        <p:cTn id="82" dur="1" fill="hold">
                                          <p:stCondLst>
                                            <p:cond delay="0"/>
                                          </p:stCondLst>
                                        </p:cTn>
                                        <p:tgtEl>
                                          <p:spTgt spid="250"/>
                                        </p:tgtEl>
                                        <p:attrNameLst>
                                          <p:attrName>style.visibility</p:attrName>
                                        </p:attrNameLst>
                                      </p:cBhvr>
                                      <p:to>
                                        <p:strVal val="visible"/>
                                      </p:to>
                                    </p:set>
                                    <p:animEffect transition="in" filter="fade">
                                      <p:cBhvr additive="repl">
                                        <p:cTn id="83" dur="500"/>
                                        <p:tgtEl>
                                          <p:spTgt spid="250"/>
                                        </p:tgtEl>
                                      </p:cBhvr>
                                    </p:animEffect>
                                  </p:childTnLst>
                                </p:cTn>
                              </p:par>
                              <p:par>
                                <p:cTn id="84" presetID="10" presetClass="entr" fill="hold" nodeType="withEffect">
                                  <p:stCondLst>
                                    <p:cond delay="0"/>
                                  </p:stCondLst>
                                  <p:childTnLst>
                                    <p:set>
                                      <p:cBhvr>
                                        <p:cTn id="85" dur="1" fill="hold">
                                          <p:stCondLst>
                                            <p:cond delay="0"/>
                                          </p:stCondLst>
                                        </p:cTn>
                                        <p:tgtEl>
                                          <p:spTgt spid="237"/>
                                        </p:tgtEl>
                                        <p:attrNameLst>
                                          <p:attrName>style.visibility</p:attrName>
                                        </p:attrNameLst>
                                      </p:cBhvr>
                                      <p:to>
                                        <p:strVal val="visible"/>
                                      </p:to>
                                    </p:set>
                                    <p:animEffect transition="in" filter="fade">
                                      <p:cBhvr additive="repl">
                                        <p:cTn id="86" dur="500"/>
                                        <p:tgtEl>
                                          <p:spTgt spid="237"/>
                                        </p:tgtEl>
                                      </p:cBhvr>
                                    </p:animEffect>
                                  </p:childTnLst>
                                </p:cTn>
                              </p:par>
                              <p:par>
                                <p:cTn id="87" presetID="10" presetClass="entr" fill="hold" nodeType="withEffect">
                                  <p:stCondLst>
                                    <p:cond delay="0"/>
                                  </p:stCondLst>
                                  <p:childTnLst>
                                    <p:set>
                                      <p:cBhvr>
                                        <p:cTn id="88" dur="1" fill="hold">
                                          <p:stCondLst>
                                            <p:cond delay="0"/>
                                          </p:stCondLst>
                                        </p:cTn>
                                        <p:tgtEl>
                                          <p:spTgt spid="249"/>
                                        </p:tgtEl>
                                        <p:attrNameLst>
                                          <p:attrName>style.visibility</p:attrName>
                                        </p:attrNameLst>
                                      </p:cBhvr>
                                      <p:to>
                                        <p:strVal val="visible"/>
                                      </p:to>
                                    </p:set>
                                    <p:animEffect transition="in" filter="fade">
                                      <p:cBhvr additive="repl">
                                        <p:cTn id="89" dur="500"/>
                                        <p:tgtEl>
                                          <p:spTgt spid="249"/>
                                        </p:tgtEl>
                                      </p:cBhvr>
                                    </p:animEffect>
                                  </p:childTnLst>
                                </p:cTn>
                              </p:par>
                              <p:par>
                                <p:cTn id="90" presetID="10" presetClass="entr" fill="hold" nodeType="withEffect">
                                  <p:stCondLst>
                                    <p:cond delay="0"/>
                                  </p:stCondLst>
                                  <p:childTnLst>
                                    <p:set>
                                      <p:cBhvr>
                                        <p:cTn id="91" dur="1" fill="hold">
                                          <p:stCondLst>
                                            <p:cond delay="0"/>
                                          </p:stCondLst>
                                        </p:cTn>
                                        <p:tgtEl>
                                          <p:spTgt spid="231"/>
                                        </p:tgtEl>
                                        <p:attrNameLst>
                                          <p:attrName>style.visibility</p:attrName>
                                        </p:attrNameLst>
                                      </p:cBhvr>
                                      <p:to>
                                        <p:strVal val="visible"/>
                                      </p:to>
                                    </p:set>
                                    <p:animEffect transition="in" filter="fade">
                                      <p:cBhvr additive="repl">
                                        <p:cTn id="92" dur="500"/>
                                        <p:tgtEl>
                                          <p:spTgt spid="231"/>
                                        </p:tgtEl>
                                      </p:cBhvr>
                                    </p:animEffect>
                                  </p:childTnLst>
                                </p:cTn>
                              </p:par>
                              <p:par>
                                <p:cTn id="93" presetID="10" presetClass="entr"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animEffect transition="in" filter="fade">
                                      <p:cBhvr additive="repl">
                                        <p:cTn id="95" dur="500"/>
                                        <p:tgtEl>
                                          <p:spTgt spid="232"/>
                                        </p:tgtEl>
                                      </p:cBhvr>
                                    </p:animEffect>
                                  </p:childTnLst>
                                </p:cTn>
                              </p:par>
                              <p:par>
                                <p:cTn id="96" presetID="10" presetClass="entr" fill="hold" nodeType="withEffect">
                                  <p:stCondLst>
                                    <p:cond delay="0"/>
                                  </p:stCondLst>
                                  <p:childTnLst>
                                    <p:set>
                                      <p:cBhvr>
                                        <p:cTn id="97" dur="1" fill="hold">
                                          <p:stCondLst>
                                            <p:cond delay="0"/>
                                          </p:stCondLst>
                                        </p:cTn>
                                        <p:tgtEl>
                                          <p:spTgt spid="233"/>
                                        </p:tgtEl>
                                        <p:attrNameLst>
                                          <p:attrName>style.visibility</p:attrName>
                                        </p:attrNameLst>
                                      </p:cBhvr>
                                      <p:to>
                                        <p:strVal val="visible"/>
                                      </p:to>
                                    </p:set>
                                    <p:animEffect transition="in" filter="fade">
                                      <p:cBhvr additive="repl">
                                        <p:cTn id="98" dur="500"/>
                                        <p:tgtEl>
                                          <p:spTgt spid="2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fill="hold" nodeType="clickEffect">
                                  <p:stCondLst>
                                    <p:cond delay="0"/>
                                  </p:stCondLst>
                                  <p:childTnLst>
                                    <p:set>
                                      <p:cBhvr>
                                        <p:cTn id="102" dur="1" fill="hold">
                                          <p:stCondLst>
                                            <p:cond delay="0"/>
                                          </p:stCondLst>
                                        </p:cTn>
                                        <p:tgtEl>
                                          <p:spTgt spid="240"/>
                                        </p:tgtEl>
                                        <p:attrNameLst>
                                          <p:attrName>style.visibility</p:attrName>
                                        </p:attrNameLst>
                                      </p:cBhvr>
                                      <p:to>
                                        <p:strVal val="visible"/>
                                      </p:to>
                                    </p:set>
                                    <p:animEffect transition="in" filter="fade">
                                      <p:cBhvr additive="repl">
                                        <p:cTn id="103" dur="500"/>
                                        <p:tgtEl>
                                          <p:spTgt spid="240"/>
                                        </p:tgtEl>
                                      </p:cBhvr>
                                    </p:animEffect>
                                  </p:childTnLst>
                                </p:cTn>
                              </p:par>
                              <p:par>
                                <p:cTn id="104" presetID="10" presetClass="entr" fill="hold" nodeType="withEffect">
                                  <p:stCondLst>
                                    <p:cond delay="0"/>
                                  </p:stCondLst>
                                  <p:childTnLst>
                                    <p:set>
                                      <p:cBhvr>
                                        <p:cTn id="105" dur="1" fill="hold">
                                          <p:stCondLst>
                                            <p:cond delay="0"/>
                                          </p:stCondLst>
                                        </p:cTn>
                                        <p:tgtEl>
                                          <p:spTgt spid="236"/>
                                        </p:tgtEl>
                                        <p:attrNameLst>
                                          <p:attrName>style.visibility</p:attrName>
                                        </p:attrNameLst>
                                      </p:cBhvr>
                                      <p:to>
                                        <p:strVal val="visible"/>
                                      </p:to>
                                    </p:set>
                                    <p:animEffect transition="in" filter="fade">
                                      <p:cBhvr additive="repl">
                                        <p:cTn id="106" dur="500"/>
                                        <p:tgtEl>
                                          <p:spTgt spid="236"/>
                                        </p:tgtEl>
                                      </p:cBhvr>
                                    </p:animEffect>
                                  </p:childTnLst>
                                </p:cTn>
                              </p:par>
                              <p:par>
                                <p:cTn id="107" presetID="10" presetClass="entr" fill="hold" nodeType="withEffect">
                                  <p:stCondLst>
                                    <p:cond delay="0"/>
                                  </p:stCondLst>
                                  <p:childTnLst>
                                    <p:set>
                                      <p:cBhvr>
                                        <p:cTn id="108" dur="1" fill="hold">
                                          <p:stCondLst>
                                            <p:cond delay="0"/>
                                          </p:stCondLst>
                                        </p:cTn>
                                        <p:tgtEl>
                                          <p:spTgt spid="252"/>
                                        </p:tgtEl>
                                        <p:attrNameLst>
                                          <p:attrName>style.visibility</p:attrName>
                                        </p:attrNameLst>
                                      </p:cBhvr>
                                      <p:to>
                                        <p:strVal val="visible"/>
                                      </p:to>
                                    </p:set>
                                    <p:animEffect transition="in" filter="fade">
                                      <p:cBhvr additive="repl">
                                        <p:cTn id="109" dur="500"/>
                                        <p:tgtEl>
                                          <p:spTgt spid="252"/>
                                        </p:tgtEl>
                                      </p:cBhvr>
                                    </p:animEffect>
                                  </p:childTnLst>
                                </p:cTn>
                              </p:par>
                              <p:par>
                                <p:cTn id="110" presetID="10" presetClass="entr" fill="hold" nodeType="withEffect">
                                  <p:stCondLst>
                                    <p:cond delay="0"/>
                                  </p:stCondLst>
                                  <p:childTnLst>
                                    <p:set>
                                      <p:cBhvr>
                                        <p:cTn id="111" dur="1" fill="hold">
                                          <p:stCondLst>
                                            <p:cond delay="0"/>
                                          </p:stCondLst>
                                        </p:cTn>
                                        <p:tgtEl>
                                          <p:spTgt spid="254"/>
                                        </p:tgtEl>
                                        <p:attrNameLst>
                                          <p:attrName>style.visibility</p:attrName>
                                        </p:attrNameLst>
                                      </p:cBhvr>
                                      <p:to>
                                        <p:strVal val="visible"/>
                                      </p:to>
                                    </p:set>
                                    <p:animEffect transition="in" filter="fade">
                                      <p:cBhvr additive="repl">
                                        <p:cTn id="112" dur="500"/>
                                        <p:tgtEl>
                                          <p:spTgt spid="254"/>
                                        </p:tgtEl>
                                      </p:cBhvr>
                                    </p:animEffect>
                                  </p:childTnLst>
                                </p:cTn>
                              </p:par>
                              <p:par>
                                <p:cTn id="113" presetID="10" presetClass="entr" fill="hold" nodeType="withEffect">
                                  <p:stCondLst>
                                    <p:cond delay="0"/>
                                  </p:stCondLst>
                                  <p:childTnLst>
                                    <p:set>
                                      <p:cBhvr>
                                        <p:cTn id="114" dur="1" fill="hold">
                                          <p:stCondLst>
                                            <p:cond delay="0"/>
                                          </p:stCondLst>
                                        </p:cTn>
                                        <p:tgtEl>
                                          <p:spTgt spid="257"/>
                                        </p:tgtEl>
                                        <p:attrNameLst>
                                          <p:attrName>style.visibility</p:attrName>
                                        </p:attrNameLst>
                                      </p:cBhvr>
                                      <p:to>
                                        <p:strVal val="visible"/>
                                      </p:to>
                                    </p:set>
                                    <p:animEffect transition="in" filter="fade">
                                      <p:cBhvr additive="repl">
                                        <p:cTn id="115" dur="500"/>
                                        <p:tgtEl>
                                          <p:spTgt spid="257"/>
                                        </p:tgtEl>
                                      </p:cBhvr>
                                    </p:animEffect>
                                  </p:childTnLst>
                                </p:cTn>
                              </p:par>
                              <p:par>
                                <p:cTn id="116" presetID="10" presetClass="entr" fill="hold" nodeType="withEffect">
                                  <p:stCondLst>
                                    <p:cond delay="0"/>
                                  </p:stCondLst>
                                  <p:childTnLst>
                                    <p:set>
                                      <p:cBhvr>
                                        <p:cTn id="117" dur="1" fill="hold">
                                          <p:stCondLst>
                                            <p:cond delay="0"/>
                                          </p:stCondLst>
                                        </p:cTn>
                                        <p:tgtEl>
                                          <p:spTgt spid="258"/>
                                        </p:tgtEl>
                                        <p:attrNameLst>
                                          <p:attrName>style.visibility</p:attrName>
                                        </p:attrNameLst>
                                      </p:cBhvr>
                                      <p:to>
                                        <p:strVal val="visible"/>
                                      </p:to>
                                    </p:set>
                                    <p:animEffect transition="in" filter="fade">
                                      <p:cBhvr additive="repl">
                                        <p:cTn id="118" dur="500"/>
                                        <p:tgtEl>
                                          <p:spTgt spid="258"/>
                                        </p:tgtEl>
                                      </p:cBhvr>
                                    </p:animEffect>
                                  </p:childTnLst>
                                </p:cTn>
                              </p:par>
                              <p:par>
                                <p:cTn id="119" presetID="10" presetClass="entr" fill="hold" nodeType="withEffect">
                                  <p:stCondLst>
                                    <p:cond delay="0"/>
                                  </p:stCondLst>
                                  <p:childTnLst>
                                    <p:set>
                                      <p:cBhvr>
                                        <p:cTn id="120" dur="1" fill="hold">
                                          <p:stCondLst>
                                            <p:cond delay="0"/>
                                          </p:stCondLst>
                                        </p:cTn>
                                        <p:tgtEl>
                                          <p:spTgt spid="255"/>
                                        </p:tgtEl>
                                        <p:attrNameLst>
                                          <p:attrName>style.visibility</p:attrName>
                                        </p:attrNameLst>
                                      </p:cBhvr>
                                      <p:to>
                                        <p:strVal val="visible"/>
                                      </p:to>
                                    </p:set>
                                    <p:animEffect transition="in" filter="fade">
                                      <p:cBhvr additive="repl">
                                        <p:cTn id="121" dur="500"/>
                                        <p:tgtEl>
                                          <p:spTgt spid="255"/>
                                        </p:tgtEl>
                                      </p:cBhvr>
                                    </p:animEffect>
                                  </p:childTnLst>
                                </p:cTn>
                              </p:par>
                              <p:par>
                                <p:cTn id="122" presetID="10" presetClass="entr" fill="hold" nodeType="withEffect">
                                  <p:stCondLst>
                                    <p:cond delay="0"/>
                                  </p:stCondLst>
                                  <p:childTnLst>
                                    <p:set>
                                      <p:cBhvr>
                                        <p:cTn id="123" dur="1" fill="hold">
                                          <p:stCondLst>
                                            <p:cond delay="0"/>
                                          </p:stCondLst>
                                        </p:cTn>
                                        <p:tgtEl>
                                          <p:spTgt spid="251"/>
                                        </p:tgtEl>
                                        <p:attrNameLst>
                                          <p:attrName>style.visibility</p:attrName>
                                        </p:attrNameLst>
                                      </p:cBhvr>
                                      <p:to>
                                        <p:strVal val="visible"/>
                                      </p:to>
                                    </p:set>
                                    <p:animEffect transition="in" filter="fade">
                                      <p:cBhvr additive="repl">
                                        <p:cTn id="124" dur="500"/>
                                        <p:tgtEl>
                                          <p:spTgt spid="251"/>
                                        </p:tgtEl>
                                      </p:cBhvr>
                                    </p:animEffect>
                                  </p:childTnLst>
                                </p:cTn>
                              </p:par>
                              <p:par>
                                <p:cTn id="125" presetID="10" presetClass="entr" fill="hold" nodeType="withEffect">
                                  <p:stCondLst>
                                    <p:cond delay="0"/>
                                  </p:stCondLst>
                                  <p:childTnLst>
                                    <p:set>
                                      <p:cBhvr>
                                        <p:cTn id="126" dur="1" fill="hold">
                                          <p:stCondLst>
                                            <p:cond delay="0"/>
                                          </p:stCondLst>
                                        </p:cTn>
                                        <p:tgtEl>
                                          <p:spTgt spid="253"/>
                                        </p:tgtEl>
                                        <p:attrNameLst>
                                          <p:attrName>style.visibility</p:attrName>
                                        </p:attrNameLst>
                                      </p:cBhvr>
                                      <p:to>
                                        <p:strVal val="visible"/>
                                      </p:to>
                                    </p:set>
                                    <p:animEffect transition="in" filter="fade">
                                      <p:cBhvr additive="repl">
                                        <p:cTn id="127" dur="500"/>
                                        <p:tgtEl>
                                          <p:spTgt spid="253"/>
                                        </p:tgtEl>
                                      </p:cBhvr>
                                    </p:animEffect>
                                  </p:childTnLst>
                                </p:cTn>
                              </p:par>
                              <p:par>
                                <p:cTn id="128" presetID="10" presetClass="entr" fill="hold" nodeType="withEffect">
                                  <p:stCondLst>
                                    <p:cond delay="0"/>
                                  </p:stCondLst>
                                  <p:childTnLst>
                                    <p:set>
                                      <p:cBhvr>
                                        <p:cTn id="129" dur="1" fill="hold">
                                          <p:stCondLst>
                                            <p:cond delay="0"/>
                                          </p:stCondLst>
                                        </p:cTn>
                                        <p:tgtEl>
                                          <p:spTgt spid="256"/>
                                        </p:tgtEl>
                                        <p:attrNameLst>
                                          <p:attrName>style.visibility</p:attrName>
                                        </p:attrNameLst>
                                      </p:cBhvr>
                                      <p:to>
                                        <p:strVal val="visible"/>
                                      </p:to>
                                    </p:set>
                                    <p:animEffect transition="in" filter="fade">
                                      <p:cBhvr additive="repl">
                                        <p:cTn id="130" dur="500"/>
                                        <p:tgtEl>
                                          <p:spTgt spid="25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fill="hold" nodeType="clickEffect">
                                  <p:stCondLst>
                                    <p:cond delay="0"/>
                                  </p:stCondLst>
                                  <p:childTnLst>
                                    <p:animEffect transition="out" filter="fade">
                                      <p:cBhvr additive="repl">
                                        <p:cTn id="134" dur="500"/>
                                        <p:tgtEl>
                                          <p:spTgt spid="240"/>
                                        </p:tgtEl>
                                      </p:cBhvr>
                                    </p:animEffect>
                                    <p:set>
                                      <p:cBhvr>
                                        <p:cTn id="135" dur="1" fill="hold">
                                          <p:stCondLst>
                                            <p:cond delay="499"/>
                                          </p:stCondLst>
                                        </p:cTn>
                                        <p:tgtEl>
                                          <p:spTgt spid="240"/>
                                        </p:tgtEl>
                                        <p:attrNameLst>
                                          <p:attrName>style.visibility</p:attrName>
                                        </p:attrNameLst>
                                      </p:cBhvr>
                                      <p:to>
                                        <p:strVal val="hidden"/>
                                      </p:to>
                                    </p:set>
                                  </p:childTnLst>
                                </p:cTn>
                              </p:par>
                              <p:par>
                                <p:cTn id="136" presetID="10" presetClass="exit" fill="hold" nodeType="withEffect">
                                  <p:stCondLst>
                                    <p:cond delay="0"/>
                                  </p:stCondLst>
                                  <p:childTnLst>
                                    <p:animEffect transition="out" filter="fade">
                                      <p:cBhvr additive="repl">
                                        <p:cTn id="137" dur="500"/>
                                        <p:tgtEl>
                                          <p:spTgt spid="236"/>
                                        </p:tgtEl>
                                      </p:cBhvr>
                                    </p:animEffect>
                                    <p:set>
                                      <p:cBhvr>
                                        <p:cTn id="138" dur="1" fill="hold">
                                          <p:stCondLst>
                                            <p:cond delay="499"/>
                                          </p:stCondLst>
                                        </p:cTn>
                                        <p:tgtEl>
                                          <p:spTgt spid="236"/>
                                        </p:tgtEl>
                                        <p:attrNameLst>
                                          <p:attrName>style.visibility</p:attrName>
                                        </p:attrNameLst>
                                      </p:cBhvr>
                                      <p:to>
                                        <p:strVal val="hidden"/>
                                      </p:to>
                                    </p:set>
                                  </p:childTnLst>
                                </p:cTn>
                              </p:par>
                              <p:par>
                                <p:cTn id="139" presetID="10" presetClass="exit" fill="hold" nodeType="withEffect">
                                  <p:stCondLst>
                                    <p:cond delay="0"/>
                                  </p:stCondLst>
                                  <p:childTnLst>
                                    <p:animEffect transition="out" filter="fade">
                                      <p:cBhvr additive="repl">
                                        <p:cTn id="140" dur="500"/>
                                        <p:tgtEl>
                                          <p:spTgt spid="252"/>
                                        </p:tgtEl>
                                      </p:cBhvr>
                                    </p:animEffect>
                                    <p:set>
                                      <p:cBhvr>
                                        <p:cTn id="141" dur="1" fill="hold">
                                          <p:stCondLst>
                                            <p:cond delay="499"/>
                                          </p:stCondLst>
                                        </p:cTn>
                                        <p:tgtEl>
                                          <p:spTgt spid="252"/>
                                        </p:tgtEl>
                                        <p:attrNameLst>
                                          <p:attrName>style.visibility</p:attrName>
                                        </p:attrNameLst>
                                      </p:cBhvr>
                                      <p:to>
                                        <p:strVal val="hidden"/>
                                      </p:to>
                                    </p:set>
                                  </p:childTnLst>
                                </p:cTn>
                              </p:par>
                              <p:par>
                                <p:cTn id="142" presetID="10" presetClass="exit" fill="hold" nodeType="withEffect">
                                  <p:stCondLst>
                                    <p:cond delay="0"/>
                                  </p:stCondLst>
                                  <p:childTnLst>
                                    <p:animEffect transition="out" filter="fade">
                                      <p:cBhvr additive="repl">
                                        <p:cTn id="143" dur="500"/>
                                        <p:tgtEl>
                                          <p:spTgt spid="254"/>
                                        </p:tgtEl>
                                      </p:cBhvr>
                                    </p:animEffect>
                                    <p:set>
                                      <p:cBhvr>
                                        <p:cTn id="144" dur="1" fill="hold">
                                          <p:stCondLst>
                                            <p:cond delay="499"/>
                                          </p:stCondLst>
                                        </p:cTn>
                                        <p:tgtEl>
                                          <p:spTgt spid="254"/>
                                        </p:tgtEl>
                                        <p:attrNameLst>
                                          <p:attrName>style.visibility</p:attrName>
                                        </p:attrNameLst>
                                      </p:cBhvr>
                                      <p:to>
                                        <p:strVal val="hidden"/>
                                      </p:to>
                                    </p:set>
                                  </p:childTnLst>
                                </p:cTn>
                              </p:par>
                              <p:par>
                                <p:cTn id="145" presetID="10" presetClass="exit" fill="hold" nodeType="withEffect">
                                  <p:stCondLst>
                                    <p:cond delay="0"/>
                                  </p:stCondLst>
                                  <p:childTnLst>
                                    <p:animEffect transition="out" filter="fade">
                                      <p:cBhvr additive="repl">
                                        <p:cTn id="146" dur="500"/>
                                        <p:tgtEl>
                                          <p:spTgt spid="257"/>
                                        </p:tgtEl>
                                      </p:cBhvr>
                                    </p:animEffect>
                                    <p:set>
                                      <p:cBhvr>
                                        <p:cTn id="147" dur="1" fill="hold">
                                          <p:stCondLst>
                                            <p:cond delay="499"/>
                                          </p:stCondLst>
                                        </p:cTn>
                                        <p:tgtEl>
                                          <p:spTgt spid="257"/>
                                        </p:tgtEl>
                                        <p:attrNameLst>
                                          <p:attrName>style.visibility</p:attrName>
                                        </p:attrNameLst>
                                      </p:cBhvr>
                                      <p:to>
                                        <p:strVal val="hidden"/>
                                      </p:to>
                                    </p:set>
                                  </p:childTnLst>
                                </p:cTn>
                              </p:par>
                              <p:par>
                                <p:cTn id="148" presetID="10" presetClass="exit" fill="hold" nodeType="withEffect">
                                  <p:stCondLst>
                                    <p:cond delay="0"/>
                                  </p:stCondLst>
                                  <p:childTnLst>
                                    <p:animEffect transition="out" filter="fade">
                                      <p:cBhvr additive="repl">
                                        <p:cTn id="149" dur="500"/>
                                        <p:tgtEl>
                                          <p:spTgt spid="255"/>
                                        </p:tgtEl>
                                      </p:cBhvr>
                                    </p:animEffect>
                                    <p:set>
                                      <p:cBhvr>
                                        <p:cTn id="150" dur="1" fill="hold">
                                          <p:stCondLst>
                                            <p:cond delay="499"/>
                                          </p:stCondLst>
                                        </p:cTn>
                                        <p:tgtEl>
                                          <p:spTgt spid="255"/>
                                        </p:tgtEl>
                                        <p:attrNameLst>
                                          <p:attrName>style.visibility</p:attrName>
                                        </p:attrNameLst>
                                      </p:cBhvr>
                                      <p:to>
                                        <p:strVal val="hidden"/>
                                      </p:to>
                                    </p:set>
                                  </p:childTnLst>
                                </p:cTn>
                              </p:par>
                              <p:par>
                                <p:cTn id="151" presetID="10" presetClass="exit" fill="hold" nodeType="withEffect">
                                  <p:stCondLst>
                                    <p:cond delay="0"/>
                                  </p:stCondLst>
                                  <p:childTnLst>
                                    <p:animEffect transition="out" filter="fade">
                                      <p:cBhvr additive="repl">
                                        <p:cTn id="152" dur="500"/>
                                        <p:tgtEl>
                                          <p:spTgt spid="251"/>
                                        </p:tgtEl>
                                      </p:cBhvr>
                                    </p:animEffect>
                                    <p:set>
                                      <p:cBhvr>
                                        <p:cTn id="153" dur="1" fill="hold">
                                          <p:stCondLst>
                                            <p:cond delay="499"/>
                                          </p:stCondLst>
                                        </p:cTn>
                                        <p:tgtEl>
                                          <p:spTgt spid="251"/>
                                        </p:tgtEl>
                                        <p:attrNameLst>
                                          <p:attrName>style.visibility</p:attrName>
                                        </p:attrNameLst>
                                      </p:cBhvr>
                                      <p:to>
                                        <p:strVal val="hidden"/>
                                      </p:to>
                                    </p:set>
                                  </p:childTnLst>
                                </p:cTn>
                              </p:par>
                              <p:par>
                                <p:cTn id="154" presetID="10" presetClass="exit" fill="hold" nodeType="withEffect">
                                  <p:stCondLst>
                                    <p:cond delay="0"/>
                                  </p:stCondLst>
                                  <p:childTnLst>
                                    <p:animEffect transition="out" filter="fade">
                                      <p:cBhvr additive="repl">
                                        <p:cTn id="155" dur="500"/>
                                        <p:tgtEl>
                                          <p:spTgt spid="253"/>
                                        </p:tgtEl>
                                      </p:cBhvr>
                                    </p:animEffect>
                                    <p:set>
                                      <p:cBhvr>
                                        <p:cTn id="156" dur="1" fill="hold">
                                          <p:stCondLst>
                                            <p:cond delay="499"/>
                                          </p:stCondLst>
                                        </p:cTn>
                                        <p:tgtEl>
                                          <p:spTgt spid="253"/>
                                        </p:tgtEl>
                                        <p:attrNameLst>
                                          <p:attrName>style.visibility</p:attrName>
                                        </p:attrNameLst>
                                      </p:cBhvr>
                                      <p:to>
                                        <p:strVal val="hidden"/>
                                      </p:to>
                                    </p:set>
                                  </p:childTnLst>
                                </p:cTn>
                              </p:par>
                              <p:par>
                                <p:cTn id="157" presetID="10" presetClass="exit" fill="hold" nodeType="withEffect">
                                  <p:stCondLst>
                                    <p:cond delay="0"/>
                                  </p:stCondLst>
                                  <p:childTnLst>
                                    <p:animEffect transition="out" filter="fade">
                                      <p:cBhvr additive="repl">
                                        <p:cTn id="158" dur="500"/>
                                        <p:tgtEl>
                                          <p:spTgt spid="256"/>
                                        </p:tgtEl>
                                      </p:cBhvr>
                                    </p:animEffect>
                                    <p:set>
                                      <p:cBhvr>
                                        <p:cTn id="159" dur="1" fill="hold">
                                          <p:stCondLst>
                                            <p:cond delay="499"/>
                                          </p:stCondLst>
                                        </p:cTn>
                                        <p:tgtEl>
                                          <p:spTgt spid="256"/>
                                        </p:tgtEl>
                                        <p:attrNameLst>
                                          <p:attrName>style.visibility</p:attrName>
                                        </p:attrNameLst>
                                      </p:cBhvr>
                                      <p:to>
                                        <p:strVal val="hidden"/>
                                      </p:to>
                                    </p:set>
                                  </p:childTnLst>
                                </p:cTn>
                              </p:par>
                            </p:childTnLst>
                          </p:cTn>
                        </p:par>
                        <p:par>
                          <p:cTn id="160" fill="hold">
                            <p:stCondLst>
                              <p:cond delay="500"/>
                            </p:stCondLst>
                            <p:childTnLst>
                              <p:par>
                                <p:cTn id="161" presetID="42" presetClass="path" fill="hold" nodeType="afterEffect">
                                  <p:stCondLst>
                                    <p:cond delay="0"/>
                                  </p:stCondLst>
                                  <p:childTnLst>
                                    <p:animMotion origin="layout" path="M 3.61111E-006 -2.22222E-006 L 3.61111E-006 0.20417 E">
                                      <p:cBhvr>
                                        <p:cTn id="162" dur="2000" fill="hold"/>
                                        <p:tgtEl>
                                          <p:spTgt spid="258"/>
                                        </p:tgtEl>
                                        <p:attrNameLst>
                                          <p:attrName>ppt_x</p:attrName>
                                          <p:attrName>ppt_y</p:attrName>
                                        </p:attrNameLst>
                                      </p:cBhvr>
                                    </p:animMotion>
                                  </p:childTnLst>
                                </p:cTn>
                              </p:par>
                            </p:childTnLst>
                          </p:cTn>
                        </p:par>
                        <p:par>
                          <p:cTn id="163" fill="hold">
                            <p:stCondLst>
                              <p:cond delay="2500"/>
                            </p:stCondLst>
                            <p:childTnLst>
                              <p:par>
                                <p:cTn id="164" presetID="10" presetClass="exit" fill="hold" nodeType="afterEffect">
                                  <p:stCondLst>
                                    <p:cond delay="0"/>
                                  </p:stCondLst>
                                  <p:childTnLst>
                                    <p:animEffect transition="out" filter="fade">
                                      <p:cBhvr additive="repl">
                                        <p:cTn id="165" dur="500"/>
                                        <p:tgtEl>
                                          <p:spTgt spid="235"/>
                                        </p:tgtEl>
                                      </p:cBhvr>
                                    </p:animEffect>
                                    <p:set>
                                      <p:cBhvr>
                                        <p:cTn id="166" dur="1" fill="hold">
                                          <p:stCondLst>
                                            <p:cond delay="499"/>
                                          </p:stCondLst>
                                        </p:cTn>
                                        <p:tgtEl>
                                          <p:spTgt spid="235"/>
                                        </p:tgtEl>
                                        <p:attrNameLst>
                                          <p:attrName>style.visibility</p:attrName>
                                        </p:attrNameLst>
                                      </p:cBhvr>
                                      <p:to>
                                        <p:strVal val="hidden"/>
                                      </p:to>
                                    </p:set>
                                  </p:childTnLst>
                                </p:cTn>
                              </p:par>
                              <p:par>
                                <p:cTn id="167" presetID="10" presetClass="exit" fill="hold" nodeType="withEffect">
                                  <p:stCondLst>
                                    <p:cond delay="0"/>
                                  </p:stCondLst>
                                  <p:childTnLst>
                                    <p:animEffect transition="out" filter="fade">
                                      <p:cBhvr additive="repl">
                                        <p:cTn id="168" dur="500"/>
                                        <p:tgtEl>
                                          <p:spTgt spid="241"/>
                                        </p:tgtEl>
                                      </p:cBhvr>
                                    </p:animEffect>
                                    <p:set>
                                      <p:cBhvr>
                                        <p:cTn id="169" dur="1" fill="hold">
                                          <p:stCondLst>
                                            <p:cond delay="499"/>
                                          </p:stCondLst>
                                        </p:cTn>
                                        <p:tgtEl>
                                          <p:spTgt spid="241"/>
                                        </p:tgtEl>
                                        <p:attrNameLst>
                                          <p:attrName>style.visibility</p:attrName>
                                        </p:attrNameLst>
                                      </p:cBhvr>
                                      <p:to>
                                        <p:strVal val="hidden"/>
                                      </p:to>
                                    </p:set>
                                  </p:childTnLst>
                                </p:cTn>
                              </p:par>
                              <p:par>
                                <p:cTn id="170" presetID="10" presetClass="exit" fill="hold" nodeType="withEffect">
                                  <p:stCondLst>
                                    <p:cond delay="0"/>
                                  </p:stCondLst>
                                  <p:childTnLst>
                                    <p:animEffect transition="out" filter="fade">
                                      <p:cBhvr additive="repl">
                                        <p:cTn id="171" dur="500"/>
                                        <p:tgtEl>
                                          <p:spTgt spid="247"/>
                                        </p:tgtEl>
                                      </p:cBhvr>
                                    </p:animEffect>
                                    <p:set>
                                      <p:cBhvr>
                                        <p:cTn id="172" dur="1" fill="hold">
                                          <p:stCondLst>
                                            <p:cond delay="499"/>
                                          </p:stCondLst>
                                        </p:cTn>
                                        <p:tgtEl>
                                          <p:spTgt spid="247"/>
                                        </p:tgtEl>
                                        <p:attrNameLst>
                                          <p:attrName>style.visibility</p:attrName>
                                        </p:attrNameLst>
                                      </p:cBhvr>
                                      <p:to>
                                        <p:strVal val="hidden"/>
                                      </p:to>
                                    </p:set>
                                  </p:childTnLst>
                                </p:cTn>
                              </p:par>
                              <p:par>
                                <p:cTn id="173" presetID="10" presetClass="exit" fill="hold" nodeType="withEffect">
                                  <p:stCondLst>
                                    <p:cond delay="0"/>
                                  </p:stCondLst>
                                  <p:childTnLst>
                                    <p:animEffect transition="out" filter="fade">
                                      <p:cBhvr additive="repl">
                                        <p:cTn id="174" dur="500"/>
                                        <p:tgtEl>
                                          <p:spTgt spid="248"/>
                                        </p:tgtEl>
                                      </p:cBhvr>
                                    </p:animEffect>
                                    <p:set>
                                      <p:cBhvr>
                                        <p:cTn id="175" dur="1" fill="hold">
                                          <p:stCondLst>
                                            <p:cond delay="499"/>
                                          </p:stCondLst>
                                        </p:cTn>
                                        <p:tgtEl>
                                          <p:spTgt spid="248"/>
                                        </p:tgtEl>
                                        <p:attrNameLst>
                                          <p:attrName>style.visibility</p:attrName>
                                        </p:attrNameLst>
                                      </p:cBhvr>
                                      <p:to>
                                        <p:strVal val="hidden"/>
                                      </p:to>
                                    </p:set>
                                  </p:childTnLst>
                                </p:cTn>
                              </p:par>
                              <p:par>
                                <p:cTn id="176" presetID="10" presetClass="exit" fill="hold" nodeType="withEffect">
                                  <p:stCondLst>
                                    <p:cond delay="0"/>
                                  </p:stCondLst>
                                  <p:childTnLst>
                                    <p:animEffect transition="out" filter="fade">
                                      <p:cBhvr additive="repl">
                                        <p:cTn id="177" dur="500"/>
                                        <p:tgtEl>
                                          <p:spTgt spid="250"/>
                                        </p:tgtEl>
                                      </p:cBhvr>
                                    </p:animEffect>
                                    <p:set>
                                      <p:cBhvr>
                                        <p:cTn id="178" dur="1" fill="hold">
                                          <p:stCondLst>
                                            <p:cond delay="499"/>
                                          </p:stCondLst>
                                        </p:cTn>
                                        <p:tgtEl>
                                          <p:spTgt spid="250"/>
                                        </p:tgtEl>
                                        <p:attrNameLst>
                                          <p:attrName>style.visibility</p:attrName>
                                        </p:attrNameLst>
                                      </p:cBhvr>
                                      <p:to>
                                        <p:strVal val="hidden"/>
                                      </p:to>
                                    </p:set>
                                  </p:childTnLst>
                                </p:cTn>
                              </p:par>
                              <p:par>
                                <p:cTn id="179" presetID="10" presetClass="exit" fill="hold" nodeType="withEffect">
                                  <p:stCondLst>
                                    <p:cond delay="0"/>
                                  </p:stCondLst>
                                  <p:childTnLst>
                                    <p:animEffect transition="out" filter="fade">
                                      <p:cBhvr additive="repl">
                                        <p:cTn id="180" dur="500"/>
                                        <p:tgtEl>
                                          <p:spTgt spid="237"/>
                                        </p:tgtEl>
                                      </p:cBhvr>
                                    </p:animEffect>
                                    <p:set>
                                      <p:cBhvr>
                                        <p:cTn id="181" dur="1" fill="hold">
                                          <p:stCondLst>
                                            <p:cond delay="499"/>
                                          </p:stCondLst>
                                        </p:cTn>
                                        <p:tgtEl>
                                          <p:spTgt spid="237"/>
                                        </p:tgtEl>
                                        <p:attrNameLst>
                                          <p:attrName>style.visibility</p:attrName>
                                        </p:attrNameLst>
                                      </p:cBhvr>
                                      <p:to>
                                        <p:strVal val="hidden"/>
                                      </p:to>
                                    </p:set>
                                  </p:childTnLst>
                                </p:cTn>
                              </p:par>
                              <p:par>
                                <p:cTn id="182" presetID="10" presetClass="exit" fill="hold" nodeType="withEffect">
                                  <p:stCondLst>
                                    <p:cond delay="0"/>
                                  </p:stCondLst>
                                  <p:childTnLst>
                                    <p:animEffect transition="out" filter="fade">
                                      <p:cBhvr additive="repl">
                                        <p:cTn id="183" dur="500"/>
                                        <p:tgtEl>
                                          <p:spTgt spid="249"/>
                                        </p:tgtEl>
                                      </p:cBhvr>
                                    </p:animEffect>
                                    <p:set>
                                      <p:cBhvr>
                                        <p:cTn id="184" dur="1" fill="hold">
                                          <p:stCondLst>
                                            <p:cond delay="499"/>
                                          </p:stCondLst>
                                        </p:cTn>
                                        <p:tgtEl>
                                          <p:spTgt spid="249"/>
                                        </p:tgtEl>
                                        <p:attrNameLst>
                                          <p:attrName>style.visibility</p:attrName>
                                        </p:attrNameLst>
                                      </p:cBhvr>
                                      <p:to>
                                        <p:strVal val="hidden"/>
                                      </p:to>
                                    </p:set>
                                  </p:childTnLst>
                                </p:cTn>
                              </p:par>
                              <p:par>
                                <p:cTn id="185" presetID="10" presetClass="exit" fill="hold" nodeType="withEffect">
                                  <p:stCondLst>
                                    <p:cond delay="0"/>
                                  </p:stCondLst>
                                  <p:childTnLst>
                                    <p:animEffect transition="out" filter="fade">
                                      <p:cBhvr additive="repl">
                                        <p:cTn id="186" dur="500"/>
                                        <p:tgtEl>
                                          <p:spTgt spid="231"/>
                                        </p:tgtEl>
                                      </p:cBhvr>
                                    </p:animEffect>
                                    <p:set>
                                      <p:cBhvr>
                                        <p:cTn id="187" dur="1" fill="hold">
                                          <p:stCondLst>
                                            <p:cond delay="499"/>
                                          </p:stCondLst>
                                        </p:cTn>
                                        <p:tgtEl>
                                          <p:spTgt spid="231"/>
                                        </p:tgtEl>
                                        <p:attrNameLst>
                                          <p:attrName>style.visibility</p:attrName>
                                        </p:attrNameLst>
                                      </p:cBhvr>
                                      <p:to>
                                        <p:strVal val="hidden"/>
                                      </p:to>
                                    </p:set>
                                  </p:childTnLst>
                                </p:cTn>
                              </p:par>
                              <p:par>
                                <p:cTn id="188" presetID="10" presetClass="exit" fill="hold" nodeType="withEffect">
                                  <p:stCondLst>
                                    <p:cond delay="0"/>
                                  </p:stCondLst>
                                  <p:childTnLst>
                                    <p:animEffect transition="out" filter="fade">
                                      <p:cBhvr additive="repl">
                                        <p:cTn id="189" dur="500"/>
                                        <p:tgtEl>
                                          <p:spTgt spid="232"/>
                                        </p:tgtEl>
                                      </p:cBhvr>
                                    </p:animEffect>
                                    <p:set>
                                      <p:cBhvr>
                                        <p:cTn id="190" dur="1" fill="hold">
                                          <p:stCondLst>
                                            <p:cond delay="499"/>
                                          </p:stCondLst>
                                        </p:cTn>
                                        <p:tgtEl>
                                          <p:spTgt spid="232"/>
                                        </p:tgtEl>
                                        <p:attrNameLst>
                                          <p:attrName>style.visibility</p:attrName>
                                        </p:attrNameLst>
                                      </p:cBhvr>
                                      <p:to>
                                        <p:strVal val="hidden"/>
                                      </p:to>
                                    </p:set>
                                  </p:childTnLst>
                                </p:cTn>
                              </p:par>
                              <p:par>
                                <p:cTn id="191" presetID="10" presetClass="exit" fill="hold" nodeType="withEffect">
                                  <p:stCondLst>
                                    <p:cond delay="0"/>
                                  </p:stCondLst>
                                  <p:childTnLst>
                                    <p:animEffect transition="out" filter="fade">
                                      <p:cBhvr additive="repl">
                                        <p:cTn id="192" dur="500"/>
                                        <p:tgtEl>
                                          <p:spTgt spid="233"/>
                                        </p:tgtEl>
                                      </p:cBhvr>
                                    </p:animEffect>
                                    <p:set>
                                      <p:cBhvr>
                                        <p:cTn id="193" dur="1" fill="hold">
                                          <p:stCondLst>
                                            <p:cond delay="499"/>
                                          </p:stCondLst>
                                        </p:cTn>
                                        <p:tgtEl>
                                          <p:spTgt spid="233"/>
                                        </p:tgtEl>
                                        <p:attrNameLst>
                                          <p:attrName>style.visibility</p:attrName>
                                        </p:attrNameLst>
                                      </p:cBhvr>
                                      <p:to>
                                        <p:strVal val="hidden"/>
                                      </p:to>
                                    </p:set>
                                  </p:childTnLst>
                                </p:cTn>
                              </p:par>
                            </p:childTnLst>
                          </p:cTn>
                        </p:par>
                        <p:par>
                          <p:cTn id="194" fill="hold">
                            <p:stCondLst>
                              <p:cond delay="3000"/>
                            </p:stCondLst>
                            <p:childTnLst>
                              <p:par>
                                <p:cTn id="195" presetID="42" presetClass="path" fill="hold" nodeType="afterEffect">
                                  <p:stCondLst>
                                    <p:cond delay="0"/>
                                  </p:stCondLst>
                                  <p:childTnLst>
                                    <p:animMotion origin="layout" path="M -0.00018 0.20463 L -0.00087 0.33334 E">
                                      <p:cBhvr>
                                        <p:cTn id="196" dur="2000" fill="hold"/>
                                        <p:tgtEl>
                                          <p:spTgt spid="258"/>
                                        </p:tgtEl>
                                        <p:attrNameLst>
                                          <p:attrName>ppt_x</p:attrName>
                                          <p:attrName>ppt_y</p:attrName>
                                        </p:attrNameLst>
                                      </p:cBhvr>
                                    </p:animMotion>
                                  </p:childTnLst>
                                </p:cTn>
                              </p:par>
                            </p:childTnLst>
                          </p:cTn>
                        </p:par>
                        <p:par>
                          <p:cTn id="197" fill="hold">
                            <p:stCondLst>
                              <p:cond delay="5000"/>
                            </p:stCondLst>
                            <p:childTnLst>
                              <p:par>
                                <p:cTn id="198" presetID="10" presetClass="exit" fill="hold" nodeType="afterEffect">
                                  <p:stCondLst>
                                    <p:cond delay="0"/>
                                  </p:stCondLst>
                                  <p:childTnLst>
                                    <p:animEffect transition="out" filter="fade">
                                      <p:cBhvr additive="repl">
                                        <p:cTn id="199" dur="500"/>
                                        <p:tgtEl>
                                          <p:spTgt spid="239"/>
                                        </p:tgtEl>
                                      </p:cBhvr>
                                    </p:animEffect>
                                    <p:set>
                                      <p:cBhvr>
                                        <p:cTn id="200" dur="1" fill="hold">
                                          <p:stCondLst>
                                            <p:cond delay="499"/>
                                          </p:stCondLst>
                                        </p:cTn>
                                        <p:tgtEl>
                                          <p:spTgt spid="239"/>
                                        </p:tgtEl>
                                        <p:attrNameLst>
                                          <p:attrName>style.visibility</p:attrName>
                                        </p:attrNameLst>
                                      </p:cBhvr>
                                      <p:to>
                                        <p:strVal val="hidden"/>
                                      </p:to>
                                    </p:set>
                                  </p:childTnLst>
                                </p:cTn>
                              </p:par>
                              <p:par>
                                <p:cTn id="201" presetID="10" presetClass="exit" fill="hold" nodeType="withEffect">
                                  <p:stCondLst>
                                    <p:cond delay="0"/>
                                  </p:stCondLst>
                                  <p:childTnLst>
                                    <p:animEffect transition="out" filter="fade">
                                      <p:cBhvr additive="repl">
                                        <p:cTn id="202" dur="500"/>
                                        <p:tgtEl>
                                          <p:spTgt spid="234"/>
                                        </p:tgtEl>
                                      </p:cBhvr>
                                    </p:animEffect>
                                    <p:set>
                                      <p:cBhvr>
                                        <p:cTn id="203" dur="1" fill="hold">
                                          <p:stCondLst>
                                            <p:cond delay="499"/>
                                          </p:stCondLst>
                                        </p:cTn>
                                        <p:tgtEl>
                                          <p:spTgt spid="234"/>
                                        </p:tgtEl>
                                        <p:attrNameLst>
                                          <p:attrName>style.visibility</p:attrName>
                                        </p:attrNameLst>
                                      </p:cBhvr>
                                      <p:to>
                                        <p:strVal val="hidden"/>
                                      </p:to>
                                    </p:set>
                                  </p:childTnLst>
                                </p:cTn>
                              </p:par>
                              <p:par>
                                <p:cTn id="204" presetID="10" presetClass="exit" fill="hold" nodeType="withEffect">
                                  <p:stCondLst>
                                    <p:cond delay="0"/>
                                  </p:stCondLst>
                                  <p:childTnLst>
                                    <p:animEffect transition="out" filter="fade">
                                      <p:cBhvr additive="repl">
                                        <p:cTn id="205" dur="500"/>
                                        <p:tgtEl>
                                          <p:spTgt spid="225"/>
                                        </p:tgtEl>
                                      </p:cBhvr>
                                    </p:animEffect>
                                    <p:set>
                                      <p:cBhvr>
                                        <p:cTn id="206" dur="1" fill="hold">
                                          <p:stCondLst>
                                            <p:cond delay="499"/>
                                          </p:stCondLst>
                                        </p:cTn>
                                        <p:tgtEl>
                                          <p:spTgt spid="225"/>
                                        </p:tgtEl>
                                        <p:attrNameLst>
                                          <p:attrName>style.visibility</p:attrName>
                                        </p:attrNameLst>
                                      </p:cBhvr>
                                      <p:to>
                                        <p:strVal val="hidden"/>
                                      </p:to>
                                    </p:set>
                                  </p:childTnLst>
                                </p:cTn>
                              </p:par>
                              <p:par>
                                <p:cTn id="207" presetID="10" presetClass="exit" fill="hold" nodeType="withEffect">
                                  <p:stCondLst>
                                    <p:cond delay="0"/>
                                  </p:stCondLst>
                                  <p:childTnLst>
                                    <p:animEffect transition="out" filter="fade">
                                      <p:cBhvr additive="repl">
                                        <p:cTn id="208" dur="500"/>
                                        <p:tgtEl>
                                          <p:spTgt spid="227"/>
                                        </p:tgtEl>
                                      </p:cBhvr>
                                    </p:animEffect>
                                    <p:set>
                                      <p:cBhvr>
                                        <p:cTn id="209" dur="1" fill="hold">
                                          <p:stCondLst>
                                            <p:cond delay="499"/>
                                          </p:stCondLst>
                                        </p:cTn>
                                        <p:tgtEl>
                                          <p:spTgt spid="227"/>
                                        </p:tgtEl>
                                        <p:attrNameLst>
                                          <p:attrName>style.visibility</p:attrName>
                                        </p:attrNameLst>
                                      </p:cBhvr>
                                      <p:to>
                                        <p:strVal val="hidden"/>
                                      </p:to>
                                    </p:set>
                                  </p:childTnLst>
                                </p:cTn>
                              </p:par>
                              <p:par>
                                <p:cTn id="210" presetID="10" presetClass="exit" fill="hold" nodeType="withEffect">
                                  <p:stCondLst>
                                    <p:cond delay="0"/>
                                  </p:stCondLst>
                                  <p:childTnLst>
                                    <p:animEffect transition="out" filter="fade">
                                      <p:cBhvr additive="repl">
                                        <p:cTn id="211" dur="500"/>
                                        <p:tgtEl>
                                          <p:spTgt spid="245"/>
                                        </p:tgtEl>
                                      </p:cBhvr>
                                    </p:animEffect>
                                    <p:set>
                                      <p:cBhvr>
                                        <p:cTn id="212" dur="1" fill="hold">
                                          <p:stCondLst>
                                            <p:cond delay="499"/>
                                          </p:stCondLst>
                                        </p:cTn>
                                        <p:tgtEl>
                                          <p:spTgt spid="245"/>
                                        </p:tgtEl>
                                        <p:attrNameLst>
                                          <p:attrName>style.visibility</p:attrName>
                                        </p:attrNameLst>
                                      </p:cBhvr>
                                      <p:to>
                                        <p:strVal val="hidden"/>
                                      </p:to>
                                    </p:set>
                                  </p:childTnLst>
                                </p:cTn>
                              </p:par>
                              <p:par>
                                <p:cTn id="213" presetID="10" presetClass="exit" fill="hold" nodeType="withEffect">
                                  <p:stCondLst>
                                    <p:cond delay="0"/>
                                  </p:stCondLst>
                                  <p:childTnLst>
                                    <p:animEffect transition="out" filter="fade">
                                      <p:cBhvr additive="repl">
                                        <p:cTn id="214" dur="500"/>
                                        <p:tgtEl>
                                          <p:spTgt spid="246"/>
                                        </p:tgtEl>
                                      </p:cBhvr>
                                    </p:animEffect>
                                    <p:set>
                                      <p:cBhvr>
                                        <p:cTn id="215" dur="1" fill="hold">
                                          <p:stCondLst>
                                            <p:cond delay="499"/>
                                          </p:stCondLst>
                                        </p:cTn>
                                        <p:tgtEl>
                                          <p:spTgt spid="246"/>
                                        </p:tgtEl>
                                        <p:attrNameLst>
                                          <p:attrName>style.visibility</p:attrName>
                                        </p:attrNameLst>
                                      </p:cBhvr>
                                      <p:to>
                                        <p:strVal val="hidden"/>
                                      </p:to>
                                    </p:set>
                                  </p:childTnLst>
                                </p:cTn>
                              </p:par>
                              <p:par>
                                <p:cTn id="216" presetID="10" presetClass="exit" fill="hold" nodeType="withEffect">
                                  <p:stCondLst>
                                    <p:cond delay="0"/>
                                  </p:stCondLst>
                                  <p:childTnLst>
                                    <p:animEffect transition="out" filter="fade">
                                      <p:cBhvr additive="repl">
                                        <p:cTn id="217" dur="500"/>
                                        <p:tgtEl>
                                          <p:spTgt spid="230"/>
                                        </p:tgtEl>
                                      </p:cBhvr>
                                    </p:animEffect>
                                    <p:set>
                                      <p:cBhvr>
                                        <p:cTn id="218" dur="1" fill="hold">
                                          <p:stCondLst>
                                            <p:cond delay="499"/>
                                          </p:stCondLst>
                                        </p:cTn>
                                        <p:tgtEl>
                                          <p:spTgt spid="230"/>
                                        </p:tgtEl>
                                        <p:attrNameLst>
                                          <p:attrName>style.visibility</p:attrName>
                                        </p:attrNameLst>
                                      </p:cBhvr>
                                      <p:to>
                                        <p:strVal val="hidden"/>
                                      </p:to>
                                    </p:set>
                                  </p:childTnLst>
                                </p:cTn>
                              </p:par>
                              <p:par>
                                <p:cTn id="219" presetID="10" presetClass="exit" fill="hold" nodeType="withEffect">
                                  <p:stCondLst>
                                    <p:cond delay="0"/>
                                  </p:stCondLst>
                                  <p:childTnLst>
                                    <p:animEffect transition="out" filter="fade">
                                      <p:cBhvr additive="repl">
                                        <p:cTn id="220" dur="500"/>
                                        <p:tgtEl>
                                          <p:spTgt spid="224"/>
                                        </p:tgtEl>
                                      </p:cBhvr>
                                    </p:animEffect>
                                    <p:set>
                                      <p:cBhvr>
                                        <p:cTn id="221" dur="1" fill="hold">
                                          <p:stCondLst>
                                            <p:cond delay="499"/>
                                          </p:stCondLst>
                                        </p:cTn>
                                        <p:tgtEl>
                                          <p:spTgt spid="224"/>
                                        </p:tgtEl>
                                        <p:attrNameLst>
                                          <p:attrName>style.visibility</p:attrName>
                                        </p:attrNameLst>
                                      </p:cBhvr>
                                      <p:to>
                                        <p:strVal val="hidden"/>
                                      </p:to>
                                    </p:set>
                                  </p:childTnLst>
                                </p:cTn>
                              </p:par>
                              <p:par>
                                <p:cTn id="222" presetID="10" presetClass="exit" fill="hold" nodeType="withEffect">
                                  <p:stCondLst>
                                    <p:cond delay="0"/>
                                  </p:stCondLst>
                                  <p:childTnLst>
                                    <p:animEffect transition="out" filter="fade">
                                      <p:cBhvr additive="repl">
                                        <p:cTn id="223" dur="500"/>
                                        <p:tgtEl>
                                          <p:spTgt spid="226"/>
                                        </p:tgtEl>
                                      </p:cBhvr>
                                    </p:animEffect>
                                    <p:set>
                                      <p:cBhvr>
                                        <p:cTn id="224" dur="1" fill="hold">
                                          <p:stCondLst>
                                            <p:cond delay="499"/>
                                          </p:stCondLst>
                                        </p:cTn>
                                        <p:tgtEl>
                                          <p:spTgt spid="226"/>
                                        </p:tgtEl>
                                        <p:attrNameLst>
                                          <p:attrName>style.visibility</p:attrName>
                                        </p:attrNameLst>
                                      </p:cBhvr>
                                      <p:to>
                                        <p:strVal val="hidden"/>
                                      </p:to>
                                    </p:set>
                                  </p:childTnLst>
                                </p:cTn>
                              </p:par>
                              <p:par>
                                <p:cTn id="225" presetID="10" presetClass="exit" fill="hold" nodeType="withEffect">
                                  <p:stCondLst>
                                    <p:cond delay="0"/>
                                  </p:stCondLst>
                                  <p:childTnLst>
                                    <p:animEffect transition="out" filter="fade">
                                      <p:cBhvr additive="repl">
                                        <p:cTn id="226" dur="500"/>
                                        <p:tgtEl>
                                          <p:spTgt spid="228"/>
                                        </p:tgtEl>
                                      </p:cBhvr>
                                    </p:animEffect>
                                    <p:set>
                                      <p:cBhvr>
                                        <p:cTn id="227" dur="1" fill="hold">
                                          <p:stCondLst>
                                            <p:cond delay="499"/>
                                          </p:stCondLst>
                                        </p:cTn>
                                        <p:tgtEl>
                                          <p:spTgt spid="228"/>
                                        </p:tgtEl>
                                        <p:attrNameLst>
                                          <p:attrName>style.visibility</p:attrName>
                                        </p:attrNameLst>
                                      </p:cBhvr>
                                      <p:to>
                                        <p:strVal val="hidden"/>
                                      </p:to>
                                    </p:set>
                                  </p:childTnLst>
                                </p:cTn>
                              </p:par>
                            </p:childTnLst>
                          </p:cTn>
                        </p:par>
                        <p:par>
                          <p:cTn id="228" fill="hold">
                            <p:stCondLst>
                              <p:cond delay="5500"/>
                            </p:stCondLst>
                            <p:childTnLst>
                              <p:par>
                                <p:cTn id="229" presetID="42" presetClass="path" fill="hold" nodeType="afterEffect">
                                  <p:stCondLst>
                                    <p:cond delay="0"/>
                                  </p:stCondLst>
                                  <p:childTnLst>
                                    <p:animMotion origin="layout" path="M -0.00087 0.33334 L -0.00087 0.44746 E">
                                      <p:cBhvr>
                                        <p:cTn id="230" dur="2000" fill="hold"/>
                                        <p:tgtEl>
                                          <p:spTgt spid="258"/>
                                        </p:tgtEl>
                                        <p:attrNameLst>
                                          <p:attrName>ppt_x</p:attrName>
                                          <p:attrName>ppt_y</p:attrName>
                                        </p:attrNameLst>
                                      </p:cBhvr>
                                    </p:animMotion>
                                  </p:childTnLst>
                                </p:cTn>
                              </p:par>
                            </p:childTnLst>
                          </p:cTn>
                        </p:par>
                        <p:par>
                          <p:cTn id="231" fill="hold">
                            <p:stCondLst>
                              <p:cond delay="7500"/>
                            </p:stCondLst>
                            <p:childTnLst>
                              <p:par>
                                <p:cTn id="232" presetID="10" presetClass="exit" fill="hold" nodeType="afterEffect">
                                  <p:stCondLst>
                                    <p:cond delay="0"/>
                                  </p:stCondLst>
                                  <p:childTnLst>
                                    <p:animEffect transition="out" filter="fade">
                                      <p:cBhvr additive="repl">
                                        <p:cTn id="233" dur="500"/>
                                        <p:tgtEl>
                                          <p:spTgt spid="221"/>
                                        </p:tgtEl>
                                      </p:cBhvr>
                                    </p:animEffect>
                                    <p:set>
                                      <p:cBhvr>
                                        <p:cTn id="234" dur="1" fill="hold">
                                          <p:stCondLst>
                                            <p:cond delay="499"/>
                                          </p:stCondLst>
                                        </p:cTn>
                                        <p:tgtEl>
                                          <p:spTgt spid="221"/>
                                        </p:tgtEl>
                                        <p:attrNameLst>
                                          <p:attrName>style.visibility</p:attrName>
                                        </p:attrNameLst>
                                      </p:cBhvr>
                                      <p:to>
                                        <p:strVal val="hidden"/>
                                      </p:to>
                                    </p:set>
                                  </p:childTnLst>
                                </p:cTn>
                              </p:par>
                              <p:par>
                                <p:cTn id="235" presetID="10" presetClass="exit" fill="hold" nodeType="withEffect">
                                  <p:stCondLst>
                                    <p:cond delay="0"/>
                                  </p:stCondLst>
                                  <p:childTnLst>
                                    <p:animEffect transition="out" filter="fade">
                                      <p:cBhvr additive="repl">
                                        <p:cTn id="236" dur="500"/>
                                        <p:tgtEl>
                                          <p:spTgt spid="238"/>
                                        </p:tgtEl>
                                      </p:cBhvr>
                                    </p:animEffect>
                                    <p:set>
                                      <p:cBhvr>
                                        <p:cTn id="237" dur="1" fill="hold">
                                          <p:stCondLst>
                                            <p:cond delay="499"/>
                                          </p:stCondLst>
                                        </p:cTn>
                                        <p:tgtEl>
                                          <p:spTgt spid="238"/>
                                        </p:tgtEl>
                                        <p:attrNameLst>
                                          <p:attrName>style.visibility</p:attrName>
                                        </p:attrNameLst>
                                      </p:cBhvr>
                                      <p:to>
                                        <p:strVal val="hidden"/>
                                      </p:to>
                                    </p:set>
                                  </p:childTnLst>
                                </p:cTn>
                              </p:par>
                              <p:par>
                                <p:cTn id="238" presetID="10" presetClass="exit" fill="hold" nodeType="withEffect">
                                  <p:stCondLst>
                                    <p:cond delay="0"/>
                                  </p:stCondLst>
                                  <p:childTnLst>
                                    <p:animEffect transition="out" filter="fade">
                                      <p:cBhvr additive="repl">
                                        <p:cTn id="239" dur="500"/>
                                        <p:tgtEl>
                                          <p:spTgt spid="220"/>
                                        </p:tgtEl>
                                      </p:cBhvr>
                                    </p:animEffect>
                                    <p:set>
                                      <p:cBhvr>
                                        <p:cTn id="240" dur="1" fill="hold">
                                          <p:stCondLst>
                                            <p:cond delay="499"/>
                                          </p:stCondLst>
                                        </p:cTn>
                                        <p:tgtEl>
                                          <p:spTgt spid="220"/>
                                        </p:tgtEl>
                                        <p:attrNameLst>
                                          <p:attrName>style.visibility</p:attrName>
                                        </p:attrNameLst>
                                      </p:cBhvr>
                                      <p:to>
                                        <p:strVal val="hidden"/>
                                      </p:to>
                                    </p:set>
                                  </p:childTnLst>
                                </p:cTn>
                              </p:par>
                              <p:par>
                                <p:cTn id="241" presetID="10" presetClass="exit" fill="hold" nodeType="withEffect">
                                  <p:stCondLst>
                                    <p:cond delay="0"/>
                                  </p:stCondLst>
                                  <p:childTnLst>
                                    <p:animEffect transition="out" filter="fade">
                                      <p:cBhvr additive="repl">
                                        <p:cTn id="242" dur="500"/>
                                        <p:tgtEl>
                                          <p:spTgt spid="223"/>
                                        </p:tgtEl>
                                      </p:cBhvr>
                                    </p:animEffect>
                                    <p:set>
                                      <p:cBhvr>
                                        <p:cTn id="243" dur="1" fill="hold">
                                          <p:stCondLst>
                                            <p:cond delay="499"/>
                                          </p:stCondLst>
                                        </p:cTn>
                                        <p:tgtEl>
                                          <p:spTgt spid="223"/>
                                        </p:tgtEl>
                                        <p:attrNameLst>
                                          <p:attrName>style.visibility</p:attrName>
                                        </p:attrNameLst>
                                      </p:cBhvr>
                                      <p:to>
                                        <p:strVal val="hidden"/>
                                      </p:to>
                                    </p:set>
                                  </p:childTnLst>
                                </p:cTn>
                              </p:par>
                              <p:par>
                                <p:cTn id="244" presetID="10" presetClass="exit" fill="hold" nodeType="withEffect">
                                  <p:stCondLst>
                                    <p:cond delay="0"/>
                                  </p:stCondLst>
                                  <p:childTnLst>
                                    <p:animEffect transition="out" filter="fade">
                                      <p:cBhvr additive="repl">
                                        <p:cTn id="245" dur="500"/>
                                        <p:tgtEl>
                                          <p:spTgt spid="243"/>
                                        </p:tgtEl>
                                      </p:cBhvr>
                                    </p:animEffect>
                                    <p:set>
                                      <p:cBhvr>
                                        <p:cTn id="246" dur="1" fill="hold">
                                          <p:stCondLst>
                                            <p:cond delay="499"/>
                                          </p:stCondLst>
                                        </p:cTn>
                                        <p:tgtEl>
                                          <p:spTgt spid="243"/>
                                        </p:tgtEl>
                                        <p:attrNameLst>
                                          <p:attrName>style.visibility</p:attrName>
                                        </p:attrNameLst>
                                      </p:cBhvr>
                                      <p:to>
                                        <p:strVal val="hidden"/>
                                      </p:to>
                                    </p:set>
                                  </p:childTnLst>
                                </p:cTn>
                              </p:par>
                              <p:par>
                                <p:cTn id="247" presetID="10" presetClass="exit" fill="hold" nodeType="withEffect">
                                  <p:stCondLst>
                                    <p:cond delay="0"/>
                                  </p:stCondLst>
                                  <p:childTnLst>
                                    <p:animEffect transition="out" filter="fade">
                                      <p:cBhvr additive="repl">
                                        <p:cTn id="248" dur="500"/>
                                        <p:tgtEl>
                                          <p:spTgt spid="244"/>
                                        </p:tgtEl>
                                      </p:cBhvr>
                                    </p:animEffect>
                                    <p:set>
                                      <p:cBhvr>
                                        <p:cTn id="249" dur="1" fill="hold">
                                          <p:stCondLst>
                                            <p:cond delay="499"/>
                                          </p:stCondLst>
                                        </p:cTn>
                                        <p:tgtEl>
                                          <p:spTgt spid="244"/>
                                        </p:tgtEl>
                                        <p:attrNameLst>
                                          <p:attrName>style.visibility</p:attrName>
                                        </p:attrNameLst>
                                      </p:cBhvr>
                                      <p:to>
                                        <p:strVal val="hidden"/>
                                      </p:to>
                                    </p:set>
                                  </p:childTnLst>
                                </p:cTn>
                              </p:par>
                              <p:par>
                                <p:cTn id="250" presetID="10" presetClass="exit" fill="hold" nodeType="withEffect">
                                  <p:stCondLst>
                                    <p:cond delay="0"/>
                                  </p:stCondLst>
                                  <p:childTnLst>
                                    <p:animEffect transition="out" filter="fade">
                                      <p:cBhvr additive="repl">
                                        <p:cTn id="251" dur="500"/>
                                        <p:tgtEl>
                                          <p:spTgt spid="242"/>
                                        </p:tgtEl>
                                      </p:cBhvr>
                                    </p:animEffect>
                                    <p:set>
                                      <p:cBhvr>
                                        <p:cTn id="252" dur="1" fill="hold">
                                          <p:stCondLst>
                                            <p:cond delay="499"/>
                                          </p:stCondLst>
                                        </p:cTn>
                                        <p:tgtEl>
                                          <p:spTgt spid="242"/>
                                        </p:tgtEl>
                                        <p:attrNameLst>
                                          <p:attrName>style.visibility</p:attrName>
                                        </p:attrNameLst>
                                      </p:cBhvr>
                                      <p:to>
                                        <p:strVal val="hidden"/>
                                      </p:to>
                                    </p:set>
                                  </p:childTnLst>
                                </p:cTn>
                              </p:par>
                              <p:par>
                                <p:cTn id="253" presetID="10" presetClass="exit" fill="hold" nodeType="withEffect">
                                  <p:stCondLst>
                                    <p:cond delay="0"/>
                                  </p:stCondLst>
                                  <p:childTnLst>
                                    <p:animEffect transition="out" filter="fade">
                                      <p:cBhvr additive="repl">
                                        <p:cTn id="254" dur="500"/>
                                        <p:tgtEl>
                                          <p:spTgt spid="222"/>
                                        </p:tgtEl>
                                      </p:cBhvr>
                                    </p:animEffect>
                                    <p:set>
                                      <p:cBhvr>
                                        <p:cTn id="255" dur="1" fill="hold">
                                          <p:stCondLst>
                                            <p:cond delay="499"/>
                                          </p:stCondLst>
                                        </p:cTn>
                                        <p:tgtEl>
                                          <p:spTgt spid="222"/>
                                        </p:tgtEl>
                                        <p:attrNameLst>
                                          <p:attrName>style.visibility</p:attrName>
                                        </p:attrNameLst>
                                      </p:cBhvr>
                                      <p:to>
                                        <p:strVal val="hidden"/>
                                      </p:to>
                                    </p:set>
                                  </p:childTnLst>
                                </p:cTn>
                              </p:par>
                              <p:par>
                                <p:cTn id="256" presetID="10" presetClass="exit" fill="hold" nodeType="withEffect">
                                  <p:stCondLst>
                                    <p:cond delay="0"/>
                                  </p:stCondLst>
                                  <p:childTnLst>
                                    <p:animEffect transition="out" filter="fade">
                                      <p:cBhvr additive="repl">
                                        <p:cTn id="257" dur="500"/>
                                        <p:tgtEl>
                                          <p:spTgt spid="219"/>
                                        </p:tgtEl>
                                      </p:cBhvr>
                                    </p:animEffect>
                                    <p:set>
                                      <p:cBhvr>
                                        <p:cTn id="258" dur="1" fill="hold">
                                          <p:stCondLst>
                                            <p:cond delay="499"/>
                                          </p:stCondLst>
                                        </p:cTn>
                                        <p:tgtEl>
                                          <p:spTgt spid="219"/>
                                        </p:tgtEl>
                                        <p:attrNameLst>
                                          <p:attrName>style.visibility</p:attrName>
                                        </p:attrNameLst>
                                      </p:cBhvr>
                                      <p:to>
                                        <p:strVal val="hidden"/>
                                      </p:to>
                                    </p:set>
                                  </p:childTnLst>
                                </p:cTn>
                              </p:par>
                              <p:par>
                                <p:cTn id="259" presetID="10" presetClass="exit" fill="hold" nodeType="withEffect">
                                  <p:stCondLst>
                                    <p:cond delay="0"/>
                                  </p:stCondLst>
                                  <p:childTnLst>
                                    <p:animEffect transition="out" filter="fade">
                                      <p:cBhvr additive="repl">
                                        <p:cTn id="260" dur="500"/>
                                        <p:tgtEl>
                                          <p:spTgt spid="229"/>
                                        </p:tgtEl>
                                      </p:cBhvr>
                                    </p:animEffect>
                                    <p:set>
                                      <p:cBhvr>
                                        <p:cTn id="261" dur="1" fill="hold">
                                          <p:stCondLst>
                                            <p:cond delay="499"/>
                                          </p:stCondLst>
                                        </p:cTn>
                                        <p:tgtEl>
                                          <p:spTgt spid="229"/>
                                        </p:tgtEl>
                                        <p:attrNameLst>
                                          <p:attrName>style.visibility</p:attrName>
                                        </p:attrNameLst>
                                      </p:cBhvr>
                                      <p:to>
                                        <p:strVal val="hidden"/>
                                      </p:to>
                                    </p:set>
                                  </p:childTnLst>
                                </p:cTn>
                              </p:par>
                            </p:childTnLst>
                          </p:cTn>
                        </p:par>
                        <p:par>
                          <p:cTn id="262" fill="hold">
                            <p:stCondLst>
                              <p:cond delay="8000"/>
                            </p:stCondLst>
                            <p:childTnLst>
                              <p:par>
                                <p:cTn id="263" presetID="42" presetClass="path" fill="hold" nodeType="afterEffect">
                                  <p:stCondLst>
                                    <p:cond delay="0"/>
                                  </p:stCondLst>
                                  <p:childTnLst>
                                    <p:animMotion origin="layout" path="M -0.00087 0.44769 L -0.00087 0.4838 E">
                                      <p:cBhvr>
                                        <p:cTn id="264" dur="2000" fill="hold"/>
                                        <p:tgtEl>
                                          <p:spTgt spid="2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260"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nhị phân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Trong thân hàm chỉ có đúng hai lời gọi hàm tới chính nó một cách trực tiếp</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Dạng tổng quát</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&lt;Tên hàm và danh sách tham số&gt;{</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(&lt;điều kiện dừng&gt;)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/*Trả về giá trị hay kết thúc công việc*/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/*Làm một số công việc*/</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/*Gọi đệ quy (1) để giải quyết vấn đề nhỏ hơn*/</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/*Gọi đệ quy (2) để giải quyết vấn đề còn lại*/</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261"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C7ABDBAD-CC3C-4711-8C4E-CF10D32105AF}" type="slidenum">
              <a:rPr lang="en-US" sz="1200" b="0" strike="noStrike" spc="-1">
                <a:solidFill>
                  <a:srgbClr val="B5A989"/>
                </a:solidFill>
                <a:latin typeface="Gill Sans MT"/>
              </a:rPr>
              <a:t>13</a:t>
            </a:fld>
            <a:endParaRPr lang="en-US"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263" name="TextShape 2"/>
          <p:cNvSpPr txBox="1"/>
          <p:nvPr/>
        </p:nvSpPr>
        <p:spPr>
          <a:xfrm>
            <a:off x="1447920" y="1447920"/>
            <a:ext cx="7497720" cy="5409720"/>
          </a:xfrm>
          <a:prstGeom prst="rect">
            <a:avLst/>
          </a:prstGeom>
          <a:noFill/>
          <a:ln>
            <a:noFill/>
          </a:ln>
        </p:spPr>
        <p:txBody>
          <a:bodyPr lIns="90000" tIns="45000" rIns="90000" bIns="45000">
            <a:normAutofit fontScale="73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nhị phân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xét dãy số Fibonaci {F</a:t>
            </a:r>
            <a:r>
              <a:rPr lang="en-US" sz="2800" b="0" strike="noStrike" spc="-1" baseline="-25000">
                <a:solidFill>
                  <a:srgbClr val="000000"/>
                </a:solidFill>
                <a:latin typeface="Times New Roman"/>
              </a:rPr>
              <a:t>n</a:t>
            </a:r>
            <a:r>
              <a:rPr lang="en-US" sz="2800" b="0" strike="noStrike" spc="-1">
                <a:solidFill>
                  <a:srgbClr val="000000"/>
                </a:solidFill>
                <a:latin typeface="Times New Roman"/>
              </a:rPr>
              <a:t>}, n </a:t>
            </a:r>
            <a:r>
              <a:rPr lang="en-US" sz="2800" b="0" strike="noStrike" spc="-1">
                <a:solidFill>
                  <a:srgbClr val="000000"/>
                </a:solidFill>
                <a:latin typeface="Symbol"/>
              </a:rPr>
              <a:t></a:t>
            </a:r>
            <a:r>
              <a:rPr lang="en-US" sz="2800" b="0" strike="noStrike" spc="-1">
                <a:solidFill>
                  <a:srgbClr val="000000"/>
                </a:solidFill>
                <a:latin typeface="Times New Roman"/>
              </a:rPr>
              <a:t> 2</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 0 </a:t>
            </a:r>
            <a:r>
              <a:rPr lang="en-US" sz="2400" b="0" strike="noStrike" spc="-1">
                <a:solidFill>
                  <a:srgbClr val="000000"/>
                </a:solidFill>
                <a:latin typeface="Symbol"/>
              </a:rPr>
              <a:t></a:t>
            </a:r>
            <a:r>
              <a:rPr lang="en-US" sz="2400" b="0" strike="noStrike" spc="-1">
                <a:solidFill>
                  <a:srgbClr val="000000"/>
                </a:solidFill>
                <a:latin typeface="Times New Roman"/>
              </a:rPr>
              <a:t> n = 1 thì F</a:t>
            </a:r>
            <a:r>
              <a:rPr lang="en-US" sz="2400" b="0" strike="noStrike" spc="-1" baseline="-25000">
                <a:solidFill>
                  <a:srgbClr val="000000"/>
                </a:solidFill>
                <a:latin typeface="Times New Roman"/>
              </a:rPr>
              <a:t>0</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a:t>
            </a:r>
            <a:r>
              <a:rPr lang="en-US" sz="2400" b="0" strike="noStrike" spc="-1">
                <a:solidFill>
                  <a:srgbClr val="000000"/>
                </a:solidFill>
                <a:latin typeface="Symbol"/>
              </a:rPr>
              <a:t></a:t>
            </a:r>
            <a:r>
              <a:rPr lang="en-US" sz="2400" b="0" strike="noStrike" spc="-1">
                <a:solidFill>
                  <a:srgbClr val="000000"/>
                </a:solidFill>
                <a:latin typeface="Times New Roman"/>
              </a:rPr>
              <a:t> 2 thì F</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n – 1</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n – 2</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minh họa</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F(</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ret, fn_1, fn_2;</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1) ret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fn_1 = F(n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fn_2 = F(n – 2);</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ret = fn_1 + fn_2;</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F(4)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264"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7AA38F4B-F390-46E0-8ECA-AE7DF095DC21}" type="slidenum">
              <a:rPr lang="en-US" sz="1200" b="0" strike="noStrike" spc="-1">
                <a:solidFill>
                  <a:srgbClr val="B5A989"/>
                </a:solidFill>
                <a:latin typeface="Gill Sans MT"/>
              </a:rPr>
              <a:t>14</a:t>
            </a:fld>
            <a:endParaRPr lang="en-US" sz="1200" b="0" strike="noStrike" spc="-1">
              <a:latin typeface="Times New Roman"/>
            </a:endParaRPr>
          </a:p>
        </p:txBody>
      </p:sp>
      <p:sp>
        <p:nvSpPr>
          <p:cNvPr id="265" name="CustomShape 4"/>
          <p:cNvSpPr/>
          <p:nvPr/>
        </p:nvSpPr>
        <p:spPr>
          <a:xfrm>
            <a:off x="6931080" y="1515240"/>
            <a:ext cx="1831320" cy="5326200"/>
          </a:xfrm>
          <a:prstGeom prst="rect">
            <a:avLst/>
          </a:prstGeom>
          <a:ln>
            <a:round/>
          </a:ln>
        </p:spPr>
        <p:style>
          <a:lnRef idx="2">
            <a:schemeClr val="accent6"/>
          </a:lnRef>
          <a:fillRef idx="1">
            <a:schemeClr val="lt1"/>
          </a:fillRef>
          <a:effectRef idx="0">
            <a:schemeClr val="accent6"/>
          </a:effectRef>
          <a:fontRef idx="minor"/>
        </p:style>
      </p:sp>
      <p:sp>
        <p:nvSpPr>
          <p:cNvPr id="266" name="CustomShape 5"/>
          <p:cNvSpPr/>
          <p:nvPr/>
        </p:nvSpPr>
        <p:spPr>
          <a:xfrm>
            <a:off x="6931080" y="6545520"/>
            <a:ext cx="1831320" cy="295560"/>
          </a:xfrm>
          <a:prstGeom prst="rect">
            <a:avLst/>
          </a:prstGeom>
          <a:ln>
            <a:round/>
          </a:ln>
        </p:spPr>
        <p:style>
          <a:lnRef idx="2">
            <a:schemeClr val="accent6"/>
          </a:lnRef>
          <a:fillRef idx="1">
            <a:schemeClr val="lt1"/>
          </a:fillRef>
          <a:effectRef idx="0">
            <a:schemeClr val="accent6"/>
          </a:effectRef>
          <a:fontRef idx="minor"/>
        </p:style>
      </p:sp>
      <p:sp>
        <p:nvSpPr>
          <p:cNvPr id="267" name="CustomShape 6"/>
          <p:cNvSpPr/>
          <p:nvPr/>
        </p:nvSpPr>
        <p:spPr>
          <a:xfrm>
            <a:off x="6218640" y="653256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&lt;100&gt;</a:t>
            </a:r>
            <a:endParaRPr lang="en-US" sz="1600" b="0" strike="noStrike" spc="-1">
              <a:latin typeface="Arial"/>
            </a:endParaRPr>
          </a:p>
        </p:txBody>
      </p:sp>
      <p:sp>
        <p:nvSpPr>
          <p:cNvPr id="268" name="CustomShape 7"/>
          <p:cNvSpPr/>
          <p:nvPr/>
        </p:nvSpPr>
        <p:spPr>
          <a:xfrm>
            <a:off x="6905880" y="6550200"/>
            <a:ext cx="5392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main</a:t>
            </a:r>
            <a:endParaRPr lang="en-US" sz="1400" b="0" strike="noStrike" spc="-1">
              <a:latin typeface="Arial"/>
            </a:endParaRPr>
          </a:p>
        </p:txBody>
      </p:sp>
      <p:sp>
        <p:nvSpPr>
          <p:cNvPr id="269" name="CustomShape 8"/>
          <p:cNvSpPr/>
          <p:nvPr/>
        </p:nvSpPr>
        <p:spPr>
          <a:xfrm>
            <a:off x="6211080" y="626580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&lt;104&gt;</a:t>
            </a:r>
            <a:endParaRPr lang="en-US" sz="1600" b="0" strike="noStrike" spc="-1">
              <a:latin typeface="Arial"/>
            </a:endParaRPr>
          </a:p>
        </p:txBody>
      </p:sp>
      <p:sp>
        <p:nvSpPr>
          <p:cNvPr id="270" name="CustomShape 9"/>
          <p:cNvSpPr/>
          <p:nvPr/>
        </p:nvSpPr>
        <p:spPr>
          <a:xfrm>
            <a:off x="6253560" y="509868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&lt;124&gt;</a:t>
            </a:r>
            <a:endParaRPr lang="en-US" sz="1600" b="0" strike="noStrike" spc="-1">
              <a:latin typeface="Arial"/>
            </a:endParaRPr>
          </a:p>
        </p:txBody>
      </p:sp>
      <p:sp>
        <p:nvSpPr>
          <p:cNvPr id="271" name="CustomShape 10"/>
          <p:cNvSpPr/>
          <p:nvPr/>
        </p:nvSpPr>
        <p:spPr>
          <a:xfrm rot="10800000">
            <a:off x="6208200" y="6435360"/>
            <a:ext cx="7200" cy="266400"/>
          </a:xfrm>
          <a:prstGeom prst="curvedConnector3">
            <a:avLst>
              <a:gd name="adj1" fmla="val 3098426"/>
            </a:avLst>
          </a:prstGeom>
          <a:noFill/>
          <a:ln>
            <a:round/>
            <a:tailEnd type="triangle" w="med" len="med"/>
          </a:ln>
        </p:spPr>
        <p:style>
          <a:lnRef idx="1">
            <a:schemeClr val="accent1"/>
          </a:lnRef>
          <a:fillRef idx="0">
            <a:schemeClr val="accent1"/>
          </a:fillRef>
          <a:effectRef idx="0">
            <a:schemeClr val="accent1"/>
          </a:effectRef>
          <a:fontRef idx="minor"/>
        </p:style>
      </p:sp>
      <p:sp>
        <p:nvSpPr>
          <p:cNvPr id="272" name="CustomShape 11"/>
          <p:cNvSpPr/>
          <p:nvPr/>
        </p:nvSpPr>
        <p:spPr>
          <a:xfrm rot="10800000" flipH="1">
            <a:off x="6257160" y="2863440"/>
            <a:ext cx="6840" cy="1221120"/>
          </a:xfrm>
          <a:prstGeom prst="curvedConnector3">
            <a:avLst>
              <a:gd name="adj1" fmla="val -3148760"/>
            </a:avLst>
          </a:prstGeom>
          <a:noFill/>
          <a:ln>
            <a:round/>
            <a:tailEnd type="triangle" w="med" len="med"/>
          </a:ln>
        </p:spPr>
        <p:style>
          <a:lnRef idx="1">
            <a:schemeClr val="accent1"/>
          </a:lnRef>
          <a:fillRef idx="0">
            <a:schemeClr val="accent1"/>
          </a:fillRef>
          <a:effectRef idx="0">
            <a:schemeClr val="accent1"/>
          </a:effectRef>
          <a:fontRef idx="minor"/>
        </p:style>
      </p:sp>
      <p:sp>
        <p:nvSpPr>
          <p:cNvPr id="273" name="CustomShape 12"/>
          <p:cNvSpPr/>
          <p:nvPr/>
        </p:nvSpPr>
        <p:spPr>
          <a:xfrm rot="10800000" flipH="1">
            <a:off x="6249960" y="4084920"/>
            <a:ext cx="6840" cy="1182960"/>
          </a:xfrm>
          <a:prstGeom prst="curvedConnector3">
            <a:avLst>
              <a:gd name="adj1" fmla="val -3184731"/>
            </a:avLst>
          </a:prstGeom>
          <a:noFill/>
          <a:ln>
            <a:round/>
            <a:tailEnd type="triangle" w="med" len="med"/>
          </a:ln>
        </p:spPr>
        <p:style>
          <a:lnRef idx="1">
            <a:schemeClr val="accent1"/>
          </a:lnRef>
          <a:fillRef idx="0">
            <a:schemeClr val="accent1"/>
          </a:fillRef>
          <a:effectRef idx="0">
            <a:schemeClr val="accent1"/>
          </a:effectRef>
          <a:fontRef idx="minor"/>
        </p:style>
      </p:sp>
      <p:sp>
        <p:nvSpPr>
          <p:cNvPr id="274" name="CustomShape 13"/>
          <p:cNvSpPr/>
          <p:nvPr/>
        </p:nvSpPr>
        <p:spPr>
          <a:xfrm>
            <a:off x="6260760" y="391536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&lt;144&gt;</a:t>
            </a:r>
            <a:endParaRPr lang="en-US" sz="1600" b="0" strike="noStrike" spc="-1">
              <a:latin typeface="Arial"/>
            </a:endParaRPr>
          </a:p>
        </p:txBody>
      </p:sp>
      <p:sp>
        <p:nvSpPr>
          <p:cNvPr id="275" name="CustomShape 14"/>
          <p:cNvSpPr/>
          <p:nvPr/>
        </p:nvSpPr>
        <p:spPr>
          <a:xfrm rot="10800000" flipH="1">
            <a:off x="6207480" y="5268240"/>
            <a:ext cx="42120" cy="1166760"/>
          </a:xfrm>
          <a:prstGeom prst="curvedConnector3">
            <a:avLst>
              <a:gd name="adj1" fmla="val -539176"/>
            </a:avLst>
          </a:prstGeom>
          <a:noFill/>
          <a:ln>
            <a:round/>
            <a:tailEnd type="triangle" w="med" len="med"/>
          </a:ln>
        </p:spPr>
        <p:style>
          <a:lnRef idx="1">
            <a:schemeClr val="accent1"/>
          </a:lnRef>
          <a:fillRef idx="0">
            <a:schemeClr val="accent1"/>
          </a:fillRef>
          <a:effectRef idx="0">
            <a:schemeClr val="accent1"/>
          </a:effectRef>
          <a:fontRef idx="minor"/>
        </p:style>
      </p:sp>
      <p:sp>
        <p:nvSpPr>
          <p:cNvPr id="276" name="CustomShape 15"/>
          <p:cNvSpPr/>
          <p:nvPr/>
        </p:nvSpPr>
        <p:spPr>
          <a:xfrm>
            <a:off x="6919200" y="6316560"/>
            <a:ext cx="1831320" cy="235080"/>
          </a:xfrm>
          <a:prstGeom prst="rect">
            <a:avLst/>
          </a:prstGeom>
          <a:ln>
            <a:round/>
          </a:ln>
        </p:spPr>
        <p:style>
          <a:lnRef idx="2">
            <a:schemeClr val="accent6"/>
          </a:lnRef>
          <a:fillRef idx="1">
            <a:schemeClr val="lt1"/>
          </a:fillRef>
          <a:effectRef idx="0">
            <a:schemeClr val="accent6"/>
          </a:effectRef>
          <a:fontRef idx="minor"/>
        </p:style>
      </p:sp>
      <p:sp>
        <p:nvSpPr>
          <p:cNvPr id="277" name="CustomShape 16"/>
          <p:cNvSpPr/>
          <p:nvPr/>
        </p:nvSpPr>
        <p:spPr>
          <a:xfrm>
            <a:off x="6905880" y="627984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278" name="CustomShape 17"/>
          <p:cNvSpPr/>
          <p:nvPr/>
        </p:nvSpPr>
        <p:spPr>
          <a:xfrm>
            <a:off x="6919200" y="6090120"/>
            <a:ext cx="1831320" cy="235080"/>
          </a:xfrm>
          <a:prstGeom prst="rect">
            <a:avLst/>
          </a:prstGeom>
          <a:ln>
            <a:round/>
          </a:ln>
        </p:spPr>
        <p:style>
          <a:lnRef idx="2">
            <a:schemeClr val="accent6"/>
          </a:lnRef>
          <a:fillRef idx="1">
            <a:schemeClr val="lt1"/>
          </a:fillRef>
          <a:effectRef idx="0">
            <a:schemeClr val="accent6"/>
          </a:effectRef>
          <a:fontRef idx="minor"/>
        </p:style>
      </p:sp>
      <p:sp>
        <p:nvSpPr>
          <p:cNvPr id="279" name="CustomShape 18"/>
          <p:cNvSpPr/>
          <p:nvPr/>
        </p:nvSpPr>
        <p:spPr>
          <a:xfrm>
            <a:off x="6904080" y="603936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280" name="CustomShape 19"/>
          <p:cNvSpPr/>
          <p:nvPr/>
        </p:nvSpPr>
        <p:spPr>
          <a:xfrm>
            <a:off x="7682040" y="602136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4</a:t>
            </a:r>
            <a:endParaRPr lang="en-US" sz="1800" b="0" strike="noStrike" spc="-1">
              <a:latin typeface="Arial"/>
            </a:endParaRPr>
          </a:p>
        </p:txBody>
      </p:sp>
      <p:sp>
        <p:nvSpPr>
          <p:cNvPr id="281" name="CustomShape 20"/>
          <p:cNvSpPr/>
          <p:nvPr/>
        </p:nvSpPr>
        <p:spPr>
          <a:xfrm>
            <a:off x="6919200" y="5860440"/>
            <a:ext cx="1831320" cy="235080"/>
          </a:xfrm>
          <a:prstGeom prst="rect">
            <a:avLst/>
          </a:prstGeom>
          <a:ln>
            <a:round/>
          </a:ln>
        </p:spPr>
        <p:style>
          <a:lnRef idx="2">
            <a:schemeClr val="accent6"/>
          </a:lnRef>
          <a:fillRef idx="1">
            <a:schemeClr val="lt1"/>
          </a:fillRef>
          <a:effectRef idx="0">
            <a:schemeClr val="accent6"/>
          </a:effectRef>
          <a:fontRef idx="minor"/>
        </p:style>
      </p:sp>
      <p:sp>
        <p:nvSpPr>
          <p:cNvPr id="282" name="CustomShape 21"/>
          <p:cNvSpPr/>
          <p:nvPr/>
        </p:nvSpPr>
        <p:spPr>
          <a:xfrm>
            <a:off x="6904080" y="5792760"/>
            <a:ext cx="487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283" name="CustomShape 22"/>
          <p:cNvSpPr/>
          <p:nvPr/>
        </p:nvSpPr>
        <p:spPr>
          <a:xfrm>
            <a:off x="6919200" y="5631840"/>
            <a:ext cx="1831320" cy="235080"/>
          </a:xfrm>
          <a:prstGeom prst="rect">
            <a:avLst/>
          </a:prstGeom>
          <a:ln>
            <a:round/>
          </a:ln>
        </p:spPr>
        <p:style>
          <a:lnRef idx="2">
            <a:schemeClr val="accent6"/>
          </a:lnRef>
          <a:fillRef idx="1">
            <a:schemeClr val="lt1"/>
          </a:fillRef>
          <a:effectRef idx="0">
            <a:schemeClr val="accent6"/>
          </a:effectRef>
          <a:fontRef idx="minor"/>
        </p:style>
      </p:sp>
      <p:sp>
        <p:nvSpPr>
          <p:cNvPr id="284" name="CustomShape 23"/>
          <p:cNvSpPr/>
          <p:nvPr/>
        </p:nvSpPr>
        <p:spPr>
          <a:xfrm>
            <a:off x="6904080" y="558648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285" name="CustomShape 24"/>
          <p:cNvSpPr/>
          <p:nvPr/>
        </p:nvSpPr>
        <p:spPr>
          <a:xfrm>
            <a:off x="6920640" y="5403240"/>
            <a:ext cx="1831320" cy="235080"/>
          </a:xfrm>
          <a:prstGeom prst="rect">
            <a:avLst/>
          </a:prstGeom>
          <a:ln>
            <a:round/>
          </a:ln>
        </p:spPr>
        <p:style>
          <a:lnRef idx="2">
            <a:schemeClr val="accent6"/>
          </a:lnRef>
          <a:fillRef idx="1">
            <a:schemeClr val="lt1"/>
          </a:fillRef>
          <a:effectRef idx="0">
            <a:schemeClr val="accent6"/>
          </a:effectRef>
          <a:fontRef idx="minor"/>
        </p:style>
      </p:sp>
      <p:sp>
        <p:nvSpPr>
          <p:cNvPr id="286" name="CustomShape 25"/>
          <p:cNvSpPr/>
          <p:nvPr/>
        </p:nvSpPr>
        <p:spPr>
          <a:xfrm>
            <a:off x="6904080" y="534456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287" name="CustomShape 26"/>
          <p:cNvSpPr/>
          <p:nvPr/>
        </p:nvSpPr>
        <p:spPr>
          <a:xfrm>
            <a:off x="6922080" y="5174640"/>
            <a:ext cx="1831320" cy="235080"/>
          </a:xfrm>
          <a:prstGeom prst="rect">
            <a:avLst/>
          </a:prstGeom>
          <a:ln>
            <a:round/>
          </a:ln>
        </p:spPr>
        <p:style>
          <a:lnRef idx="2">
            <a:schemeClr val="accent6"/>
          </a:lnRef>
          <a:fillRef idx="1">
            <a:schemeClr val="lt1"/>
          </a:fillRef>
          <a:effectRef idx="0">
            <a:schemeClr val="accent6"/>
          </a:effectRef>
          <a:fontRef idx="minor"/>
        </p:style>
      </p:sp>
      <p:sp>
        <p:nvSpPr>
          <p:cNvPr id="288" name="CustomShape 27"/>
          <p:cNvSpPr/>
          <p:nvPr/>
        </p:nvSpPr>
        <p:spPr>
          <a:xfrm>
            <a:off x="6905880" y="512928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289" name="CustomShape 28"/>
          <p:cNvSpPr/>
          <p:nvPr/>
        </p:nvSpPr>
        <p:spPr>
          <a:xfrm>
            <a:off x="6922080" y="4937040"/>
            <a:ext cx="1831320" cy="235080"/>
          </a:xfrm>
          <a:prstGeom prst="rect">
            <a:avLst/>
          </a:prstGeom>
          <a:ln>
            <a:round/>
          </a:ln>
        </p:spPr>
        <p:style>
          <a:lnRef idx="2">
            <a:schemeClr val="accent6"/>
          </a:lnRef>
          <a:fillRef idx="1">
            <a:schemeClr val="lt1"/>
          </a:fillRef>
          <a:effectRef idx="0">
            <a:schemeClr val="accent6"/>
          </a:effectRef>
          <a:fontRef idx="minor"/>
        </p:style>
      </p:sp>
      <p:sp>
        <p:nvSpPr>
          <p:cNvPr id="290" name="CustomShape 29"/>
          <p:cNvSpPr/>
          <p:nvPr/>
        </p:nvSpPr>
        <p:spPr>
          <a:xfrm>
            <a:off x="6904080" y="487368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291" name="CustomShape 30"/>
          <p:cNvSpPr/>
          <p:nvPr/>
        </p:nvSpPr>
        <p:spPr>
          <a:xfrm>
            <a:off x="6922080" y="4695120"/>
            <a:ext cx="1831320" cy="235080"/>
          </a:xfrm>
          <a:prstGeom prst="rect">
            <a:avLst/>
          </a:prstGeom>
          <a:ln>
            <a:round/>
          </a:ln>
        </p:spPr>
        <p:style>
          <a:lnRef idx="2">
            <a:schemeClr val="accent6"/>
          </a:lnRef>
          <a:fillRef idx="1">
            <a:schemeClr val="lt1"/>
          </a:fillRef>
          <a:effectRef idx="0">
            <a:schemeClr val="accent6"/>
          </a:effectRef>
          <a:fontRef idx="minor"/>
        </p:style>
      </p:sp>
      <p:sp>
        <p:nvSpPr>
          <p:cNvPr id="292" name="CustomShape 31"/>
          <p:cNvSpPr/>
          <p:nvPr/>
        </p:nvSpPr>
        <p:spPr>
          <a:xfrm>
            <a:off x="6904080" y="4636080"/>
            <a:ext cx="487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293" name="CustomShape 32"/>
          <p:cNvSpPr/>
          <p:nvPr/>
        </p:nvSpPr>
        <p:spPr>
          <a:xfrm>
            <a:off x="6922080" y="4452840"/>
            <a:ext cx="1831320" cy="235080"/>
          </a:xfrm>
          <a:prstGeom prst="rect">
            <a:avLst/>
          </a:prstGeom>
          <a:ln>
            <a:round/>
          </a:ln>
        </p:spPr>
        <p:style>
          <a:lnRef idx="2">
            <a:schemeClr val="accent6"/>
          </a:lnRef>
          <a:fillRef idx="1">
            <a:schemeClr val="lt1"/>
          </a:fillRef>
          <a:effectRef idx="0">
            <a:schemeClr val="accent6"/>
          </a:effectRef>
          <a:fontRef idx="minor"/>
        </p:style>
      </p:sp>
      <p:sp>
        <p:nvSpPr>
          <p:cNvPr id="294" name="CustomShape 33"/>
          <p:cNvSpPr/>
          <p:nvPr/>
        </p:nvSpPr>
        <p:spPr>
          <a:xfrm>
            <a:off x="6904080" y="440316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295" name="CustomShape 34"/>
          <p:cNvSpPr/>
          <p:nvPr/>
        </p:nvSpPr>
        <p:spPr>
          <a:xfrm>
            <a:off x="6937200" y="4210920"/>
            <a:ext cx="1831320" cy="235080"/>
          </a:xfrm>
          <a:prstGeom prst="rect">
            <a:avLst/>
          </a:prstGeom>
          <a:ln>
            <a:round/>
          </a:ln>
        </p:spPr>
        <p:style>
          <a:lnRef idx="2">
            <a:schemeClr val="accent6"/>
          </a:lnRef>
          <a:fillRef idx="1">
            <a:schemeClr val="lt1"/>
          </a:fillRef>
          <a:effectRef idx="0">
            <a:schemeClr val="accent6"/>
          </a:effectRef>
          <a:fontRef idx="minor"/>
        </p:style>
      </p:sp>
      <p:sp>
        <p:nvSpPr>
          <p:cNvPr id="296" name="CustomShape 35"/>
          <p:cNvSpPr/>
          <p:nvPr/>
        </p:nvSpPr>
        <p:spPr>
          <a:xfrm>
            <a:off x="6904080" y="416124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297" name="CustomShape 36"/>
          <p:cNvSpPr/>
          <p:nvPr/>
        </p:nvSpPr>
        <p:spPr>
          <a:xfrm>
            <a:off x="7680240" y="486612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298" name="CustomShape 37"/>
          <p:cNvSpPr/>
          <p:nvPr/>
        </p:nvSpPr>
        <p:spPr>
          <a:xfrm>
            <a:off x="6931080" y="3969000"/>
            <a:ext cx="1831320" cy="235080"/>
          </a:xfrm>
          <a:prstGeom prst="rect">
            <a:avLst/>
          </a:prstGeom>
          <a:ln>
            <a:round/>
          </a:ln>
        </p:spPr>
        <p:style>
          <a:lnRef idx="2">
            <a:schemeClr val="accent6"/>
          </a:lnRef>
          <a:fillRef idx="1">
            <a:schemeClr val="lt1"/>
          </a:fillRef>
          <a:effectRef idx="0">
            <a:schemeClr val="accent6"/>
          </a:effectRef>
          <a:fontRef idx="minor"/>
        </p:style>
      </p:sp>
      <p:sp>
        <p:nvSpPr>
          <p:cNvPr id="299" name="CustomShape 38"/>
          <p:cNvSpPr/>
          <p:nvPr/>
        </p:nvSpPr>
        <p:spPr>
          <a:xfrm>
            <a:off x="6905880" y="392364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300" name="CustomShape 39"/>
          <p:cNvSpPr/>
          <p:nvPr/>
        </p:nvSpPr>
        <p:spPr>
          <a:xfrm>
            <a:off x="6931080" y="3726720"/>
            <a:ext cx="1831320" cy="235080"/>
          </a:xfrm>
          <a:prstGeom prst="rect">
            <a:avLst/>
          </a:prstGeom>
          <a:ln>
            <a:round/>
          </a:ln>
        </p:spPr>
        <p:style>
          <a:lnRef idx="2">
            <a:schemeClr val="accent6"/>
          </a:lnRef>
          <a:fillRef idx="1">
            <a:schemeClr val="lt1"/>
          </a:fillRef>
          <a:effectRef idx="0">
            <a:schemeClr val="accent6"/>
          </a:effectRef>
          <a:fontRef idx="minor"/>
        </p:style>
      </p:sp>
      <p:sp>
        <p:nvSpPr>
          <p:cNvPr id="301" name="CustomShape 40"/>
          <p:cNvSpPr/>
          <p:nvPr/>
        </p:nvSpPr>
        <p:spPr>
          <a:xfrm>
            <a:off x="6904080" y="366804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302" name="CustomShape 41"/>
          <p:cNvSpPr/>
          <p:nvPr/>
        </p:nvSpPr>
        <p:spPr>
          <a:xfrm>
            <a:off x="6931080" y="3484800"/>
            <a:ext cx="1831320" cy="235080"/>
          </a:xfrm>
          <a:prstGeom prst="rect">
            <a:avLst/>
          </a:prstGeom>
          <a:ln>
            <a:round/>
          </a:ln>
        </p:spPr>
        <p:style>
          <a:lnRef idx="2">
            <a:schemeClr val="accent6"/>
          </a:lnRef>
          <a:fillRef idx="1">
            <a:schemeClr val="lt1"/>
          </a:fillRef>
          <a:effectRef idx="0">
            <a:schemeClr val="accent6"/>
          </a:effectRef>
          <a:fontRef idx="minor"/>
        </p:style>
      </p:sp>
      <p:sp>
        <p:nvSpPr>
          <p:cNvPr id="303" name="CustomShape 42"/>
          <p:cNvSpPr/>
          <p:nvPr/>
        </p:nvSpPr>
        <p:spPr>
          <a:xfrm>
            <a:off x="6904080" y="3426120"/>
            <a:ext cx="487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304" name="CustomShape 43"/>
          <p:cNvSpPr/>
          <p:nvPr/>
        </p:nvSpPr>
        <p:spPr>
          <a:xfrm>
            <a:off x="6931080" y="3242880"/>
            <a:ext cx="1831320" cy="235080"/>
          </a:xfrm>
          <a:prstGeom prst="rect">
            <a:avLst/>
          </a:prstGeom>
          <a:ln>
            <a:round/>
          </a:ln>
        </p:spPr>
        <p:style>
          <a:lnRef idx="2">
            <a:schemeClr val="accent6"/>
          </a:lnRef>
          <a:fillRef idx="1">
            <a:schemeClr val="lt1"/>
          </a:fillRef>
          <a:effectRef idx="0">
            <a:schemeClr val="accent6"/>
          </a:effectRef>
          <a:fontRef idx="minor"/>
        </p:style>
      </p:sp>
      <p:sp>
        <p:nvSpPr>
          <p:cNvPr id="305" name="CustomShape 44"/>
          <p:cNvSpPr/>
          <p:nvPr/>
        </p:nvSpPr>
        <p:spPr>
          <a:xfrm>
            <a:off x="6904080" y="318384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306" name="CustomShape 45"/>
          <p:cNvSpPr/>
          <p:nvPr/>
        </p:nvSpPr>
        <p:spPr>
          <a:xfrm>
            <a:off x="6932520" y="3005280"/>
            <a:ext cx="1831320" cy="235080"/>
          </a:xfrm>
          <a:prstGeom prst="rect">
            <a:avLst/>
          </a:prstGeom>
          <a:ln>
            <a:round/>
          </a:ln>
        </p:spPr>
        <p:style>
          <a:lnRef idx="2">
            <a:schemeClr val="accent6"/>
          </a:lnRef>
          <a:fillRef idx="1">
            <a:schemeClr val="lt1"/>
          </a:fillRef>
          <a:effectRef idx="0">
            <a:schemeClr val="accent6"/>
          </a:effectRef>
          <a:fontRef idx="minor"/>
        </p:style>
      </p:sp>
      <p:sp>
        <p:nvSpPr>
          <p:cNvPr id="307" name="CustomShape 46"/>
          <p:cNvSpPr/>
          <p:nvPr/>
        </p:nvSpPr>
        <p:spPr>
          <a:xfrm>
            <a:off x="6904080" y="295524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308" name="CustomShape 47"/>
          <p:cNvSpPr/>
          <p:nvPr/>
        </p:nvSpPr>
        <p:spPr>
          <a:xfrm>
            <a:off x="7689240" y="365580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309" name="CustomShape 48"/>
          <p:cNvSpPr/>
          <p:nvPr/>
        </p:nvSpPr>
        <p:spPr>
          <a:xfrm>
            <a:off x="6267960" y="269388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&lt;164&gt;</a:t>
            </a:r>
            <a:endParaRPr lang="en-US" sz="1600" b="0" strike="noStrike" spc="-1">
              <a:latin typeface="Arial"/>
            </a:endParaRPr>
          </a:p>
        </p:txBody>
      </p:sp>
      <p:sp>
        <p:nvSpPr>
          <p:cNvPr id="310" name="CustomShape 49"/>
          <p:cNvSpPr/>
          <p:nvPr/>
        </p:nvSpPr>
        <p:spPr>
          <a:xfrm>
            <a:off x="6922080" y="2763000"/>
            <a:ext cx="1831320" cy="235080"/>
          </a:xfrm>
          <a:prstGeom prst="rect">
            <a:avLst/>
          </a:prstGeom>
          <a:ln>
            <a:round/>
          </a:ln>
        </p:spPr>
        <p:style>
          <a:lnRef idx="2">
            <a:schemeClr val="accent6"/>
          </a:lnRef>
          <a:fillRef idx="1">
            <a:schemeClr val="lt1"/>
          </a:fillRef>
          <a:effectRef idx="0">
            <a:schemeClr val="accent6"/>
          </a:effectRef>
          <a:fontRef idx="minor"/>
        </p:style>
      </p:sp>
      <p:sp>
        <p:nvSpPr>
          <p:cNvPr id="311" name="CustomShape 50"/>
          <p:cNvSpPr/>
          <p:nvPr/>
        </p:nvSpPr>
        <p:spPr>
          <a:xfrm>
            <a:off x="6905880" y="271332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312" name="CustomShape 51"/>
          <p:cNvSpPr/>
          <p:nvPr/>
        </p:nvSpPr>
        <p:spPr>
          <a:xfrm>
            <a:off x="6922080" y="2521080"/>
            <a:ext cx="1831320" cy="235080"/>
          </a:xfrm>
          <a:prstGeom prst="rect">
            <a:avLst/>
          </a:prstGeom>
          <a:ln>
            <a:round/>
          </a:ln>
        </p:spPr>
        <p:style>
          <a:lnRef idx="2">
            <a:schemeClr val="accent6"/>
          </a:lnRef>
          <a:fillRef idx="1">
            <a:schemeClr val="lt1"/>
          </a:fillRef>
          <a:effectRef idx="0">
            <a:schemeClr val="accent6"/>
          </a:effectRef>
          <a:fontRef idx="minor"/>
        </p:style>
      </p:sp>
      <p:sp>
        <p:nvSpPr>
          <p:cNvPr id="313" name="CustomShape 52"/>
          <p:cNvSpPr/>
          <p:nvPr/>
        </p:nvSpPr>
        <p:spPr>
          <a:xfrm>
            <a:off x="6904080" y="245196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314" name="CustomShape 53"/>
          <p:cNvSpPr/>
          <p:nvPr/>
        </p:nvSpPr>
        <p:spPr>
          <a:xfrm>
            <a:off x="6922080" y="2283480"/>
            <a:ext cx="1831320" cy="235080"/>
          </a:xfrm>
          <a:prstGeom prst="rect">
            <a:avLst/>
          </a:prstGeom>
          <a:ln>
            <a:round/>
          </a:ln>
        </p:spPr>
        <p:style>
          <a:lnRef idx="2">
            <a:schemeClr val="accent6"/>
          </a:lnRef>
          <a:fillRef idx="1">
            <a:schemeClr val="lt1"/>
          </a:fillRef>
          <a:effectRef idx="0">
            <a:schemeClr val="accent6"/>
          </a:effectRef>
          <a:fontRef idx="minor"/>
        </p:style>
      </p:sp>
      <p:sp>
        <p:nvSpPr>
          <p:cNvPr id="315" name="CustomShape 54"/>
          <p:cNvSpPr/>
          <p:nvPr/>
        </p:nvSpPr>
        <p:spPr>
          <a:xfrm>
            <a:off x="6922080" y="2055240"/>
            <a:ext cx="1831320" cy="235080"/>
          </a:xfrm>
          <a:prstGeom prst="rect">
            <a:avLst/>
          </a:prstGeom>
          <a:ln>
            <a:round/>
          </a:ln>
        </p:spPr>
        <p:style>
          <a:lnRef idx="2">
            <a:schemeClr val="accent6"/>
          </a:lnRef>
          <a:fillRef idx="1">
            <a:schemeClr val="lt1"/>
          </a:fillRef>
          <a:effectRef idx="0">
            <a:schemeClr val="accent6"/>
          </a:effectRef>
          <a:fontRef idx="minor"/>
        </p:style>
      </p:sp>
      <p:sp>
        <p:nvSpPr>
          <p:cNvPr id="316" name="CustomShape 55"/>
          <p:cNvSpPr/>
          <p:nvPr/>
        </p:nvSpPr>
        <p:spPr>
          <a:xfrm>
            <a:off x="6937200" y="1828080"/>
            <a:ext cx="1831320" cy="235080"/>
          </a:xfrm>
          <a:prstGeom prst="rect">
            <a:avLst/>
          </a:prstGeom>
          <a:ln>
            <a:round/>
          </a:ln>
        </p:spPr>
        <p:style>
          <a:lnRef idx="2">
            <a:schemeClr val="accent6"/>
          </a:lnRef>
          <a:fillRef idx="1">
            <a:schemeClr val="lt1"/>
          </a:fillRef>
          <a:effectRef idx="0">
            <a:schemeClr val="accent6"/>
          </a:effectRef>
          <a:fontRef idx="minor"/>
        </p:style>
      </p:sp>
      <p:sp>
        <p:nvSpPr>
          <p:cNvPr id="317" name="CustomShape 56"/>
          <p:cNvSpPr/>
          <p:nvPr/>
        </p:nvSpPr>
        <p:spPr>
          <a:xfrm>
            <a:off x="7680240" y="243828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18" name="CustomShape 57"/>
          <p:cNvSpPr/>
          <p:nvPr/>
        </p:nvSpPr>
        <p:spPr>
          <a:xfrm>
            <a:off x="6904080" y="2220120"/>
            <a:ext cx="487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319" name="CustomShape 58"/>
          <p:cNvSpPr/>
          <p:nvPr/>
        </p:nvSpPr>
        <p:spPr>
          <a:xfrm>
            <a:off x="6904080" y="199152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320" name="CustomShape 59"/>
          <p:cNvSpPr/>
          <p:nvPr/>
        </p:nvSpPr>
        <p:spPr>
          <a:xfrm>
            <a:off x="6904080" y="178560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321" name="CustomShape 60"/>
          <p:cNvSpPr/>
          <p:nvPr/>
        </p:nvSpPr>
        <p:spPr>
          <a:xfrm>
            <a:off x="1111680" y="320040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Main</a:t>
            </a:r>
            <a:endParaRPr lang="en-US" sz="1100" b="0" strike="noStrike" spc="-1">
              <a:latin typeface="Arial"/>
            </a:endParaRPr>
          </a:p>
        </p:txBody>
      </p:sp>
      <p:sp>
        <p:nvSpPr>
          <p:cNvPr id="322" name="CustomShape 61"/>
          <p:cNvSpPr/>
          <p:nvPr/>
        </p:nvSpPr>
        <p:spPr>
          <a:xfrm>
            <a:off x="1111680" y="364212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F(4)</a:t>
            </a:r>
            <a:endParaRPr lang="en-US" sz="1100" b="0" strike="noStrike" spc="-1">
              <a:latin typeface="Arial"/>
            </a:endParaRPr>
          </a:p>
        </p:txBody>
      </p:sp>
      <p:sp>
        <p:nvSpPr>
          <p:cNvPr id="323" name="CustomShape 62"/>
          <p:cNvSpPr/>
          <p:nvPr/>
        </p:nvSpPr>
        <p:spPr>
          <a:xfrm>
            <a:off x="480960" y="426924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F(3)</a:t>
            </a:r>
            <a:endParaRPr lang="en-US" sz="1100" b="0" strike="noStrike" spc="-1">
              <a:latin typeface="Arial"/>
            </a:endParaRPr>
          </a:p>
        </p:txBody>
      </p:sp>
      <p:sp>
        <p:nvSpPr>
          <p:cNvPr id="324" name="CustomShape 63"/>
          <p:cNvSpPr/>
          <p:nvPr/>
        </p:nvSpPr>
        <p:spPr>
          <a:xfrm>
            <a:off x="1776240" y="426708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F(2)</a:t>
            </a:r>
            <a:endParaRPr lang="en-US" sz="1100" b="0" strike="noStrike" spc="-1">
              <a:latin typeface="Arial"/>
            </a:endParaRPr>
          </a:p>
        </p:txBody>
      </p:sp>
      <p:sp>
        <p:nvSpPr>
          <p:cNvPr id="325" name="CustomShape 64"/>
          <p:cNvSpPr/>
          <p:nvPr/>
        </p:nvSpPr>
        <p:spPr>
          <a:xfrm>
            <a:off x="131040" y="493740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F(2)</a:t>
            </a:r>
            <a:endParaRPr lang="en-US" sz="1100" b="0" strike="noStrike" spc="-1">
              <a:latin typeface="Arial"/>
            </a:endParaRPr>
          </a:p>
        </p:txBody>
      </p:sp>
      <p:sp>
        <p:nvSpPr>
          <p:cNvPr id="326" name="CustomShape 65"/>
          <p:cNvSpPr/>
          <p:nvPr/>
        </p:nvSpPr>
        <p:spPr>
          <a:xfrm>
            <a:off x="838080" y="493740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F(1)</a:t>
            </a:r>
            <a:endParaRPr lang="en-US" sz="1100" b="0" strike="noStrike" spc="-1">
              <a:latin typeface="Arial"/>
            </a:endParaRPr>
          </a:p>
        </p:txBody>
      </p:sp>
      <p:sp>
        <p:nvSpPr>
          <p:cNvPr id="327" name="CustomShape 66"/>
          <p:cNvSpPr/>
          <p:nvPr/>
        </p:nvSpPr>
        <p:spPr>
          <a:xfrm>
            <a:off x="609480" y="601992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F(0)</a:t>
            </a:r>
            <a:endParaRPr lang="en-US" sz="1100" b="0" strike="noStrike" spc="-1">
              <a:latin typeface="Arial"/>
            </a:endParaRPr>
          </a:p>
        </p:txBody>
      </p:sp>
      <p:sp>
        <p:nvSpPr>
          <p:cNvPr id="328" name="CustomShape 67"/>
          <p:cNvSpPr/>
          <p:nvPr/>
        </p:nvSpPr>
        <p:spPr>
          <a:xfrm>
            <a:off x="609480" y="563868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F(1)</a:t>
            </a:r>
            <a:endParaRPr lang="en-US" sz="1100" b="0" strike="noStrike" spc="-1">
              <a:latin typeface="Arial"/>
            </a:endParaRPr>
          </a:p>
        </p:txBody>
      </p:sp>
      <p:sp>
        <p:nvSpPr>
          <p:cNvPr id="329" name="CustomShape 68"/>
          <p:cNvSpPr/>
          <p:nvPr/>
        </p:nvSpPr>
        <p:spPr>
          <a:xfrm>
            <a:off x="1447920" y="495288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F(1)</a:t>
            </a:r>
            <a:endParaRPr lang="en-US" sz="1100" b="0" strike="noStrike" spc="-1">
              <a:latin typeface="Arial"/>
            </a:endParaRPr>
          </a:p>
        </p:txBody>
      </p:sp>
      <p:sp>
        <p:nvSpPr>
          <p:cNvPr id="330" name="CustomShape 69"/>
          <p:cNvSpPr/>
          <p:nvPr/>
        </p:nvSpPr>
        <p:spPr>
          <a:xfrm>
            <a:off x="2057400" y="495288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F(0)</a:t>
            </a:r>
            <a:endParaRPr lang="en-US" sz="1100" b="0" strike="noStrike" spc="-1">
              <a:latin typeface="Arial"/>
            </a:endParaRPr>
          </a:p>
        </p:txBody>
      </p:sp>
      <p:sp>
        <p:nvSpPr>
          <p:cNvPr id="331" name="CustomShape 70"/>
          <p:cNvSpPr/>
          <p:nvPr/>
        </p:nvSpPr>
        <p:spPr>
          <a:xfrm rot="5400000">
            <a:off x="844560" y="3762360"/>
            <a:ext cx="382680" cy="630360"/>
          </a:xfrm>
          <a:prstGeom prst="bent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332" name="CustomShape 71"/>
          <p:cNvSpPr/>
          <p:nvPr/>
        </p:nvSpPr>
        <p:spPr>
          <a:xfrm rot="16200000" flipH="1">
            <a:off x="1492560" y="3744360"/>
            <a:ext cx="380520" cy="664200"/>
          </a:xfrm>
          <a:prstGeom prst="bent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333" name="CustomShape 72"/>
          <p:cNvSpPr/>
          <p:nvPr/>
        </p:nvSpPr>
        <p:spPr>
          <a:xfrm rot="5400000">
            <a:off x="333360" y="4550400"/>
            <a:ext cx="423720" cy="349200"/>
          </a:xfrm>
          <a:prstGeom prst="bent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334" name="CustomShape 73"/>
          <p:cNvSpPr/>
          <p:nvPr/>
        </p:nvSpPr>
        <p:spPr>
          <a:xfrm rot="16200000" flipH="1">
            <a:off x="686880" y="4546440"/>
            <a:ext cx="423720" cy="357120"/>
          </a:xfrm>
          <a:prstGeom prst="bent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335" name="CustomShape 74"/>
          <p:cNvSpPr/>
          <p:nvPr/>
        </p:nvSpPr>
        <p:spPr>
          <a:xfrm rot="16200000" flipH="1">
            <a:off x="200520" y="5351400"/>
            <a:ext cx="578880" cy="239040"/>
          </a:xfrm>
          <a:prstGeom prst="bent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336" name="CustomShape 75"/>
          <p:cNvSpPr/>
          <p:nvPr/>
        </p:nvSpPr>
        <p:spPr>
          <a:xfrm rot="16200000" flipH="1">
            <a:off x="10080" y="5541840"/>
            <a:ext cx="959760" cy="239040"/>
          </a:xfrm>
          <a:prstGeom prst="bent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337" name="CustomShape 76"/>
          <p:cNvSpPr/>
          <p:nvPr/>
        </p:nvSpPr>
        <p:spPr>
          <a:xfrm rot="5400000">
            <a:off x="1630800" y="4567680"/>
            <a:ext cx="441360" cy="327960"/>
          </a:xfrm>
          <a:prstGeom prst="bent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338" name="CustomShape 77"/>
          <p:cNvSpPr/>
          <p:nvPr/>
        </p:nvSpPr>
        <p:spPr>
          <a:xfrm rot="16200000" flipH="1">
            <a:off x="1935720" y="4591440"/>
            <a:ext cx="441360" cy="280800"/>
          </a:xfrm>
          <a:prstGeom prst="bent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339" name="CustomShape 78"/>
          <p:cNvSpPr/>
          <p:nvPr/>
        </p:nvSpPr>
        <p:spPr>
          <a:xfrm>
            <a:off x="1351080" y="3444480"/>
            <a:ext cx="360" cy="19728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340" name="CustomShape 79"/>
          <p:cNvSpPr/>
          <p:nvPr/>
        </p:nvSpPr>
        <p:spPr>
          <a:xfrm>
            <a:off x="7675200" y="220968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41" name="CustomShape 80"/>
          <p:cNvSpPr/>
          <p:nvPr/>
        </p:nvSpPr>
        <p:spPr>
          <a:xfrm>
            <a:off x="7685640" y="244908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0</a:t>
            </a:r>
            <a:endParaRPr lang="en-US" sz="1800" b="0" strike="noStrike" spc="-1">
              <a:latin typeface="Arial"/>
            </a:endParaRPr>
          </a:p>
        </p:txBody>
      </p:sp>
      <p:sp>
        <p:nvSpPr>
          <p:cNvPr id="342" name="CustomShape 81"/>
          <p:cNvSpPr/>
          <p:nvPr/>
        </p:nvSpPr>
        <p:spPr>
          <a:xfrm>
            <a:off x="7679880" y="220968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43" name="CustomShape 82"/>
          <p:cNvSpPr/>
          <p:nvPr/>
        </p:nvSpPr>
        <p:spPr>
          <a:xfrm>
            <a:off x="7696080" y="340812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344" name="CustomShape 83"/>
          <p:cNvSpPr/>
          <p:nvPr/>
        </p:nvSpPr>
        <p:spPr>
          <a:xfrm>
            <a:off x="7694640" y="365904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45" name="CustomShape 84"/>
          <p:cNvSpPr/>
          <p:nvPr/>
        </p:nvSpPr>
        <p:spPr>
          <a:xfrm>
            <a:off x="7696080" y="340812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46" name="CustomShape 85"/>
          <p:cNvSpPr/>
          <p:nvPr/>
        </p:nvSpPr>
        <p:spPr>
          <a:xfrm>
            <a:off x="7675200" y="461772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347" name="CustomShape 86"/>
          <p:cNvSpPr/>
          <p:nvPr/>
        </p:nvSpPr>
        <p:spPr>
          <a:xfrm>
            <a:off x="7686720" y="486720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348" name="CustomShape 87"/>
          <p:cNvSpPr/>
          <p:nvPr/>
        </p:nvSpPr>
        <p:spPr>
          <a:xfrm>
            <a:off x="7698600" y="366156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49" name="CustomShape 88"/>
          <p:cNvSpPr/>
          <p:nvPr/>
        </p:nvSpPr>
        <p:spPr>
          <a:xfrm>
            <a:off x="7696080" y="340992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50" name="CustomShape 89"/>
          <p:cNvSpPr/>
          <p:nvPr/>
        </p:nvSpPr>
        <p:spPr>
          <a:xfrm>
            <a:off x="7686000" y="364932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0</a:t>
            </a:r>
            <a:endParaRPr lang="en-US" sz="1800" b="0" strike="noStrike" spc="-1">
              <a:latin typeface="Arial"/>
            </a:endParaRPr>
          </a:p>
        </p:txBody>
      </p:sp>
      <p:sp>
        <p:nvSpPr>
          <p:cNvPr id="351" name="CustomShape 90"/>
          <p:cNvSpPr/>
          <p:nvPr/>
        </p:nvSpPr>
        <p:spPr>
          <a:xfrm>
            <a:off x="7700760" y="341316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352" name="CustomShape 91"/>
          <p:cNvSpPr/>
          <p:nvPr/>
        </p:nvSpPr>
        <p:spPr>
          <a:xfrm>
            <a:off x="7676280" y="462816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353" name="CustomShape 92"/>
          <p:cNvSpPr/>
          <p:nvPr/>
        </p:nvSpPr>
        <p:spPr>
          <a:xfrm>
            <a:off x="7691040" y="5791320"/>
            <a:ext cx="29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rPr>
              <a:t>5</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additive="repl">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68"/>
                                        </p:tgtEl>
                                        <p:attrNameLst>
                                          <p:attrName>style.visibility</p:attrName>
                                        </p:attrNameLst>
                                      </p:cBhvr>
                                      <p:to>
                                        <p:strVal val="visible"/>
                                      </p:to>
                                    </p:set>
                                    <p:animEffect transition="in" filter="fade">
                                      <p:cBhvr additive="repl">
                                        <p:cTn id="12" dur="500"/>
                                        <p:tgtEl>
                                          <p:spTgt spid="268"/>
                                        </p:tgtEl>
                                      </p:cBhvr>
                                    </p:animEffect>
                                  </p:childTnLst>
                                </p:cTn>
                              </p:par>
                              <p:par>
                                <p:cTn id="13" presetID="10" presetClass="entr"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Effect transition="in" filter="fade">
                                      <p:cBhvr additive="repl">
                                        <p:cTn id="15" dur="500"/>
                                        <p:tgtEl>
                                          <p:spTgt spid="267"/>
                                        </p:tgtEl>
                                      </p:cBhvr>
                                    </p:animEffect>
                                  </p:childTnLst>
                                </p:cTn>
                              </p:par>
                              <p:par>
                                <p:cTn id="16" presetID="10" presetClass="entr" fill="hold" nodeType="withEffect">
                                  <p:stCondLst>
                                    <p:cond delay="0"/>
                                  </p:stCondLst>
                                  <p:childTnLst>
                                    <p:set>
                                      <p:cBhvr>
                                        <p:cTn id="17" dur="1" fill="hold">
                                          <p:stCondLst>
                                            <p:cond delay="0"/>
                                          </p:stCondLst>
                                        </p:cTn>
                                        <p:tgtEl>
                                          <p:spTgt spid="266"/>
                                        </p:tgtEl>
                                        <p:attrNameLst>
                                          <p:attrName>style.visibility</p:attrName>
                                        </p:attrNameLst>
                                      </p:cBhvr>
                                      <p:to>
                                        <p:strVal val="visible"/>
                                      </p:to>
                                    </p:set>
                                    <p:animEffect transition="in" filter="fade">
                                      <p:cBhvr additive="repl">
                                        <p:cTn id="18" dur="500"/>
                                        <p:tgtEl>
                                          <p:spTgt spid="2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339"/>
                                        </p:tgtEl>
                                        <p:attrNameLst>
                                          <p:attrName>style.visibility</p:attrName>
                                        </p:attrNameLst>
                                      </p:cBhvr>
                                      <p:to>
                                        <p:strVal val="visible"/>
                                      </p:to>
                                    </p:set>
                                    <p:animEffect transition="in" filter="fade">
                                      <p:cBhvr additive="repl">
                                        <p:cTn id="23" dur="500"/>
                                        <p:tgtEl>
                                          <p:spTgt spid="339"/>
                                        </p:tgtEl>
                                      </p:cBhvr>
                                    </p:animEffect>
                                  </p:childTnLst>
                                </p:cTn>
                              </p:par>
                              <p:par>
                                <p:cTn id="24" presetID="10" presetClass="entr" fill="hold" nodeType="withEffect">
                                  <p:stCondLst>
                                    <p:cond delay="0"/>
                                  </p:stCondLst>
                                  <p:childTnLst>
                                    <p:set>
                                      <p:cBhvr>
                                        <p:cTn id="25" dur="1" fill="hold">
                                          <p:stCondLst>
                                            <p:cond delay="0"/>
                                          </p:stCondLst>
                                        </p:cTn>
                                        <p:tgtEl>
                                          <p:spTgt spid="322"/>
                                        </p:tgtEl>
                                        <p:attrNameLst>
                                          <p:attrName>style.visibility</p:attrName>
                                        </p:attrNameLst>
                                      </p:cBhvr>
                                      <p:to>
                                        <p:strVal val="visible"/>
                                      </p:to>
                                    </p:set>
                                    <p:animEffect transition="in" filter="fade">
                                      <p:cBhvr additive="repl">
                                        <p:cTn id="26" dur="500"/>
                                        <p:tgtEl>
                                          <p:spTgt spid="3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271"/>
                                        </p:tgtEl>
                                        <p:attrNameLst>
                                          <p:attrName>style.visibility</p:attrName>
                                        </p:attrNameLst>
                                      </p:cBhvr>
                                      <p:to>
                                        <p:strVal val="visible"/>
                                      </p:to>
                                    </p:set>
                                    <p:animEffect transition="in" filter="fade">
                                      <p:cBhvr additive="repl">
                                        <p:cTn id="31" dur="500"/>
                                        <p:tgtEl>
                                          <p:spTgt spid="271"/>
                                        </p:tgtEl>
                                      </p:cBhvr>
                                    </p:animEffect>
                                  </p:childTnLst>
                                </p:cTn>
                              </p:par>
                              <p:par>
                                <p:cTn id="32" presetID="10" presetClass="entr" fill="hold" nodeType="withEffect">
                                  <p:stCondLst>
                                    <p:cond delay="0"/>
                                  </p:stCondLst>
                                  <p:childTnLst>
                                    <p:set>
                                      <p:cBhvr>
                                        <p:cTn id="33" dur="1" fill="hold">
                                          <p:stCondLst>
                                            <p:cond delay="0"/>
                                          </p:stCondLst>
                                        </p:cTn>
                                        <p:tgtEl>
                                          <p:spTgt spid="269"/>
                                        </p:tgtEl>
                                        <p:attrNameLst>
                                          <p:attrName>style.visibility</p:attrName>
                                        </p:attrNameLst>
                                      </p:cBhvr>
                                      <p:to>
                                        <p:strVal val="visible"/>
                                      </p:to>
                                    </p:set>
                                    <p:animEffect transition="in" filter="fade">
                                      <p:cBhvr additive="repl">
                                        <p:cTn id="34" dur="500"/>
                                        <p:tgtEl>
                                          <p:spTgt spid="269"/>
                                        </p:tgtEl>
                                      </p:cBhvr>
                                    </p:animEffect>
                                  </p:childTnLst>
                                </p:cTn>
                              </p:par>
                              <p:par>
                                <p:cTn id="35" presetID="10" presetClass="entr" fill="hold" nodeType="withEffect">
                                  <p:stCondLst>
                                    <p:cond delay="0"/>
                                  </p:stCondLst>
                                  <p:childTnLst>
                                    <p:set>
                                      <p:cBhvr>
                                        <p:cTn id="36" dur="1" fill="hold">
                                          <p:stCondLst>
                                            <p:cond delay="0"/>
                                          </p:stCondLst>
                                        </p:cTn>
                                        <p:tgtEl>
                                          <p:spTgt spid="277"/>
                                        </p:tgtEl>
                                        <p:attrNameLst>
                                          <p:attrName>style.visibility</p:attrName>
                                        </p:attrNameLst>
                                      </p:cBhvr>
                                      <p:to>
                                        <p:strVal val="visible"/>
                                      </p:to>
                                    </p:set>
                                    <p:animEffect transition="in" filter="fade">
                                      <p:cBhvr additive="repl">
                                        <p:cTn id="37" dur="500"/>
                                        <p:tgtEl>
                                          <p:spTgt spid="277"/>
                                        </p:tgtEl>
                                      </p:cBhvr>
                                    </p:animEffect>
                                  </p:childTnLst>
                                </p:cTn>
                              </p:par>
                              <p:par>
                                <p:cTn id="38" presetID="10" presetClass="entr" fill="hold" nodeType="withEffect">
                                  <p:stCondLst>
                                    <p:cond delay="0"/>
                                  </p:stCondLst>
                                  <p:childTnLst>
                                    <p:set>
                                      <p:cBhvr>
                                        <p:cTn id="39" dur="1" fill="hold">
                                          <p:stCondLst>
                                            <p:cond delay="0"/>
                                          </p:stCondLst>
                                        </p:cTn>
                                        <p:tgtEl>
                                          <p:spTgt spid="276"/>
                                        </p:tgtEl>
                                        <p:attrNameLst>
                                          <p:attrName>style.visibility</p:attrName>
                                        </p:attrNameLst>
                                      </p:cBhvr>
                                      <p:to>
                                        <p:strVal val="visible"/>
                                      </p:to>
                                    </p:set>
                                    <p:animEffect transition="in" filter="fade">
                                      <p:cBhvr additive="repl">
                                        <p:cTn id="40" dur="500"/>
                                        <p:tgtEl>
                                          <p:spTgt spid="276"/>
                                        </p:tgtEl>
                                      </p:cBhvr>
                                    </p:animEffect>
                                  </p:childTnLst>
                                </p:cTn>
                              </p:par>
                              <p:par>
                                <p:cTn id="41" presetID="10" presetClass="entr" fill="hold" nodeType="withEffect">
                                  <p:stCondLst>
                                    <p:cond delay="0"/>
                                  </p:stCondLst>
                                  <p:childTnLst>
                                    <p:set>
                                      <p:cBhvr>
                                        <p:cTn id="42" dur="1" fill="hold">
                                          <p:stCondLst>
                                            <p:cond delay="0"/>
                                          </p:stCondLst>
                                        </p:cTn>
                                        <p:tgtEl>
                                          <p:spTgt spid="279"/>
                                        </p:tgtEl>
                                        <p:attrNameLst>
                                          <p:attrName>style.visibility</p:attrName>
                                        </p:attrNameLst>
                                      </p:cBhvr>
                                      <p:to>
                                        <p:strVal val="visible"/>
                                      </p:to>
                                    </p:set>
                                    <p:animEffect transition="in" filter="fade">
                                      <p:cBhvr additive="repl">
                                        <p:cTn id="43" dur="500"/>
                                        <p:tgtEl>
                                          <p:spTgt spid="279"/>
                                        </p:tgtEl>
                                      </p:cBhvr>
                                    </p:animEffect>
                                  </p:childTnLst>
                                </p:cTn>
                              </p:par>
                              <p:par>
                                <p:cTn id="44" presetID="10" presetClass="entr" fill="hold" nodeType="withEffect">
                                  <p:stCondLst>
                                    <p:cond delay="0"/>
                                  </p:stCondLst>
                                  <p:childTnLst>
                                    <p:set>
                                      <p:cBhvr>
                                        <p:cTn id="45" dur="1" fill="hold">
                                          <p:stCondLst>
                                            <p:cond delay="0"/>
                                          </p:stCondLst>
                                        </p:cTn>
                                        <p:tgtEl>
                                          <p:spTgt spid="280"/>
                                        </p:tgtEl>
                                        <p:attrNameLst>
                                          <p:attrName>style.visibility</p:attrName>
                                        </p:attrNameLst>
                                      </p:cBhvr>
                                      <p:to>
                                        <p:strVal val="visible"/>
                                      </p:to>
                                    </p:set>
                                    <p:animEffect transition="in" filter="fade">
                                      <p:cBhvr additive="repl">
                                        <p:cTn id="46" dur="500"/>
                                        <p:tgtEl>
                                          <p:spTgt spid="280"/>
                                        </p:tgtEl>
                                      </p:cBhvr>
                                    </p:animEffect>
                                  </p:childTnLst>
                                </p:cTn>
                              </p:par>
                              <p:par>
                                <p:cTn id="47" presetID="10" presetClass="entr" fill="hold" nodeType="withEffect">
                                  <p:stCondLst>
                                    <p:cond delay="0"/>
                                  </p:stCondLst>
                                  <p:childTnLst>
                                    <p:set>
                                      <p:cBhvr>
                                        <p:cTn id="48" dur="1" fill="hold">
                                          <p:stCondLst>
                                            <p:cond delay="0"/>
                                          </p:stCondLst>
                                        </p:cTn>
                                        <p:tgtEl>
                                          <p:spTgt spid="278"/>
                                        </p:tgtEl>
                                        <p:attrNameLst>
                                          <p:attrName>style.visibility</p:attrName>
                                        </p:attrNameLst>
                                      </p:cBhvr>
                                      <p:to>
                                        <p:strVal val="visible"/>
                                      </p:to>
                                    </p:set>
                                    <p:animEffect transition="in" filter="fade">
                                      <p:cBhvr additive="repl">
                                        <p:cTn id="49" dur="500"/>
                                        <p:tgtEl>
                                          <p:spTgt spid="278"/>
                                        </p:tgtEl>
                                      </p:cBhvr>
                                    </p:animEffect>
                                  </p:childTnLst>
                                </p:cTn>
                              </p:par>
                              <p:par>
                                <p:cTn id="50" presetID="10" presetClass="entr" fill="hold" nodeType="withEffect">
                                  <p:stCondLst>
                                    <p:cond delay="0"/>
                                  </p:stCondLst>
                                  <p:childTnLst>
                                    <p:set>
                                      <p:cBhvr>
                                        <p:cTn id="51" dur="1" fill="hold">
                                          <p:stCondLst>
                                            <p:cond delay="0"/>
                                          </p:stCondLst>
                                        </p:cTn>
                                        <p:tgtEl>
                                          <p:spTgt spid="282"/>
                                        </p:tgtEl>
                                        <p:attrNameLst>
                                          <p:attrName>style.visibility</p:attrName>
                                        </p:attrNameLst>
                                      </p:cBhvr>
                                      <p:to>
                                        <p:strVal val="visible"/>
                                      </p:to>
                                    </p:set>
                                    <p:animEffect transition="in" filter="fade">
                                      <p:cBhvr additive="repl">
                                        <p:cTn id="52" dur="500"/>
                                        <p:tgtEl>
                                          <p:spTgt spid="282"/>
                                        </p:tgtEl>
                                      </p:cBhvr>
                                    </p:animEffect>
                                  </p:childTnLst>
                                </p:cTn>
                              </p:par>
                              <p:par>
                                <p:cTn id="53" presetID="10" presetClass="entr" fill="hold" nodeType="withEffect">
                                  <p:stCondLst>
                                    <p:cond delay="0"/>
                                  </p:stCondLst>
                                  <p:childTnLst>
                                    <p:set>
                                      <p:cBhvr>
                                        <p:cTn id="54" dur="1" fill="hold">
                                          <p:stCondLst>
                                            <p:cond delay="0"/>
                                          </p:stCondLst>
                                        </p:cTn>
                                        <p:tgtEl>
                                          <p:spTgt spid="281"/>
                                        </p:tgtEl>
                                        <p:attrNameLst>
                                          <p:attrName>style.visibility</p:attrName>
                                        </p:attrNameLst>
                                      </p:cBhvr>
                                      <p:to>
                                        <p:strVal val="visible"/>
                                      </p:to>
                                    </p:set>
                                    <p:animEffect transition="in" filter="fade">
                                      <p:cBhvr additive="repl">
                                        <p:cTn id="55" dur="500"/>
                                        <p:tgtEl>
                                          <p:spTgt spid="281"/>
                                        </p:tgtEl>
                                      </p:cBhvr>
                                    </p:animEffect>
                                  </p:childTnLst>
                                </p:cTn>
                              </p:par>
                              <p:par>
                                <p:cTn id="56" presetID="10" presetClass="entr" fill="hold" nodeType="withEffect">
                                  <p:stCondLst>
                                    <p:cond delay="0"/>
                                  </p:stCondLst>
                                  <p:childTnLst>
                                    <p:set>
                                      <p:cBhvr>
                                        <p:cTn id="57" dur="1" fill="hold">
                                          <p:stCondLst>
                                            <p:cond delay="0"/>
                                          </p:stCondLst>
                                        </p:cTn>
                                        <p:tgtEl>
                                          <p:spTgt spid="284"/>
                                        </p:tgtEl>
                                        <p:attrNameLst>
                                          <p:attrName>style.visibility</p:attrName>
                                        </p:attrNameLst>
                                      </p:cBhvr>
                                      <p:to>
                                        <p:strVal val="visible"/>
                                      </p:to>
                                    </p:set>
                                    <p:animEffect transition="in" filter="fade">
                                      <p:cBhvr additive="repl">
                                        <p:cTn id="58" dur="500"/>
                                        <p:tgtEl>
                                          <p:spTgt spid="284"/>
                                        </p:tgtEl>
                                      </p:cBhvr>
                                    </p:animEffect>
                                  </p:childTnLst>
                                </p:cTn>
                              </p:par>
                              <p:par>
                                <p:cTn id="59" presetID="10" presetClass="entr" fill="hold" nodeType="withEffect">
                                  <p:stCondLst>
                                    <p:cond delay="0"/>
                                  </p:stCondLst>
                                  <p:childTnLst>
                                    <p:set>
                                      <p:cBhvr>
                                        <p:cTn id="60" dur="1" fill="hold">
                                          <p:stCondLst>
                                            <p:cond delay="0"/>
                                          </p:stCondLst>
                                        </p:cTn>
                                        <p:tgtEl>
                                          <p:spTgt spid="283"/>
                                        </p:tgtEl>
                                        <p:attrNameLst>
                                          <p:attrName>style.visibility</p:attrName>
                                        </p:attrNameLst>
                                      </p:cBhvr>
                                      <p:to>
                                        <p:strVal val="visible"/>
                                      </p:to>
                                    </p:set>
                                    <p:animEffect transition="in" filter="fade">
                                      <p:cBhvr additive="repl">
                                        <p:cTn id="61" dur="500"/>
                                        <p:tgtEl>
                                          <p:spTgt spid="283"/>
                                        </p:tgtEl>
                                      </p:cBhvr>
                                    </p:animEffect>
                                  </p:childTnLst>
                                </p:cTn>
                              </p:par>
                              <p:par>
                                <p:cTn id="62" presetID="10" presetClass="entr" fill="hold" nodeType="withEffect">
                                  <p:stCondLst>
                                    <p:cond delay="0"/>
                                  </p:stCondLst>
                                  <p:childTnLst>
                                    <p:set>
                                      <p:cBhvr>
                                        <p:cTn id="63" dur="1" fill="hold">
                                          <p:stCondLst>
                                            <p:cond delay="0"/>
                                          </p:stCondLst>
                                        </p:cTn>
                                        <p:tgtEl>
                                          <p:spTgt spid="286"/>
                                        </p:tgtEl>
                                        <p:attrNameLst>
                                          <p:attrName>style.visibility</p:attrName>
                                        </p:attrNameLst>
                                      </p:cBhvr>
                                      <p:to>
                                        <p:strVal val="visible"/>
                                      </p:to>
                                    </p:set>
                                    <p:animEffect transition="in" filter="fade">
                                      <p:cBhvr additive="repl">
                                        <p:cTn id="64" dur="500"/>
                                        <p:tgtEl>
                                          <p:spTgt spid="286"/>
                                        </p:tgtEl>
                                      </p:cBhvr>
                                    </p:animEffect>
                                  </p:childTnLst>
                                </p:cTn>
                              </p:par>
                              <p:par>
                                <p:cTn id="65" presetID="10" presetClass="entr" fill="hold" nodeType="withEffect">
                                  <p:stCondLst>
                                    <p:cond delay="0"/>
                                  </p:stCondLst>
                                  <p:childTnLst>
                                    <p:set>
                                      <p:cBhvr>
                                        <p:cTn id="66" dur="1" fill="hold">
                                          <p:stCondLst>
                                            <p:cond delay="0"/>
                                          </p:stCondLst>
                                        </p:cTn>
                                        <p:tgtEl>
                                          <p:spTgt spid="285"/>
                                        </p:tgtEl>
                                        <p:attrNameLst>
                                          <p:attrName>style.visibility</p:attrName>
                                        </p:attrNameLst>
                                      </p:cBhvr>
                                      <p:to>
                                        <p:strVal val="visible"/>
                                      </p:to>
                                    </p:set>
                                    <p:animEffect transition="in" filter="fade">
                                      <p:cBhvr additive="repl">
                                        <p:cTn id="67" dur="500"/>
                                        <p:tgtEl>
                                          <p:spTgt spid="2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nodeType="clickEffect">
                                  <p:stCondLst>
                                    <p:cond delay="0"/>
                                  </p:stCondLst>
                                  <p:childTnLst>
                                    <p:set>
                                      <p:cBhvr>
                                        <p:cTn id="71" dur="1" fill="hold">
                                          <p:stCondLst>
                                            <p:cond delay="0"/>
                                          </p:stCondLst>
                                        </p:cTn>
                                        <p:tgtEl>
                                          <p:spTgt spid="331"/>
                                        </p:tgtEl>
                                        <p:attrNameLst>
                                          <p:attrName>style.visibility</p:attrName>
                                        </p:attrNameLst>
                                      </p:cBhvr>
                                      <p:to>
                                        <p:strVal val="visible"/>
                                      </p:to>
                                    </p:set>
                                    <p:animEffect transition="in" filter="fade">
                                      <p:cBhvr additive="repl">
                                        <p:cTn id="72" dur="500"/>
                                        <p:tgtEl>
                                          <p:spTgt spid="331"/>
                                        </p:tgtEl>
                                      </p:cBhvr>
                                    </p:animEffect>
                                  </p:childTnLst>
                                </p:cTn>
                              </p:par>
                              <p:par>
                                <p:cTn id="73" presetID="10" presetClass="entr" fill="hold" nodeType="withEffect">
                                  <p:stCondLst>
                                    <p:cond delay="0"/>
                                  </p:stCondLst>
                                  <p:childTnLst>
                                    <p:set>
                                      <p:cBhvr>
                                        <p:cTn id="74" dur="1" fill="hold">
                                          <p:stCondLst>
                                            <p:cond delay="0"/>
                                          </p:stCondLst>
                                        </p:cTn>
                                        <p:tgtEl>
                                          <p:spTgt spid="323"/>
                                        </p:tgtEl>
                                        <p:attrNameLst>
                                          <p:attrName>style.visibility</p:attrName>
                                        </p:attrNameLst>
                                      </p:cBhvr>
                                      <p:to>
                                        <p:strVal val="visible"/>
                                      </p:to>
                                    </p:set>
                                    <p:animEffect transition="in" filter="fade">
                                      <p:cBhvr additive="repl">
                                        <p:cTn id="75" dur="500"/>
                                        <p:tgtEl>
                                          <p:spTgt spid="3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nodeType="clickEffect">
                                  <p:stCondLst>
                                    <p:cond delay="0"/>
                                  </p:stCondLst>
                                  <p:childTnLst>
                                    <p:set>
                                      <p:cBhvr>
                                        <p:cTn id="79" dur="1" fill="hold">
                                          <p:stCondLst>
                                            <p:cond delay="0"/>
                                          </p:stCondLst>
                                        </p:cTn>
                                        <p:tgtEl>
                                          <p:spTgt spid="275"/>
                                        </p:tgtEl>
                                        <p:attrNameLst>
                                          <p:attrName>style.visibility</p:attrName>
                                        </p:attrNameLst>
                                      </p:cBhvr>
                                      <p:to>
                                        <p:strVal val="visible"/>
                                      </p:to>
                                    </p:set>
                                    <p:animEffect transition="in" filter="fade">
                                      <p:cBhvr additive="repl">
                                        <p:cTn id="80" dur="500"/>
                                        <p:tgtEl>
                                          <p:spTgt spid="275"/>
                                        </p:tgtEl>
                                      </p:cBhvr>
                                    </p:animEffect>
                                  </p:childTnLst>
                                </p:cTn>
                              </p:par>
                              <p:par>
                                <p:cTn id="81" presetID="10" presetClass="entr" fill="hold" nodeType="withEffect">
                                  <p:stCondLst>
                                    <p:cond delay="0"/>
                                  </p:stCondLst>
                                  <p:childTnLst>
                                    <p:set>
                                      <p:cBhvr>
                                        <p:cTn id="82" dur="1" fill="hold">
                                          <p:stCondLst>
                                            <p:cond delay="0"/>
                                          </p:stCondLst>
                                        </p:cTn>
                                        <p:tgtEl>
                                          <p:spTgt spid="270"/>
                                        </p:tgtEl>
                                        <p:attrNameLst>
                                          <p:attrName>style.visibility</p:attrName>
                                        </p:attrNameLst>
                                      </p:cBhvr>
                                      <p:to>
                                        <p:strVal val="visible"/>
                                      </p:to>
                                    </p:set>
                                    <p:animEffect transition="in" filter="fade">
                                      <p:cBhvr additive="repl">
                                        <p:cTn id="83" dur="500"/>
                                        <p:tgtEl>
                                          <p:spTgt spid="270"/>
                                        </p:tgtEl>
                                      </p:cBhvr>
                                    </p:animEffect>
                                  </p:childTnLst>
                                </p:cTn>
                              </p:par>
                              <p:par>
                                <p:cTn id="84" presetID="10" presetClass="entr" fill="hold" nodeType="withEffect">
                                  <p:stCondLst>
                                    <p:cond delay="0"/>
                                  </p:stCondLst>
                                  <p:childTnLst>
                                    <p:set>
                                      <p:cBhvr>
                                        <p:cTn id="85" dur="1" fill="hold">
                                          <p:stCondLst>
                                            <p:cond delay="0"/>
                                          </p:stCondLst>
                                        </p:cTn>
                                        <p:tgtEl>
                                          <p:spTgt spid="288"/>
                                        </p:tgtEl>
                                        <p:attrNameLst>
                                          <p:attrName>style.visibility</p:attrName>
                                        </p:attrNameLst>
                                      </p:cBhvr>
                                      <p:to>
                                        <p:strVal val="visible"/>
                                      </p:to>
                                    </p:set>
                                    <p:animEffect transition="in" filter="fade">
                                      <p:cBhvr additive="repl">
                                        <p:cTn id="86" dur="500"/>
                                        <p:tgtEl>
                                          <p:spTgt spid="288"/>
                                        </p:tgtEl>
                                      </p:cBhvr>
                                    </p:animEffect>
                                  </p:childTnLst>
                                </p:cTn>
                              </p:par>
                              <p:par>
                                <p:cTn id="87" presetID="10" presetClass="entr" fill="hold" nodeType="withEffect">
                                  <p:stCondLst>
                                    <p:cond delay="0"/>
                                  </p:stCondLst>
                                  <p:childTnLst>
                                    <p:set>
                                      <p:cBhvr>
                                        <p:cTn id="88" dur="1" fill="hold">
                                          <p:stCondLst>
                                            <p:cond delay="0"/>
                                          </p:stCondLst>
                                        </p:cTn>
                                        <p:tgtEl>
                                          <p:spTgt spid="287"/>
                                        </p:tgtEl>
                                        <p:attrNameLst>
                                          <p:attrName>style.visibility</p:attrName>
                                        </p:attrNameLst>
                                      </p:cBhvr>
                                      <p:to>
                                        <p:strVal val="visible"/>
                                      </p:to>
                                    </p:set>
                                    <p:animEffect transition="in" filter="fade">
                                      <p:cBhvr additive="repl">
                                        <p:cTn id="89" dur="500"/>
                                        <p:tgtEl>
                                          <p:spTgt spid="287"/>
                                        </p:tgtEl>
                                      </p:cBhvr>
                                    </p:animEffect>
                                  </p:childTnLst>
                                </p:cTn>
                              </p:par>
                              <p:par>
                                <p:cTn id="90" presetID="10" presetClass="entr" fill="hold" nodeType="withEffect">
                                  <p:stCondLst>
                                    <p:cond delay="0"/>
                                  </p:stCondLst>
                                  <p:childTnLst>
                                    <p:set>
                                      <p:cBhvr>
                                        <p:cTn id="91" dur="1" fill="hold">
                                          <p:stCondLst>
                                            <p:cond delay="0"/>
                                          </p:stCondLst>
                                        </p:cTn>
                                        <p:tgtEl>
                                          <p:spTgt spid="290"/>
                                        </p:tgtEl>
                                        <p:attrNameLst>
                                          <p:attrName>style.visibility</p:attrName>
                                        </p:attrNameLst>
                                      </p:cBhvr>
                                      <p:to>
                                        <p:strVal val="visible"/>
                                      </p:to>
                                    </p:set>
                                    <p:animEffect transition="in" filter="fade">
                                      <p:cBhvr additive="repl">
                                        <p:cTn id="92" dur="500"/>
                                        <p:tgtEl>
                                          <p:spTgt spid="290"/>
                                        </p:tgtEl>
                                      </p:cBhvr>
                                    </p:animEffect>
                                  </p:childTnLst>
                                </p:cTn>
                              </p:par>
                              <p:par>
                                <p:cTn id="93" presetID="10" presetClass="entr" fill="hold" nodeType="withEffect">
                                  <p:stCondLst>
                                    <p:cond delay="0"/>
                                  </p:stCondLst>
                                  <p:childTnLst>
                                    <p:set>
                                      <p:cBhvr>
                                        <p:cTn id="94" dur="1" fill="hold">
                                          <p:stCondLst>
                                            <p:cond delay="0"/>
                                          </p:stCondLst>
                                        </p:cTn>
                                        <p:tgtEl>
                                          <p:spTgt spid="297"/>
                                        </p:tgtEl>
                                        <p:attrNameLst>
                                          <p:attrName>style.visibility</p:attrName>
                                        </p:attrNameLst>
                                      </p:cBhvr>
                                      <p:to>
                                        <p:strVal val="visible"/>
                                      </p:to>
                                    </p:set>
                                    <p:animEffect transition="in" filter="fade">
                                      <p:cBhvr additive="repl">
                                        <p:cTn id="95" dur="500"/>
                                        <p:tgtEl>
                                          <p:spTgt spid="297"/>
                                        </p:tgtEl>
                                      </p:cBhvr>
                                    </p:animEffect>
                                  </p:childTnLst>
                                </p:cTn>
                              </p:par>
                              <p:par>
                                <p:cTn id="96" presetID="10" presetClass="entr" fill="hold" nodeType="withEffect">
                                  <p:stCondLst>
                                    <p:cond delay="0"/>
                                  </p:stCondLst>
                                  <p:childTnLst>
                                    <p:set>
                                      <p:cBhvr>
                                        <p:cTn id="97" dur="1" fill="hold">
                                          <p:stCondLst>
                                            <p:cond delay="0"/>
                                          </p:stCondLst>
                                        </p:cTn>
                                        <p:tgtEl>
                                          <p:spTgt spid="289"/>
                                        </p:tgtEl>
                                        <p:attrNameLst>
                                          <p:attrName>style.visibility</p:attrName>
                                        </p:attrNameLst>
                                      </p:cBhvr>
                                      <p:to>
                                        <p:strVal val="visible"/>
                                      </p:to>
                                    </p:set>
                                    <p:animEffect transition="in" filter="fade">
                                      <p:cBhvr additive="repl">
                                        <p:cTn id="98" dur="500"/>
                                        <p:tgtEl>
                                          <p:spTgt spid="289"/>
                                        </p:tgtEl>
                                      </p:cBhvr>
                                    </p:animEffect>
                                  </p:childTnLst>
                                </p:cTn>
                              </p:par>
                              <p:par>
                                <p:cTn id="99" presetID="10" presetClass="entr" fill="hold" nodeType="withEffect">
                                  <p:stCondLst>
                                    <p:cond delay="0"/>
                                  </p:stCondLst>
                                  <p:childTnLst>
                                    <p:set>
                                      <p:cBhvr>
                                        <p:cTn id="100" dur="1" fill="hold">
                                          <p:stCondLst>
                                            <p:cond delay="0"/>
                                          </p:stCondLst>
                                        </p:cTn>
                                        <p:tgtEl>
                                          <p:spTgt spid="292"/>
                                        </p:tgtEl>
                                        <p:attrNameLst>
                                          <p:attrName>style.visibility</p:attrName>
                                        </p:attrNameLst>
                                      </p:cBhvr>
                                      <p:to>
                                        <p:strVal val="visible"/>
                                      </p:to>
                                    </p:set>
                                    <p:animEffect transition="in" filter="fade">
                                      <p:cBhvr additive="repl">
                                        <p:cTn id="101" dur="500"/>
                                        <p:tgtEl>
                                          <p:spTgt spid="292"/>
                                        </p:tgtEl>
                                      </p:cBhvr>
                                    </p:animEffect>
                                  </p:childTnLst>
                                </p:cTn>
                              </p:par>
                              <p:par>
                                <p:cTn id="102" presetID="10" presetClass="entr" fill="hold" nodeType="withEffect">
                                  <p:stCondLst>
                                    <p:cond delay="0"/>
                                  </p:stCondLst>
                                  <p:childTnLst>
                                    <p:set>
                                      <p:cBhvr>
                                        <p:cTn id="103" dur="1" fill="hold">
                                          <p:stCondLst>
                                            <p:cond delay="0"/>
                                          </p:stCondLst>
                                        </p:cTn>
                                        <p:tgtEl>
                                          <p:spTgt spid="291"/>
                                        </p:tgtEl>
                                        <p:attrNameLst>
                                          <p:attrName>style.visibility</p:attrName>
                                        </p:attrNameLst>
                                      </p:cBhvr>
                                      <p:to>
                                        <p:strVal val="visible"/>
                                      </p:to>
                                    </p:set>
                                    <p:animEffect transition="in" filter="fade">
                                      <p:cBhvr additive="repl">
                                        <p:cTn id="104" dur="500"/>
                                        <p:tgtEl>
                                          <p:spTgt spid="291"/>
                                        </p:tgtEl>
                                      </p:cBhvr>
                                    </p:animEffect>
                                  </p:childTnLst>
                                </p:cTn>
                              </p:par>
                              <p:par>
                                <p:cTn id="105" presetID="10" presetClass="entr" fill="hold" nodeType="withEffect">
                                  <p:stCondLst>
                                    <p:cond delay="0"/>
                                  </p:stCondLst>
                                  <p:childTnLst>
                                    <p:set>
                                      <p:cBhvr>
                                        <p:cTn id="106" dur="1" fill="hold">
                                          <p:stCondLst>
                                            <p:cond delay="0"/>
                                          </p:stCondLst>
                                        </p:cTn>
                                        <p:tgtEl>
                                          <p:spTgt spid="294"/>
                                        </p:tgtEl>
                                        <p:attrNameLst>
                                          <p:attrName>style.visibility</p:attrName>
                                        </p:attrNameLst>
                                      </p:cBhvr>
                                      <p:to>
                                        <p:strVal val="visible"/>
                                      </p:to>
                                    </p:set>
                                    <p:animEffect transition="in" filter="fade">
                                      <p:cBhvr additive="repl">
                                        <p:cTn id="107" dur="500"/>
                                        <p:tgtEl>
                                          <p:spTgt spid="294"/>
                                        </p:tgtEl>
                                      </p:cBhvr>
                                    </p:animEffect>
                                  </p:childTnLst>
                                </p:cTn>
                              </p:par>
                              <p:par>
                                <p:cTn id="108" presetID="10" presetClass="entr" fill="hold" nodeType="withEffect">
                                  <p:stCondLst>
                                    <p:cond delay="0"/>
                                  </p:stCondLst>
                                  <p:childTnLst>
                                    <p:set>
                                      <p:cBhvr>
                                        <p:cTn id="109" dur="1" fill="hold">
                                          <p:stCondLst>
                                            <p:cond delay="0"/>
                                          </p:stCondLst>
                                        </p:cTn>
                                        <p:tgtEl>
                                          <p:spTgt spid="293"/>
                                        </p:tgtEl>
                                        <p:attrNameLst>
                                          <p:attrName>style.visibility</p:attrName>
                                        </p:attrNameLst>
                                      </p:cBhvr>
                                      <p:to>
                                        <p:strVal val="visible"/>
                                      </p:to>
                                    </p:set>
                                    <p:animEffect transition="in" filter="fade">
                                      <p:cBhvr additive="repl">
                                        <p:cTn id="110" dur="500"/>
                                        <p:tgtEl>
                                          <p:spTgt spid="293"/>
                                        </p:tgtEl>
                                      </p:cBhvr>
                                    </p:animEffect>
                                  </p:childTnLst>
                                </p:cTn>
                              </p:par>
                              <p:par>
                                <p:cTn id="111" presetID="10" presetClass="entr" fill="hold" nodeType="withEffect">
                                  <p:stCondLst>
                                    <p:cond delay="0"/>
                                  </p:stCondLst>
                                  <p:childTnLst>
                                    <p:set>
                                      <p:cBhvr>
                                        <p:cTn id="112" dur="1" fill="hold">
                                          <p:stCondLst>
                                            <p:cond delay="0"/>
                                          </p:stCondLst>
                                        </p:cTn>
                                        <p:tgtEl>
                                          <p:spTgt spid="296"/>
                                        </p:tgtEl>
                                        <p:attrNameLst>
                                          <p:attrName>style.visibility</p:attrName>
                                        </p:attrNameLst>
                                      </p:cBhvr>
                                      <p:to>
                                        <p:strVal val="visible"/>
                                      </p:to>
                                    </p:set>
                                    <p:animEffect transition="in" filter="fade">
                                      <p:cBhvr additive="repl">
                                        <p:cTn id="113" dur="500"/>
                                        <p:tgtEl>
                                          <p:spTgt spid="296"/>
                                        </p:tgtEl>
                                      </p:cBhvr>
                                    </p:animEffect>
                                  </p:childTnLst>
                                </p:cTn>
                              </p:par>
                              <p:par>
                                <p:cTn id="114" presetID="10" presetClass="entr" fill="hold" nodeType="withEffect">
                                  <p:stCondLst>
                                    <p:cond delay="0"/>
                                  </p:stCondLst>
                                  <p:childTnLst>
                                    <p:set>
                                      <p:cBhvr>
                                        <p:cTn id="115" dur="1" fill="hold">
                                          <p:stCondLst>
                                            <p:cond delay="0"/>
                                          </p:stCondLst>
                                        </p:cTn>
                                        <p:tgtEl>
                                          <p:spTgt spid="295"/>
                                        </p:tgtEl>
                                        <p:attrNameLst>
                                          <p:attrName>style.visibility</p:attrName>
                                        </p:attrNameLst>
                                      </p:cBhvr>
                                      <p:to>
                                        <p:strVal val="visible"/>
                                      </p:to>
                                    </p:set>
                                    <p:animEffect transition="in" filter="fade">
                                      <p:cBhvr additive="repl">
                                        <p:cTn id="116" dur="500"/>
                                        <p:tgtEl>
                                          <p:spTgt spid="29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fill="hold" nodeType="clickEffect">
                                  <p:stCondLst>
                                    <p:cond delay="0"/>
                                  </p:stCondLst>
                                  <p:childTnLst>
                                    <p:set>
                                      <p:cBhvr>
                                        <p:cTn id="120" dur="1" fill="hold">
                                          <p:stCondLst>
                                            <p:cond delay="0"/>
                                          </p:stCondLst>
                                        </p:cTn>
                                        <p:tgtEl>
                                          <p:spTgt spid="333"/>
                                        </p:tgtEl>
                                        <p:attrNameLst>
                                          <p:attrName>style.visibility</p:attrName>
                                        </p:attrNameLst>
                                      </p:cBhvr>
                                      <p:to>
                                        <p:strVal val="visible"/>
                                      </p:to>
                                    </p:set>
                                    <p:animEffect transition="in" filter="fade">
                                      <p:cBhvr additive="repl">
                                        <p:cTn id="121" dur="500"/>
                                        <p:tgtEl>
                                          <p:spTgt spid="333"/>
                                        </p:tgtEl>
                                      </p:cBhvr>
                                    </p:animEffect>
                                  </p:childTnLst>
                                </p:cTn>
                              </p:par>
                              <p:par>
                                <p:cTn id="122" presetID="10" presetClass="entr" fill="hold" nodeType="withEffect">
                                  <p:stCondLst>
                                    <p:cond delay="0"/>
                                  </p:stCondLst>
                                  <p:childTnLst>
                                    <p:set>
                                      <p:cBhvr>
                                        <p:cTn id="123" dur="1" fill="hold">
                                          <p:stCondLst>
                                            <p:cond delay="0"/>
                                          </p:stCondLst>
                                        </p:cTn>
                                        <p:tgtEl>
                                          <p:spTgt spid="325"/>
                                        </p:tgtEl>
                                        <p:attrNameLst>
                                          <p:attrName>style.visibility</p:attrName>
                                        </p:attrNameLst>
                                      </p:cBhvr>
                                      <p:to>
                                        <p:strVal val="visible"/>
                                      </p:to>
                                    </p:set>
                                    <p:animEffect transition="in" filter="fade">
                                      <p:cBhvr additive="repl">
                                        <p:cTn id="124" dur="500"/>
                                        <p:tgtEl>
                                          <p:spTgt spid="325"/>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fill="hold" nodeType="clickEffect">
                                  <p:stCondLst>
                                    <p:cond delay="0"/>
                                  </p:stCondLst>
                                  <p:childTnLst>
                                    <p:set>
                                      <p:cBhvr>
                                        <p:cTn id="128" dur="1" fill="hold">
                                          <p:stCondLst>
                                            <p:cond delay="0"/>
                                          </p:stCondLst>
                                        </p:cTn>
                                        <p:tgtEl>
                                          <p:spTgt spid="273"/>
                                        </p:tgtEl>
                                        <p:attrNameLst>
                                          <p:attrName>style.visibility</p:attrName>
                                        </p:attrNameLst>
                                      </p:cBhvr>
                                      <p:to>
                                        <p:strVal val="visible"/>
                                      </p:to>
                                    </p:set>
                                    <p:animEffect transition="in" filter="fade">
                                      <p:cBhvr additive="repl">
                                        <p:cTn id="129" dur="500"/>
                                        <p:tgtEl>
                                          <p:spTgt spid="273"/>
                                        </p:tgtEl>
                                      </p:cBhvr>
                                    </p:animEffect>
                                  </p:childTnLst>
                                </p:cTn>
                              </p:par>
                              <p:par>
                                <p:cTn id="130" presetID="10" presetClass="entr" fill="hold" nodeType="withEffect">
                                  <p:stCondLst>
                                    <p:cond delay="0"/>
                                  </p:stCondLst>
                                  <p:childTnLst>
                                    <p:set>
                                      <p:cBhvr>
                                        <p:cTn id="131" dur="1" fill="hold">
                                          <p:stCondLst>
                                            <p:cond delay="0"/>
                                          </p:stCondLst>
                                        </p:cTn>
                                        <p:tgtEl>
                                          <p:spTgt spid="274"/>
                                        </p:tgtEl>
                                        <p:attrNameLst>
                                          <p:attrName>style.visibility</p:attrName>
                                        </p:attrNameLst>
                                      </p:cBhvr>
                                      <p:to>
                                        <p:strVal val="visible"/>
                                      </p:to>
                                    </p:set>
                                    <p:animEffect transition="in" filter="fade">
                                      <p:cBhvr additive="repl">
                                        <p:cTn id="132" dur="500"/>
                                        <p:tgtEl>
                                          <p:spTgt spid="274"/>
                                        </p:tgtEl>
                                      </p:cBhvr>
                                    </p:animEffect>
                                  </p:childTnLst>
                                </p:cTn>
                              </p:par>
                              <p:par>
                                <p:cTn id="133" presetID="10" presetClass="entr" fill="hold" nodeType="withEffect">
                                  <p:stCondLst>
                                    <p:cond delay="0"/>
                                  </p:stCondLst>
                                  <p:childTnLst>
                                    <p:set>
                                      <p:cBhvr>
                                        <p:cTn id="134" dur="1" fill="hold">
                                          <p:stCondLst>
                                            <p:cond delay="0"/>
                                          </p:stCondLst>
                                        </p:cTn>
                                        <p:tgtEl>
                                          <p:spTgt spid="299"/>
                                        </p:tgtEl>
                                        <p:attrNameLst>
                                          <p:attrName>style.visibility</p:attrName>
                                        </p:attrNameLst>
                                      </p:cBhvr>
                                      <p:to>
                                        <p:strVal val="visible"/>
                                      </p:to>
                                    </p:set>
                                    <p:animEffect transition="in" filter="fade">
                                      <p:cBhvr additive="repl">
                                        <p:cTn id="135" dur="500"/>
                                        <p:tgtEl>
                                          <p:spTgt spid="299"/>
                                        </p:tgtEl>
                                      </p:cBhvr>
                                    </p:animEffect>
                                  </p:childTnLst>
                                </p:cTn>
                              </p:par>
                              <p:par>
                                <p:cTn id="136" presetID="10" presetClass="entr" fill="hold" nodeType="withEffect">
                                  <p:stCondLst>
                                    <p:cond delay="0"/>
                                  </p:stCondLst>
                                  <p:childTnLst>
                                    <p:set>
                                      <p:cBhvr>
                                        <p:cTn id="137" dur="1" fill="hold">
                                          <p:stCondLst>
                                            <p:cond delay="0"/>
                                          </p:stCondLst>
                                        </p:cTn>
                                        <p:tgtEl>
                                          <p:spTgt spid="298"/>
                                        </p:tgtEl>
                                        <p:attrNameLst>
                                          <p:attrName>style.visibility</p:attrName>
                                        </p:attrNameLst>
                                      </p:cBhvr>
                                      <p:to>
                                        <p:strVal val="visible"/>
                                      </p:to>
                                    </p:set>
                                    <p:animEffect transition="in" filter="fade">
                                      <p:cBhvr additive="repl">
                                        <p:cTn id="138" dur="500"/>
                                        <p:tgtEl>
                                          <p:spTgt spid="298"/>
                                        </p:tgtEl>
                                      </p:cBhvr>
                                    </p:animEffect>
                                  </p:childTnLst>
                                </p:cTn>
                              </p:par>
                              <p:par>
                                <p:cTn id="139" presetID="10" presetClass="entr" fill="hold" nodeType="withEffect">
                                  <p:stCondLst>
                                    <p:cond delay="0"/>
                                  </p:stCondLst>
                                  <p:childTnLst>
                                    <p:set>
                                      <p:cBhvr>
                                        <p:cTn id="140" dur="1" fill="hold">
                                          <p:stCondLst>
                                            <p:cond delay="0"/>
                                          </p:stCondLst>
                                        </p:cTn>
                                        <p:tgtEl>
                                          <p:spTgt spid="301"/>
                                        </p:tgtEl>
                                        <p:attrNameLst>
                                          <p:attrName>style.visibility</p:attrName>
                                        </p:attrNameLst>
                                      </p:cBhvr>
                                      <p:to>
                                        <p:strVal val="visible"/>
                                      </p:to>
                                    </p:set>
                                    <p:animEffect transition="in" filter="fade">
                                      <p:cBhvr additive="repl">
                                        <p:cTn id="141" dur="500"/>
                                        <p:tgtEl>
                                          <p:spTgt spid="301"/>
                                        </p:tgtEl>
                                      </p:cBhvr>
                                    </p:animEffect>
                                  </p:childTnLst>
                                </p:cTn>
                              </p:par>
                              <p:par>
                                <p:cTn id="142" presetID="10" presetClass="entr" fill="hold" nodeType="withEffect">
                                  <p:stCondLst>
                                    <p:cond delay="0"/>
                                  </p:stCondLst>
                                  <p:childTnLst>
                                    <p:set>
                                      <p:cBhvr>
                                        <p:cTn id="143" dur="1" fill="hold">
                                          <p:stCondLst>
                                            <p:cond delay="0"/>
                                          </p:stCondLst>
                                        </p:cTn>
                                        <p:tgtEl>
                                          <p:spTgt spid="308"/>
                                        </p:tgtEl>
                                        <p:attrNameLst>
                                          <p:attrName>style.visibility</p:attrName>
                                        </p:attrNameLst>
                                      </p:cBhvr>
                                      <p:to>
                                        <p:strVal val="visible"/>
                                      </p:to>
                                    </p:set>
                                    <p:animEffect transition="in" filter="fade">
                                      <p:cBhvr additive="repl">
                                        <p:cTn id="144" dur="500"/>
                                        <p:tgtEl>
                                          <p:spTgt spid="308"/>
                                        </p:tgtEl>
                                      </p:cBhvr>
                                    </p:animEffect>
                                  </p:childTnLst>
                                </p:cTn>
                              </p:par>
                              <p:par>
                                <p:cTn id="145" presetID="10" presetClass="entr" fill="hold" nodeType="withEffect">
                                  <p:stCondLst>
                                    <p:cond delay="0"/>
                                  </p:stCondLst>
                                  <p:childTnLst>
                                    <p:set>
                                      <p:cBhvr>
                                        <p:cTn id="146" dur="1" fill="hold">
                                          <p:stCondLst>
                                            <p:cond delay="0"/>
                                          </p:stCondLst>
                                        </p:cTn>
                                        <p:tgtEl>
                                          <p:spTgt spid="300"/>
                                        </p:tgtEl>
                                        <p:attrNameLst>
                                          <p:attrName>style.visibility</p:attrName>
                                        </p:attrNameLst>
                                      </p:cBhvr>
                                      <p:to>
                                        <p:strVal val="visible"/>
                                      </p:to>
                                    </p:set>
                                    <p:animEffect transition="in" filter="fade">
                                      <p:cBhvr additive="repl">
                                        <p:cTn id="147" dur="500"/>
                                        <p:tgtEl>
                                          <p:spTgt spid="300"/>
                                        </p:tgtEl>
                                      </p:cBhvr>
                                    </p:animEffect>
                                  </p:childTnLst>
                                </p:cTn>
                              </p:par>
                              <p:par>
                                <p:cTn id="148" presetID="10" presetClass="entr" fill="hold" nodeType="withEffect">
                                  <p:stCondLst>
                                    <p:cond delay="0"/>
                                  </p:stCondLst>
                                  <p:childTnLst>
                                    <p:set>
                                      <p:cBhvr>
                                        <p:cTn id="149" dur="1" fill="hold">
                                          <p:stCondLst>
                                            <p:cond delay="0"/>
                                          </p:stCondLst>
                                        </p:cTn>
                                        <p:tgtEl>
                                          <p:spTgt spid="303"/>
                                        </p:tgtEl>
                                        <p:attrNameLst>
                                          <p:attrName>style.visibility</p:attrName>
                                        </p:attrNameLst>
                                      </p:cBhvr>
                                      <p:to>
                                        <p:strVal val="visible"/>
                                      </p:to>
                                    </p:set>
                                    <p:animEffect transition="in" filter="fade">
                                      <p:cBhvr additive="repl">
                                        <p:cTn id="150" dur="500"/>
                                        <p:tgtEl>
                                          <p:spTgt spid="303"/>
                                        </p:tgtEl>
                                      </p:cBhvr>
                                    </p:animEffect>
                                  </p:childTnLst>
                                </p:cTn>
                              </p:par>
                              <p:par>
                                <p:cTn id="151" presetID="10" presetClass="entr" fill="hold" nodeType="withEffect">
                                  <p:stCondLst>
                                    <p:cond delay="0"/>
                                  </p:stCondLst>
                                  <p:childTnLst>
                                    <p:set>
                                      <p:cBhvr>
                                        <p:cTn id="152" dur="1" fill="hold">
                                          <p:stCondLst>
                                            <p:cond delay="0"/>
                                          </p:stCondLst>
                                        </p:cTn>
                                        <p:tgtEl>
                                          <p:spTgt spid="302"/>
                                        </p:tgtEl>
                                        <p:attrNameLst>
                                          <p:attrName>style.visibility</p:attrName>
                                        </p:attrNameLst>
                                      </p:cBhvr>
                                      <p:to>
                                        <p:strVal val="visible"/>
                                      </p:to>
                                    </p:set>
                                    <p:animEffect transition="in" filter="fade">
                                      <p:cBhvr additive="repl">
                                        <p:cTn id="153" dur="500"/>
                                        <p:tgtEl>
                                          <p:spTgt spid="302"/>
                                        </p:tgtEl>
                                      </p:cBhvr>
                                    </p:animEffect>
                                  </p:childTnLst>
                                </p:cTn>
                              </p:par>
                              <p:par>
                                <p:cTn id="154" presetID="10" presetClass="entr" fill="hold" nodeType="withEffect">
                                  <p:stCondLst>
                                    <p:cond delay="0"/>
                                  </p:stCondLst>
                                  <p:childTnLst>
                                    <p:set>
                                      <p:cBhvr>
                                        <p:cTn id="155" dur="1" fill="hold">
                                          <p:stCondLst>
                                            <p:cond delay="0"/>
                                          </p:stCondLst>
                                        </p:cTn>
                                        <p:tgtEl>
                                          <p:spTgt spid="305"/>
                                        </p:tgtEl>
                                        <p:attrNameLst>
                                          <p:attrName>style.visibility</p:attrName>
                                        </p:attrNameLst>
                                      </p:cBhvr>
                                      <p:to>
                                        <p:strVal val="visible"/>
                                      </p:to>
                                    </p:set>
                                    <p:animEffect transition="in" filter="fade">
                                      <p:cBhvr additive="repl">
                                        <p:cTn id="156" dur="500"/>
                                        <p:tgtEl>
                                          <p:spTgt spid="305"/>
                                        </p:tgtEl>
                                      </p:cBhvr>
                                    </p:animEffect>
                                  </p:childTnLst>
                                </p:cTn>
                              </p:par>
                              <p:par>
                                <p:cTn id="157" presetID="10" presetClass="entr" fill="hold" nodeType="withEffect">
                                  <p:stCondLst>
                                    <p:cond delay="0"/>
                                  </p:stCondLst>
                                  <p:childTnLst>
                                    <p:set>
                                      <p:cBhvr>
                                        <p:cTn id="158" dur="1" fill="hold">
                                          <p:stCondLst>
                                            <p:cond delay="0"/>
                                          </p:stCondLst>
                                        </p:cTn>
                                        <p:tgtEl>
                                          <p:spTgt spid="304"/>
                                        </p:tgtEl>
                                        <p:attrNameLst>
                                          <p:attrName>style.visibility</p:attrName>
                                        </p:attrNameLst>
                                      </p:cBhvr>
                                      <p:to>
                                        <p:strVal val="visible"/>
                                      </p:to>
                                    </p:set>
                                    <p:animEffect transition="in" filter="fade">
                                      <p:cBhvr additive="repl">
                                        <p:cTn id="159" dur="500"/>
                                        <p:tgtEl>
                                          <p:spTgt spid="304"/>
                                        </p:tgtEl>
                                      </p:cBhvr>
                                    </p:animEffect>
                                  </p:childTnLst>
                                </p:cTn>
                              </p:par>
                              <p:par>
                                <p:cTn id="160" presetID="10" presetClass="entr" fill="hold" nodeType="withEffect">
                                  <p:stCondLst>
                                    <p:cond delay="0"/>
                                  </p:stCondLst>
                                  <p:childTnLst>
                                    <p:set>
                                      <p:cBhvr>
                                        <p:cTn id="161" dur="1" fill="hold">
                                          <p:stCondLst>
                                            <p:cond delay="0"/>
                                          </p:stCondLst>
                                        </p:cTn>
                                        <p:tgtEl>
                                          <p:spTgt spid="307"/>
                                        </p:tgtEl>
                                        <p:attrNameLst>
                                          <p:attrName>style.visibility</p:attrName>
                                        </p:attrNameLst>
                                      </p:cBhvr>
                                      <p:to>
                                        <p:strVal val="visible"/>
                                      </p:to>
                                    </p:set>
                                    <p:animEffect transition="in" filter="fade">
                                      <p:cBhvr additive="repl">
                                        <p:cTn id="162" dur="500"/>
                                        <p:tgtEl>
                                          <p:spTgt spid="307"/>
                                        </p:tgtEl>
                                      </p:cBhvr>
                                    </p:animEffect>
                                  </p:childTnLst>
                                </p:cTn>
                              </p:par>
                              <p:par>
                                <p:cTn id="163" presetID="10" presetClass="entr" fill="hold" nodeType="withEffect">
                                  <p:stCondLst>
                                    <p:cond delay="0"/>
                                  </p:stCondLst>
                                  <p:childTnLst>
                                    <p:set>
                                      <p:cBhvr>
                                        <p:cTn id="164" dur="1" fill="hold">
                                          <p:stCondLst>
                                            <p:cond delay="0"/>
                                          </p:stCondLst>
                                        </p:cTn>
                                        <p:tgtEl>
                                          <p:spTgt spid="306"/>
                                        </p:tgtEl>
                                        <p:attrNameLst>
                                          <p:attrName>style.visibility</p:attrName>
                                        </p:attrNameLst>
                                      </p:cBhvr>
                                      <p:to>
                                        <p:strVal val="visible"/>
                                      </p:to>
                                    </p:set>
                                    <p:animEffect transition="in" filter="fade">
                                      <p:cBhvr additive="repl">
                                        <p:cTn id="165" dur="500"/>
                                        <p:tgtEl>
                                          <p:spTgt spid="306"/>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fill="hold" nodeType="clickEffect">
                                  <p:stCondLst>
                                    <p:cond delay="0"/>
                                  </p:stCondLst>
                                  <p:childTnLst>
                                    <p:set>
                                      <p:cBhvr>
                                        <p:cTn id="169" dur="1" fill="hold">
                                          <p:stCondLst>
                                            <p:cond delay="0"/>
                                          </p:stCondLst>
                                        </p:cTn>
                                        <p:tgtEl>
                                          <p:spTgt spid="335"/>
                                        </p:tgtEl>
                                        <p:attrNameLst>
                                          <p:attrName>style.visibility</p:attrName>
                                        </p:attrNameLst>
                                      </p:cBhvr>
                                      <p:to>
                                        <p:strVal val="visible"/>
                                      </p:to>
                                    </p:set>
                                    <p:animEffect transition="in" filter="fade">
                                      <p:cBhvr additive="repl">
                                        <p:cTn id="170" dur="500"/>
                                        <p:tgtEl>
                                          <p:spTgt spid="335"/>
                                        </p:tgtEl>
                                      </p:cBhvr>
                                    </p:animEffect>
                                  </p:childTnLst>
                                </p:cTn>
                              </p:par>
                              <p:par>
                                <p:cTn id="171" presetID="10" presetClass="entr" fill="hold" nodeType="withEffect">
                                  <p:stCondLst>
                                    <p:cond delay="0"/>
                                  </p:stCondLst>
                                  <p:childTnLst>
                                    <p:set>
                                      <p:cBhvr>
                                        <p:cTn id="172" dur="1" fill="hold">
                                          <p:stCondLst>
                                            <p:cond delay="0"/>
                                          </p:stCondLst>
                                        </p:cTn>
                                        <p:tgtEl>
                                          <p:spTgt spid="328"/>
                                        </p:tgtEl>
                                        <p:attrNameLst>
                                          <p:attrName>style.visibility</p:attrName>
                                        </p:attrNameLst>
                                      </p:cBhvr>
                                      <p:to>
                                        <p:strVal val="visible"/>
                                      </p:to>
                                    </p:set>
                                    <p:animEffect transition="in" filter="fade">
                                      <p:cBhvr additive="repl">
                                        <p:cTn id="173" dur="500"/>
                                        <p:tgtEl>
                                          <p:spTgt spid="328"/>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fill="hold" nodeType="clickEffect">
                                  <p:stCondLst>
                                    <p:cond delay="0"/>
                                  </p:stCondLst>
                                  <p:childTnLst>
                                    <p:set>
                                      <p:cBhvr>
                                        <p:cTn id="177" dur="1" fill="hold">
                                          <p:stCondLst>
                                            <p:cond delay="0"/>
                                          </p:stCondLst>
                                        </p:cTn>
                                        <p:tgtEl>
                                          <p:spTgt spid="272"/>
                                        </p:tgtEl>
                                        <p:attrNameLst>
                                          <p:attrName>style.visibility</p:attrName>
                                        </p:attrNameLst>
                                      </p:cBhvr>
                                      <p:to>
                                        <p:strVal val="visible"/>
                                      </p:to>
                                    </p:set>
                                    <p:animEffect transition="in" filter="fade">
                                      <p:cBhvr additive="repl">
                                        <p:cTn id="178" dur="500"/>
                                        <p:tgtEl>
                                          <p:spTgt spid="272"/>
                                        </p:tgtEl>
                                      </p:cBhvr>
                                    </p:animEffect>
                                  </p:childTnLst>
                                </p:cTn>
                              </p:par>
                              <p:par>
                                <p:cTn id="179" presetID="10" presetClass="entr" fill="hold" nodeType="withEffect">
                                  <p:stCondLst>
                                    <p:cond delay="0"/>
                                  </p:stCondLst>
                                  <p:childTnLst>
                                    <p:set>
                                      <p:cBhvr>
                                        <p:cTn id="180" dur="1" fill="hold">
                                          <p:stCondLst>
                                            <p:cond delay="0"/>
                                          </p:stCondLst>
                                        </p:cTn>
                                        <p:tgtEl>
                                          <p:spTgt spid="309"/>
                                        </p:tgtEl>
                                        <p:attrNameLst>
                                          <p:attrName>style.visibility</p:attrName>
                                        </p:attrNameLst>
                                      </p:cBhvr>
                                      <p:to>
                                        <p:strVal val="visible"/>
                                      </p:to>
                                    </p:set>
                                    <p:animEffect transition="in" filter="fade">
                                      <p:cBhvr additive="repl">
                                        <p:cTn id="181" dur="500"/>
                                        <p:tgtEl>
                                          <p:spTgt spid="309"/>
                                        </p:tgtEl>
                                      </p:cBhvr>
                                    </p:animEffect>
                                  </p:childTnLst>
                                </p:cTn>
                              </p:par>
                              <p:par>
                                <p:cTn id="182" presetID="10" presetClass="entr" fill="hold" nodeType="withEffect">
                                  <p:stCondLst>
                                    <p:cond delay="0"/>
                                  </p:stCondLst>
                                  <p:childTnLst>
                                    <p:set>
                                      <p:cBhvr>
                                        <p:cTn id="183" dur="1" fill="hold">
                                          <p:stCondLst>
                                            <p:cond delay="0"/>
                                          </p:stCondLst>
                                        </p:cTn>
                                        <p:tgtEl>
                                          <p:spTgt spid="311"/>
                                        </p:tgtEl>
                                        <p:attrNameLst>
                                          <p:attrName>style.visibility</p:attrName>
                                        </p:attrNameLst>
                                      </p:cBhvr>
                                      <p:to>
                                        <p:strVal val="visible"/>
                                      </p:to>
                                    </p:set>
                                    <p:animEffect transition="in" filter="fade">
                                      <p:cBhvr additive="repl">
                                        <p:cTn id="184" dur="500"/>
                                        <p:tgtEl>
                                          <p:spTgt spid="311"/>
                                        </p:tgtEl>
                                      </p:cBhvr>
                                    </p:animEffect>
                                  </p:childTnLst>
                                </p:cTn>
                              </p:par>
                              <p:par>
                                <p:cTn id="185" presetID="10" presetClass="entr" fill="hold" nodeType="withEffect">
                                  <p:stCondLst>
                                    <p:cond delay="0"/>
                                  </p:stCondLst>
                                  <p:childTnLst>
                                    <p:set>
                                      <p:cBhvr>
                                        <p:cTn id="186" dur="1" fill="hold">
                                          <p:stCondLst>
                                            <p:cond delay="0"/>
                                          </p:stCondLst>
                                        </p:cTn>
                                        <p:tgtEl>
                                          <p:spTgt spid="310"/>
                                        </p:tgtEl>
                                        <p:attrNameLst>
                                          <p:attrName>style.visibility</p:attrName>
                                        </p:attrNameLst>
                                      </p:cBhvr>
                                      <p:to>
                                        <p:strVal val="visible"/>
                                      </p:to>
                                    </p:set>
                                    <p:animEffect transition="in" filter="fade">
                                      <p:cBhvr additive="repl">
                                        <p:cTn id="187" dur="500"/>
                                        <p:tgtEl>
                                          <p:spTgt spid="310"/>
                                        </p:tgtEl>
                                      </p:cBhvr>
                                    </p:animEffect>
                                  </p:childTnLst>
                                </p:cTn>
                              </p:par>
                              <p:par>
                                <p:cTn id="188" presetID="10" presetClass="entr" fill="hold" nodeType="withEffect">
                                  <p:stCondLst>
                                    <p:cond delay="0"/>
                                  </p:stCondLst>
                                  <p:childTnLst>
                                    <p:set>
                                      <p:cBhvr>
                                        <p:cTn id="189" dur="1" fill="hold">
                                          <p:stCondLst>
                                            <p:cond delay="0"/>
                                          </p:stCondLst>
                                        </p:cTn>
                                        <p:tgtEl>
                                          <p:spTgt spid="313"/>
                                        </p:tgtEl>
                                        <p:attrNameLst>
                                          <p:attrName>style.visibility</p:attrName>
                                        </p:attrNameLst>
                                      </p:cBhvr>
                                      <p:to>
                                        <p:strVal val="visible"/>
                                      </p:to>
                                    </p:set>
                                    <p:animEffect transition="in" filter="fade">
                                      <p:cBhvr additive="repl">
                                        <p:cTn id="190" dur="500"/>
                                        <p:tgtEl>
                                          <p:spTgt spid="313"/>
                                        </p:tgtEl>
                                      </p:cBhvr>
                                    </p:animEffect>
                                  </p:childTnLst>
                                </p:cTn>
                              </p:par>
                              <p:par>
                                <p:cTn id="191" presetID="10" presetClass="entr" fill="hold" nodeType="withEffect">
                                  <p:stCondLst>
                                    <p:cond delay="0"/>
                                  </p:stCondLst>
                                  <p:childTnLst>
                                    <p:set>
                                      <p:cBhvr>
                                        <p:cTn id="192" dur="1" fill="hold">
                                          <p:stCondLst>
                                            <p:cond delay="0"/>
                                          </p:stCondLst>
                                        </p:cTn>
                                        <p:tgtEl>
                                          <p:spTgt spid="317"/>
                                        </p:tgtEl>
                                        <p:attrNameLst>
                                          <p:attrName>style.visibility</p:attrName>
                                        </p:attrNameLst>
                                      </p:cBhvr>
                                      <p:to>
                                        <p:strVal val="visible"/>
                                      </p:to>
                                    </p:set>
                                    <p:animEffect transition="in" filter="fade">
                                      <p:cBhvr additive="repl">
                                        <p:cTn id="193" dur="500"/>
                                        <p:tgtEl>
                                          <p:spTgt spid="317"/>
                                        </p:tgtEl>
                                      </p:cBhvr>
                                    </p:animEffect>
                                  </p:childTnLst>
                                </p:cTn>
                              </p:par>
                              <p:par>
                                <p:cTn id="194" presetID="10" presetClass="entr" fill="hold" nodeType="withEffect">
                                  <p:stCondLst>
                                    <p:cond delay="0"/>
                                  </p:stCondLst>
                                  <p:childTnLst>
                                    <p:set>
                                      <p:cBhvr>
                                        <p:cTn id="195" dur="1" fill="hold">
                                          <p:stCondLst>
                                            <p:cond delay="0"/>
                                          </p:stCondLst>
                                        </p:cTn>
                                        <p:tgtEl>
                                          <p:spTgt spid="318"/>
                                        </p:tgtEl>
                                        <p:attrNameLst>
                                          <p:attrName>style.visibility</p:attrName>
                                        </p:attrNameLst>
                                      </p:cBhvr>
                                      <p:to>
                                        <p:strVal val="visible"/>
                                      </p:to>
                                    </p:set>
                                    <p:animEffect transition="in" filter="fade">
                                      <p:cBhvr additive="repl">
                                        <p:cTn id="196" dur="500"/>
                                        <p:tgtEl>
                                          <p:spTgt spid="318"/>
                                        </p:tgtEl>
                                      </p:cBhvr>
                                    </p:animEffect>
                                  </p:childTnLst>
                                </p:cTn>
                              </p:par>
                              <p:par>
                                <p:cTn id="197" presetID="10" presetClass="entr" fill="hold" nodeType="withEffect">
                                  <p:stCondLst>
                                    <p:cond delay="0"/>
                                  </p:stCondLst>
                                  <p:childTnLst>
                                    <p:set>
                                      <p:cBhvr>
                                        <p:cTn id="198" dur="1" fill="hold">
                                          <p:stCondLst>
                                            <p:cond delay="0"/>
                                          </p:stCondLst>
                                        </p:cTn>
                                        <p:tgtEl>
                                          <p:spTgt spid="314"/>
                                        </p:tgtEl>
                                        <p:attrNameLst>
                                          <p:attrName>style.visibility</p:attrName>
                                        </p:attrNameLst>
                                      </p:cBhvr>
                                      <p:to>
                                        <p:strVal val="visible"/>
                                      </p:to>
                                    </p:set>
                                    <p:animEffect transition="in" filter="fade">
                                      <p:cBhvr additive="repl">
                                        <p:cTn id="199" dur="500"/>
                                        <p:tgtEl>
                                          <p:spTgt spid="314"/>
                                        </p:tgtEl>
                                      </p:cBhvr>
                                    </p:animEffect>
                                  </p:childTnLst>
                                </p:cTn>
                              </p:par>
                              <p:par>
                                <p:cTn id="200" presetID="10" presetClass="entr" fill="hold" nodeType="withEffect">
                                  <p:stCondLst>
                                    <p:cond delay="0"/>
                                  </p:stCondLst>
                                  <p:childTnLst>
                                    <p:set>
                                      <p:cBhvr>
                                        <p:cTn id="201" dur="1" fill="hold">
                                          <p:stCondLst>
                                            <p:cond delay="0"/>
                                          </p:stCondLst>
                                        </p:cTn>
                                        <p:tgtEl>
                                          <p:spTgt spid="319"/>
                                        </p:tgtEl>
                                        <p:attrNameLst>
                                          <p:attrName>style.visibility</p:attrName>
                                        </p:attrNameLst>
                                      </p:cBhvr>
                                      <p:to>
                                        <p:strVal val="visible"/>
                                      </p:to>
                                    </p:set>
                                    <p:animEffect transition="in" filter="fade">
                                      <p:cBhvr additive="repl">
                                        <p:cTn id="202" dur="500"/>
                                        <p:tgtEl>
                                          <p:spTgt spid="319"/>
                                        </p:tgtEl>
                                      </p:cBhvr>
                                    </p:animEffect>
                                  </p:childTnLst>
                                </p:cTn>
                              </p:par>
                              <p:par>
                                <p:cTn id="203" presetID="10" presetClass="entr" fill="hold" nodeType="withEffect">
                                  <p:stCondLst>
                                    <p:cond delay="0"/>
                                  </p:stCondLst>
                                  <p:childTnLst>
                                    <p:set>
                                      <p:cBhvr>
                                        <p:cTn id="204" dur="1" fill="hold">
                                          <p:stCondLst>
                                            <p:cond delay="0"/>
                                          </p:stCondLst>
                                        </p:cTn>
                                        <p:tgtEl>
                                          <p:spTgt spid="315"/>
                                        </p:tgtEl>
                                        <p:attrNameLst>
                                          <p:attrName>style.visibility</p:attrName>
                                        </p:attrNameLst>
                                      </p:cBhvr>
                                      <p:to>
                                        <p:strVal val="visible"/>
                                      </p:to>
                                    </p:set>
                                    <p:animEffect transition="in" filter="fade">
                                      <p:cBhvr additive="repl">
                                        <p:cTn id="205" dur="500"/>
                                        <p:tgtEl>
                                          <p:spTgt spid="315"/>
                                        </p:tgtEl>
                                      </p:cBhvr>
                                    </p:animEffect>
                                  </p:childTnLst>
                                </p:cTn>
                              </p:par>
                              <p:par>
                                <p:cTn id="206" presetID="10" presetClass="entr" fill="hold" nodeType="withEffect">
                                  <p:stCondLst>
                                    <p:cond delay="0"/>
                                  </p:stCondLst>
                                  <p:childTnLst>
                                    <p:set>
                                      <p:cBhvr>
                                        <p:cTn id="207" dur="1" fill="hold">
                                          <p:stCondLst>
                                            <p:cond delay="0"/>
                                          </p:stCondLst>
                                        </p:cTn>
                                        <p:tgtEl>
                                          <p:spTgt spid="320"/>
                                        </p:tgtEl>
                                        <p:attrNameLst>
                                          <p:attrName>style.visibility</p:attrName>
                                        </p:attrNameLst>
                                      </p:cBhvr>
                                      <p:to>
                                        <p:strVal val="visible"/>
                                      </p:to>
                                    </p:set>
                                    <p:animEffect transition="in" filter="fade">
                                      <p:cBhvr additive="repl">
                                        <p:cTn id="208" dur="500"/>
                                        <p:tgtEl>
                                          <p:spTgt spid="320"/>
                                        </p:tgtEl>
                                      </p:cBhvr>
                                    </p:animEffect>
                                  </p:childTnLst>
                                </p:cTn>
                              </p:par>
                              <p:par>
                                <p:cTn id="209" presetID="10" presetClass="entr" fill="hold" nodeType="withEffect">
                                  <p:stCondLst>
                                    <p:cond delay="0"/>
                                  </p:stCondLst>
                                  <p:childTnLst>
                                    <p:set>
                                      <p:cBhvr>
                                        <p:cTn id="210" dur="1" fill="hold">
                                          <p:stCondLst>
                                            <p:cond delay="0"/>
                                          </p:stCondLst>
                                        </p:cTn>
                                        <p:tgtEl>
                                          <p:spTgt spid="316"/>
                                        </p:tgtEl>
                                        <p:attrNameLst>
                                          <p:attrName>style.visibility</p:attrName>
                                        </p:attrNameLst>
                                      </p:cBhvr>
                                      <p:to>
                                        <p:strVal val="visible"/>
                                      </p:to>
                                    </p:set>
                                    <p:animEffect transition="in" filter="fade">
                                      <p:cBhvr additive="repl">
                                        <p:cTn id="211" dur="500"/>
                                        <p:tgtEl>
                                          <p:spTgt spid="316"/>
                                        </p:tgtEl>
                                      </p:cBhvr>
                                    </p:animEffect>
                                  </p:childTnLst>
                                </p:cTn>
                              </p:par>
                              <p:par>
                                <p:cTn id="212" presetID="10" presetClass="entr" fill="hold" nodeType="withEffect">
                                  <p:stCondLst>
                                    <p:cond delay="0"/>
                                  </p:stCondLst>
                                  <p:childTnLst>
                                    <p:set>
                                      <p:cBhvr>
                                        <p:cTn id="213" dur="1" fill="hold">
                                          <p:stCondLst>
                                            <p:cond delay="0"/>
                                          </p:stCondLst>
                                        </p:cTn>
                                        <p:tgtEl>
                                          <p:spTgt spid="312"/>
                                        </p:tgtEl>
                                        <p:attrNameLst>
                                          <p:attrName>style.visibility</p:attrName>
                                        </p:attrNameLst>
                                      </p:cBhvr>
                                      <p:to>
                                        <p:strVal val="visible"/>
                                      </p:to>
                                    </p:set>
                                    <p:animEffect transition="in" filter="fade">
                                      <p:cBhvr additive="repl">
                                        <p:cTn id="214" dur="500"/>
                                        <p:tgtEl>
                                          <p:spTgt spid="312"/>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fill="hold" nodeType="clickEffect">
                                  <p:stCondLst>
                                    <p:cond delay="0"/>
                                  </p:stCondLst>
                                  <p:childTnLst>
                                    <p:set>
                                      <p:cBhvr>
                                        <p:cTn id="218" dur="1" fill="hold">
                                          <p:stCondLst>
                                            <p:cond delay="0"/>
                                          </p:stCondLst>
                                        </p:cTn>
                                        <p:tgtEl>
                                          <p:spTgt spid="340"/>
                                        </p:tgtEl>
                                        <p:attrNameLst>
                                          <p:attrName>style.visibility</p:attrName>
                                        </p:attrNameLst>
                                      </p:cBhvr>
                                      <p:to>
                                        <p:strVal val="visible"/>
                                      </p:to>
                                    </p:set>
                                    <p:animEffect transition="in" filter="fade">
                                      <p:cBhvr additive="repl">
                                        <p:cTn id="219" dur="500"/>
                                        <p:tgtEl>
                                          <p:spTgt spid="340"/>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xit" fill="hold" nodeType="clickEffect">
                                  <p:stCondLst>
                                    <p:cond delay="0"/>
                                  </p:stCondLst>
                                  <p:childTnLst>
                                    <p:animEffect transition="out" filter="fade">
                                      <p:cBhvr additive="repl">
                                        <p:cTn id="223" dur="500"/>
                                        <p:tgtEl>
                                          <p:spTgt spid="272"/>
                                        </p:tgtEl>
                                      </p:cBhvr>
                                    </p:animEffect>
                                    <p:set>
                                      <p:cBhvr>
                                        <p:cTn id="224" dur="1" fill="hold">
                                          <p:stCondLst>
                                            <p:cond delay="499"/>
                                          </p:stCondLst>
                                        </p:cTn>
                                        <p:tgtEl>
                                          <p:spTgt spid="272"/>
                                        </p:tgtEl>
                                        <p:attrNameLst>
                                          <p:attrName>style.visibility</p:attrName>
                                        </p:attrNameLst>
                                      </p:cBhvr>
                                      <p:to>
                                        <p:strVal val="hidden"/>
                                      </p:to>
                                    </p:set>
                                  </p:childTnLst>
                                </p:cTn>
                              </p:par>
                              <p:par>
                                <p:cTn id="225" presetID="10" presetClass="exit" fill="hold" nodeType="withEffect">
                                  <p:stCondLst>
                                    <p:cond delay="0"/>
                                  </p:stCondLst>
                                  <p:childTnLst>
                                    <p:animEffect transition="out" filter="fade">
                                      <p:cBhvr additive="repl">
                                        <p:cTn id="226" dur="500"/>
                                        <p:tgtEl>
                                          <p:spTgt spid="309"/>
                                        </p:tgtEl>
                                      </p:cBhvr>
                                    </p:animEffect>
                                    <p:set>
                                      <p:cBhvr>
                                        <p:cTn id="227" dur="1" fill="hold">
                                          <p:stCondLst>
                                            <p:cond delay="499"/>
                                          </p:stCondLst>
                                        </p:cTn>
                                        <p:tgtEl>
                                          <p:spTgt spid="309"/>
                                        </p:tgtEl>
                                        <p:attrNameLst>
                                          <p:attrName>style.visibility</p:attrName>
                                        </p:attrNameLst>
                                      </p:cBhvr>
                                      <p:to>
                                        <p:strVal val="hidden"/>
                                      </p:to>
                                    </p:set>
                                  </p:childTnLst>
                                </p:cTn>
                              </p:par>
                              <p:par>
                                <p:cTn id="228" presetID="10" presetClass="exit" fill="hold" nodeType="withEffect">
                                  <p:stCondLst>
                                    <p:cond delay="0"/>
                                  </p:stCondLst>
                                  <p:childTnLst>
                                    <p:animEffect transition="out" filter="fade">
                                      <p:cBhvr additive="repl">
                                        <p:cTn id="229" dur="500"/>
                                        <p:tgtEl>
                                          <p:spTgt spid="311"/>
                                        </p:tgtEl>
                                      </p:cBhvr>
                                    </p:animEffect>
                                    <p:set>
                                      <p:cBhvr>
                                        <p:cTn id="230" dur="1" fill="hold">
                                          <p:stCondLst>
                                            <p:cond delay="499"/>
                                          </p:stCondLst>
                                        </p:cTn>
                                        <p:tgtEl>
                                          <p:spTgt spid="311"/>
                                        </p:tgtEl>
                                        <p:attrNameLst>
                                          <p:attrName>style.visibility</p:attrName>
                                        </p:attrNameLst>
                                      </p:cBhvr>
                                      <p:to>
                                        <p:strVal val="hidden"/>
                                      </p:to>
                                    </p:set>
                                  </p:childTnLst>
                                </p:cTn>
                              </p:par>
                              <p:par>
                                <p:cTn id="231" presetID="10" presetClass="exit" fill="hold" nodeType="withEffect">
                                  <p:stCondLst>
                                    <p:cond delay="0"/>
                                  </p:stCondLst>
                                  <p:childTnLst>
                                    <p:animEffect transition="out" filter="fade">
                                      <p:cBhvr additive="repl">
                                        <p:cTn id="232" dur="500"/>
                                        <p:tgtEl>
                                          <p:spTgt spid="310"/>
                                        </p:tgtEl>
                                      </p:cBhvr>
                                    </p:animEffect>
                                    <p:set>
                                      <p:cBhvr>
                                        <p:cTn id="233" dur="1" fill="hold">
                                          <p:stCondLst>
                                            <p:cond delay="499"/>
                                          </p:stCondLst>
                                        </p:cTn>
                                        <p:tgtEl>
                                          <p:spTgt spid="310"/>
                                        </p:tgtEl>
                                        <p:attrNameLst>
                                          <p:attrName>style.visibility</p:attrName>
                                        </p:attrNameLst>
                                      </p:cBhvr>
                                      <p:to>
                                        <p:strVal val="hidden"/>
                                      </p:to>
                                    </p:set>
                                  </p:childTnLst>
                                </p:cTn>
                              </p:par>
                              <p:par>
                                <p:cTn id="234" presetID="10" presetClass="exit" fill="hold" nodeType="withEffect">
                                  <p:stCondLst>
                                    <p:cond delay="0"/>
                                  </p:stCondLst>
                                  <p:childTnLst>
                                    <p:animEffect transition="out" filter="fade">
                                      <p:cBhvr additive="repl">
                                        <p:cTn id="235" dur="500"/>
                                        <p:tgtEl>
                                          <p:spTgt spid="313"/>
                                        </p:tgtEl>
                                      </p:cBhvr>
                                    </p:animEffect>
                                    <p:set>
                                      <p:cBhvr>
                                        <p:cTn id="236" dur="1" fill="hold">
                                          <p:stCondLst>
                                            <p:cond delay="499"/>
                                          </p:stCondLst>
                                        </p:cTn>
                                        <p:tgtEl>
                                          <p:spTgt spid="313"/>
                                        </p:tgtEl>
                                        <p:attrNameLst>
                                          <p:attrName>style.visibility</p:attrName>
                                        </p:attrNameLst>
                                      </p:cBhvr>
                                      <p:to>
                                        <p:strVal val="hidden"/>
                                      </p:to>
                                    </p:set>
                                  </p:childTnLst>
                                </p:cTn>
                              </p:par>
                              <p:par>
                                <p:cTn id="237" presetID="10" presetClass="exit" fill="hold" nodeType="withEffect">
                                  <p:stCondLst>
                                    <p:cond delay="0"/>
                                  </p:stCondLst>
                                  <p:childTnLst>
                                    <p:animEffect transition="out" filter="fade">
                                      <p:cBhvr additive="repl">
                                        <p:cTn id="238" dur="500"/>
                                        <p:tgtEl>
                                          <p:spTgt spid="317"/>
                                        </p:tgtEl>
                                      </p:cBhvr>
                                    </p:animEffect>
                                    <p:set>
                                      <p:cBhvr>
                                        <p:cTn id="239" dur="1" fill="hold">
                                          <p:stCondLst>
                                            <p:cond delay="499"/>
                                          </p:stCondLst>
                                        </p:cTn>
                                        <p:tgtEl>
                                          <p:spTgt spid="317"/>
                                        </p:tgtEl>
                                        <p:attrNameLst>
                                          <p:attrName>style.visibility</p:attrName>
                                        </p:attrNameLst>
                                      </p:cBhvr>
                                      <p:to>
                                        <p:strVal val="hidden"/>
                                      </p:to>
                                    </p:set>
                                  </p:childTnLst>
                                </p:cTn>
                              </p:par>
                              <p:par>
                                <p:cTn id="240" presetID="10" presetClass="exit" fill="hold" nodeType="withEffect">
                                  <p:stCondLst>
                                    <p:cond delay="0"/>
                                  </p:stCondLst>
                                  <p:childTnLst>
                                    <p:animEffect transition="out" filter="fade">
                                      <p:cBhvr additive="repl">
                                        <p:cTn id="241" dur="500"/>
                                        <p:tgtEl>
                                          <p:spTgt spid="318"/>
                                        </p:tgtEl>
                                      </p:cBhvr>
                                    </p:animEffect>
                                    <p:set>
                                      <p:cBhvr>
                                        <p:cTn id="242" dur="1" fill="hold">
                                          <p:stCondLst>
                                            <p:cond delay="499"/>
                                          </p:stCondLst>
                                        </p:cTn>
                                        <p:tgtEl>
                                          <p:spTgt spid="318"/>
                                        </p:tgtEl>
                                        <p:attrNameLst>
                                          <p:attrName>style.visibility</p:attrName>
                                        </p:attrNameLst>
                                      </p:cBhvr>
                                      <p:to>
                                        <p:strVal val="hidden"/>
                                      </p:to>
                                    </p:set>
                                  </p:childTnLst>
                                </p:cTn>
                              </p:par>
                              <p:par>
                                <p:cTn id="243" presetID="10" presetClass="exit" fill="hold" nodeType="withEffect">
                                  <p:stCondLst>
                                    <p:cond delay="0"/>
                                  </p:stCondLst>
                                  <p:childTnLst>
                                    <p:animEffect transition="out" filter="fade">
                                      <p:cBhvr additive="repl">
                                        <p:cTn id="244" dur="500"/>
                                        <p:tgtEl>
                                          <p:spTgt spid="314"/>
                                        </p:tgtEl>
                                      </p:cBhvr>
                                    </p:animEffect>
                                    <p:set>
                                      <p:cBhvr>
                                        <p:cTn id="245" dur="1" fill="hold">
                                          <p:stCondLst>
                                            <p:cond delay="499"/>
                                          </p:stCondLst>
                                        </p:cTn>
                                        <p:tgtEl>
                                          <p:spTgt spid="314"/>
                                        </p:tgtEl>
                                        <p:attrNameLst>
                                          <p:attrName>style.visibility</p:attrName>
                                        </p:attrNameLst>
                                      </p:cBhvr>
                                      <p:to>
                                        <p:strVal val="hidden"/>
                                      </p:to>
                                    </p:set>
                                  </p:childTnLst>
                                </p:cTn>
                              </p:par>
                              <p:par>
                                <p:cTn id="246" presetID="10" presetClass="exit" fill="hold" nodeType="withEffect">
                                  <p:stCondLst>
                                    <p:cond delay="0"/>
                                  </p:stCondLst>
                                  <p:childTnLst>
                                    <p:animEffect transition="out" filter="fade">
                                      <p:cBhvr additive="repl">
                                        <p:cTn id="247" dur="500"/>
                                        <p:tgtEl>
                                          <p:spTgt spid="319"/>
                                        </p:tgtEl>
                                      </p:cBhvr>
                                    </p:animEffect>
                                    <p:set>
                                      <p:cBhvr>
                                        <p:cTn id="248" dur="1" fill="hold">
                                          <p:stCondLst>
                                            <p:cond delay="499"/>
                                          </p:stCondLst>
                                        </p:cTn>
                                        <p:tgtEl>
                                          <p:spTgt spid="319"/>
                                        </p:tgtEl>
                                        <p:attrNameLst>
                                          <p:attrName>style.visibility</p:attrName>
                                        </p:attrNameLst>
                                      </p:cBhvr>
                                      <p:to>
                                        <p:strVal val="hidden"/>
                                      </p:to>
                                    </p:set>
                                  </p:childTnLst>
                                </p:cTn>
                              </p:par>
                              <p:par>
                                <p:cTn id="249" presetID="10" presetClass="exit" fill="hold" nodeType="withEffect">
                                  <p:stCondLst>
                                    <p:cond delay="0"/>
                                  </p:stCondLst>
                                  <p:childTnLst>
                                    <p:animEffect transition="out" filter="fade">
                                      <p:cBhvr additive="repl">
                                        <p:cTn id="250" dur="500"/>
                                        <p:tgtEl>
                                          <p:spTgt spid="315"/>
                                        </p:tgtEl>
                                      </p:cBhvr>
                                    </p:animEffect>
                                    <p:set>
                                      <p:cBhvr>
                                        <p:cTn id="251" dur="1" fill="hold">
                                          <p:stCondLst>
                                            <p:cond delay="499"/>
                                          </p:stCondLst>
                                        </p:cTn>
                                        <p:tgtEl>
                                          <p:spTgt spid="315"/>
                                        </p:tgtEl>
                                        <p:attrNameLst>
                                          <p:attrName>style.visibility</p:attrName>
                                        </p:attrNameLst>
                                      </p:cBhvr>
                                      <p:to>
                                        <p:strVal val="hidden"/>
                                      </p:to>
                                    </p:set>
                                  </p:childTnLst>
                                </p:cTn>
                              </p:par>
                              <p:par>
                                <p:cTn id="252" presetID="10" presetClass="exit" fill="hold" nodeType="withEffect">
                                  <p:stCondLst>
                                    <p:cond delay="0"/>
                                  </p:stCondLst>
                                  <p:childTnLst>
                                    <p:animEffect transition="out" filter="fade">
                                      <p:cBhvr additive="repl">
                                        <p:cTn id="253" dur="500"/>
                                        <p:tgtEl>
                                          <p:spTgt spid="320"/>
                                        </p:tgtEl>
                                      </p:cBhvr>
                                    </p:animEffect>
                                    <p:set>
                                      <p:cBhvr>
                                        <p:cTn id="254" dur="1" fill="hold">
                                          <p:stCondLst>
                                            <p:cond delay="499"/>
                                          </p:stCondLst>
                                        </p:cTn>
                                        <p:tgtEl>
                                          <p:spTgt spid="320"/>
                                        </p:tgtEl>
                                        <p:attrNameLst>
                                          <p:attrName>style.visibility</p:attrName>
                                        </p:attrNameLst>
                                      </p:cBhvr>
                                      <p:to>
                                        <p:strVal val="hidden"/>
                                      </p:to>
                                    </p:set>
                                  </p:childTnLst>
                                </p:cTn>
                              </p:par>
                              <p:par>
                                <p:cTn id="255" presetID="10" presetClass="exit" fill="hold" nodeType="withEffect">
                                  <p:stCondLst>
                                    <p:cond delay="0"/>
                                  </p:stCondLst>
                                  <p:childTnLst>
                                    <p:animEffect transition="out" filter="fade">
                                      <p:cBhvr additive="repl">
                                        <p:cTn id="256" dur="500"/>
                                        <p:tgtEl>
                                          <p:spTgt spid="316"/>
                                        </p:tgtEl>
                                      </p:cBhvr>
                                    </p:animEffect>
                                    <p:set>
                                      <p:cBhvr>
                                        <p:cTn id="257" dur="1" fill="hold">
                                          <p:stCondLst>
                                            <p:cond delay="499"/>
                                          </p:stCondLst>
                                        </p:cTn>
                                        <p:tgtEl>
                                          <p:spTgt spid="316"/>
                                        </p:tgtEl>
                                        <p:attrNameLst>
                                          <p:attrName>style.visibility</p:attrName>
                                        </p:attrNameLst>
                                      </p:cBhvr>
                                      <p:to>
                                        <p:strVal val="hidden"/>
                                      </p:to>
                                    </p:set>
                                  </p:childTnLst>
                                </p:cTn>
                              </p:par>
                              <p:par>
                                <p:cTn id="258" presetID="10" presetClass="exit" fill="hold" nodeType="withEffect">
                                  <p:stCondLst>
                                    <p:cond delay="0"/>
                                  </p:stCondLst>
                                  <p:childTnLst>
                                    <p:animEffect transition="out" filter="fade">
                                      <p:cBhvr additive="repl">
                                        <p:cTn id="259" dur="500"/>
                                        <p:tgtEl>
                                          <p:spTgt spid="312"/>
                                        </p:tgtEl>
                                      </p:cBhvr>
                                    </p:animEffect>
                                    <p:set>
                                      <p:cBhvr>
                                        <p:cTn id="260" dur="1" fill="hold">
                                          <p:stCondLst>
                                            <p:cond delay="499"/>
                                          </p:stCondLst>
                                        </p:cTn>
                                        <p:tgtEl>
                                          <p:spTgt spid="312"/>
                                        </p:tgtEl>
                                        <p:attrNameLst>
                                          <p:attrName>style.visibility</p:attrName>
                                        </p:attrNameLst>
                                      </p:cBhvr>
                                      <p:to>
                                        <p:strVal val="hidden"/>
                                      </p:to>
                                    </p:set>
                                  </p:childTnLst>
                                </p:cTn>
                              </p:par>
                            </p:childTnLst>
                          </p:cTn>
                        </p:par>
                        <p:par>
                          <p:cTn id="261" fill="hold">
                            <p:stCondLst>
                              <p:cond delay="500"/>
                            </p:stCondLst>
                            <p:childTnLst>
                              <p:par>
                                <p:cTn id="262" presetID="42" presetClass="path" fill="hold" nodeType="afterEffect">
                                  <p:stCondLst>
                                    <p:cond delay="0"/>
                                  </p:stCondLst>
                                  <p:childTnLst>
                                    <p:animMotion origin="layout" path="M 8.33333E-007 -4.07407E-006 L 8.33333E-007 0.13982 E">
                                      <p:cBhvr>
                                        <p:cTn id="263" dur="2000" fill="hold"/>
                                        <p:tgtEl>
                                          <p:spTgt spid="340"/>
                                        </p:tgtEl>
                                        <p:attrNameLst>
                                          <p:attrName>ppt_x</p:attrName>
                                          <p:attrName>ppt_y</p:attrName>
                                        </p:attrNameLst>
                                      </p:cBhvr>
                                    </p:animMotion>
                                  </p:childTnLst>
                                </p:cTn>
                              </p:par>
                              <p:par>
                                <p:cTn id="264" presetID="1" presetClass="emph" presetSubtype="2" fill="hold" nodeType="withEffect">
                                  <p:stCondLst>
                                    <p:cond delay="0"/>
                                  </p:stCondLst>
                                  <p:childTnLst>
                                    <p:animClr clrSpc="rgb" dir="cw">
                                      <p:cBhvr>
                                        <p:cTn id="265" dur="2000" fill="hold"/>
                                        <p:tgtEl>
                                          <p:spTgt spid="328"/>
                                        </p:tgtEl>
                                        <p:attrNameLst>
                                          <p:attrName>fillcolor</p:attrName>
                                        </p:attrNameLst>
                                      </p:cBhvr>
                                      <p:to>
                                        <a:srgbClr val="FEB80A"/>
                                      </p:to>
                                    </p:animClr>
                                    <p:set>
                                      <p:cBhvr>
                                        <p:cTn id="266" dur="2000" fill="hold"/>
                                        <p:tgtEl>
                                          <p:spTgt spid="328"/>
                                        </p:tgtEl>
                                        <p:attrNameLst>
                                          <p:attrName>fill.type</p:attrName>
                                        </p:attrNameLst>
                                      </p:cBhvr>
                                      <p:to>
                                        <p:strVal val="solid"/>
                                      </p:to>
                                    </p:set>
                                    <p:set>
                                      <p:cBhvr>
                                        <p:cTn id="267" dur="2000" fill="hold"/>
                                        <p:tgtEl>
                                          <p:spTgt spid="328"/>
                                        </p:tgtEl>
                                        <p:attrNameLst>
                                          <p:attrName>fill.on</p:attrName>
                                        </p:attrNameLst>
                                      </p:cBhvr>
                                      <p:to>
                                        <p:strVal val="true"/>
                                      </p:to>
                                    </p:set>
                                  </p:childTnLst>
                                </p:cTn>
                              </p:par>
                            </p:childTnLst>
                          </p:cTn>
                        </p:par>
                        <p:par>
                          <p:cTn id="268" fill="hold">
                            <p:stCondLst>
                              <p:cond delay="2500"/>
                            </p:stCondLst>
                            <p:childTnLst>
                              <p:par>
                                <p:cTn id="269" presetID="1" presetClass="emph" presetSubtype="2" fill="hold" nodeType="afterEffect">
                                  <p:stCondLst>
                                    <p:cond delay="0"/>
                                  </p:stCondLst>
                                  <p:childTnLst>
                                    <p:animClr clrSpc="rgb" dir="cw">
                                      <p:cBhvr>
                                        <p:cTn id="270" dur="2000" fill="hold"/>
                                        <p:tgtEl>
                                          <p:spTgt spid="325"/>
                                        </p:tgtEl>
                                        <p:attrNameLst>
                                          <p:attrName>fillcolor</p:attrName>
                                        </p:attrNameLst>
                                      </p:cBhvr>
                                      <p:to>
                                        <a:srgbClr val="7030A0"/>
                                      </p:to>
                                    </p:animClr>
                                    <p:set>
                                      <p:cBhvr>
                                        <p:cTn id="271" dur="2000" fill="hold"/>
                                        <p:tgtEl>
                                          <p:spTgt spid="325"/>
                                        </p:tgtEl>
                                        <p:attrNameLst>
                                          <p:attrName>fill.type</p:attrName>
                                        </p:attrNameLst>
                                      </p:cBhvr>
                                      <p:to>
                                        <p:strVal val="solid"/>
                                      </p:to>
                                    </p:set>
                                    <p:set>
                                      <p:cBhvr>
                                        <p:cTn id="272" dur="2000" fill="hold"/>
                                        <p:tgtEl>
                                          <p:spTgt spid="325"/>
                                        </p:tgtEl>
                                        <p:attrNameLst>
                                          <p:attrName>fill.on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10" presetClass="entr" fill="hold" nodeType="clickEffect">
                                  <p:stCondLst>
                                    <p:cond delay="0"/>
                                  </p:stCondLst>
                                  <p:childTnLst>
                                    <p:set>
                                      <p:cBhvr>
                                        <p:cTn id="276" dur="1" fill="hold">
                                          <p:stCondLst>
                                            <p:cond delay="0"/>
                                          </p:stCondLst>
                                        </p:cTn>
                                        <p:tgtEl>
                                          <p:spTgt spid="336"/>
                                        </p:tgtEl>
                                        <p:attrNameLst>
                                          <p:attrName>style.visibility</p:attrName>
                                        </p:attrNameLst>
                                      </p:cBhvr>
                                      <p:to>
                                        <p:strVal val="visible"/>
                                      </p:to>
                                    </p:set>
                                    <p:animEffect transition="in" filter="fade">
                                      <p:cBhvr additive="repl">
                                        <p:cTn id="277" dur="500"/>
                                        <p:tgtEl>
                                          <p:spTgt spid="336"/>
                                        </p:tgtEl>
                                      </p:cBhvr>
                                    </p:animEffect>
                                  </p:childTnLst>
                                </p:cTn>
                              </p:par>
                              <p:par>
                                <p:cTn id="278" presetID="10" presetClass="entr" fill="hold" nodeType="withEffect">
                                  <p:stCondLst>
                                    <p:cond delay="0"/>
                                  </p:stCondLst>
                                  <p:childTnLst>
                                    <p:set>
                                      <p:cBhvr>
                                        <p:cTn id="279" dur="1" fill="hold">
                                          <p:stCondLst>
                                            <p:cond delay="0"/>
                                          </p:stCondLst>
                                        </p:cTn>
                                        <p:tgtEl>
                                          <p:spTgt spid="327"/>
                                        </p:tgtEl>
                                        <p:attrNameLst>
                                          <p:attrName>style.visibility</p:attrName>
                                        </p:attrNameLst>
                                      </p:cBhvr>
                                      <p:to>
                                        <p:strVal val="visible"/>
                                      </p:to>
                                    </p:set>
                                    <p:animEffect transition="in" filter="fade">
                                      <p:cBhvr additive="repl">
                                        <p:cTn id="280" dur="500"/>
                                        <p:tgtEl>
                                          <p:spTgt spid="327"/>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fill="hold" nodeType="clickEffect">
                                  <p:stCondLst>
                                    <p:cond delay="0"/>
                                  </p:stCondLst>
                                  <p:childTnLst>
                                    <p:set>
                                      <p:cBhvr>
                                        <p:cTn id="284" dur="1" fill="hold">
                                          <p:stCondLst>
                                            <p:cond delay="0"/>
                                          </p:stCondLst>
                                        </p:cTn>
                                        <p:tgtEl>
                                          <p:spTgt spid="272"/>
                                        </p:tgtEl>
                                        <p:attrNameLst>
                                          <p:attrName>style.visibility</p:attrName>
                                        </p:attrNameLst>
                                      </p:cBhvr>
                                      <p:to>
                                        <p:strVal val="visible"/>
                                      </p:to>
                                    </p:set>
                                    <p:animEffect transition="in" filter="fade">
                                      <p:cBhvr additive="repl">
                                        <p:cTn id="285" dur="500"/>
                                        <p:tgtEl>
                                          <p:spTgt spid="272"/>
                                        </p:tgtEl>
                                      </p:cBhvr>
                                    </p:animEffect>
                                  </p:childTnLst>
                                </p:cTn>
                              </p:par>
                              <p:par>
                                <p:cTn id="286" presetID="10" presetClass="entr" fill="hold" nodeType="withEffect">
                                  <p:stCondLst>
                                    <p:cond delay="0"/>
                                  </p:stCondLst>
                                  <p:childTnLst>
                                    <p:set>
                                      <p:cBhvr>
                                        <p:cTn id="287" dur="1" fill="hold">
                                          <p:stCondLst>
                                            <p:cond delay="0"/>
                                          </p:stCondLst>
                                        </p:cTn>
                                        <p:tgtEl>
                                          <p:spTgt spid="309"/>
                                        </p:tgtEl>
                                        <p:attrNameLst>
                                          <p:attrName>style.visibility</p:attrName>
                                        </p:attrNameLst>
                                      </p:cBhvr>
                                      <p:to>
                                        <p:strVal val="visible"/>
                                      </p:to>
                                    </p:set>
                                    <p:animEffect transition="in" filter="fade">
                                      <p:cBhvr additive="repl">
                                        <p:cTn id="288" dur="500"/>
                                        <p:tgtEl>
                                          <p:spTgt spid="309"/>
                                        </p:tgtEl>
                                      </p:cBhvr>
                                    </p:animEffect>
                                  </p:childTnLst>
                                </p:cTn>
                              </p:par>
                              <p:par>
                                <p:cTn id="289" presetID="10" presetClass="entr" fill="hold" nodeType="withEffect">
                                  <p:stCondLst>
                                    <p:cond delay="0"/>
                                  </p:stCondLst>
                                  <p:childTnLst>
                                    <p:set>
                                      <p:cBhvr>
                                        <p:cTn id="290" dur="1" fill="hold">
                                          <p:stCondLst>
                                            <p:cond delay="0"/>
                                          </p:stCondLst>
                                        </p:cTn>
                                        <p:tgtEl>
                                          <p:spTgt spid="311"/>
                                        </p:tgtEl>
                                        <p:attrNameLst>
                                          <p:attrName>style.visibility</p:attrName>
                                        </p:attrNameLst>
                                      </p:cBhvr>
                                      <p:to>
                                        <p:strVal val="visible"/>
                                      </p:to>
                                    </p:set>
                                    <p:animEffect transition="in" filter="fade">
                                      <p:cBhvr additive="repl">
                                        <p:cTn id="291" dur="500"/>
                                        <p:tgtEl>
                                          <p:spTgt spid="311"/>
                                        </p:tgtEl>
                                      </p:cBhvr>
                                    </p:animEffect>
                                  </p:childTnLst>
                                </p:cTn>
                              </p:par>
                              <p:par>
                                <p:cTn id="292" presetID="10" presetClass="entr" fill="hold" nodeType="withEffect">
                                  <p:stCondLst>
                                    <p:cond delay="0"/>
                                  </p:stCondLst>
                                  <p:childTnLst>
                                    <p:set>
                                      <p:cBhvr>
                                        <p:cTn id="293" dur="1" fill="hold">
                                          <p:stCondLst>
                                            <p:cond delay="0"/>
                                          </p:stCondLst>
                                        </p:cTn>
                                        <p:tgtEl>
                                          <p:spTgt spid="310"/>
                                        </p:tgtEl>
                                        <p:attrNameLst>
                                          <p:attrName>style.visibility</p:attrName>
                                        </p:attrNameLst>
                                      </p:cBhvr>
                                      <p:to>
                                        <p:strVal val="visible"/>
                                      </p:to>
                                    </p:set>
                                    <p:animEffect transition="in" filter="fade">
                                      <p:cBhvr additive="repl">
                                        <p:cTn id="294" dur="500"/>
                                        <p:tgtEl>
                                          <p:spTgt spid="310"/>
                                        </p:tgtEl>
                                      </p:cBhvr>
                                    </p:animEffect>
                                  </p:childTnLst>
                                </p:cTn>
                              </p:par>
                              <p:par>
                                <p:cTn id="295" presetID="10" presetClass="entr" fill="hold" nodeType="withEffect">
                                  <p:stCondLst>
                                    <p:cond delay="0"/>
                                  </p:stCondLst>
                                  <p:childTnLst>
                                    <p:set>
                                      <p:cBhvr>
                                        <p:cTn id="296" dur="1" fill="hold">
                                          <p:stCondLst>
                                            <p:cond delay="0"/>
                                          </p:stCondLst>
                                        </p:cTn>
                                        <p:tgtEl>
                                          <p:spTgt spid="314"/>
                                        </p:tgtEl>
                                        <p:attrNameLst>
                                          <p:attrName>style.visibility</p:attrName>
                                        </p:attrNameLst>
                                      </p:cBhvr>
                                      <p:to>
                                        <p:strVal val="visible"/>
                                      </p:to>
                                    </p:set>
                                    <p:animEffect transition="in" filter="fade">
                                      <p:cBhvr additive="repl">
                                        <p:cTn id="297" dur="500"/>
                                        <p:tgtEl>
                                          <p:spTgt spid="314"/>
                                        </p:tgtEl>
                                      </p:cBhvr>
                                    </p:animEffect>
                                  </p:childTnLst>
                                </p:cTn>
                              </p:par>
                              <p:par>
                                <p:cTn id="298" presetID="10" presetClass="entr" fill="hold" nodeType="withEffect">
                                  <p:stCondLst>
                                    <p:cond delay="0"/>
                                  </p:stCondLst>
                                  <p:childTnLst>
                                    <p:set>
                                      <p:cBhvr>
                                        <p:cTn id="299" dur="1" fill="hold">
                                          <p:stCondLst>
                                            <p:cond delay="0"/>
                                          </p:stCondLst>
                                        </p:cTn>
                                        <p:tgtEl>
                                          <p:spTgt spid="319"/>
                                        </p:tgtEl>
                                        <p:attrNameLst>
                                          <p:attrName>style.visibility</p:attrName>
                                        </p:attrNameLst>
                                      </p:cBhvr>
                                      <p:to>
                                        <p:strVal val="visible"/>
                                      </p:to>
                                    </p:set>
                                    <p:animEffect transition="in" filter="fade">
                                      <p:cBhvr additive="repl">
                                        <p:cTn id="300" dur="500"/>
                                        <p:tgtEl>
                                          <p:spTgt spid="319"/>
                                        </p:tgtEl>
                                      </p:cBhvr>
                                    </p:animEffect>
                                  </p:childTnLst>
                                </p:cTn>
                              </p:par>
                              <p:par>
                                <p:cTn id="301" presetID="10" presetClass="entr" fill="hold" nodeType="withEffect">
                                  <p:stCondLst>
                                    <p:cond delay="0"/>
                                  </p:stCondLst>
                                  <p:childTnLst>
                                    <p:set>
                                      <p:cBhvr>
                                        <p:cTn id="302" dur="1" fill="hold">
                                          <p:stCondLst>
                                            <p:cond delay="0"/>
                                          </p:stCondLst>
                                        </p:cTn>
                                        <p:tgtEl>
                                          <p:spTgt spid="315"/>
                                        </p:tgtEl>
                                        <p:attrNameLst>
                                          <p:attrName>style.visibility</p:attrName>
                                        </p:attrNameLst>
                                      </p:cBhvr>
                                      <p:to>
                                        <p:strVal val="visible"/>
                                      </p:to>
                                    </p:set>
                                    <p:animEffect transition="in" filter="fade">
                                      <p:cBhvr additive="repl">
                                        <p:cTn id="303" dur="500"/>
                                        <p:tgtEl>
                                          <p:spTgt spid="315"/>
                                        </p:tgtEl>
                                      </p:cBhvr>
                                    </p:animEffect>
                                  </p:childTnLst>
                                </p:cTn>
                              </p:par>
                              <p:par>
                                <p:cTn id="304" presetID="10" presetClass="entr" fill="hold" nodeType="withEffect">
                                  <p:stCondLst>
                                    <p:cond delay="0"/>
                                  </p:stCondLst>
                                  <p:childTnLst>
                                    <p:set>
                                      <p:cBhvr>
                                        <p:cTn id="305" dur="1" fill="hold">
                                          <p:stCondLst>
                                            <p:cond delay="0"/>
                                          </p:stCondLst>
                                        </p:cTn>
                                        <p:tgtEl>
                                          <p:spTgt spid="320"/>
                                        </p:tgtEl>
                                        <p:attrNameLst>
                                          <p:attrName>style.visibility</p:attrName>
                                        </p:attrNameLst>
                                      </p:cBhvr>
                                      <p:to>
                                        <p:strVal val="visible"/>
                                      </p:to>
                                    </p:set>
                                    <p:animEffect transition="in" filter="fade">
                                      <p:cBhvr additive="repl">
                                        <p:cTn id="306" dur="500"/>
                                        <p:tgtEl>
                                          <p:spTgt spid="320"/>
                                        </p:tgtEl>
                                      </p:cBhvr>
                                    </p:animEffect>
                                  </p:childTnLst>
                                </p:cTn>
                              </p:par>
                              <p:par>
                                <p:cTn id="307" presetID="10" presetClass="entr" fill="hold" nodeType="withEffect">
                                  <p:stCondLst>
                                    <p:cond delay="0"/>
                                  </p:stCondLst>
                                  <p:childTnLst>
                                    <p:set>
                                      <p:cBhvr>
                                        <p:cTn id="308" dur="1" fill="hold">
                                          <p:stCondLst>
                                            <p:cond delay="0"/>
                                          </p:stCondLst>
                                        </p:cTn>
                                        <p:tgtEl>
                                          <p:spTgt spid="316"/>
                                        </p:tgtEl>
                                        <p:attrNameLst>
                                          <p:attrName>style.visibility</p:attrName>
                                        </p:attrNameLst>
                                      </p:cBhvr>
                                      <p:to>
                                        <p:strVal val="visible"/>
                                      </p:to>
                                    </p:set>
                                    <p:animEffect transition="in" filter="fade">
                                      <p:cBhvr additive="repl">
                                        <p:cTn id="309" dur="500"/>
                                        <p:tgtEl>
                                          <p:spTgt spid="316"/>
                                        </p:tgtEl>
                                      </p:cBhvr>
                                    </p:animEffect>
                                  </p:childTnLst>
                                </p:cTn>
                              </p:par>
                              <p:par>
                                <p:cTn id="310" presetID="10" presetClass="entr" fill="hold" nodeType="withEffect">
                                  <p:stCondLst>
                                    <p:cond delay="0"/>
                                  </p:stCondLst>
                                  <p:childTnLst>
                                    <p:set>
                                      <p:cBhvr>
                                        <p:cTn id="311" dur="1" fill="hold">
                                          <p:stCondLst>
                                            <p:cond delay="0"/>
                                          </p:stCondLst>
                                        </p:cTn>
                                        <p:tgtEl>
                                          <p:spTgt spid="312"/>
                                        </p:tgtEl>
                                        <p:attrNameLst>
                                          <p:attrName>style.visibility</p:attrName>
                                        </p:attrNameLst>
                                      </p:cBhvr>
                                      <p:to>
                                        <p:strVal val="visible"/>
                                      </p:to>
                                    </p:set>
                                    <p:animEffect transition="in" filter="fade">
                                      <p:cBhvr additive="repl">
                                        <p:cTn id="312" dur="500"/>
                                        <p:tgtEl>
                                          <p:spTgt spid="312"/>
                                        </p:tgtEl>
                                      </p:cBhvr>
                                    </p:animEffect>
                                  </p:childTnLst>
                                </p:cTn>
                              </p:par>
                              <p:par>
                                <p:cTn id="313" presetID="10" presetClass="entr" fill="hold" nodeType="withEffect">
                                  <p:stCondLst>
                                    <p:cond delay="0"/>
                                  </p:stCondLst>
                                  <p:childTnLst>
                                    <p:set>
                                      <p:cBhvr>
                                        <p:cTn id="314" dur="1" fill="hold">
                                          <p:stCondLst>
                                            <p:cond delay="0"/>
                                          </p:stCondLst>
                                        </p:cTn>
                                        <p:tgtEl>
                                          <p:spTgt spid="341"/>
                                        </p:tgtEl>
                                        <p:attrNameLst>
                                          <p:attrName>style.visibility</p:attrName>
                                        </p:attrNameLst>
                                      </p:cBhvr>
                                      <p:to>
                                        <p:strVal val="visible"/>
                                      </p:to>
                                    </p:set>
                                    <p:animEffect transition="in" filter="fade">
                                      <p:cBhvr additive="repl">
                                        <p:cTn id="315" dur="500"/>
                                        <p:tgtEl>
                                          <p:spTgt spid="341"/>
                                        </p:tgtEl>
                                      </p:cBhvr>
                                    </p:animEffect>
                                  </p:childTnLst>
                                </p:cTn>
                              </p:par>
                              <p:par>
                                <p:cTn id="316" presetID="10" presetClass="entr" fill="hold" nodeType="withEffect">
                                  <p:stCondLst>
                                    <p:cond delay="0"/>
                                  </p:stCondLst>
                                  <p:childTnLst>
                                    <p:set>
                                      <p:cBhvr>
                                        <p:cTn id="317" dur="1" fill="hold">
                                          <p:stCondLst>
                                            <p:cond delay="0"/>
                                          </p:stCondLst>
                                        </p:cTn>
                                        <p:tgtEl>
                                          <p:spTgt spid="313"/>
                                        </p:tgtEl>
                                        <p:attrNameLst>
                                          <p:attrName>style.visibility</p:attrName>
                                        </p:attrNameLst>
                                      </p:cBhvr>
                                      <p:to>
                                        <p:strVal val="visible"/>
                                      </p:to>
                                    </p:set>
                                    <p:animEffect transition="in" filter="fade">
                                      <p:cBhvr additive="repl">
                                        <p:cTn id="318" dur="500"/>
                                        <p:tgtEl>
                                          <p:spTgt spid="313"/>
                                        </p:tgtEl>
                                      </p:cBhvr>
                                    </p:animEffect>
                                  </p:childTnLst>
                                </p:cTn>
                              </p:par>
                              <p:par>
                                <p:cTn id="319" presetID="10" presetClass="entr" fill="hold" nodeType="withEffect">
                                  <p:stCondLst>
                                    <p:cond delay="0"/>
                                  </p:stCondLst>
                                  <p:childTnLst>
                                    <p:set>
                                      <p:cBhvr>
                                        <p:cTn id="320" dur="1" fill="hold">
                                          <p:stCondLst>
                                            <p:cond delay="0"/>
                                          </p:stCondLst>
                                        </p:cTn>
                                        <p:tgtEl>
                                          <p:spTgt spid="318"/>
                                        </p:tgtEl>
                                        <p:attrNameLst>
                                          <p:attrName>style.visibility</p:attrName>
                                        </p:attrNameLst>
                                      </p:cBhvr>
                                      <p:to>
                                        <p:strVal val="visible"/>
                                      </p:to>
                                    </p:set>
                                    <p:animEffect transition="in" filter="fade">
                                      <p:cBhvr additive="repl">
                                        <p:cTn id="321" dur="500"/>
                                        <p:tgtEl>
                                          <p:spTgt spid="318"/>
                                        </p:tgtEl>
                                      </p:cBhvr>
                                    </p:animEffect>
                                  </p:childTnLst>
                                </p:cTn>
                              </p:par>
                            </p:childTnLst>
                          </p:cTn>
                        </p:par>
                      </p:childTnLst>
                    </p:cTn>
                  </p:par>
                  <p:par>
                    <p:cTn id="322" fill="hold">
                      <p:stCondLst>
                        <p:cond delay="indefinite"/>
                      </p:stCondLst>
                      <p:childTnLst>
                        <p:par>
                          <p:cTn id="323" fill="hold">
                            <p:stCondLst>
                              <p:cond delay="0"/>
                            </p:stCondLst>
                            <p:childTnLst>
                              <p:par>
                                <p:cTn id="324" presetID="10" presetClass="entr" fill="hold" nodeType="clickEffect">
                                  <p:stCondLst>
                                    <p:cond delay="0"/>
                                  </p:stCondLst>
                                  <p:childTnLst>
                                    <p:set>
                                      <p:cBhvr>
                                        <p:cTn id="325" dur="1" fill="hold">
                                          <p:stCondLst>
                                            <p:cond delay="0"/>
                                          </p:stCondLst>
                                        </p:cTn>
                                        <p:tgtEl>
                                          <p:spTgt spid="342"/>
                                        </p:tgtEl>
                                        <p:attrNameLst>
                                          <p:attrName>style.visibility</p:attrName>
                                        </p:attrNameLst>
                                      </p:cBhvr>
                                      <p:to>
                                        <p:strVal val="visible"/>
                                      </p:to>
                                    </p:set>
                                    <p:animEffect transition="in" filter="fade">
                                      <p:cBhvr additive="repl">
                                        <p:cTn id="326" dur="500"/>
                                        <p:tgtEl>
                                          <p:spTgt spid="342"/>
                                        </p:tgtEl>
                                      </p:cBhvr>
                                    </p:animEffect>
                                  </p:childTnLst>
                                </p:cTn>
                              </p:par>
                            </p:childTnLst>
                          </p:cTn>
                        </p:par>
                      </p:childTnLst>
                    </p:cTn>
                  </p:par>
                  <p:par>
                    <p:cTn id="327" fill="hold">
                      <p:stCondLst>
                        <p:cond delay="indefinite"/>
                      </p:stCondLst>
                      <p:childTnLst>
                        <p:par>
                          <p:cTn id="328" fill="hold">
                            <p:stCondLst>
                              <p:cond delay="0"/>
                            </p:stCondLst>
                            <p:childTnLst>
                              <p:par>
                                <p:cTn id="329" presetID="10" presetClass="exit" fill="hold" nodeType="clickEffect">
                                  <p:stCondLst>
                                    <p:cond delay="0"/>
                                  </p:stCondLst>
                                  <p:childTnLst>
                                    <p:animEffect transition="out" filter="fade">
                                      <p:cBhvr additive="repl">
                                        <p:cTn id="330" dur="500"/>
                                        <p:tgtEl>
                                          <p:spTgt spid="272"/>
                                        </p:tgtEl>
                                      </p:cBhvr>
                                    </p:animEffect>
                                    <p:set>
                                      <p:cBhvr>
                                        <p:cTn id="331" dur="1" fill="hold">
                                          <p:stCondLst>
                                            <p:cond delay="499"/>
                                          </p:stCondLst>
                                        </p:cTn>
                                        <p:tgtEl>
                                          <p:spTgt spid="272"/>
                                        </p:tgtEl>
                                        <p:attrNameLst>
                                          <p:attrName>style.visibility</p:attrName>
                                        </p:attrNameLst>
                                      </p:cBhvr>
                                      <p:to>
                                        <p:strVal val="hidden"/>
                                      </p:to>
                                    </p:set>
                                  </p:childTnLst>
                                </p:cTn>
                              </p:par>
                              <p:par>
                                <p:cTn id="332" presetID="10" presetClass="exit" fill="hold" nodeType="withEffect">
                                  <p:stCondLst>
                                    <p:cond delay="0"/>
                                  </p:stCondLst>
                                  <p:childTnLst>
                                    <p:animEffect transition="out" filter="fade">
                                      <p:cBhvr additive="repl">
                                        <p:cTn id="333" dur="500"/>
                                        <p:tgtEl>
                                          <p:spTgt spid="309"/>
                                        </p:tgtEl>
                                      </p:cBhvr>
                                    </p:animEffect>
                                    <p:set>
                                      <p:cBhvr>
                                        <p:cTn id="334" dur="1" fill="hold">
                                          <p:stCondLst>
                                            <p:cond delay="499"/>
                                          </p:stCondLst>
                                        </p:cTn>
                                        <p:tgtEl>
                                          <p:spTgt spid="309"/>
                                        </p:tgtEl>
                                        <p:attrNameLst>
                                          <p:attrName>style.visibility</p:attrName>
                                        </p:attrNameLst>
                                      </p:cBhvr>
                                      <p:to>
                                        <p:strVal val="hidden"/>
                                      </p:to>
                                    </p:set>
                                  </p:childTnLst>
                                </p:cTn>
                              </p:par>
                              <p:par>
                                <p:cTn id="335" presetID="10" presetClass="exit" fill="hold" nodeType="withEffect">
                                  <p:stCondLst>
                                    <p:cond delay="0"/>
                                  </p:stCondLst>
                                  <p:childTnLst>
                                    <p:animEffect transition="out" filter="fade">
                                      <p:cBhvr additive="repl">
                                        <p:cTn id="336" dur="500"/>
                                        <p:tgtEl>
                                          <p:spTgt spid="311"/>
                                        </p:tgtEl>
                                      </p:cBhvr>
                                    </p:animEffect>
                                    <p:set>
                                      <p:cBhvr>
                                        <p:cTn id="337" dur="1" fill="hold">
                                          <p:stCondLst>
                                            <p:cond delay="499"/>
                                          </p:stCondLst>
                                        </p:cTn>
                                        <p:tgtEl>
                                          <p:spTgt spid="311"/>
                                        </p:tgtEl>
                                        <p:attrNameLst>
                                          <p:attrName>style.visibility</p:attrName>
                                        </p:attrNameLst>
                                      </p:cBhvr>
                                      <p:to>
                                        <p:strVal val="hidden"/>
                                      </p:to>
                                    </p:set>
                                  </p:childTnLst>
                                </p:cTn>
                              </p:par>
                              <p:par>
                                <p:cTn id="338" presetID="10" presetClass="exit" fill="hold" nodeType="withEffect">
                                  <p:stCondLst>
                                    <p:cond delay="0"/>
                                  </p:stCondLst>
                                  <p:childTnLst>
                                    <p:animEffect transition="out" filter="fade">
                                      <p:cBhvr additive="repl">
                                        <p:cTn id="339" dur="500"/>
                                        <p:tgtEl>
                                          <p:spTgt spid="310"/>
                                        </p:tgtEl>
                                      </p:cBhvr>
                                    </p:animEffect>
                                    <p:set>
                                      <p:cBhvr>
                                        <p:cTn id="340" dur="1" fill="hold">
                                          <p:stCondLst>
                                            <p:cond delay="499"/>
                                          </p:stCondLst>
                                        </p:cTn>
                                        <p:tgtEl>
                                          <p:spTgt spid="310"/>
                                        </p:tgtEl>
                                        <p:attrNameLst>
                                          <p:attrName>style.visibility</p:attrName>
                                        </p:attrNameLst>
                                      </p:cBhvr>
                                      <p:to>
                                        <p:strVal val="hidden"/>
                                      </p:to>
                                    </p:set>
                                  </p:childTnLst>
                                </p:cTn>
                              </p:par>
                              <p:par>
                                <p:cTn id="341" presetID="10" presetClass="exit" fill="hold" nodeType="withEffect">
                                  <p:stCondLst>
                                    <p:cond delay="0"/>
                                  </p:stCondLst>
                                  <p:childTnLst>
                                    <p:animEffect transition="out" filter="fade">
                                      <p:cBhvr additive="repl">
                                        <p:cTn id="342" dur="500"/>
                                        <p:tgtEl>
                                          <p:spTgt spid="313"/>
                                        </p:tgtEl>
                                      </p:cBhvr>
                                    </p:animEffect>
                                    <p:set>
                                      <p:cBhvr>
                                        <p:cTn id="343" dur="1" fill="hold">
                                          <p:stCondLst>
                                            <p:cond delay="499"/>
                                          </p:stCondLst>
                                        </p:cTn>
                                        <p:tgtEl>
                                          <p:spTgt spid="313"/>
                                        </p:tgtEl>
                                        <p:attrNameLst>
                                          <p:attrName>style.visibility</p:attrName>
                                        </p:attrNameLst>
                                      </p:cBhvr>
                                      <p:to>
                                        <p:strVal val="hidden"/>
                                      </p:to>
                                    </p:set>
                                  </p:childTnLst>
                                </p:cTn>
                              </p:par>
                              <p:par>
                                <p:cTn id="344" presetID="10" presetClass="exit" fill="hold" nodeType="withEffect">
                                  <p:stCondLst>
                                    <p:cond delay="0"/>
                                  </p:stCondLst>
                                  <p:childTnLst>
                                    <p:animEffect transition="out" filter="fade">
                                      <p:cBhvr additive="repl">
                                        <p:cTn id="345" dur="500"/>
                                        <p:tgtEl>
                                          <p:spTgt spid="318"/>
                                        </p:tgtEl>
                                      </p:cBhvr>
                                    </p:animEffect>
                                    <p:set>
                                      <p:cBhvr>
                                        <p:cTn id="346" dur="1" fill="hold">
                                          <p:stCondLst>
                                            <p:cond delay="499"/>
                                          </p:stCondLst>
                                        </p:cTn>
                                        <p:tgtEl>
                                          <p:spTgt spid="318"/>
                                        </p:tgtEl>
                                        <p:attrNameLst>
                                          <p:attrName>style.visibility</p:attrName>
                                        </p:attrNameLst>
                                      </p:cBhvr>
                                      <p:to>
                                        <p:strVal val="hidden"/>
                                      </p:to>
                                    </p:set>
                                  </p:childTnLst>
                                </p:cTn>
                              </p:par>
                              <p:par>
                                <p:cTn id="347" presetID="10" presetClass="exit" fill="hold" nodeType="withEffect">
                                  <p:stCondLst>
                                    <p:cond delay="0"/>
                                  </p:stCondLst>
                                  <p:childTnLst>
                                    <p:animEffect transition="out" filter="fade">
                                      <p:cBhvr additive="repl">
                                        <p:cTn id="348" dur="500"/>
                                        <p:tgtEl>
                                          <p:spTgt spid="314"/>
                                        </p:tgtEl>
                                      </p:cBhvr>
                                    </p:animEffect>
                                    <p:set>
                                      <p:cBhvr>
                                        <p:cTn id="349" dur="1" fill="hold">
                                          <p:stCondLst>
                                            <p:cond delay="499"/>
                                          </p:stCondLst>
                                        </p:cTn>
                                        <p:tgtEl>
                                          <p:spTgt spid="314"/>
                                        </p:tgtEl>
                                        <p:attrNameLst>
                                          <p:attrName>style.visibility</p:attrName>
                                        </p:attrNameLst>
                                      </p:cBhvr>
                                      <p:to>
                                        <p:strVal val="hidden"/>
                                      </p:to>
                                    </p:set>
                                  </p:childTnLst>
                                </p:cTn>
                              </p:par>
                              <p:par>
                                <p:cTn id="350" presetID="10" presetClass="exit" fill="hold" nodeType="withEffect">
                                  <p:stCondLst>
                                    <p:cond delay="0"/>
                                  </p:stCondLst>
                                  <p:childTnLst>
                                    <p:animEffect transition="out" filter="fade">
                                      <p:cBhvr additive="repl">
                                        <p:cTn id="351" dur="500"/>
                                        <p:tgtEl>
                                          <p:spTgt spid="319"/>
                                        </p:tgtEl>
                                      </p:cBhvr>
                                    </p:animEffect>
                                    <p:set>
                                      <p:cBhvr>
                                        <p:cTn id="352" dur="1" fill="hold">
                                          <p:stCondLst>
                                            <p:cond delay="499"/>
                                          </p:stCondLst>
                                        </p:cTn>
                                        <p:tgtEl>
                                          <p:spTgt spid="319"/>
                                        </p:tgtEl>
                                        <p:attrNameLst>
                                          <p:attrName>style.visibility</p:attrName>
                                        </p:attrNameLst>
                                      </p:cBhvr>
                                      <p:to>
                                        <p:strVal val="hidden"/>
                                      </p:to>
                                    </p:set>
                                  </p:childTnLst>
                                </p:cTn>
                              </p:par>
                              <p:par>
                                <p:cTn id="353" presetID="10" presetClass="exit" fill="hold" nodeType="withEffect">
                                  <p:stCondLst>
                                    <p:cond delay="0"/>
                                  </p:stCondLst>
                                  <p:childTnLst>
                                    <p:animEffect transition="out" filter="fade">
                                      <p:cBhvr additive="repl">
                                        <p:cTn id="354" dur="500"/>
                                        <p:tgtEl>
                                          <p:spTgt spid="315"/>
                                        </p:tgtEl>
                                      </p:cBhvr>
                                    </p:animEffect>
                                    <p:set>
                                      <p:cBhvr>
                                        <p:cTn id="355" dur="1" fill="hold">
                                          <p:stCondLst>
                                            <p:cond delay="499"/>
                                          </p:stCondLst>
                                        </p:cTn>
                                        <p:tgtEl>
                                          <p:spTgt spid="315"/>
                                        </p:tgtEl>
                                        <p:attrNameLst>
                                          <p:attrName>style.visibility</p:attrName>
                                        </p:attrNameLst>
                                      </p:cBhvr>
                                      <p:to>
                                        <p:strVal val="hidden"/>
                                      </p:to>
                                    </p:set>
                                  </p:childTnLst>
                                </p:cTn>
                              </p:par>
                              <p:par>
                                <p:cTn id="356" presetID="10" presetClass="exit" fill="hold" nodeType="withEffect">
                                  <p:stCondLst>
                                    <p:cond delay="0"/>
                                  </p:stCondLst>
                                  <p:childTnLst>
                                    <p:animEffect transition="out" filter="fade">
                                      <p:cBhvr additive="repl">
                                        <p:cTn id="357" dur="500"/>
                                        <p:tgtEl>
                                          <p:spTgt spid="320"/>
                                        </p:tgtEl>
                                      </p:cBhvr>
                                    </p:animEffect>
                                    <p:set>
                                      <p:cBhvr>
                                        <p:cTn id="358" dur="1" fill="hold">
                                          <p:stCondLst>
                                            <p:cond delay="499"/>
                                          </p:stCondLst>
                                        </p:cTn>
                                        <p:tgtEl>
                                          <p:spTgt spid="320"/>
                                        </p:tgtEl>
                                        <p:attrNameLst>
                                          <p:attrName>style.visibility</p:attrName>
                                        </p:attrNameLst>
                                      </p:cBhvr>
                                      <p:to>
                                        <p:strVal val="hidden"/>
                                      </p:to>
                                    </p:set>
                                  </p:childTnLst>
                                </p:cTn>
                              </p:par>
                              <p:par>
                                <p:cTn id="359" presetID="10" presetClass="exit" fill="hold" nodeType="withEffect">
                                  <p:stCondLst>
                                    <p:cond delay="0"/>
                                  </p:stCondLst>
                                  <p:childTnLst>
                                    <p:animEffect transition="out" filter="fade">
                                      <p:cBhvr additive="repl">
                                        <p:cTn id="360" dur="500"/>
                                        <p:tgtEl>
                                          <p:spTgt spid="316"/>
                                        </p:tgtEl>
                                      </p:cBhvr>
                                    </p:animEffect>
                                    <p:set>
                                      <p:cBhvr>
                                        <p:cTn id="361" dur="1" fill="hold">
                                          <p:stCondLst>
                                            <p:cond delay="499"/>
                                          </p:stCondLst>
                                        </p:cTn>
                                        <p:tgtEl>
                                          <p:spTgt spid="316"/>
                                        </p:tgtEl>
                                        <p:attrNameLst>
                                          <p:attrName>style.visibility</p:attrName>
                                        </p:attrNameLst>
                                      </p:cBhvr>
                                      <p:to>
                                        <p:strVal val="hidden"/>
                                      </p:to>
                                    </p:set>
                                  </p:childTnLst>
                                </p:cTn>
                              </p:par>
                              <p:par>
                                <p:cTn id="362" presetID="10" presetClass="exit" fill="hold" nodeType="withEffect">
                                  <p:stCondLst>
                                    <p:cond delay="0"/>
                                  </p:stCondLst>
                                  <p:childTnLst>
                                    <p:animEffect transition="out" filter="fade">
                                      <p:cBhvr additive="repl">
                                        <p:cTn id="363" dur="500"/>
                                        <p:tgtEl>
                                          <p:spTgt spid="312"/>
                                        </p:tgtEl>
                                      </p:cBhvr>
                                    </p:animEffect>
                                    <p:set>
                                      <p:cBhvr>
                                        <p:cTn id="364" dur="1" fill="hold">
                                          <p:stCondLst>
                                            <p:cond delay="499"/>
                                          </p:stCondLst>
                                        </p:cTn>
                                        <p:tgtEl>
                                          <p:spTgt spid="312"/>
                                        </p:tgtEl>
                                        <p:attrNameLst>
                                          <p:attrName>style.visibility</p:attrName>
                                        </p:attrNameLst>
                                      </p:cBhvr>
                                      <p:to>
                                        <p:strVal val="hidden"/>
                                      </p:to>
                                    </p:set>
                                  </p:childTnLst>
                                </p:cTn>
                              </p:par>
                              <p:par>
                                <p:cTn id="365" presetID="10" presetClass="exit" fill="hold" nodeType="withEffect">
                                  <p:stCondLst>
                                    <p:cond delay="0"/>
                                  </p:stCondLst>
                                  <p:childTnLst>
                                    <p:animEffect transition="out" filter="fade">
                                      <p:cBhvr additive="repl">
                                        <p:cTn id="366" dur="500"/>
                                        <p:tgtEl>
                                          <p:spTgt spid="341"/>
                                        </p:tgtEl>
                                      </p:cBhvr>
                                    </p:animEffect>
                                    <p:set>
                                      <p:cBhvr>
                                        <p:cTn id="367" dur="1" fill="hold">
                                          <p:stCondLst>
                                            <p:cond delay="499"/>
                                          </p:stCondLst>
                                        </p:cTn>
                                        <p:tgtEl>
                                          <p:spTgt spid="341"/>
                                        </p:tgtEl>
                                        <p:attrNameLst>
                                          <p:attrName>style.visibility</p:attrName>
                                        </p:attrNameLst>
                                      </p:cBhvr>
                                      <p:to>
                                        <p:strVal val="hidden"/>
                                      </p:to>
                                    </p:set>
                                  </p:childTnLst>
                                </p:cTn>
                              </p:par>
                            </p:childTnLst>
                          </p:cTn>
                        </p:par>
                        <p:par>
                          <p:cTn id="368" fill="hold">
                            <p:stCondLst>
                              <p:cond delay="500"/>
                            </p:stCondLst>
                            <p:childTnLst>
                              <p:par>
                                <p:cTn id="369" presetID="42" presetClass="path" fill="hold" nodeType="afterEffect">
                                  <p:stCondLst>
                                    <p:cond delay="0"/>
                                  </p:stCondLst>
                                  <p:childTnLst>
                                    <p:animMotion origin="layout" path="M 0 -4.07407E-006 L 0 0.10625 E">
                                      <p:cBhvr>
                                        <p:cTn id="370" dur="2000" fill="hold"/>
                                        <p:tgtEl>
                                          <p:spTgt spid="342"/>
                                        </p:tgtEl>
                                        <p:attrNameLst>
                                          <p:attrName>ppt_x</p:attrName>
                                          <p:attrName>ppt_y</p:attrName>
                                        </p:attrNameLst>
                                      </p:cBhvr>
                                    </p:animMotion>
                                  </p:childTnLst>
                                </p:cTn>
                              </p:par>
                              <p:par>
                                <p:cTn id="371" presetID="1" presetClass="emph" presetSubtype="2" fill="hold" nodeType="withEffect">
                                  <p:stCondLst>
                                    <p:cond delay="0"/>
                                  </p:stCondLst>
                                  <p:childTnLst>
                                    <p:animClr clrSpc="rgb" dir="cw">
                                      <p:cBhvr>
                                        <p:cTn id="372" dur="2000" fill="hold"/>
                                        <p:tgtEl>
                                          <p:spTgt spid="327"/>
                                        </p:tgtEl>
                                        <p:attrNameLst>
                                          <p:attrName>fillcolor</p:attrName>
                                        </p:attrNameLst>
                                      </p:cBhvr>
                                      <p:to>
                                        <a:srgbClr val="FEB80A"/>
                                      </p:to>
                                    </p:animClr>
                                    <p:set>
                                      <p:cBhvr>
                                        <p:cTn id="373" dur="2000" fill="hold"/>
                                        <p:tgtEl>
                                          <p:spTgt spid="327"/>
                                        </p:tgtEl>
                                        <p:attrNameLst>
                                          <p:attrName>fill.type</p:attrName>
                                        </p:attrNameLst>
                                      </p:cBhvr>
                                      <p:to>
                                        <p:strVal val="solid"/>
                                      </p:to>
                                    </p:set>
                                    <p:set>
                                      <p:cBhvr>
                                        <p:cTn id="374" dur="2000" fill="hold"/>
                                        <p:tgtEl>
                                          <p:spTgt spid="327"/>
                                        </p:tgtEl>
                                        <p:attrNameLst>
                                          <p:attrName>fill.on</p:attrName>
                                        </p:attrNameLst>
                                      </p:cBhvr>
                                      <p:to>
                                        <p:strVal val="true"/>
                                      </p:to>
                                    </p:set>
                                  </p:childTnLst>
                                </p:cTn>
                              </p:par>
                            </p:childTnLst>
                          </p:cTn>
                        </p:par>
                        <p:par>
                          <p:cTn id="375" fill="hold">
                            <p:stCondLst>
                              <p:cond delay="2500"/>
                            </p:stCondLst>
                            <p:childTnLst>
                              <p:par>
                                <p:cTn id="376" presetID="1" presetClass="emph" presetSubtype="2" fill="hold" nodeType="afterEffect">
                                  <p:stCondLst>
                                    <p:cond delay="0"/>
                                  </p:stCondLst>
                                  <p:childTnLst>
                                    <p:animClr clrSpc="rgb" dir="cw">
                                      <p:cBhvr>
                                        <p:cTn id="377" dur="2000" fill="hold"/>
                                        <p:tgtEl>
                                          <p:spTgt spid="325"/>
                                        </p:tgtEl>
                                        <p:attrNameLst>
                                          <p:attrName>fillcolor</p:attrName>
                                        </p:attrNameLst>
                                      </p:cBhvr>
                                      <p:to>
                                        <a:srgbClr val="FFFFFF"/>
                                      </p:to>
                                    </p:animClr>
                                    <p:set>
                                      <p:cBhvr>
                                        <p:cTn id="378" dur="2000" fill="hold"/>
                                        <p:tgtEl>
                                          <p:spTgt spid="325"/>
                                        </p:tgtEl>
                                        <p:attrNameLst>
                                          <p:attrName>fill.type</p:attrName>
                                        </p:attrNameLst>
                                      </p:cBhvr>
                                      <p:to>
                                        <p:strVal val="solid"/>
                                      </p:to>
                                    </p:set>
                                    <p:set>
                                      <p:cBhvr>
                                        <p:cTn id="379" dur="2000" fill="hold"/>
                                        <p:tgtEl>
                                          <p:spTgt spid="325"/>
                                        </p:tgtEl>
                                        <p:attrNameLst>
                                          <p:attrName>fill.on</p:attrName>
                                        </p:attrNameLst>
                                      </p:cBhvr>
                                      <p:to>
                                        <p:strVal val="true"/>
                                      </p:to>
                                    </p:set>
                                  </p:childTnLst>
                                </p:cTn>
                              </p:par>
                            </p:childTnLst>
                          </p:cTn>
                        </p:par>
                      </p:childTnLst>
                    </p:cTn>
                  </p:par>
                  <p:par>
                    <p:cTn id="380" fill="hold">
                      <p:stCondLst>
                        <p:cond delay="indefinite"/>
                      </p:stCondLst>
                      <p:childTnLst>
                        <p:par>
                          <p:cTn id="381" fill="hold">
                            <p:stCondLst>
                              <p:cond delay="0"/>
                            </p:stCondLst>
                            <p:childTnLst>
                              <p:par>
                                <p:cTn id="382" presetID="10" presetClass="entr" fill="hold" nodeType="clickEffect">
                                  <p:stCondLst>
                                    <p:cond delay="0"/>
                                  </p:stCondLst>
                                  <p:childTnLst>
                                    <p:set>
                                      <p:cBhvr>
                                        <p:cTn id="383" dur="1" fill="hold">
                                          <p:stCondLst>
                                            <p:cond delay="0"/>
                                          </p:stCondLst>
                                        </p:cTn>
                                        <p:tgtEl>
                                          <p:spTgt spid="343"/>
                                        </p:tgtEl>
                                        <p:attrNameLst>
                                          <p:attrName>style.visibility</p:attrName>
                                        </p:attrNameLst>
                                      </p:cBhvr>
                                      <p:to>
                                        <p:strVal val="visible"/>
                                      </p:to>
                                    </p:set>
                                    <p:animEffect transition="in" filter="fade">
                                      <p:cBhvr additive="repl">
                                        <p:cTn id="384" dur="500"/>
                                        <p:tgtEl>
                                          <p:spTgt spid="343"/>
                                        </p:tgtEl>
                                      </p:cBhvr>
                                    </p:animEffect>
                                  </p:childTnLst>
                                </p:cTn>
                              </p:par>
                            </p:childTnLst>
                          </p:cTn>
                        </p:par>
                      </p:childTnLst>
                    </p:cTn>
                  </p:par>
                  <p:par>
                    <p:cTn id="385" fill="hold">
                      <p:stCondLst>
                        <p:cond delay="indefinite"/>
                      </p:stCondLst>
                      <p:childTnLst>
                        <p:par>
                          <p:cTn id="386" fill="hold">
                            <p:stCondLst>
                              <p:cond delay="0"/>
                            </p:stCondLst>
                            <p:childTnLst>
                              <p:par>
                                <p:cTn id="387" presetID="10" presetClass="exit" fill="hold" nodeType="clickEffect">
                                  <p:stCondLst>
                                    <p:cond delay="0"/>
                                  </p:stCondLst>
                                  <p:childTnLst>
                                    <p:animEffect transition="out" filter="fade">
                                      <p:cBhvr additive="repl">
                                        <p:cTn id="388" dur="500"/>
                                        <p:tgtEl>
                                          <p:spTgt spid="273"/>
                                        </p:tgtEl>
                                      </p:cBhvr>
                                    </p:animEffect>
                                    <p:set>
                                      <p:cBhvr>
                                        <p:cTn id="389" dur="1" fill="hold">
                                          <p:stCondLst>
                                            <p:cond delay="499"/>
                                          </p:stCondLst>
                                        </p:cTn>
                                        <p:tgtEl>
                                          <p:spTgt spid="273"/>
                                        </p:tgtEl>
                                        <p:attrNameLst>
                                          <p:attrName>style.visibility</p:attrName>
                                        </p:attrNameLst>
                                      </p:cBhvr>
                                      <p:to>
                                        <p:strVal val="hidden"/>
                                      </p:to>
                                    </p:set>
                                  </p:childTnLst>
                                </p:cTn>
                              </p:par>
                              <p:par>
                                <p:cTn id="390" presetID="10" presetClass="exit" fill="hold" nodeType="withEffect">
                                  <p:stCondLst>
                                    <p:cond delay="0"/>
                                  </p:stCondLst>
                                  <p:childTnLst>
                                    <p:animEffect transition="out" filter="fade">
                                      <p:cBhvr additive="repl">
                                        <p:cTn id="391" dur="500"/>
                                        <p:tgtEl>
                                          <p:spTgt spid="274"/>
                                        </p:tgtEl>
                                      </p:cBhvr>
                                    </p:animEffect>
                                    <p:set>
                                      <p:cBhvr>
                                        <p:cTn id="392" dur="1" fill="hold">
                                          <p:stCondLst>
                                            <p:cond delay="499"/>
                                          </p:stCondLst>
                                        </p:cTn>
                                        <p:tgtEl>
                                          <p:spTgt spid="274"/>
                                        </p:tgtEl>
                                        <p:attrNameLst>
                                          <p:attrName>style.visibility</p:attrName>
                                        </p:attrNameLst>
                                      </p:cBhvr>
                                      <p:to>
                                        <p:strVal val="hidden"/>
                                      </p:to>
                                    </p:set>
                                  </p:childTnLst>
                                </p:cTn>
                              </p:par>
                              <p:par>
                                <p:cTn id="393" presetID="10" presetClass="exit" fill="hold" nodeType="withEffect">
                                  <p:stCondLst>
                                    <p:cond delay="0"/>
                                  </p:stCondLst>
                                  <p:childTnLst>
                                    <p:animEffect transition="out" filter="fade">
                                      <p:cBhvr additive="repl">
                                        <p:cTn id="394" dur="500"/>
                                        <p:tgtEl>
                                          <p:spTgt spid="299"/>
                                        </p:tgtEl>
                                      </p:cBhvr>
                                    </p:animEffect>
                                    <p:set>
                                      <p:cBhvr>
                                        <p:cTn id="395" dur="1" fill="hold">
                                          <p:stCondLst>
                                            <p:cond delay="499"/>
                                          </p:stCondLst>
                                        </p:cTn>
                                        <p:tgtEl>
                                          <p:spTgt spid="299"/>
                                        </p:tgtEl>
                                        <p:attrNameLst>
                                          <p:attrName>style.visibility</p:attrName>
                                        </p:attrNameLst>
                                      </p:cBhvr>
                                      <p:to>
                                        <p:strVal val="hidden"/>
                                      </p:to>
                                    </p:set>
                                  </p:childTnLst>
                                </p:cTn>
                              </p:par>
                              <p:par>
                                <p:cTn id="396" presetID="10" presetClass="exit" fill="hold" nodeType="withEffect">
                                  <p:stCondLst>
                                    <p:cond delay="0"/>
                                  </p:stCondLst>
                                  <p:childTnLst>
                                    <p:animEffect transition="out" filter="fade">
                                      <p:cBhvr additive="repl">
                                        <p:cTn id="397" dur="500"/>
                                        <p:tgtEl>
                                          <p:spTgt spid="298"/>
                                        </p:tgtEl>
                                      </p:cBhvr>
                                    </p:animEffect>
                                    <p:set>
                                      <p:cBhvr>
                                        <p:cTn id="398" dur="1" fill="hold">
                                          <p:stCondLst>
                                            <p:cond delay="499"/>
                                          </p:stCondLst>
                                        </p:cTn>
                                        <p:tgtEl>
                                          <p:spTgt spid="298"/>
                                        </p:tgtEl>
                                        <p:attrNameLst>
                                          <p:attrName>style.visibility</p:attrName>
                                        </p:attrNameLst>
                                      </p:cBhvr>
                                      <p:to>
                                        <p:strVal val="hidden"/>
                                      </p:to>
                                    </p:set>
                                  </p:childTnLst>
                                </p:cTn>
                              </p:par>
                              <p:par>
                                <p:cTn id="399" presetID="10" presetClass="exit" fill="hold" nodeType="withEffect">
                                  <p:stCondLst>
                                    <p:cond delay="0"/>
                                  </p:stCondLst>
                                  <p:childTnLst>
                                    <p:animEffect transition="out" filter="fade">
                                      <p:cBhvr additive="repl">
                                        <p:cTn id="400" dur="500"/>
                                        <p:tgtEl>
                                          <p:spTgt spid="301"/>
                                        </p:tgtEl>
                                      </p:cBhvr>
                                    </p:animEffect>
                                    <p:set>
                                      <p:cBhvr>
                                        <p:cTn id="401" dur="1" fill="hold">
                                          <p:stCondLst>
                                            <p:cond delay="499"/>
                                          </p:stCondLst>
                                        </p:cTn>
                                        <p:tgtEl>
                                          <p:spTgt spid="301"/>
                                        </p:tgtEl>
                                        <p:attrNameLst>
                                          <p:attrName>style.visibility</p:attrName>
                                        </p:attrNameLst>
                                      </p:cBhvr>
                                      <p:to>
                                        <p:strVal val="hidden"/>
                                      </p:to>
                                    </p:set>
                                  </p:childTnLst>
                                </p:cTn>
                              </p:par>
                              <p:par>
                                <p:cTn id="402" presetID="10" presetClass="exit" fill="hold" nodeType="withEffect">
                                  <p:stCondLst>
                                    <p:cond delay="0"/>
                                  </p:stCondLst>
                                  <p:childTnLst>
                                    <p:animEffect transition="out" filter="fade">
                                      <p:cBhvr additive="repl">
                                        <p:cTn id="403" dur="500"/>
                                        <p:tgtEl>
                                          <p:spTgt spid="308"/>
                                        </p:tgtEl>
                                      </p:cBhvr>
                                    </p:animEffect>
                                    <p:set>
                                      <p:cBhvr>
                                        <p:cTn id="404" dur="1" fill="hold">
                                          <p:stCondLst>
                                            <p:cond delay="499"/>
                                          </p:stCondLst>
                                        </p:cTn>
                                        <p:tgtEl>
                                          <p:spTgt spid="308"/>
                                        </p:tgtEl>
                                        <p:attrNameLst>
                                          <p:attrName>style.visibility</p:attrName>
                                        </p:attrNameLst>
                                      </p:cBhvr>
                                      <p:to>
                                        <p:strVal val="hidden"/>
                                      </p:to>
                                    </p:set>
                                  </p:childTnLst>
                                </p:cTn>
                              </p:par>
                              <p:par>
                                <p:cTn id="405" presetID="10" presetClass="exit" fill="hold" nodeType="withEffect">
                                  <p:stCondLst>
                                    <p:cond delay="0"/>
                                  </p:stCondLst>
                                  <p:childTnLst>
                                    <p:animEffect transition="out" filter="fade">
                                      <p:cBhvr additive="repl">
                                        <p:cTn id="406" dur="500"/>
                                        <p:tgtEl>
                                          <p:spTgt spid="300"/>
                                        </p:tgtEl>
                                      </p:cBhvr>
                                    </p:animEffect>
                                    <p:set>
                                      <p:cBhvr>
                                        <p:cTn id="407" dur="1" fill="hold">
                                          <p:stCondLst>
                                            <p:cond delay="499"/>
                                          </p:stCondLst>
                                        </p:cTn>
                                        <p:tgtEl>
                                          <p:spTgt spid="300"/>
                                        </p:tgtEl>
                                        <p:attrNameLst>
                                          <p:attrName>style.visibility</p:attrName>
                                        </p:attrNameLst>
                                      </p:cBhvr>
                                      <p:to>
                                        <p:strVal val="hidden"/>
                                      </p:to>
                                    </p:set>
                                  </p:childTnLst>
                                </p:cTn>
                              </p:par>
                              <p:par>
                                <p:cTn id="408" presetID="10" presetClass="exit" fill="hold" nodeType="withEffect">
                                  <p:stCondLst>
                                    <p:cond delay="0"/>
                                  </p:stCondLst>
                                  <p:childTnLst>
                                    <p:animEffect transition="out" filter="fade">
                                      <p:cBhvr additive="repl">
                                        <p:cTn id="409" dur="500"/>
                                        <p:tgtEl>
                                          <p:spTgt spid="303"/>
                                        </p:tgtEl>
                                      </p:cBhvr>
                                    </p:animEffect>
                                    <p:set>
                                      <p:cBhvr>
                                        <p:cTn id="410" dur="1" fill="hold">
                                          <p:stCondLst>
                                            <p:cond delay="499"/>
                                          </p:stCondLst>
                                        </p:cTn>
                                        <p:tgtEl>
                                          <p:spTgt spid="303"/>
                                        </p:tgtEl>
                                        <p:attrNameLst>
                                          <p:attrName>style.visibility</p:attrName>
                                        </p:attrNameLst>
                                      </p:cBhvr>
                                      <p:to>
                                        <p:strVal val="hidden"/>
                                      </p:to>
                                    </p:set>
                                  </p:childTnLst>
                                </p:cTn>
                              </p:par>
                              <p:par>
                                <p:cTn id="411" presetID="10" presetClass="exit" fill="hold" nodeType="withEffect">
                                  <p:stCondLst>
                                    <p:cond delay="0"/>
                                  </p:stCondLst>
                                  <p:childTnLst>
                                    <p:animEffect transition="out" filter="fade">
                                      <p:cBhvr additive="repl">
                                        <p:cTn id="412" dur="500"/>
                                        <p:tgtEl>
                                          <p:spTgt spid="302"/>
                                        </p:tgtEl>
                                      </p:cBhvr>
                                    </p:animEffect>
                                    <p:set>
                                      <p:cBhvr>
                                        <p:cTn id="413" dur="1" fill="hold">
                                          <p:stCondLst>
                                            <p:cond delay="499"/>
                                          </p:stCondLst>
                                        </p:cTn>
                                        <p:tgtEl>
                                          <p:spTgt spid="302"/>
                                        </p:tgtEl>
                                        <p:attrNameLst>
                                          <p:attrName>style.visibility</p:attrName>
                                        </p:attrNameLst>
                                      </p:cBhvr>
                                      <p:to>
                                        <p:strVal val="hidden"/>
                                      </p:to>
                                    </p:set>
                                  </p:childTnLst>
                                </p:cTn>
                              </p:par>
                              <p:par>
                                <p:cTn id="414" presetID="10" presetClass="exit" fill="hold" nodeType="withEffect">
                                  <p:stCondLst>
                                    <p:cond delay="0"/>
                                  </p:stCondLst>
                                  <p:childTnLst>
                                    <p:animEffect transition="out" filter="fade">
                                      <p:cBhvr additive="repl">
                                        <p:cTn id="415" dur="500"/>
                                        <p:tgtEl>
                                          <p:spTgt spid="305"/>
                                        </p:tgtEl>
                                      </p:cBhvr>
                                    </p:animEffect>
                                    <p:set>
                                      <p:cBhvr>
                                        <p:cTn id="416" dur="1" fill="hold">
                                          <p:stCondLst>
                                            <p:cond delay="499"/>
                                          </p:stCondLst>
                                        </p:cTn>
                                        <p:tgtEl>
                                          <p:spTgt spid="305"/>
                                        </p:tgtEl>
                                        <p:attrNameLst>
                                          <p:attrName>style.visibility</p:attrName>
                                        </p:attrNameLst>
                                      </p:cBhvr>
                                      <p:to>
                                        <p:strVal val="hidden"/>
                                      </p:to>
                                    </p:set>
                                  </p:childTnLst>
                                </p:cTn>
                              </p:par>
                              <p:par>
                                <p:cTn id="417" presetID="10" presetClass="exit" fill="hold" nodeType="withEffect">
                                  <p:stCondLst>
                                    <p:cond delay="0"/>
                                  </p:stCondLst>
                                  <p:childTnLst>
                                    <p:animEffect transition="out" filter="fade">
                                      <p:cBhvr additive="repl">
                                        <p:cTn id="418" dur="500"/>
                                        <p:tgtEl>
                                          <p:spTgt spid="304"/>
                                        </p:tgtEl>
                                      </p:cBhvr>
                                    </p:animEffect>
                                    <p:set>
                                      <p:cBhvr>
                                        <p:cTn id="419" dur="1" fill="hold">
                                          <p:stCondLst>
                                            <p:cond delay="499"/>
                                          </p:stCondLst>
                                        </p:cTn>
                                        <p:tgtEl>
                                          <p:spTgt spid="304"/>
                                        </p:tgtEl>
                                        <p:attrNameLst>
                                          <p:attrName>style.visibility</p:attrName>
                                        </p:attrNameLst>
                                      </p:cBhvr>
                                      <p:to>
                                        <p:strVal val="hidden"/>
                                      </p:to>
                                    </p:set>
                                  </p:childTnLst>
                                </p:cTn>
                              </p:par>
                              <p:par>
                                <p:cTn id="420" presetID="10" presetClass="exit" fill="hold" nodeType="withEffect">
                                  <p:stCondLst>
                                    <p:cond delay="0"/>
                                  </p:stCondLst>
                                  <p:childTnLst>
                                    <p:animEffect transition="out" filter="fade">
                                      <p:cBhvr additive="repl">
                                        <p:cTn id="421" dur="500"/>
                                        <p:tgtEl>
                                          <p:spTgt spid="307"/>
                                        </p:tgtEl>
                                      </p:cBhvr>
                                    </p:animEffect>
                                    <p:set>
                                      <p:cBhvr>
                                        <p:cTn id="422" dur="1" fill="hold">
                                          <p:stCondLst>
                                            <p:cond delay="499"/>
                                          </p:stCondLst>
                                        </p:cTn>
                                        <p:tgtEl>
                                          <p:spTgt spid="307"/>
                                        </p:tgtEl>
                                        <p:attrNameLst>
                                          <p:attrName>style.visibility</p:attrName>
                                        </p:attrNameLst>
                                      </p:cBhvr>
                                      <p:to>
                                        <p:strVal val="hidden"/>
                                      </p:to>
                                    </p:set>
                                  </p:childTnLst>
                                </p:cTn>
                              </p:par>
                              <p:par>
                                <p:cTn id="423" presetID="10" presetClass="exit" fill="hold" nodeType="withEffect">
                                  <p:stCondLst>
                                    <p:cond delay="0"/>
                                  </p:stCondLst>
                                  <p:childTnLst>
                                    <p:animEffect transition="out" filter="fade">
                                      <p:cBhvr additive="repl">
                                        <p:cTn id="424" dur="500"/>
                                        <p:tgtEl>
                                          <p:spTgt spid="306"/>
                                        </p:tgtEl>
                                      </p:cBhvr>
                                    </p:animEffect>
                                    <p:set>
                                      <p:cBhvr>
                                        <p:cTn id="425" dur="1" fill="hold">
                                          <p:stCondLst>
                                            <p:cond delay="499"/>
                                          </p:stCondLst>
                                        </p:cTn>
                                        <p:tgtEl>
                                          <p:spTgt spid="306"/>
                                        </p:tgtEl>
                                        <p:attrNameLst>
                                          <p:attrName>style.visibility</p:attrName>
                                        </p:attrNameLst>
                                      </p:cBhvr>
                                      <p:to>
                                        <p:strVal val="hidden"/>
                                      </p:to>
                                    </p:set>
                                  </p:childTnLst>
                                </p:cTn>
                              </p:par>
                              <p:par>
                                <p:cTn id="426" presetID="10" presetClass="exit" fill="hold" nodeType="withEffect">
                                  <p:stCondLst>
                                    <p:cond delay="0"/>
                                  </p:stCondLst>
                                  <p:childTnLst>
                                    <p:animEffect transition="out" filter="fade">
                                      <p:cBhvr additive="repl">
                                        <p:cTn id="427" dur="500"/>
                                        <p:tgtEl>
                                          <p:spTgt spid="340"/>
                                        </p:tgtEl>
                                      </p:cBhvr>
                                    </p:animEffect>
                                    <p:set>
                                      <p:cBhvr>
                                        <p:cTn id="428" dur="1" fill="hold">
                                          <p:stCondLst>
                                            <p:cond delay="499"/>
                                          </p:stCondLst>
                                        </p:cTn>
                                        <p:tgtEl>
                                          <p:spTgt spid="340"/>
                                        </p:tgtEl>
                                        <p:attrNameLst>
                                          <p:attrName>style.visibility</p:attrName>
                                        </p:attrNameLst>
                                      </p:cBhvr>
                                      <p:to>
                                        <p:strVal val="hidden"/>
                                      </p:to>
                                    </p:set>
                                  </p:childTnLst>
                                </p:cTn>
                              </p:par>
                              <p:par>
                                <p:cTn id="429" presetID="10" presetClass="exit" fill="hold" nodeType="withEffect">
                                  <p:stCondLst>
                                    <p:cond delay="0"/>
                                  </p:stCondLst>
                                  <p:childTnLst>
                                    <p:animEffect transition="out" filter="fade">
                                      <p:cBhvr additive="repl">
                                        <p:cTn id="430" dur="500"/>
                                        <p:tgtEl>
                                          <p:spTgt spid="342"/>
                                        </p:tgtEl>
                                      </p:cBhvr>
                                    </p:animEffect>
                                    <p:set>
                                      <p:cBhvr>
                                        <p:cTn id="431" dur="1" fill="hold">
                                          <p:stCondLst>
                                            <p:cond delay="499"/>
                                          </p:stCondLst>
                                        </p:cTn>
                                        <p:tgtEl>
                                          <p:spTgt spid="342"/>
                                        </p:tgtEl>
                                        <p:attrNameLst>
                                          <p:attrName>style.visibility</p:attrName>
                                        </p:attrNameLst>
                                      </p:cBhvr>
                                      <p:to>
                                        <p:strVal val="hidden"/>
                                      </p:to>
                                    </p:set>
                                  </p:childTnLst>
                                </p:cTn>
                              </p:par>
                            </p:childTnLst>
                          </p:cTn>
                        </p:par>
                        <p:par>
                          <p:cTn id="432" fill="hold">
                            <p:stCondLst>
                              <p:cond delay="500"/>
                            </p:stCondLst>
                            <p:childTnLst>
                              <p:par>
                                <p:cTn id="433" presetID="42" presetClass="path" fill="hold" nodeType="afterEffect">
                                  <p:stCondLst>
                                    <p:cond delay="0"/>
                                  </p:stCondLst>
                                  <p:childTnLst>
                                    <p:animMotion origin="layout" path="M 3.88889E-006 -2.59259E-006 L -0.00018 0.14352 E">
                                      <p:cBhvr>
                                        <p:cTn id="434" dur="2000" fill="hold"/>
                                        <p:tgtEl>
                                          <p:spTgt spid="343"/>
                                        </p:tgtEl>
                                        <p:attrNameLst>
                                          <p:attrName>ppt_x</p:attrName>
                                          <p:attrName>ppt_y</p:attrName>
                                        </p:attrNameLst>
                                      </p:cBhvr>
                                    </p:animMotion>
                                  </p:childTnLst>
                                </p:cTn>
                              </p:par>
                              <p:par>
                                <p:cTn id="435" presetID="1" presetClass="emph" presetSubtype="2" fill="hold" nodeType="withEffect">
                                  <p:stCondLst>
                                    <p:cond delay="0"/>
                                  </p:stCondLst>
                                  <p:childTnLst>
                                    <p:animClr clrSpc="rgb" dir="cw">
                                      <p:cBhvr>
                                        <p:cTn id="436" dur="2000" fill="hold"/>
                                        <p:tgtEl>
                                          <p:spTgt spid="325"/>
                                        </p:tgtEl>
                                        <p:attrNameLst>
                                          <p:attrName>fillcolor</p:attrName>
                                        </p:attrNameLst>
                                      </p:cBhvr>
                                      <p:to>
                                        <a:srgbClr val="FEB80A"/>
                                      </p:to>
                                    </p:animClr>
                                    <p:set>
                                      <p:cBhvr>
                                        <p:cTn id="437" dur="2000" fill="hold"/>
                                        <p:tgtEl>
                                          <p:spTgt spid="325"/>
                                        </p:tgtEl>
                                        <p:attrNameLst>
                                          <p:attrName>fill.type</p:attrName>
                                        </p:attrNameLst>
                                      </p:cBhvr>
                                      <p:to>
                                        <p:strVal val="solid"/>
                                      </p:to>
                                    </p:set>
                                    <p:set>
                                      <p:cBhvr>
                                        <p:cTn id="438" dur="2000" fill="hold"/>
                                        <p:tgtEl>
                                          <p:spTgt spid="325"/>
                                        </p:tgtEl>
                                        <p:attrNameLst>
                                          <p:attrName>fill.on</p:attrName>
                                        </p:attrNameLst>
                                      </p:cBhvr>
                                      <p:to>
                                        <p:strVal val="true"/>
                                      </p:to>
                                    </p:set>
                                  </p:childTnLst>
                                </p:cTn>
                              </p:par>
                            </p:childTnLst>
                          </p:cTn>
                        </p:par>
                        <p:par>
                          <p:cTn id="439" fill="hold">
                            <p:stCondLst>
                              <p:cond delay="2500"/>
                            </p:stCondLst>
                            <p:childTnLst>
                              <p:par>
                                <p:cTn id="440" presetID="1" presetClass="emph" presetSubtype="2" fill="hold" nodeType="afterEffect">
                                  <p:stCondLst>
                                    <p:cond delay="0"/>
                                  </p:stCondLst>
                                  <p:childTnLst>
                                    <p:animClr clrSpc="rgb" dir="cw">
                                      <p:cBhvr>
                                        <p:cTn id="441" dur="2000" fill="hold"/>
                                        <p:tgtEl>
                                          <p:spTgt spid="323"/>
                                        </p:tgtEl>
                                        <p:attrNameLst>
                                          <p:attrName>fillcolor</p:attrName>
                                        </p:attrNameLst>
                                      </p:cBhvr>
                                      <p:to>
                                        <a:srgbClr val="7030A0"/>
                                      </p:to>
                                    </p:animClr>
                                    <p:set>
                                      <p:cBhvr>
                                        <p:cTn id="442" dur="2000" fill="hold"/>
                                        <p:tgtEl>
                                          <p:spTgt spid="323"/>
                                        </p:tgtEl>
                                        <p:attrNameLst>
                                          <p:attrName>fill.type</p:attrName>
                                        </p:attrNameLst>
                                      </p:cBhvr>
                                      <p:to>
                                        <p:strVal val="solid"/>
                                      </p:to>
                                    </p:set>
                                    <p:set>
                                      <p:cBhvr>
                                        <p:cTn id="443" dur="2000" fill="hold"/>
                                        <p:tgtEl>
                                          <p:spTgt spid="323"/>
                                        </p:tgtEl>
                                        <p:attrNameLst>
                                          <p:attrName>fill.on</p:attrName>
                                        </p:attrNameLst>
                                      </p:cBhvr>
                                      <p:to>
                                        <p:strVal val="true"/>
                                      </p:to>
                                    </p:set>
                                  </p:childTnLst>
                                </p:cTn>
                              </p:par>
                            </p:childTnLst>
                          </p:cTn>
                        </p:par>
                      </p:childTnLst>
                    </p:cTn>
                  </p:par>
                  <p:par>
                    <p:cTn id="444" fill="hold">
                      <p:stCondLst>
                        <p:cond delay="indefinite"/>
                      </p:stCondLst>
                      <p:childTnLst>
                        <p:par>
                          <p:cTn id="445" fill="hold">
                            <p:stCondLst>
                              <p:cond delay="0"/>
                            </p:stCondLst>
                            <p:childTnLst>
                              <p:par>
                                <p:cTn id="446" presetID="10" presetClass="entr" fill="hold" nodeType="clickEffect">
                                  <p:stCondLst>
                                    <p:cond delay="0"/>
                                  </p:stCondLst>
                                  <p:childTnLst>
                                    <p:set>
                                      <p:cBhvr>
                                        <p:cTn id="447" dur="1" fill="hold">
                                          <p:stCondLst>
                                            <p:cond delay="0"/>
                                          </p:stCondLst>
                                        </p:cTn>
                                        <p:tgtEl>
                                          <p:spTgt spid="326"/>
                                        </p:tgtEl>
                                        <p:attrNameLst>
                                          <p:attrName>style.visibility</p:attrName>
                                        </p:attrNameLst>
                                      </p:cBhvr>
                                      <p:to>
                                        <p:strVal val="visible"/>
                                      </p:to>
                                    </p:set>
                                    <p:animEffect transition="in" filter="fade">
                                      <p:cBhvr additive="repl">
                                        <p:cTn id="448" dur="500"/>
                                        <p:tgtEl>
                                          <p:spTgt spid="326"/>
                                        </p:tgtEl>
                                      </p:cBhvr>
                                    </p:animEffect>
                                  </p:childTnLst>
                                </p:cTn>
                              </p:par>
                              <p:par>
                                <p:cTn id="449" presetID="10" presetClass="entr" fill="hold" nodeType="withEffect">
                                  <p:stCondLst>
                                    <p:cond delay="0"/>
                                  </p:stCondLst>
                                  <p:childTnLst>
                                    <p:set>
                                      <p:cBhvr>
                                        <p:cTn id="450" dur="1" fill="hold">
                                          <p:stCondLst>
                                            <p:cond delay="0"/>
                                          </p:stCondLst>
                                        </p:cTn>
                                        <p:tgtEl>
                                          <p:spTgt spid="334"/>
                                        </p:tgtEl>
                                        <p:attrNameLst>
                                          <p:attrName>style.visibility</p:attrName>
                                        </p:attrNameLst>
                                      </p:cBhvr>
                                      <p:to>
                                        <p:strVal val="visible"/>
                                      </p:to>
                                    </p:set>
                                    <p:animEffect transition="in" filter="fade">
                                      <p:cBhvr additive="repl">
                                        <p:cTn id="451" dur="500"/>
                                        <p:tgtEl>
                                          <p:spTgt spid="334"/>
                                        </p:tgtEl>
                                      </p:cBhvr>
                                    </p:animEffect>
                                  </p:childTnLst>
                                </p:cTn>
                              </p:par>
                            </p:childTnLst>
                          </p:cTn>
                        </p:par>
                      </p:childTnLst>
                    </p:cTn>
                  </p:par>
                  <p:par>
                    <p:cTn id="452" fill="hold">
                      <p:stCondLst>
                        <p:cond delay="indefinite"/>
                      </p:stCondLst>
                      <p:childTnLst>
                        <p:par>
                          <p:cTn id="453" fill="hold">
                            <p:stCondLst>
                              <p:cond delay="0"/>
                            </p:stCondLst>
                            <p:childTnLst>
                              <p:par>
                                <p:cTn id="454" presetID="10" presetClass="entr" fill="hold" nodeType="clickEffect">
                                  <p:stCondLst>
                                    <p:cond delay="0"/>
                                  </p:stCondLst>
                                  <p:childTnLst>
                                    <p:set>
                                      <p:cBhvr>
                                        <p:cTn id="455" dur="1" fill="hold">
                                          <p:stCondLst>
                                            <p:cond delay="0"/>
                                          </p:stCondLst>
                                        </p:cTn>
                                        <p:tgtEl>
                                          <p:spTgt spid="273"/>
                                        </p:tgtEl>
                                        <p:attrNameLst>
                                          <p:attrName>style.visibility</p:attrName>
                                        </p:attrNameLst>
                                      </p:cBhvr>
                                      <p:to>
                                        <p:strVal val="visible"/>
                                      </p:to>
                                    </p:set>
                                    <p:animEffect transition="in" filter="fade">
                                      <p:cBhvr additive="repl">
                                        <p:cTn id="456" dur="500"/>
                                        <p:tgtEl>
                                          <p:spTgt spid="273"/>
                                        </p:tgtEl>
                                      </p:cBhvr>
                                    </p:animEffect>
                                  </p:childTnLst>
                                </p:cTn>
                              </p:par>
                              <p:par>
                                <p:cTn id="457" presetID="10" presetClass="entr" fill="hold" nodeType="withEffect">
                                  <p:stCondLst>
                                    <p:cond delay="0"/>
                                  </p:stCondLst>
                                  <p:childTnLst>
                                    <p:set>
                                      <p:cBhvr>
                                        <p:cTn id="458" dur="1" fill="hold">
                                          <p:stCondLst>
                                            <p:cond delay="0"/>
                                          </p:stCondLst>
                                        </p:cTn>
                                        <p:tgtEl>
                                          <p:spTgt spid="274"/>
                                        </p:tgtEl>
                                        <p:attrNameLst>
                                          <p:attrName>style.visibility</p:attrName>
                                        </p:attrNameLst>
                                      </p:cBhvr>
                                      <p:to>
                                        <p:strVal val="visible"/>
                                      </p:to>
                                    </p:set>
                                    <p:animEffect transition="in" filter="fade">
                                      <p:cBhvr additive="repl">
                                        <p:cTn id="459" dur="500"/>
                                        <p:tgtEl>
                                          <p:spTgt spid="274"/>
                                        </p:tgtEl>
                                      </p:cBhvr>
                                    </p:animEffect>
                                  </p:childTnLst>
                                </p:cTn>
                              </p:par>
                              <p:par>
                                <p:cTn id="460" presetID="10" presetClass="entr" fill="hold" nodeType="withEffect">
                                  <p:stCondLst>
                                    <p:cond delay="0"/>
                                  </p:stCondLst>
                                  <p:childTnLst>
                                    <p:set>
                                      <p:cBhvr>
                                        <p:cTn id="461" dur="1" fill="hold">
                                          <p:stCondLst>
                                            <p:cond delay="0"/>
                                          </p:stCondLst>
                                        </p:cTn>
                                        <p:tgtEl>
                                          <p:spTgt spid="299"/>
                                        </p:tgtEl>
                                        <p:attrNameLst>
                                          <p:attrName>style.visibility</p:attrName>
                                        </p:attrNameLst>
                                      </p:cBhvr>
                                      <p:to>
                                        <p:strVal val="visible"/>
                                      </p:to>
                                    </p:set>
                                    <p:animEffect transition="in" filter="fade">
                                      <p:cBhvr additive="repl">
                                        <p:cTn id="462" dur="500"/>
                                        <p:tgtEl>
                                          <p:spTgt spid="299"/>
                                        </p:tgtEl>
                                      </p:cBhvr>
                                    </p:animEffect>
                                  </p:childTnLst>
                                </p:cTn>
                              </p:par>
                              <p:par>
                                <p:cTn id="463" presetID="10" presetClass="entr" fill="hold" nodeType="withEffect">
                                  <p:stCondLst>
                                    <p:cond delay="0"/>
                                  </p:stCondLst>
                                  <p:childTnLst>
                                    <p:set>
                                      <p:cBhvr>
                                        <p:cTn id="464" dur="1" fill="hold">
                                          <p:stCondLst>
                                            <p:cond delay="0"/>
                                          </p:stCondLst>
                                        </p:cTn>
                                        <p:tgtEl>
                                          <p:spTgt spid="298"/>
                                        </p:tgtEl>
                                        <p:attrNameLst>
                                          <p:attrName>style.visibility</p:attrName>
                                        </p:attrNameLst>
                                      </p:cBhvr>
                                      <p:to>
                                        <p:strVal val="visible"/>
                                      </p:to>
                                    </p:set>
                                    <p:animEffect transition="in" filter="fade">
                                      <p:cBhvr additive="repl">
                                        <p:cTn id="465" dur="500"/>
                                        <p:tgtEl>
                                          <p:spTgt spid="298"/>
                                        </p:tgtEl>
                                      </p:cBhvr>
                                    </p:animEffect>
                                  </p:childTnLst>
                                </p:cTn>
                              </p:par>
                              <p:par>
                                <p:cTn id="466" presetID="10" presetClass="entr" fill="hold" nodeType="withEffect">
                                  <p:stCondLst>
                                    <p:cond delay="0"/>
                                  </p:stCondLst>
                                  <p:childTnLst>
                                    <p:set>
                                      <p:cBhvr>
                                        <p:cTn id="467" dur="1" fill="hold">
                                          <p:stCondLst>
                                            <p:cond delay="0"/>
                                          </p:stCondLst>
                                        </p:cTn>
                                        <p:tgtEl>
                                          <p:spTgt spid="301"/>
                                        </p:tgtEl>
                                        <p:attrNameLst>
                                          <p:attrName>style.visibility</p:attrName>
                                        </p:attrNameLst>
                                      </p:cBhvr>
                                      <p:to>
                                        <p:strVal val="visible"/>
                                      </p:to>
                                    </p:set>
                                    <p:animEffect transition="in" filter="fade">
                                      <p:cBhvr additive="repl">
                                        <p:cTn id="468" dur="500"/>
                                        <p:tgtEl>
                                          <p:spTgt spid="301"/>
                                        </p:tgtEl>
                                      </p:cBhvr>
                                    </p:animEffect>
                                  </p:childTnLst>
                                </p:cTn>
                              </p:par>
                              <p:par>
                                <p:cTn id="469" presetID="10" presetClass="entr" fill="hold" nodeType="withEffect">
                                  <p:stCondLst>
                                    <p:cond delay="0"/>
                                  </p:stCondLst>
                                  <p:childTnLst>
                                    <p:set>
                                      <p:cBhvr>
                                        <p:cTn id="470" dur="1" fill="hold">
                                          <p:stCondLst>
                                            <p:cond delay="0"/>
                                          </p:stCondLst>
                                        </p:cTn>
                                        <p:tgtEl>
                                          <p:spTgt spid="300"/>
                                        </p:tgtEl>
                                        <p:attrNameLst>
                                          <p:attrName>style.visibility</p:attrName>
                                        </p:attrNameLst>
                                      </p:cBhvr>
                                      <p:to>
                                        <p:strVal val="visible"/>
                                      </p:to>
                                    </p:set>
                                    <p:animEffect transition="in" filter="fade">
                                      <p:cBhvr additive="repl">
                                        <p:cTn id="471" dur="500"/>
                                        <p:tgtEl>
                                          <p:spTgt spid="300"/>
                                        </p:tgtEl>
                                      </p:cBhvr>
                                    </p:animEffect>
                                  </p:childTnLst>
                                </p:cTn>
                              </p:par>
                              <p:par>
                                <p:cTn id="472" presetID="10" presetClass="entr" fill="hold" nodeType="withEffect">
                                  <p:stCondLst>
                                    <p:cond delay="0"/>
                                  </p:stCondLst>
                                  <p:childTnLst>
                                    <p:set>
                                      <p:cBhvr>
                                        <p:cTn id="473" dur="1" fill="hold">
                                          <p:stCondLst>
                                            <p:cond delay="0"/>
                                          </p:stCondLst>
                                        </p:cTn>
                                        <p:tgtEl>
                                          <p:spTgt spid="303"/>
                                        </p:tgtEl>
                                        <p:attrNameLst>
                                          <p:attrName>style.visibility</p:attrName>
                                        </p:attrNameLst>
                                      </p:cBhvr>
                                      <p:to>
                                        <p:strVal val="visible"/>
                                      </p:to>
                                    </p:set>
                                    <p:animEffect transition="in" filter="fade">
                                      <p:cBhvr additive="repl">
                                        <p:cTn id="474" dur="500"/>
                                        <p:tgtEl>
                                          <p:spTgt spid="303"/>
                                        </p:tgtEl>
                                      </p:cBhvr>
                                    </p:animEffect>
                                  </p:childTnLst>
                                </p:cTn>
                              </p:par>
                              <p:par>
                                <p:cTn id="475" presetID="10" presetClass="entr" fill="hold" nodeType="withEffect">
                                  <p:stCondLst>
                                    <p:cond delay="0"/>
                                  </p:stCondLst>
                                  <p:childTnLst>
                                    <p:set>
                                      <p:cBhvr>
                                        <p:cTn id="476" dur="1" fill="hold">
                                          <p:stCondLst>
                                            <p:cond delay="0"/>
                                          </p:stCondLst>
                                        </p:cTn>
                                        <p:tgtEl>
                                          <p:spTgt spid="302"/>
                                        </p:tgtEl>
                                        <p:attrNameLst>
                                          <p:attrName>style.visibility</p:attrName>
                                        </p:attrNameLst>
                                      </p:cBhvr>
                                      <p:to>
                                        <p:strVal val="visible"/>
                                      </p:to>
                                    </p:set>
                                    <p:animEffect transition="in" filter="fade">
                                      <p:cBhvr additive="repl">
                                        <p:cTn id="477" dur="500"/>
                                        <p:tgtEl>
                                          <p:spTgt spid="302"/>
                                        </p:tgtEl>
                                      </p:cBhvr>
                                    </p:animEffect>
                                  </p:childTnLst>
                                </p:cTn>
                              </p:par>
                              <p:par>
                                <p:cTn id="478" presetID="10" presetClass="entr" fill="hold" nodeType="withEffect">
                                  <p:stCondLst>
                                    <p:cond delay="0"/>
                                  </p:stCondLst>
                                  <p:childTnLst>
                                    <p:set>
                                      <p:cBhvr>
                                        <p:cTn id="479" dur="1" fill="hold">
                                          <p:stCondLst>
                                            <p:cond delay="0"/>
                                          </p:stCondLst>
                                        </p:cTn>
                                        <p:tgtEl>
                                          <p:spTgt spid="305"/>
                                        </p:tgtEl>
                                        <p:attrNameLst>
                                          <p:attrName>style.visibility</p:attrName>
                                        </p:attrNameLst>
                                      </p:cBhvr>
                                      <p:to>
                                        <p:strVal val="visible"/>
                                      </p:to>
                                    </p:set>
                                    <p:animEffect transition="in" filter="fade">
                                      <p:cBhvr additive="repl">
                                        <p:cTn id="480" dur="500"/>
                                        <p:tgtEl>
                                          <p:spTgt spid="305"/>
                                        </p:tgtEl>
                                      </p:cBhvr>
                                    </p:animEffect>
                                  </p:childTnLst>
                                </p:cTn>
                              </p:par>
                              <p:par>
                                <p:cTn id="481" presetID="10" presetClass="entr" fill="hold" nodeType="withEffect">
                                  <p:stCondLst>
                                    <p:cond delay="0"/>
                                  </p:stCondLst>
                                  <p:childTnLst>
                                    <p:set>
                                      <p:cBhvr>
                                        <p:cTn id="482" dur="1" fill="hold">
                                          <p:stCondLst>
                                            <p:cond delay="0"/>
                                          </p:stCondLst>
                                        </p:cTn>
                                        <p:tgtEl>
                                          <p:spTgt spid="304"/>
                                        </p:tgtEl>
                                        <p:attrNameLst>
                                          <p:attrName>style.visibility</p:attrName>
                                        </p:attrNameLst>
                                      </p:cBhvr>
                                      <p:to>
                                        <p:strVal val="visible"/>
                                      </p:to>
                                    </p:set>
                                    <p:animEffect transition="in" filter="fade">
                                      <p:cBhvr additive="repl">
                                        <p:cTn id="483" dur="500"/>
                                        <p:tgtEl>
                                          <p:spTgt spid="304"/>
                                        </p:tgtEl>
                                      </p:cBhvr>
                                    </p:animEffect>
                                  </p:childTnLst>
                                </p:cTn>
                              </p:par>
                              <p:par>
                                <p:cTn id="484" presetID="10" presetClass="entr" fill="hold" nodeType="withEffect">
                                  <p:stCondLst>
                                    <p:cond delay="0"/>
                                  </p:stCondLst>
                                  <p:childTnLst>
                                    <p:set>
                                      <p:cBhvr>
                                        <p:cTn id="485" dur="1" fill="hold">
                                          <p:stCondLst>
                                            <p:cond delay="0"/>
                                          </p:stCondLst>
                                        </p:cTn>
                                        <p:tgtEl>
                                          <p:spTgt spid="307"/>
                                        </p:tgtEl>
                                        <p:attrNameLst>
                                          <p:attrName>style.visibility</p:attrName>
                                        </p:attrNameLst>
                                      </p:cBhvr>
                                      <p:to>
                                        <p:strVal val="visible"/>
                                      </p:to>
                                    </p:set>
                                    <p:animEffect transition="in" filter="fade">
                                      <p:cBhvr additive="repl">
                                        <p:cTn id="486" dur="500"/>
                                        <p:tgtEl>
                                          <p:spTgt spid="307"/>
                                        </p:tgtEl>
                                      </p:cBhvr>
                                    </p:animEffect>
                                  </p:childTnLst>
                                </p:cTn>
                              </p:par>
                              <p:par>
                                <p:cTn id="487" presetID="10" presetClass="entr" fill="hold" nodeType="withEffect">
                                  <p:stCondLst>
                                    <p:cond delay="0"/>
                                  </p:stCondLst>
                                  <p:childTnLst>
                                    <p:set>
                                      <p:cBhvr>
                                        <p:cTn id="488" dur="1" fill="hold">
                                          <p:stCondLst>
                                            <p:cond delay="0"/>
                                          </p:stCondLst>
                                        </p:cTn>
                                        <p:tgtEl>
                                          <p:spTgt spid="306"/>
                                        </p:tgtEl>
                                        <p:attrNameLst>
                                          <p:attrName>style.visibility</p:attrName>
                                        </p:attrNameLst>
                                      </p:cBhvr>
                                      <p:to>
                                        <p:strVal val="visible"/>
                                      </p:to>
                                    </p:set>
                                    <p:animEffect transition="in" filter="fade">
                                      <p:cBhvr additive="repl">
                                        <p:cTn id="489" dur="500"/>
                                        <p:tgtEl>
                                          <p:spTgt spid="306"/>
                                        </p:tgtEl>
                                      </p:cBhvr>
                                    </p:animEffect>
                                  </p:childTnLst>
                                </p:cTn>
                              </p:par>
                              <p:par>
                                <p:cTn id="490" presetID="10" presetClass="entr" fill="hold" nodeType="withEffect">
                                  <p:stCondLst>
                                    <p:cond delay="0"/>
                                  </p:stCondLst>
                                  <p:childTnLst>
                                    <p:set>
                                      <p:cBhvr>
                                        <p:cTn id="491" dur="1" fill="hold">
                                          <p:stCondLst>
                                            <p:cond delay="0"/>
                                          </p:stCondLst>
                                        </p:cTn>
                                        <p:tgtEl>
                                          <p:spTgt spid="344"/>
                                        </p:tgtEl>
                                        <p:attrNameLst>
                                          <p:attrName>style.visibility</p:attrName>
                                        </p:attrNameLst>
                                      </p:cBhvr>
                                      <p:to>
                                        <p:strVal val="visible"/>
                                      </p:to>
                                    </p:set>
                                    <p:animEffect transition="in" filter="fade">
                                      <p:cBhvr additive="repl">
                                        <p:cTn id="492" dur="500"/>
                                        <p:tgtEl>
                                          <p:spTgt spid="344"/>
                                        </p:tgtEl>
                                      </p:cBhvr>
                                    </p:animEffect>
                                  </p:childTnLst>
                                </p:cTn>
                              </p:par>
                            </p:childTnLst>
                          </p:cTn>
                        </p:par>
                      </p:childTnLst>
                    </p:cTn>
                  </p:par>
                  <p:par>
                    <p:cTn id="493" fill="hold">
                      <p:stCondLst>
                        <p:cond delay="indefinite"/>
                      </p:stCondLst>
                      <p:childTnLst>
                        <p:par>
                          <p:cTn id="494" fill="hold">
                            <p:stCondLst>
                              <p:cond delay="0"/>
                            </p:stCondLst>
                            <p:childTnLst>
                              <p:par>
                                <p:cTn id="495" presetID="10" presetClass="entr" fill="hold" nodeType="clickEffect">
                                  <p:stCondLst>
                                    <p:cond delay="0"/>
                                  </p:stCondLst>
                                  <p:childTnLst>
                                    <p:set>
                                      <p:cBhvr>
                                        <p:cTn id="496" dur="1" fill="hold">
                                          <p:stCondLst>
                                            <p:cond delay="0"/>
                                          </p:stCondLst>
                                        </p:cTn>
                                        <p:tgtEl>
                                          <p:spTgt spid="345"/>
                                        </p:tgtEl>
                                        <p:attrNameLst>
                                          <p:attrName>style.visibility</p:attrName>
                                        </p:attrNameLst>
                                      </p:cBhvr>
                                      <p:to>
                                        <p:strVal val="visible"/>
                                      </p:to>
                                    </p:set>
                                    <p:animEffect transition="in" filter="fade">
                                      <p:cBhvr additive="repl">
                                        <p:cTn id="497" dur="500"/>
                                        <p:tgtEl>
                                          <p:spTgt spid="345"/>
                                        </p:tgtEl>
                                      </p:cBhvr>
                                    </p:animEffect>
                                  </p:childTnLst>
                                </p:cTn>
                              </p:par>
                            </p:childTnLst>
                          </p:cTn>
                        </p:par>
                      </p:childTnLst>
                    </p:cTn>
                  </p:par>
                  <p:par>
                    <p:cTn id="498" fill="hold">
                      <p:stCondLst>
                        <p:cond delay="indefinite"/>
                      </p:stCondLst>
                      <p:childTnLst>
                        <p:par>
                          <p:cTn id="499" fill="hold">
                            <p:stCondLst>
                              <p:cond delay="0"/>
                            </p:stCondLst>
                            <p:childTnLst>
                              <p:par>
                                <p:cTn id="500" presetID="10" presetClass="exit" fill="hold" nodeType="clickEffect">
                                  <p:stCondLst>
                                    <p:cond delay="0"/>
                                  </p:stCondLst>
                                  <p:childTnLst>
                                    <p:animEffect transition="out" filter="fade">
                                      <p:cBhvr additive="repl">
                                        <p:cTn id="501" dur="500"/>
                                        <p:tgtEl>
                                          <p:spTgt spid="273"/>
                                        </p:tgtEl>
                                      </p:cBhvr>
                                    </p:animEffect>
                                    <p:set>
                                      <p:cBhvr>
                                        <p:cTn id="502" dur="1" fill="hold">
                                          <p:stCondLst>
                                            <p:cond delay="499"/>
                                          </p:stCondLst>
                                        </p:cTn>
                                        <p:tgtEl>
                                          <p:spTgt spid="273"/>
                                        </p:tgtEl>
                                        <p:attrNameLst>
                                          <p:attrName>style.visibility</p:attrName>
                                        </p:attrNameLst>
                                      </p:cBhvr>
                                      <p:to>
                                        <p:strVal val="hidden"/>
                                      </p:to>
                                    </p:set>
                                  </p:childTnLst>
                                </p:cTn>
                              </p:par>
                              <p:par>
                                <p:cTn id="503" presetID="10" presetClass="exit" fill="hold" nodeType="withEffect">
                                  <p:stCondLst>
                                    <p:cond delay="0"/>
                                  </p:stCondLst>
                                  <p:childTnLst>
                                    <p:animEffect transition="out" filter="fade">
                                      <p:cBhvr additive="repl">
                                        <p:cTn id="504" dur="500"/>
                                        <p:tgtEl>
                                          <p:spTgt spid="274"/>
                                        </p:tgtEl>
                                      </p:cBhvr>
                                    </p:animEffect>
                                    <p:set>
                                      <p:cBhvr>
                                        <p:cTn id="505" dur="1" fill="hold">
                                          <p:stCondLst>
                                            <p:cond delay="499"/>
                                          </p:stCondLst>
                                        </p:cTn>
                                        <p:tgtEl>
                                          <p:spTgt spid="274"/>
                                        </p:tgtEl>
                                        <p:attrNameLst>
                                          <p:attrName>style.visibility</p:attrName>
                                        </p:attrNameLst>
                                      </p:cBhvr>
                                      <p:to>
                                        <p:strVal val="hidden"/>
                                      </p:to>
                                    </p:set>
                                  </p:childTnLst>
                                </p:cTn>
                              </p:par>
                              <p:par>
                                <p:cTn id="506" presetID="10" presetClass="exit" fill="hold" nodeType="withEffect">
                                  <p:stCondLst>
                                    <p:cond delay="0"/>
                                  </p:stCondLst>
                                  <p:childTnLst>
                                    <p:animEffect transition="out" filter="fade">
                                      <p:cBhvr additive="repl">
                                        <p:cTn id="507" dur="500"/>
                                        <p:tgtEl>
                                          <p:spTgt spid="299"/>
                                        </p:tgtEl>
                                      </p:cBhvr>
                                    </p:animEffect>
                                    <p:set>
                                      <p:cBhvr>
                                        <p:cTn id="508" dur="1" fill="hold">
                                          <p:stCondLst>
                                            <p:cond delay="499"/>
                                          </p:stCondLst>
                                        </p:cTn>
                                        <p:tgtEl>
                                          <p:spTgt spid="299"/>
                                        </p:tgtEl>
                                        <p:attrNameLst>
                                          <p:attrName>style.visibility</p:attrName>
                                        </p:attrNameLst>
                                      </p:cBhvr>
                                      <p:to>
                                        <p:strVal val="hidden"/>
                                      </p:to>
                                    </p:set>
                                  </p:childTnLst>
                                </p:cTn>
                              </p:par>
                              <p:par>
                                <p:cTn id="509" presetID="10" presetClass="exit" fill="hold" nodeType="withEffect">
                                  <p:stCondLst>
                                    <p:cond delay="0"/>
                                  </p:stCondLst>
                                  <p:childTnLst>
                                    <p:animEffect transition="out" filter="fade">
                                      <p:cBhvr additive="repl">
                                        <p:cTn id="510" dur="500"/>
                                        <p:tgtEl>
                                          <p:spTgt spid="298"/>
                                        </p:tgtEl>
                                      </p:cBhvr>
                                    </p:animEffect>
                                    <p:set>
                                      <p:cBhvr>
                                        <p:cTn id="511" dur="1" fill="hold">
                                          <p:stCondLst>
                                            <p:cond delay="499"/>
                                          </p:stCondLst>
                                        </p:cTn>
                                        <p:tgtEl>
                                          <p:spTgt spid="298"/>
                                        </p:tgtEl>
                                        <p:attrNameLst>
                                          <p:attrName>style.visibility</p:attrName>
                                        </p:attrNameLst>
                                      </p:cBhvr>
                                      <p:to>
                                        <p:strVal val="hidden"/>
                                      </p:to>
                                    </p:set>
                                  </p:childTnLst>
                                </p:cTn>
                              </p:par>
                              <p:par>
                                <p:cTn id="512" presetID="10" presetClass="exit" fill="hold" nodeType="withEffect">
                                  <p:stCondLst>
                                    <p:cond delay="0"/>
                                  </p:stCondLst>
                                  <p:childTnLst>
                                    <p:animEffect transition="out" filter="fade">
                                      <p:cBhvr additive="repl">
                                        <p:cTn id="513" dur="500"/>
                                        <p:tgtEl>
                                          <p:spTgt spid="301"/>
                                        </p:tgtEl>
                                      </p:cBhvr>
                                    </p:animEffect>
                                    <p:set>
                                      <p:cBhvr>
                                        <p:cTn id="514" dur="1" fill="hold">
                                          <p:stCondLst>
                                            <p:cond delay="499"/>
                                          </p:stCondLst>
                                        </p:cTn>
                                        <p:tgtEl>
                                          <p:spTgt spid="301"/>
                                        </p:tgtEl>
                                        <p:attrNameLst>
                                          <p:attrName>style.visibility</p:attrName>
                                        </p:attrNameLst>
                                      </p:cBhvr>
                                      <p:to>
                                        <p:strVal val="hidden"/>
                                      </p:to>
                                    </p:set>
                                  </p:childTnLst>
                                </p:cTn>
                              </p:par>
                              <p:par>
                                <p:cTn id="515" presetID="10" presetClass="exit" fill="hold" nodeType="withEffect">
                                  <p:stCondLst>
                                    <p:cond delay="0"/>
                                  </p:stCondLst>
                                  <p:childTnLst>
                                    <p:animEffect transition="out" filter="fade">
                                      <p:cBhvr additive="repl">
                                        <p:cTn id="516" dur="500"/>
                                        <p:tgtEl>
                                          <p:spTgt spid="300"/>
                                        </p:tgtEl>
                                      </p:cBhvr>
                                    </p:animEffect>
                                    <p:set>
                                      <p:cBhvr>
                                        <p:cTn id="517" dur="1" fill="hold">
                                          <p:stCondLst>
                                            <p:cond delay="499"/>
                                          </p:stCondLst>
                                        </p:cTn>
                                        <p:tgtEl>
                                          <p:spTgt spid="300"/>
                                        </p:tgtEl>
                                        <p:attrNameLst>
                                          <p:attrName>style.visibility</p:attrName>
                                        </p:attrNameLst>
                                      </p:cBhvr>
                                      <p:to>
                                        <p:strVal val="hidden"/>
                                      </p:to>
                                    </p:set>
                                  </p:childTnLst>
                                </p:cTn>
                              </p:par>
                              <p:par>
                                <p:cTn id="518" presetID="10" presetClass="exit" fill="hold" nodeType="withEffect">
                                  <p:stCondLst>
                                    <p:cond delay="0"/>
                                  </p:stCondLst>
                                  <p:childTnLst>
                                    <p:animEffect transition="out" filter="fade">
                                      <p:cBhvr additive="repl">
                                        <p:cTn id="519" dur="500"/>
                                        <p:tgtEl>
                                          <p:spTgt spid="303"/>
                                        </p:tgtEl>
                                      </p:cBhvr>
                                    </p:animEffect>
                                    <p:set>
                                      <p:cBhvr>
                                        <p:cTn id="520" dur="1" fill="hold">
                                          <p:stCondLst>
                                            <p:cond delay="499"/>
                                          </p:stCondLst>
                                        </p:cTn>
                                        <p:tgtEl>
                                          <p:spTgt spid="303"/>
                                        </p:tgtEl>
                                        <p:attrNameLst>
                                          <p:attrName>style.visibility</p:attrName>
                                        </p:attrNameLst>
                                      </p:cBhvr>
                                      <p:to>
                                        <p:strVal val="hidden"/>
                                      </p:to>
                                    </p:set>
                                  </p:childTnLst>
                                </p:cTn>
                              </p:par>
                              <p:par>
                                <p:cTn id="521" presetID="10" presetClass="exit" fill="hold" nodeType="withEffect">
                                  <p:stCondLst>
                                    <p:cond delay="0"/>
                                  </p:stCondLst>
                                  <p:childTnLst>
                                    <p:animEffect transition="out" filter="fade">
                                      <p:cBhvr additive="repl">
                                        <p:cTn id="522" dur="500"/>
                                        <p:tgtEl>
                                          <p:spTgt spid="302"/>
                                        </p:tgtEl>
                                      </p:cBhvr>
                                    </p:animEffect>
                                    <p:set>
                                      <p:cBhvr>
                                        <p:cTn id="523" dur="1" fill="hold">
                                          <p:stCondLst>
                                            <p:cond delay="499"/>
                                          </p:stCondLst>
                                        </p:cTn>
                                        <p:tgtEl>
                                          <p:spTgt spid="302"/>
                                        </p:tgtEl>
                                        <p:attrNameLst>
                                          <p:attrName>style.visibility</p:attrName>
                                        </p:attrNameLst>
                                      </p:cBhvr>
                                      <p:to>
                                        <p:strVal val="hidden"/>
                                      </p:to>
                                    </p:set>
                                  </p:childTnLst>
                                </p:cTn>
                              </p:par>
                              <p:par>
                                <p:cTn id="524" presetID="10" presetClass="exit" fill="hold" nodeType="withEffect">
                                  <p:stCondLst>
                                    <p:cond delay="0"/>
                                  </p:stCondLst>
                                  <p:childTnLst>
                                    <p:animEffect transition="out" filter="fade">
                                      <p:cBhvr additive="repl">
                                        <p:cTn id="525" dur="500"/>
                                        <p:tgtEl>
                                          <p:spTgt spid="305"/>
                                        </p:tgtEl>
                                      </p:cBhvr>
                                    </p:animEffect>
                                    <p:set>
                                      <p:cBhvr>
                                        <p:cTn id="526" dur="1" fill="hold">
                                          <p:stCondLst>
                                            <p:cond delay="499"/>
                                          </p:stCondLst>
                                        </p:cTn>
                                        <p:tgtEl>
                                          <p:spTgt spid="305"/>
                                        </p:tgtEl>
                                        <p:attrNameLst>
                                          <p:attrName>style.visibility</p:attrName>
                                        </p:attrNameLst>
                                      </p:cBhvr>
                                      <p:to>
                                        <p:strVal val="hidden"/>
                                      </p:to>
                                    </p:set>
                                  </p:childTnLst>
                                </p:cTn>
                              </p:par>
                              <p:par>
                                <p:cTn id="527" presetID="10" presetClass="exit" fill="hold" nodeType="withEffect">
                                  <p:stCondLst>
                                    <p:cond delay="0"/>
                                  </p:stCondLst>
                                  <p:childTnLst>
                                    <p:animEffect transition="out" filter="fade">
                                      <p:cBhvr additive="repl">
                                        <p:cTn id="528" dur="500"/>
                                        <p:tgtEl>
                                          <p:spTgt spid="307"/>
                                        </p:tgtEl>
                                      </p:cBhvr>
                                    </p:animEffect>
                                    <p:set>
                                      <p:cBhvr>
                                        <p:cTn id="529" dur="1" fill="hold">
                                          <p:stCondLst>
                                            <p:cond delay="499"/>
                                          </p:stCondLst>
                                        </p:cTn>
                                        <p:tgtEl>
                                          <p:spTgt spid="307"/>
                                        </p:tgtEl>
                                        <p:attrNameLst>
                                          <p:attrName>style.visibility</p:attrName>
                                        </p:attrNameLst>
                                      </p:cBhvr>
                                      <p:to>
                                        <p:strVal val="hidden"/>
                                      </p:to>
                                    </p:set>
                                  </p:childTnLst>
                                </p:cTn>
                              </p:par>
                              <p:par>
                                <p:cTn id="530" presetID="10" presetClass="exit" fill="hold" nodeType="withEffect">
                                  <p:stCondLst>
                                    <p:cond delay="0"/>
                                  </p:stCondLst>
                                  <p:childTnLst>
                                    <p:animEffect transition="out" filter="fade">
                                      <p:cBhvr additive="repl">
                                        <p:cTn id="531" dur="500"/>
                                        <p:tgtEl>
                                          <p:spTgt spid="306"/>
                                        </p:tgtEl>
                                      </p:cBhvr>
                                    </p:animEffect>
                                    <p:set>
                                      <p:cBhvr>
                                        <p:cTn id="532" dur="1" fill="hold">
                                          <p:stCondLst>
                                            <p:cond delay="499"/>
                                          </p:stCondLst>
                                        </p:cTn>
                                        <p:tgtEl>
                                          <p:spTgt spid="306"/>
                                        </p:tgtEl>
                                        <p:attrNameLst>
                                          <p:attrName>style.visibility</p:attrName>
                                        </p:attrNameLst>
                                      </p:cBhvr>
                                      <p:to>
                                        <p:strVal val="hidden"/>
                                      </p:to>
                                    </p:set>
                                  </p:childTnLst>
                                </p:cTn>
                              </p:par>
                              <p:par>
                                <p:cTn id="533" presetID="10" presetClass="exit" fill="hold" nodeType="withEffect">
                                  <p:stCondLst>
                                    <p:cond delay="0"/>
                                  </p:stCondLst>
                                  <p:childTnLst>
                                    <p:animEffect transition="out" filter="fade">
                                      <p:cBhvr additive="repl">
                                        <p:cTn id="534" dur="500"/>
                                        <p:tgtEl>
                                          <p:spTgt spid="304"/>
                                        </p:tgtEl>
                                      </p:cBhvr>
                                    </p:animEffect>
                                    <p:set>
                                      <p:cBhvr>
                                        <p:cTn id="535" dur="1" fill="hold">
                                          <p:stCondLst>
                                            <p:cond delay="499"/>
                                          </p:stCondLst>
                                        </p:cTn>
                                        <p:tgtEl>
                                          <p:spTgt spid="304"/>
                                        </p:tgtEl>
                                        <p:attrNameLst>
                                          <p:attrName>style.visibility</p:attrName>
                                        </p:attrNameLst>
                                      </p:cBhvr>
                                      <p:to>
                                        <p:strVal val="hidden"/>
                                      </p:to>
                                    </p:set>
                                  </p:childTnLst>
                                </p:cTn>
                              </p:par>
                              <p:par>
                                <p:cTn id="536" presetID="10" presetClass="exit" fill="hold" nodeType="withEffect">
                                  <p:stCondLst>
                                    <p:cond delay="0"/>
                                  </p:stCondLst>
                                  <p:childTnLst>
                                    <p:animEffect transition="out" filter="fade">
                                      <p:cBhvr additive="repl">
                                        <p:cTn id="537" dur="500"/>
                                        <p:tgtEl>
                                          <p:spTgt spid="344"/>
                                        </p:tgtEl>
                                      </p:cBhvr>
                                    </p:animEffect>
                                    <p:set>
                                      <p:cBhvr>
                                        <p:cTn id="538" dur="1" fill="hold">
                                          <p:stCondLst>
                                            <p:cond delay="499"/>
                                          </p:stCondLst>
                                        </p:cTn>
                                        <p:tgtEl>
                                          <p:spTgt spid="344"/>
                                        </p:tgtEl>
                                        <p:attrNameLst>
                                          <p:attrName>style.visibility</p:attrName>
                                        </p:attrNameLst>
                                      </p:cBhvr>
                                      <p:to>
                                        <p:strVal val="hidden"/>
                                      </p:to>
                                    </p:set>
                                  </p:childTnLst>
                                </p:cTn>
                              </p:par>
                            </p:childTnLst>
                          </p:cTn>
                        </p:par>
                        <p:par>
                          <p:cTn id="539" fill="hold">
                            <p:stCondLst>
                              <p:cond delay="500"/>
                            </p:stCondLst>
                            <p:childTnLst>
                              <p:par>
                                <p:cTn id="540" presetID="42" presetClass="path" fill="hold" nodeType="afterEffect">
                                  <p:stCondLst>
                                    <p:cond delay="0"/>
                                  </p:stCondLst>
                                  <p:childTnLst>
                                    <p:animMotion origin="layout" path="M 3.88889E-006 -2.59259E-006 L 3.88889E-006 0.10741 E">
                                      <p:cBhvr>
                                        <p:cTn id="541" dur="2000" fill="hold"/>
                                        <p:tgtEl>
                                          <p:spTgt spid="345"/>
                                        </p:tgtEl>
                                        <p:attrNameLst>
                                          <p:attrName>ppt_x</p:attrName>
                                          <p:attrName>ppt_y</p:attrName>
                                        </p:attrNameLst>
                                      </p:cBhvr>
                                    </p:animMotion>
                                  </p:childTnLst>
                                </p:cTn>
                              </p:par>
                              <p:par>
                                <p:cTn id="542" presetID="1" presetClass="emph" presetSubtype="2" fill="hold" nodeType="withEffect">
                                  <p:stCondLst>
                                    <p:cond delay="0"/>
                                  </p:stCondLst>
                                  <p:childTnLst>
                                    <p:animClr clrSpc="rgb" dir="cw">
                                      <p:cBhvr>
                                        <p:cTn id="543" dur="2000" fill="hold"/>
                                        <p:tgtEl>
                                          <p:spTgt spid="326"/>
                                        </p:tgtEl>
                                        <p:attrNameLst>
                                          <p:attrName>fillcolor</p:attrName>
                                        </p:attrNameLst>
                                      </p:cBhvr>
                                      <p:to>
                                        <a:srgbClr val="FEB80A"/>
                                      </p:to>
                                    </p:animClr>
                                    <p:set>
                                      <p:cBhvr>
                                        <p:cTn id="544" dur="2000" fill="hold"/>
                                        <p:tgtEl>
                                          <p:spTgt spid="326"/>
                                        </p:tgtEl>
                                        <p:attrNameLst>
                                          <p:attrName>fill.type</p:attrName>
                                        </p:attrNameLst>
                                      </p:cBhvr>
                                      <p:to>
                                        <p:strVal val="solid"/>
                                      </p:to>
                                    </p:set>
                                    <p:set>
                                      <p:cBhvr>
                                        <p:cTn id="545" dur="2000" fill="hold"/>
                                        <p:tgtEl>
                                          <p:spTgt spid="326"/>
                                        </p:tgtEl>
                                        <p:attrNameLst>
                                          <p:attrName>fill.on</p:attrName>
                                        </p:attrNameLst>
                                      </p:cBhvr>
                                      <p:to>
                                        <p:strVal val="true"/>
                                      </p:to>
                                    </p:set>
                                  </p:childTnLst>
                                </p:cTn>
                              </p:par>
                            </p:childTnLst>
                          </p:cTn>
                        </p:par>
                        <p:par>
                          <p:cTn id="546" fill="hold">
                            <p:stCondLst>
                              <p:cond delay="2500"/>
                            </p:stCondLst>
                            <p:childTnLst>
                              <p:par>
                                <p:cTn id="547" presetID="1" presetClass="emph" presetSubtype="2" fill="hold" nodeType="afterEffect">
                                  <p:stCondLst>
                                    <p:cond delay="0"/>
                                  </p:stCondLst>
                                  <p:childTnLst>
                                    <p:animClr clrSpc="rgb" dir="cw">
                                      <p:cBhvr>
                                        <p:cTn id="548" dur="2000" fill="hold"/>
                                        <p:tgtEl>
                                          <p:spTgt spid="323"/>
                                        </p:tgtEl>
                                        <p:attrNameLst>
                                          <p:attrName>fillcolor</p:attrName>
                                        </p:attrNameLst>
                                      </p:cBhvr>
                                      <p:to>
                                        <a:srgbClr val="FFFFFF"/>
                                      </p:to>
                                    </p:animClr>
                                    <p:set>
                                      <p:cBhvr>
                                        <p:cTn id="549" dur="2000" fill="hold"/>
                                        <p:tgtEl>
                                          <p:spTgt spid="323"/>
                                        </p:tgtEl>
                                        <p:attrNameLst>
                                          <p:attrName>fill.type</p:attrName>
                                        </p:attrNameLst>
                                      </p:cBhvr>
                                      <p:to>
                                        <p:strVal val="solid"/>
                                      </p:to>
                                    </p:set>
                                    <p:set>
                                      <p:cBhvr>
                                        <p:cTn id="550" dur="2000" fill="hold"/>
                                        <p:tgtEl>
                                          <p:spTgt spid="323"/>
                                        </p:tgtEl>
                                        <p:attrNameLst>
                                          <p:attrName>fill.on</p:attrName>
                                        </p:attrNameLst>
                                      </p:cBhvr>
                                      <p:to>
                                        <p:strVal val="true"/>
                                      </p:to>
                                    </p:set>
                                  </p:childTnLst>
                                </p:cTn>
                              </p:par>
                            </p:childTnLst>
                          </p:cTn>
                        </p:par>
                      </p:childTnLst>
                    </p:cTn>
                  </p:par>
                  <p:par>
                    <p:cTn id="551" fill="hold">
                      <p:stCondLst>
                        <p:cond delay="indefinite"/>
                      </p:stCondLst>
                      <p:childTnLst>
                        <p:par>
                          <p:cTn id="552" fill="hold">
                            <p:stCondLst>
                              <p:cond delay="0"/>
                            </p:stCondLst>
                            <p:childTnLst>
                              <p:par>
                                <p:cTn id="553" presetID="10" presetClass="entr" fill="hold" nodeType="clickEffect">
                                  <p:stCondLst>
                                    <p:cond delay="0"/>
                                  </p:stCondLst>
                                  <p:childTnLst>
                                    <p:set>
                                      <p:cBhvr>
                                        <p:cTn id="554" dur="1" fill="hold">
                                          <p:stCondLst>
                                            <p:cond delay="0"/>
                                          </p:stCondLst>
                                        </p:cTn>
                                        <p:tgtEl>
                                          <p:spTgt spid="346"/>
                                        </p:tgtEl>
                                        <p:attrNameLst>
                                          <p:attrName>style.visibility</p:attrName>
                                        </p:attrNameLst>
                                      </p:cBhvr>
                                      <p:to>
                                        <p:strVal val="visible"/>
                                      </p:to>
                                    </p:set>
                                    <p:animEffect transition="in" filter="fade">
                                      <p:cBhvr additive="repl">
                                        <p:cTn id="555" dur="500"/>
                                        <p:tgtEl>
                                          <p:spTgt spid="346"/>
                                        </p:tgtEl>
                                      </p:cBhvr>
                                    </p:animEffect>
                                  </p:childTnLst>
                                </p:cTn>
                              </p:par>
                            </p:childTnLst>
                          </p:cTn>
                        </p:par>
                      </p:childTnLst>
                    </p:cTn>
                  </p:par>
                  <p:par>
                    <p:cTn id="556" fill="hold">
                      <p:stCondLst>
                        <p:cond delay="indefinite"/>
                      </p:stCondLst>
                      <p:childTnLst>
                        <p:par>
                          <p:cTn id="557" fill="hold">
                            <p:stCondLst>
                              <p:cond delay="0"/>
                            </p:stCondLst>
                            <p:childTnLst>
                              <p:par>
                                <p:cTn id="558" presetID="10" presetClass="exit" fill="hold" nodeType="clickEffect">
                                  <p:stCondLst>
                                    <p:cond delay="0"/>
                                  </p:stCondLst>
                                  <p:childTnLst>
                                    <p:animEffect transition="out" filter="fade">
                                      <p:cBhvr additive="repl">
                                        <p:cTn id="559" dur="500"/>
                                        <p:tgtEl>
                                          <p:spTgt spid="288"/>
                                        </p:tgtEl>
                                      </p:cBhvr>
                                    </p:animEffect>
                                    <p:set>
                                      <p:cBhvr>
                                        <p:cTn id="560" dur="1" fill="hold">
                                          <p:stCondLst>
                                            <p:cond delay="499"/>
                                          </p:stCondLst>
                                        </p:cTn>
                                        <p:tgtEl>
                                          <p:spTgt spid="288"/>
                                        </p:tgtEl>
                                        <p:attrNameLst>
                                          <p:attrName>style.visibility</p:attrName>
                                        </p:attrNameLst>
                                      </p:cBhvr>
                                      <p:to>
                                        <p:strVal val="hidden"/>
                                      </p:to>
                                    </p:set>
                                  </p:childTnLst>
                                </p:cTn>
                              </p:par>
                              <p:par>
                                <p:cTn id="561" presetID="10" presetClass="exit" fill="hold" nodeType="withEffect">
                                  <p:stCondLst>
                                    <p:cond delay="0"/>
                                  </p:stCondLst>
                                  <p:childTnLst>
                                    <p:animEffect transition="out" filter="fade">
                                      <p:cBhvr additive="repl">
                                        <p:cTn id="562" dur="500"/>
                                        <p:tgtEl>
                                          <p:spTgt spid="290"/>
                                        </p:tgtEl>
                                      </p:cBhvr>
                                    </p:animEffect>
                                    <p:set>
                                      <p:cBhvr>
                                        <p:cTn id="563" dur="1" fill="hold">
                                          <p:stCondLst>
                                            <p:cond delay="499"/>
                                          </p:stCondLst>
                                        </p:cTn>
                                        <p:tgtEl>
                                          <p:spTgt spid="290"/>
                                        </p:tgtEl>
                                        <p:attrNameLst>
                                          <p:attrName>style.visibility</p:attrName>
                                        </p:attrNameLst>
                                      </p:cBhvr>
                                      <p:to>
                                        <p:strVal val="hidden"/>
                                      </p:to>
                                    </p:set>
                                  </p:childTnLst>
                                </p:cTn>
                              </p:par>
                              <p:par>
                                <p:cTn id="564" presetID="10" presetClass="exit" fill="hold" nodeType="withEffect">
                                  <p:stCondLst>
                                    <p:cond delay="0"/>
                                  </p:stCondLst>
                                  <p:childTnLst>
                                    <p:animEffect transition="out" filter="fade">
                                      <p:cBhvr additive="repl">
                                        <p:cTn id="565" dur="500"/>
                                        <p:tgtEl>
                                          <p:spTgt spid="297"/>
                                        </p:tgtEl>
                                      </p:cBhvr>
                                    </p:animEffect>
                                    <p:set>
                                      <p:cBhvr>
                                        <p:cTn id="566" dur="1" fill="hold">
                                          <p:stCondLst>
                                            <p:cond delay="499"/>
                                          </p:stCondLst>
                                        </p:cTn>
                                        <p:tgtEl>
                                          <p:spTgt spid="297"/>
                                        </p:tgtEl>
                                        <p:attrNameLst>
                                          <p:attrName>style.visibility</p:attrName>
                                        </p:attrNameLst>
                                      </p:cBhvr>
                                      <p:to>
                                        <p:strVal val="hidden"/>
                                      </p:to>
                                    </p:set>
                                  </p:childTnLst>
                                </p:cTn>
                              </p:par>
                              <p:par>
                                <p:cTn id="567" presetID="10" presetClass="exit" fill="hold" nodeType="withEffect">
                                  <p:stCondLst>
                                    <p:cond delay="0"/>
                                  </p:stCondLst>
                                  <p:childTnLst>
                                    <p:animEffect transition="out" filter="fade">
                                      <p:cBhvr additive="repl">
                                        <p:cTn id="568" dur="500"/>
                                        <p:tgtEl>
                                          <p:spTgt spid="289"/>
                                        </p:tgtEl>
                                      </p:cBhvr>
                                    </p:animEffect>
                                    <p:set>
                                      <p:cBhvr>
                                        <p:cTn id="569" dur="1" fill="hold">
                                          <p:stCondLst>
                                            <p:cond delay="499"/>
                                          </p:stCondLst>
                                        </p:cTn>
                                        <p:tgtEl>
                                          <p:spTgt spid="289"/>
                                        </p:tgtEl>
                                        <p:attrNameLst>
                                          <p:attrName>style.visibility</p:attrName>
                                        </p:attrNameLst>
                                      </p:cBhvr>
                                      <p:to>
                                        <p:strVal val="hidden"/>
                                      </p:to>
                                    </p:set>
                                  </p:childTnLst>
                                </p:cTn>
                              </p:par>
                              <p:par>
                                <p:cTn id="570" presetID="10" presetClass="exit" fill="hold" nodeType="withEffect">
                                  <p:stCondLst>
                                    <p:cond delay="0"/>
                                  </p:stCondLst>
                                  <p:childTnLst>
                                    <p:animEffect transition="out" filter="fade">
                                      <p:cBhvr additive="repl">
                                        <p:cTn id="571" dur="500"/>
                                        <p:tgtEl>
                                          <p:spTgt spid="292"/>
                                        </p:tgtEl>
                                      </p:cBhvr>
                                    </p:animEffect>
                                    <p:set>
                                      <p:cBhvr>
                                        <p:cTn id="572" dur="1" fill="hold">
                                          <p:stCondLst>
                                            <p:cond delay="499"/>
                                          </p:stCondLst>
                                        </p:cTn>
                                        <p:tgtEl>
                                          <p:spTgt spid="292"/>
                                        </p:tgtEl>
                                        <p:attrNameLst>
                                          <p:attrName>style.visibility</p:attrName>
                                        </p:attrNameLst>
                                      </p:cBhvr>
                                      <p:to>
                                        <p:strVal val="hidden"/>
                                      </p:to>
                                    </p:set>
                                  </p:childTnLst>
                                </p:cTn>
                              </p:par>
                              <p:par>
                                <p:cTn id="573" presetID="10" presetClass="exit" fill="hold" nodeType="withEffect">
                                  <p:stCondLst>
                                    <p:cond delay="0"/>
                                  </p:stCondLst>
                                  <p:childTnLst>
                                    <p:animEffect transition="out" filter="fade">
                                      <p:cBhvr additive="repl">
                                        <p:cTn id="574" dur="500"/>
                                        <p:tgtEl>
                                          <p:spTgt spid="291"/>
                                        </p:tgtEl>
                                      </p:cBhvr>
                                    </p:animEffect>
                                    <p:set>
                                      <p:cBhvr>
                                        <p:cTn id="575" dur="1" fill="hold">
                                          <p:stCondLst>
                                            <p:cond delay="499"/>
                                          </p:stCondLst>
                                        </p:cTn>
                                        <p:tgtEl>
                                          <p:spTgt spid="291"/>
                                        </p:tgtEl>
                                        <p:attrNameLst>
                                          <p:attrName>style.visibility</p:attrName>
                                        </p:attrNameLst>
                                      </p:cBhvr>
                                      <p:to>
                                        <p:strVal val="hidden"/>
                                      </p:to>
                                    </p:set>
                                  </p:childTnLst>
                                </p:cTn>
                              </p:par>
                              <p:par>
                                <p:cTn id="576" presetID="10" presetClass="exit" fill="hold" nodeType="withEffect">
                                  <p:stCondLst>
                                    <p:cond delay="0"/>
                                  </p:stCondLst>
                                  <p:childTnLst>
                                    <p:animEffect transition="out" filter="fade">
                                      <p:cBhvr additive="repl">
                                        <p:cTn id="577" dur="500"/>
                                        <p:tgtEl>
                                          <p:spTgt spid="294"/>
                                        </p:tgtEl>
                                      </p:cBhvr>
                                    </p:animEffect>
                                    <p:set>
                                      <p:cBhvr>
                                        <p:cTn id="578" dur="1" fill="hold">
                                          <p:stCondLst>
                                            <p:cond delay="499"/>
                                          </p:stCondLst>
                                        </p:cTn>
                                        <p:tgtEl>
                                          <p:spTgt spid="294"/>
                                        </p:tgtEl>
                                        <p:attrNameLst>
                                          <p:attrName>style.visibility</p:attrName>
                                        </p:attrNameLst>
                                      </p:cBhvr>
                                      <p:to>
                                        <p:strVal val="hidden"/>
                                      </p:to>
                                    </p:set>
                                  </p:childTnLst>
                                </p:cTn>
                              </p:par>
                              <p:par>
                                <p:cTn id="579" presetID="10" presetClass="exit" fill="hold" nodeType="withEffect">
                                  <p:stCondLst>
                                    <p:cond delay="0"/>
                                  </p:stCondLst>
                                  <p:childTnLst>
                                    <p:animEffect transition="out" filter="fade">
                                      <p:cBhvr additive="repl">
                                        <p:cTn id="580" dur="500"/>
                                        <p:tgtEl>
                                          <p:spTgt spid="293"/>
                                        </p:tgtEl>
                                      </p:cBhvr>
                                    </p:animEffect>
                                    <p:set>
                                      <p:cBhvr>
                                        <p:cTn id="581" dur="1" fill="hold">
                                          <p:stCondLst>
                                            <p:cond delay="499"/>
                                          </p:stCondLst>
                                        </p:cTn>
                                        <p:tgtEl>
                                          <p:spTgt spid="293"/>
                                        </p:tgtEl>
                                        <p:attrNameLst>
                                          <p:attrName>style.visibility</p:attrName>
                                        </p:attrNameLst>
                                      </p:cBhvr>
                                      <p:to>
                                        <p:strVal val="hidden"/>
                                      </p:to>
                                    </p:set>
                                  </p:childTnLst>
                                </p:cTn>
                              </p:par>
                              <p:par>
                                <p:cTn id="582" presetID="10" presetClass="exit" fill="hold" nodeType="withEffect">
                                  <p:stCondLst>
                                    <p:cond delay="0"/>
                                  </p:stCondLst>
                                  <p:childTnLst>
                                    <p:animEffect transition="out" filter="fade">
                                      <p:cBhvr additive="repl">
                                        <p:cTn id="583" dur="500"/>
                                        <p:tgtEl>
                                          <p:spTgt spid="296"/>
                                        </p:tgtEl>
                                      </p:cBhvr>
                                    </p:animEffect>
                                    <p:set>
                                      <p:cBhvr>
                                        <p:cTn id="584" dur="1" fill="hold">
                                          <p:stCondLst>
                                            <p:cond delay="499"/>
                                          </p:stCondLst>
                                        </p:cTn>
                                        <p:tgtEl>
                                          <p:spTgt spid="296"/>
                                        </p:tgtEl>
                                        <p:attrNameLst>
                                          <p:attrName>style.visibility</p:attrName>
                                        </p:attrNameLst>
                                      </p:cBhvr>
                                      <p:to>
                                        <p:strVal val="hidden"/>
                                      </p:to>
                                    </p:set>
                                  </p:childTnLst>
                                </p:cTn>
                              </p:par>
                              <p:par>
                                <p:cTn id="585" presetID="10" presetClass="exit" fill="hold" nodeType="withEffect">
                                  <p:stCondLst>
                                    <p:cond delay="0"/>
                                  </p:stCondLst>
                                  <p:childTnLst>
                                    <p:animEffect transition="out" filter="fade">
                                      <p:cBhvr additive="repl">
                                        <p:cTn id="586" dur="500"/>
                                        <p:tgtEl>
                                          <p:spTgt spid="295"/>
                                        </p:tgtEl>
                                      </p:cBhvr>
                                    </p:animEffect>
                                    <p:set>
                                      <p:cBhvr>
                                        <p:cTn id="587" dur="1" fill="hold">
                                          <p:stCondLst>
                                            <p:cond delay="499"/>
                                          </p:stCondLst>
                                        </p:cTn>
                                        <p:tgtEl>
                                          <p:spTgt spid="295"/>
                                        </p:tgtEl>
                                        <p:attrNameLst>
                                          <p:attrName>style.visibility</p:attrName>
                                        </p:attrNameLst>
                                      </p:cBhvr>
                                      <p:to>
                                        <p:strVal val="hidden"/>
                                      </p:to>
                                    </p:set>
                                  </p:childTnLst>
                                </p:cTn>
                              </p:par>
                              <p:par>
                                <p:cTn id="588" presetID="10" presetClass="exit" fill="hold" nodeType="withEffect">
                                  <p:stCondLst>
                                    <p:cond delay="0"/>
                                  </p:stCondLst>
                                  <p:childTnLst>
                                    <p:animEffect transition="out" filter="fade">
                                      <p:cBhvr additive="repl">
                                        <p:cTn id="589" dur="500"/>
                                        <p:tgtEl>
                                          <p:spTgt spid="273"/>
                                        </p:tgtEl>
                                      </p:cBhvr>
                                    </p:animEffect>
                                    <p:set>
                                      <p:cBhvr>
                                        <p:cTn id="590" dur="1" fill="hold">
                                          <p:stCondLst>
                                            <p:cond delay="499"/>
                                          </p:stCondLst>
                                        </p:cTn>
                                        <p:tgtEl>
                                          <p:spTgt spid="273"/>
                                        </p:tgtEl>
                                        <p:attrNameLst>
                                          <p:attrName>style.visibility</p:attrName>
                                        </p:attrNameLst>
                                      </p:cBhvr>
                                      <p:to>
                                        <p:strVal val="hidden"/>
                                      </p:to>
                                    </p:set>
                                  </p:childTnLst>
                                </p:cTn>
                              </p:par>
                              <p:par>
                                <p:cTn id="591" presetID="10" presetClass="exit" fill="hold" nodeType="withEffect">
                                  <p:stCondLst>
                                    <p:cond delay="0"/>
                                  </p:stCondLst>
                                  <p:childTnLst>
                                    <p:animEffect transition="out" filter="fade">
                                      <p:cBhvr additive="repl">
                                        <p:cTn id="592" dur="500"/>
                                        <p:tgtEl>
                                          <p:spTgt spid="274"/>
                                        </p:tgtEl>
                                      </p:cBhvr>
                                    </p:animEffect>
                                    <p:set>
                                      <p:cBhvr>
                                        <p:cTn id="593" dur="1" fill="hold">
                                          <p:stCondLst>
                                            <p:cond delay="499"/>
                                          </p:stCondLst>
                                        </p:cTn>
                                        <p:tgtEl>
                                          <p:spTgt spid="274"/>
                                        </p:tgtEl>
                                        <p:attrNameLst>
                                          <p:attrName>style.visibility</p:attrName>
                                        </p:attrNameLst>
                                      </p:cBhvr>
                                      <p:to>
                                        <p:strVal val="hidden"/>
                                      </p:to>
                                    </p:set>
                                  </p:childTnLst>
                                </p:cTn>
                              </p:par>
                              <p:par>
                                <p:cTn id="594" presetID="10" presetClass="exit" fill="hold" nodeType="withEffect">
                                  <p:stCondLst>
                                    <p:cond delay="0"/>
                                  </p:stCondLst>
                                  <p:childTnLst>
                                    <p:animEffect transition="out" filter="fade">
                                      <p:cBhvr additive="repl">
                                        <p:cTn id="595" dur="500"/>
                                        <p:tgtEl>
                                          <p:spTgt spid="299"/>
                                        </p:tgtEl>
                                      </p:cBhvr>
                                    </p:animEffect>
                                    <p:set>
                                      <p:cBhvr>
                                        <p:cTn id="596" dur="1" fill="hold">
                                          <p:stCondLst>
                                            <p:cond delay="499"/>
                                          </p:stCondLst>
                                        </p:cTn>
                                        <p:tgtEl>
                                          <p:spTgt spid="299"/>
                                        </p:tgtEl>
                                        <p:attrNameLst>
                                          <p:attrName>style.visibility</p:attrName>
                                        </p:attrNameLst>
                                      </p:cBhvr>
                                      <p:to>
                                        <p:strVal val="hidden"/>
                                      </p:to>
                                    </p:set>
                                  </p:childTnLst>
                                </p:cTn>
                              </p:par>
                              <p:par>
                                <p:cTn id="597" presetID="10" presetClass="exit" fill="hold" nodeType="withEffect">
                                  <p:stCondLst>
                                    <p:cond delay="0"/>
                                  </p:stCondLst>
                                  <p:childTnLst>
                                    <p:animEffect transition="out" filter="fade">
                                      <p:cBhvr additive="repl">
                                        <p:cTn id="598" dur="500"/>
                                        <p:tgtEl>
                                          <p:spTgt spid="298"/>
                                        </p:tgtEl>
                                      </p:cBhvr>
                                    </p:animEffect>
                                    <p:set>
                                      <p:cBhvr>
                                        <p:cTn id="599" dur="1" fill="hold">
                                          <p:stCondLst>
                                            <p:cond delay="499"/>
                                          </p:stCondLst>
                                        </p:cTn>
                                        <p:tgtEl>
                                          <p:spTgt spid="298"/>
                                        </p:tgtEl>
                                        <p:attrNameLst>
                                          <p:attrName>style.visibility</p:attrName>
                                        </p:attrNameLst>
                                      </p:cBhvr>
                                      <p:to>
                                        <p:strVal val="hidden"/>
                                      </p:to>
                                    </p:set>
                                  </p:childTnLst>
                                </p:cTn>
                              </p:par>
                              <p:par>
                                <p:cTn id="600" presetID="10" presetClass="exit" fill="hold" nodeType="withEffect">
                                  <p:stCondLst>
                                    <p:cond delay="0"/>
                                  </p:stCondLst>
                                  <p:childTnLst>
                                    <p:animEffect transition="out" filter="fade">
                                      <p:cBhvr additive="repl">
                                        <p:cTn id="601" dur="500"/>
                                        <p:tgtEl>
                                          <p:spTgt spid="287"/>
                                        </p:tgtEl>
                                      </p:cBhvr>
                                    </p:animEffect>
                                    <p:set>
                                      <p:cBhvr>
                                        <p:cTn id="602" dur="1" fill="hold">
                                          <p:stCondLst>
                                            <p:cond delay="499"/>
                                          </p:stCondLst>
                                        </p:cTn>
                                        <p:tgtEl>
                                          <p:spTgt spid="287"/>
                                        </p:tgtEl>
                                        <p:attrNameLst>
                                          <p:attrName>style.visibility</p:attrName>
                                        </p:attrNameLst>
                                      </p:cBhvr>
                                      <p:to>
                                        <p:strVal val="hidden"/>
                                      </p:to>
                                    </p:set>
                                  </p:childTnLst>
                                </p:cTn>
                              </p:par>
                              <p:par>
                                <p:cTn id="603" presetID="10" presetClass="exit" fill="hold" nodeType="withEffect">
                                  <p:stCondLst>
                                    <p:cond delay="0"/>
                                  </p:stCondLst>
                                  <p:childTnLst>
                                    <p:animEffect transition="out" filter="fade">
                                      <p:cBhvr additive="repl">
                                        <p:cTn id="604" dur="500"/>
                                        <p:tgtEl>
                                          <p:spTgt spid="298"/>
                                        </p:tgtEl>
                                      </p:cBhvr>
                                    </p:animEffect>
                                    <p:set>
                                      <p:cBhvr>
                                        <p:cTn id="605" dur="1" fill="hold">
                                          <p:stCondLst>
                                            <p:cond delay="499"/>
                                          </p:stCondLst>
                                        </p:cTn>
                                        <p:tgtEl>
                                          <p:spTgt spid="298"/>
                                        </p:tgtEl>
                                        <p:attrNameLst>
                                          <p:attrName>style.visibility</p:attrName>
                                        </p:attrNameLst>
                                      </p:cBhvr>
                                      <p:to>
                                        <p:strVal val="hidden"/>
                                      </p:to>
                                    </p:set>
                                  </p:childTnLst>
                                </p:cTn>
                              </p:par>
                              <p:par>
                                <p:cTn id="606" presetID="10" presetClass="exit" fill="hold" nodeType="withEffect">
                                  <p:stCondLst>
                                    <p:cond delay="0"/>
                                  </p:stCondLst>
                                  <p:childTnLst>
                                    <p:animEffect transition="out" filter="fade">
                                      <p:cBhvr additive="repl">
                                        <p:cTn id="607" dur="500"/>
                                        <p:tgtEl>
                                          <p:spTgt spid="275"/>
                                        </p:tgtEl>
                                      </p:cBhvr>
                                    </p:animEffect>
                                    <p:set>
                                      <p:cBhvr>
                                        <p:cTn id="608" dur="1" fill="hold">
                                          <p:stCondLst>
                                            <p:cond delay="499"/>
                                          </p:stCondLst>
                                        </p:cTn>
                                        <p:tgtEl>
                                          <p:spTgt spid="275"/>
                                        </p:tgtEl>
                                        <p:attrNameLst>
                                          <p:attrName>style.visibility</p:attrName>
                                        </p:attrNameLst>
                                      </p:cBhvr>
                                      <p:to>
                                        <p:strVal val="hidden"/>
                                      </p:to>
                                    </p:set>
                                  </p:childTnLst>
                                </p:cTn>
                              </p:par>
                              <p:par>
                                <p:cTn id="609" presetID="10" presetClass="exit" fill="hold" nodeType="withEffect">
                                  <p:stCondLst>
                                    <p:cond delay="0"/>
                                  </p:stCondLst>
                                  <p:childTnLst>
                                    <p:animEffect transition="out" filter="fade">
                                      <p:cBhvr additive="repl">
                                        <p:cTn id="610" dur="500"/>
                                        <p:tgtEl>
                                          <p:spTgt spid="270"/>
                                        </p:tgtEl>
                                      </p:cBhvr>
                                    </p:animEffect>
                                    <p:set>
                                      <p:cBhvr>
                                        <p:cTn id="611" dur="1" fill="hold">
                                          <p:stCondLst>
                                            <p:cond delay="499"/>
                                          </p:stCondLst>
                                        </p:cTn>
                                        <p:tgtEl>
                                          <p:spTgt spid="270"/>
                                        </p:tgtEl>
                                        <p:attrNameLst>
                                          <p:attrName>style.visibility</p:attrName>
                                        </p:attrNameLst>
                                      </p:cBhvr>
                                      <p:to>
                                        <p:strVal val="hidden"/>
                                      </p:to>
                                    </p:set>
                                  </p:childTnLst>
                                </p:cTn>
                              </p:par>
                              <p:par>
                                <p:cTn id="612" presetID="10" presetClass="exit" fill="hold" nodeType="withEffect">
                                  <p:stCondLst>
                                    <p:cond delay="0"/>
                                  </p:stCondLst>
                                  <p:childTnLst>
                                    <p:animEffect transition="out" filter="fade">
                                      <p:cBhvr additive="repl">
                                        <p:cTn id="613" dur="500"/>
                                        <p:tgtEl>
                                          <p:spTgt spid="345"/>
                                        </p:tgtEl>
                                      </p:cBhvr>
                                    </p:animEffect>
                                    <p:set>
                                      <p:cBhvr>
                                        <p:cTn id="614" dur="1" fill="hold">
                                          <p:stCondLst>
                                            <p:cond delay="499"/>
                                          </p:stCondLst>
                                        </p:cTn>
                                        <p:tgtEl>
                                          <p:spTgt spid="345"/>
                                        </p:tgtEl>
                                        <p:attrNameLst>
                                          <p:attrName>style.visibility</p:attrName>
                                        </p:attrNameLst>
                                      </p:cBhvr>
                                      <p:to>
                                        <p:strVal val="hidden"/>
                                      </p:to>
                                    </p:set>
                                  </p:childTnLst>
                                </p:cTn>
                              </p:par>
                              <p:par>
                                <p:cTn id="615" presetID="10" presetClass="exit" fill="hold" nodeType="withEffect">
                                  <p:stCondLst>
                                    <p:cond delay="0"/>
                                  </p:stCondLst>
                                  <p:childTnLst>
                                    <p:animEffect transition="out" filter="fade">
                                      <p:cBhvr additive="repl">
                                        <p:cTn id="616" dur="500"/>
                                        <p:tgtEl>
                                          <p:spTgt spid="343"/>
                                        </p:tgtEl>
                                      </p:cBhvr>
                                    </p:animEffect>
                                    <p:set>
                                      <p:cBhvr>
                                        <p:cTn id="617" dur="1" fill="hold">
                                          <p:stCondLst>
                                            <p:cond delay="499"/>
                                          </p:stCondLst>
                                        </p:cTn>
                                        <p:tgtEl>
                                          <p:spTgt spid="343"/>
                                        </p:tgtEl>
                                        <p:attrNameLst>
                                          <p:attrName>style.visibility</p:attrName>
                                        </p:attrNameLst>
                                      </p:cBhvr>
                                      <p:to>
                                        <p:strVal val="hidden"/>
                                      </p:to>
                                    </p:set>
                                  </p:childTnLst>
                                </p:cTn>
                              </p:par>
                            </p:childTnLst>
                          </p:cTn>
                        </p:par>
                        <p:par>
                          <p:cTn id="618" fill="hold">
                            <p:stCondLst>
                              <p:cond delay="500"/>
                            </p:stCondLst>
                            <p:childTnLst>
                              <p:par>
                                <p:cTn id="619" presetID="42" presetClass="path" fill="hold" nodeType="afterEffect">
                                  <p:stCondLst>
                                    <p:cond delay="0"/>
                                  </p:stCondLst>
                                  <p:childTnLst>
                                    <p:animMotion origin="layout" path="M 8.33333E-007 -1.48148E-006 L 8.33333E-007 0.1382 E">
                                      <p:cBhvr>
                                        <p:cTn id="620" dur="2000" fill="hold"/>
                                        <p:tgtEl>
                                          <p:spTgt spid="346"/>
                                        </p:tgtEl>
                                        <p:attrNameLst>
                                          <p:attrName>ppt_x</p:attrName>
                                          <p:attrName>ppt_y</p:attrName>
                                        </p:attrNameLst>
                                      </p:cBhvr>
                                    </p:animMotion>
                                  </p:childTnLst>
                                </p:cTn>
                              </p:par>
                              <p:par>
                                <p:cTn id="621" presetID="1" presetClass="emph" presetSubtype="2" fill="hold" nodeType="withEffect">
                                  <p:stCondLst>
                                    <p:cond delay="0"/>
                                  </p:stCondLst>
                                  <p:childTnLst>
                                    <p:animClr clrSpc="rgb" dir="cw">
                                      <p:cBhvr>
                                        <p:cTn id="622" dur="2000" fill="hold"/>
                                        <p:tgtEl>
                                          <p:spTgt spid="323"/>
                                        </p:tgtEl>
                                        <p:attrNameLst>
                                          <p:attrName>fillcolor</p:attrName>
                                        </p:attrNameLst>
                                      </p:cBhvr>
                                      <p:to>
                                        <a:srgbClr val="FEB80A"/>
                                      </p:to>
                                    </p:animClr>
                                    <p:set>
                                      <p:cBhvr>
                                        <p:cTn id="623" dur="2000" fill="hold"/>
                                        <p:tgtEl>
                                          <p:spTgt spid="323"/>
                                        </p:tgtEl>
                                        <p:attrNameLst>
                                          <p:attrName>fill.type</p:attrName>
                                        </p:attrNameLst>
                                      </p:cBhvr>
                                      <p:to>
                                        <p:strVal val="solid"/>
                                      </p:to>
                                    </p:set>
                                    <p:set>
                                      <p:cBhvr>
                                        <p:cTn id="624" dur="2000" fill="hold"/>
                                        <p:tgtEl>
                                          <p:spTgt spid="323"/>
                                        </p:tgtEl>
                                        <p:attrNameLst>
                                          <p:attrName>fill.on</p:attrName>
                                        </p:attrNameLst>
                                      </p:cBhvr>
                                      <p:to>
                                        <p:strVal val="true"/>
                                      </p:to>
                                    </p:set>
                                  </p:childTnLst>
                                </p:cTn>
                              </p:par>
                            </p:childTnLst>
                          </p:cTn>
                        </p:par>
                        <p:par>
                          <p:cTn id="625" fill="hold">
                            <p:stCondLst>
                              <p:cond delay="2500"/>
                            </p:stCondLst>
                            <p:childTnLst>
                              <p:par>
                                <p:cTn id="626" presetID="1" presetClass="emph" presetSubtype="2" fill="hold" nodeType="afterEffect">
                                  <p:stCondLst>
                                    <p:cond delay="0"/>
                                  </p:stCondLst>
                                  <p:childTnLst>
                                    <p:animClr clrSpc="rgb" dir="cw">
                                      <p:cBhvr>
                                        <p:cTn id="627" dur="2000" fill="hold"/>
                                        <p:tgtEl>
                                          <p:spTgt spid="322"/>
                                        </p:tgtEl>
                                        <p:attrNameLst>
                                          <p:attrName>fillcolor</p:attrName>
                                        </p:attrNameLst>
                                      </p:cBhvr>
                                      <p:to>
                                        <a:srgbClr val="7030A0"/>
                                      </p:to>
                                    </p:animClr>
                                    <p:set>
                                      <p:cBhvr>
                                        <p:cTn id="628" dur="2000" fill="hold"/>
                                        <p:tgtEl>
                                          <p:spTgt spid="322"/>
                                        </p:tgtEl>
                                        <p:attrNameLst>
                                          <p:attrName>fill.type</p:attrName>
                                        </p:attrNameLst>
                                      </p:cBhvr>
                                      <p:to>
                                        <p:strVal val="solid"/>
                                      </p:to>
                                    </p:set>
                                    <p:set>
                                      <p:cBhvr>
                                        <p:cTn id="629" dur="2000" fill="hold"/>
                                        <p:tgtEl>
                                          <p:spTgt spid="322"/>
                                        </p:tgtEl>
                                        <p:attrNameLst>
                                          <p:attrName>fill.on</p:attrName>
                                        </p:attrNameLst>
                                      </p:cBhvr>
                                      <p:to>
                                        <p:strVal val="true"/>
                                      </p:to>
                                    </p:set>
                                  </p:childTnLst>
                                </p:cTn>
                              </p:par>
                            </p:childTnLst>
                          </p:cTn>
                        </p:par>
                      </p:childTnLst>
                    </p:cTn>
                  </p:par>
                  <p:par>
                    <p:cTn id="630" fill="hold">
                      <p:stCondLst>
                        <p:cond delay="indefinite"/>
                      </p:stCondLst>
                      <p:childTnLst>
                        <p:par>
                          <p:cTn id="631" fill="hold">
                            <p:stCondLst>
                              <p:cond delay="0"/>
                            </p:stCondLst>
                            <p:childTnLst>
                              <p:par>
                                <p:cTn id="632" presetID="10" presetClass="entr" fill="hold" nodeType="clickEffect">
                                  <p:stCondLst>
                                    <p:cond delay="0"/>
                                  </p:stCondLst>
                                  <p:childTnLst>
                                    <p:set>
                                      <p:cBhvr>
                                        <p:cTn id="633" dur="1" fill="hold">
                                          <p:stCondLst>
                                            <p:cond delay="0"/>
                                          </p:stCondLst>
                                        </p:cTn>
                                        <p:tgtEl>
                                          <p:spTgt spid="324"/>
                                        </p:tgtEl>
                                        <p:attrNameLst>
                                          <p:attrName>style.visibility</p:attrName>
                                        </p:attrNameLst>
                                      </p:cBhvr>
                                      <p:to>
                                        <p:strVal val="visible"/>
                                      </p:to>
                                    </p:set>
                                    <p:animEffect transition="in" filter="fade">
                                      <p:cBhvr additive="repl">
                                        <p:cTn id="634" dur="500"/>
                                        <p:tgtEl>
                                          <p:spTgt spid="324"/>
                                        </p:tgtEl>
                                      </p:cBhvr>
                                    </p:animEffect>
                                  </p:childTnLst>
                                </p:cTn>
                              </p:par>
                              <p:par>
                                <p:cTn id="635" presetID="10" presetClass="entr" fill="hold" nodeType="withEffect">
                                  <p:stCondLst>
                                    <p:cond delay="0"/>
                                  </p:stCondLst>
                                  <p:childTnLst>
                                    <p:set>
                                      <p:cBhvr>
                                        <p:cTn id="636" dur="1" fill="hold">
                                          <p:stCondLst>
                                            <p:cond delay="0"/>
                                          </p:stCondLst>
                                        </p:cTn>
                                        <p:tgtEl>
                                          <p:spTgt spid="332"/>
                                        </p:tgtEl>
                                        <p:attrNameLst>
                                          <p:attrName>style.visibility</p:attrName>
                                        </p:attrNameLst>
                                      </p:cBhvr>
                                      <p:to>
                                        <p:strVal val="visible"/>
                                      </p:to>
                                    </p:set>
                                    <p:animEffect transition="in" filter="fade">
                                      <p:cBhvr additive="repl">
                                        <p:cTn id="637" dur="500"/>
                                        <p:tgtEl>
                                          <p:spTgt spid="332"/>
                                        </p:tgtEl>
                                      </p:cBhvr>
                                    </p:animEffect>
                                  </p:childTnLst>
                                </p:cTn>
                              </p:par>
                            </p:childTnLst>
                          </p:cTn>
                        </p:par>
                      </p:childTnLst>
                    </p:cTn>
                  </p:par>
                  <p:par>
                    <p:cTn id="638" fill="hold">
                      <p:stCondLst>
                        <p:cond delay="indefinite"/>
                      </p:stCondLst>
                      <p:childTnLst>
                        <p:par>
                          <p:cTn id="639" fill="hold">
                            <p:stCondLst>
                              <p:cond delay="0"/>
                            </p:stCondLst>
                            <p:childTnLst>
                              <p:par>
                                <p:cTn id="640" presetID="10" presetClass="entr" fill="hold" nodeType="clickEffect">
                                  <p:stCondLst>
                                    <p:cond delay="0"/>
                                  </p:stCondLst>
                                  <p:childTnLst>
                                    <p:set>
                                      <p:cBhvr>
                                        <p:cTn id="641" dur="1" fill="hold">
                                          <p:stCondLst>
                                            <p:cond delay="0"/>
                                          </p:stCondLst>
                                        </p:cTn>
                                        <p:tgtEl>
                                          <p:spTgt spid="275"/>
                                        </p:tgtEl>
                                        <p:attrNameLst>
                                          <p:attrName>style.visibility</p:attrName>
                                        </p:attrNameLst>
                                      </p:cBhvr>
                                      <p:to>
                                        <p:strVal val="visible"/>
                                      </p:to>
                                    </p:set>
                                    <p:animEffect transition="in" filter="fade">
                                      <p:cBhvr additive="repl">
                                        <p:cTn id="642" dur="500"/>
                                        <p:tgtEl>
                                          <p:spTgt spid="275"/>
                                        </p:tgtEl>
                                      </p:cBhvr>
                                    </p:animEffect>
                                  </p:childTnLst>
                                </p:cTn>
                              </p:par>
                              <p:par>
                                <p:cTn id="643" presetID="10" presetClass="entr" fill="hold" nodeType="withEffect">
                                  <p:stCondLst>
                                    <p:cond delay="0"/>
                                  </p:stCondLst>
                                  <p:childTnLst>
                                    <p:set>
                                      <p:cBhvr>
                                        <p:cTn id="644" dur="1" fill="hold">
                                          <p:stCondLst>
                                            <p:cond delay="0"/>
                                          </p:stCondLst>
                                        </p:cTn>
                                        <p:tgtEl>
                                          <p:spTgt spid="270"/>
                                        </p:tgtEl>
                                        <p:attrNameLst>
                                          <p:attrName>style.visibility</p:attrName>
                                        </p:attrNameLst>
                                      </p:cBhvr>
                                      <p:to>
                                        <p:strVal val="visible"/>
                                      </p:to>
                                    </p:set>
                                    <p:animEffect transition="in" filter="fade">
                                      <p:cBhvr additive="repl">
                                        <p:cTn id="645" dur="500"/>
                                        <p:tgtEl>
                                          <p:spTgt spid="270"/>
                                        </p:tgtEl>
                                      </p:cBhvr>
                                    </p:animEffect>
                                  </p:childTnLst>
                                </p:cTn>
                              </p:par>
                              <p:par>
                                <p:cTn id="646" presetID="10" presetClass="entr" fill="hold" nodeType="withEffect">
                                  <p:stCondLst>
                                    <p:cond delay="0"/>
                                  </p:stCondLst>
                                  <p:childTnLst>
                                    <p:set>
                                      <p:cBhvr>
                                        <p:cTn id="647" dur="1" fill="hold">
                                          <p:stCondLst>
                                            <p:cond delay="0"/>
                                          </p:stCondLst>
                                        </p:cTn>
                                        <p:tgtEl>
                                          <p:spTgt spid="288"/>
                                        </p:tgtEl>
                                        <p:attrNameLst>
                                          <p:attrName>style.visibility</p:attrName>
                                        </p:attrNameLst>
                                      </p:cBhvr>
                                      <p:to>
                                        <p:strVal val="visible"/>
                                      </p:to>
                                    </p:set>
                                    <p:animEffect transition="in" filter="fade">
                                      <p:cBhvr additive="repl">
                                        <p:cTn id="648" dur="500"/>
                                        <p:tgtEl>
                                          <p:spTgt spid="288"/>
                                        </p:tgtEl>
                                      </p:cBhvr>
                                    </p:animEffect>
                                  </p:childTnLst>
                                </p:cTn>
                              </p:par>
                              <p:par>
                                <p:cTn id="649" presetID="10" presetClass="entr" fill="hold" nodeType="withEffect">
                                  <p:stCondLst>
                                    <p:cond delay="0"/>
                                  </p:stCondLst>
                                  <p:childTnLst>
                                    <p:set>
                                      <p:cBhvr>
                                        <p:cTn id="650" dur="1" fill="hold">
                                          <p:stCondLst>
                                            <p:cond delay="0"/>
                                          </p:stCondLst>
                                        </p:cTn>
                                        <p:tgtEl>
                                          <p:spTgt spid="287"/>
                                        </p:tgtEl>
                                        <p:attrNameLst>
                                          <p:attrName>style.visibility</p:attrName>
                                        </p:attrNameLst>
                                      </p:cBhvr>
                                      <p:to>
                                        <p:strVal val="visible"/>
                                      </p:to>
                                    </p:set>
                                    <p:animEffect transition="in" filter="fade">
                                      <p:cBhvr additive="repl">
                                        <p:cTn id="651" dur="500"/>
                                        <p:tgtEl>
                                          <p:spTgt spid="287"/>
                                        </p:tgtEl>
                                      </p:cBhvr>
                                    </p:animEffect>
                                  </p:childTnLst>
                                </p:cTn>
                              </p:par>
                              <p:par>
                                <p:cTn id="652" presetID="10" presetClass="entr" fill="hold" nodeType="withEffect">
                                  <p:stCondLst>
                                    <p:cond delay="0"/>
                                  </p:stCondLst>
                                  <p:childTnLst>
                                    <p:set>
                                      <p:cBhvr>
                                        <p:cTn id="653" dur="1" fill="hold">
                                          <p:stCondLst>
                                            <p:cond delay="0"/>
                                          </p:stCondLst>
                                        </p:cTn>
                                        <p:tgtEl>
                                          <p:spTgt spid="290"/>
                                        </p:tgtEl>
                                        <p:attrNameLst>
                                          <p:attrName>style.visibility</p:attrName>
                                        </p:attrNameLst>
                                      </p:cBhvr>
                                      <p:to>
                                        <p:strVal val="visible"/>
                                      </p:to>
                                    </p:set>
                                    <p:animEffect transition="in" filter="fade">
                                      <p:cBhvr additive="repl">
                                        <p:cTn id="654" dur="500"/>
                                        <p:tgtEl>
                                          <p:spTgt spid="290"/>
                                        </p:tgtEl>
                                      </p:cBhvr>
                                    </p:animEffect>
                                  </p:childTnLst>
                                </p:cTn>
                              </p:par>
                              <p:par>
                                <p:cTn id="655" presetID="10" presetClass="entr" fill="hold" nodeType="withEffect">
                                  <p:stCondLst>
                                    <p:cond delay="0"/>
                                  </p:stCondLst>
                                  <p:childTnLst>
                                    <p:set>
                                      <p:cBhvr>
                                        <p:cTn id="656" dur="1" fill="hold">
                                          <p:stCondLst>
                                            <p:cond delay="0"/>
                                          </p:stCondLst>
                                        </p:cTn>
                                        <p:tgtEl>
                                          <p:spTgt spid="289"/>
                                        </p:tgtEl>
                                        <p:attrNameLst>
                                          <p:attrName>style.visibility</p:attrName>
                                        </p:attrNameLst>
                                      </p:cBhvr>
                                      <p:to>
                                        <p:strVal val="visible"/>
                                      </p:to>
                                    </p:set>
                                    <p:animEffect transition="in" filter="fade">
                                      <p:cBhvr additive="repl">
                                        <p:cTn id="657" dur="500"/>
                                        <p:tgtEl>
                                          <p:spTgt spid="289"/>
                                        </p:tgtEl>
                                      </p:cBhvr>
                                    </p:animEffect>
                                  </p:childTnLst>
                                </p:cTn>
                              </p:par>
                              <p:par>
                                <p:cTn id="658" presetID="10" presetClass="entr" fill="hold" nodeType="withEffect">
                                  <p:stCondLst>
                                    <p:cond delay="0"/>
                                  </p:stCondLst>
                                  <p:childTnLst>
                                    <p:set>
                                      <p:cBhvr>
                                        <p:cTn id="659" dur="1" fill="hold">
                                          <p:stCondLst>
                                            <p:cond delay="0"/>
                                          </p:stCondLst>
                                        </p:cTn>
                                        <p:tgtEl>
                                          <p:spTgt spid="292"/>
                                        </p:tgtEl>
                                        <p:attrNameLst>
                                          <p:attrName>style.visibility</p:attrName>
                                        </p:attrNameLst>
                                      </p:cBhvr>
                                      <p:to>
                                        <p:strVal val="visible"/>
                                      </p:to>
                                    </p:set>
                                    <p:animEffect transition="in" filter="fade">
                                      <p:cBhvr additive="repl">
                                        <p:cTn id="660" dur="500"/>
                                        <p:tgtEl>
                                          <p:spTgt spid="292"/>
                                        </p:tgtEl>
                                      </p:cBhvr>
                                    </p:animEffect>
                                  </p:childTnLst>
                                </p:cTn>
                              </p:par>
                              <p:par>
                                <p:cTn id="661" presetID="10" presetClass="entr" fill="hold" nodeType="withEffect">
                                  <p:stCondLst>
                                    <p:cond delay="0"/>
                                  </p:stCondLst>
                                  <p:childTnLst>
                                    <p:set>
                                      <p:cBhvr>
                                        <p:cTn id="662" dur="1" fill="hold">
                                          <p:stCondLst>
                                            <p:cond delay="0"/>
                                          </p:stCondLst>
                                        </p:cTn>
                                        <p:tgtEl>
                                          <p:spTgt spid="291"/>
                                        </p:tgtEl>
                                        <p:attrNameLst>
                                          <p:attrName>style.visibility</p:attrName>
                                        </p:attrNameLst>
                                      </p:cBhvr>
                                      <p:to>
                                        <p:strVal val="visible"/>
                                      </p:to>
                                    </p:set>
                                    <p:animEffect transition="in" filter="fade">
                                      <p:cBhvr additive="repl">
                                        <p:cTn id="663" dur="500"/>
                                        <p:tgtEl>
                                          <p:spTgt spid="291"/>
                                        </p:tgtEl>
                                      </p:cBhvr>
                                    </p:animEffect>
                                  </p:childTnLst>
                                </p:cTn>
                              </p:par>
                              <p:par>
                                <p:cTn id="664" presetID="10" presetClass="entr" fill="hold" nodeType="withEffect">
                                  <p:stCondLst>
                                    <p:cond delay="0"/>
                                  </p:stCondLst>
                                  <p:childTnLst>
                                    <p:set>
                                      <p:cBhvr>
                                        <p:cTn id="665" dur="1" fill="hold">
                                          <p:stCondLst>
                                            <p:cond delay="0"/>
                                          </p:stCondLst>
                                        </p:cTn>
                                        <p:tgtEl>
                                          <p:spTgt spid="294"/>
                                        </p:tgtEl>
                                        <p:attrNameLst>
                                          <p:attrName>style.visibility</p:attrName>
                                        </p:attrNameLst>
                                      </p:cBhvr>
                                      <p:to>
                                        <p:strVal val="visible"/>
                                      </p:to>
                                    </p:set>
                                    <p:animEffect transition="in" filter="fade">
                                      <p:cBhvr additive="repl">
                                        <p:cTn id="666" dur="500"/>
                                        <p:tgtEl>
                                          <p:spTgt spid="294"/>
                                        </p:tgtEl>
                                      </p:cBhvr>
                                    </p:animEffect>
                                  </p:childTnLst>
                                </p:cTn>
                              </p:par>
                              <p:par>
                                <p:cTn id="667" presetID="10" presetClass="entr" fill="hold" nodeType="withEffect">
                                  <p:stCondLst>
                                    <p:cond delay="0"/>
                                  </p:stCondLst>
                                  <p:childTnLst>
                                    <p:set>
                                      <p:cBhvr>
                                        <p:cTn id="668" dur="1" fill="hold">
                                          <p:stCondLst>
                                            <p:cond delay="0"/>
                                          </p:stCondLst>
                                        </p:cTn>
                                        <p:tgtEl>
                                          <p:spTgt spid="293"/>
                                        </p:tgtEl>
                                        <p:attrNameLst>
                                          <p:attrName>style.visibility</p:attrName>
                                        </p:attrNameLst>
                                      </p:cBhvr>
                                      <p:to>
                                        <p:strVal val="visible"/>
                                      </p:to>
                                    </p:set>
                                    <p:animEffect transition="in" filter="fade">
                                      <p:cBhvr additive="repl">
                                        <p:cTn id="669" dur="500"/>
                                        <p:tgtEl>
                                          <p:spTgt spid="293"/>
                                        </p:tgtEl>
                                      </p:cBhvr>
                                    </p:animEffect>
                                  </p:childTnLst>
                                </p:cTn>
                              </p:par>
                              <p:par>
                                <p:cTn id="670" presetID="10" presetClass="entr" fill="hold" nodeType="withEffect">
                                  <p:stCondLst>
                                    <p:cond delay="0"/>
                                  </p:stCondLst>
                                  <p:childTnLst>
                                    <p:set>
                                      <p:cBhvr>
                                        <p:cTn id="671" dur="1" fill="hold">
                                          <p:stCondLst>
                                            <p:cond delay="0"/>
                                          </p:stCondLst>
                                        </p:cTn>
                                        <p:tgtEl>
                                          <p:spTgt spid="296"/>
                                        </p:tgtEl>
                                        <p:attrNameLst>
                                          <p:attrName>style.visibility</p:attrName>
                                        </p:attrNameLst>
                                      </p:cBhvr>
                                      <p:to>
                                        <p:strVal val="visible"/>
                                      </p:to>
                                    </p:set>
                                    <p:animEffect transition="in" filter="fade">
                                      <p:cBhvr additive="repl">
                                        <p:cTn id="672" dur="500"/>
                                        <p:tgtEl>
                                          <p:spTgt spid="296"/>
                                        </p:tgtEl>
                                      </p:cBhvr>
                                    </p:animEffect>
                                  </p:childTnLst>
                                </p:cTn>
                              </p:par>
                              <p:par>
                                <p:cTn id="673" presetID="10" presetClass="entr" fill="hold" nodeType="withEffect">
                                  <p:stCondLst>
                                    <p:cond delay="0"/>
                                  </p:stCondLst>
                                  <p:childTnLst>
                                    <p:set>
                                      <p:cBhvr>
                                        <p:cTn id="674" dur="1" fill="hold">
                                          <p:stCondLst>
                                            <p:cond delay="0"/>
                                          </p:stCondLst>
                                        </p:cTn>
                                        <p:tgtEl>
                                          <p:spTgt spid="295"/>
                                        </p:tgtEl>
                                        <p:attrNameLst>
                                          <p:attrName>style.visibility</p:attrName>
                                        </p:attrNameLst>
                                      </p:cBhvr>
                                      <p:to>
                                        <p:strVal val="visible"/>
                                      </p:to>
                                    </p:set>
                                    <p:animEffect transition="in" filter="fade">
                                      <p:cBhvr additive="repl">
                                        <p:cTn id="675" dur="500"/>
                                        <p:tgtEl>
                                          <p:spTgt spid="295"/>
                                        </p:tgtEl>
                                      </p:cBhvr>
                                    </p:animEffect>
                                  </p:childTnLst>
                                </p:cTn>
                              </p:par>
                              <p:par>
                                <p:cTn id="676" presetID="10" presetClass="entr" fill="hold" nodeType="withEffect">
                                  <p:stCondLst>
                                    <p:cond delay="0"/>
                                  </p:stCondLst>
                                  <p:childTnLst>
                                    <p:set>
                                      <p:cBhvr>
                                        <p:cTn id="677" dur="1" fill="hold">
                                          <p:stCondLst>
                                            <p:cond delay="0"/>
                                          </p:stCondLst>
                                        </p:cTn>
                                        <p:tgtEl>
                                          <p:spTgt spid="347"/>
                                        </p:tgtEl>
                                        <p:attrNameLst>
                                          <p:attrName>style.visibility</p:attrName>
                                        </p:attrNameLst>
                                      </p:cBhvr>
                                      <p:to>
                                        <p:strVal val="visible"/>
                                      </p:to>
                                    </p:set>
                                    <p:animEffect transition="in" filter="fade">
                                      <p:cBhvr additive="repl">
                                        <p:cTn id="678" dur="500"/>
                                        <p:tgtEl>
                                          <p:spTgt spid="347"/>
                                        </p:tgtEl>
                                      </p:cBhvr>
                                    </p:animEffect>
                                  </p:childTnLst>
                                </p:cTn>
                              </p:par>
                            </p:childTnLst>
                          </p:cTn>
                        </p:par>
                      </p:childTnLst>
                    </p:cTn>
                  </p:par>
                  <p:par>
                    <p:cTn id="679" fill="hold">
                      <p:stCondLst>
                        <p:cond delay="indefinite"/>
                      </p:stCondLst>
                      <p:childTnLst>
                        <p:par>
                          <p:cTn id="680" fill="hold">
                            <p:stCondLst>
                              <p:cond delay="0"/>
                            </p:stCondLst>
                            <p:childTnLst>
                              <p:par>
                                <p:cTn id="681" presetID="10" presetClass="entr" fill="hold" nodeType="clickEffect">
                                  <p:stCondLst>
                                    <p:cond delay="0"/>
                                  </p:stCondLst>
                                  <p:childTnLst>
                                    <p:set>
                                      <p:cBhvr>
                                        <p:cTn id="682" dur="1" fill="hold">
                                          <p:stCondLst>
                                            <p:cond delay="0"/>
                                          </p:stCondLst>
                                        </p:cTn>
                                        <p:tgtEl>
                                          <p:spTgt spid="337"/>
                                        </p:tgtEl>
                                        <p:attrNameLst>
                                          <p:attrName>style.visibility</p:attrName>
                                        </p:attrNameLst>
                                      </p:cBhvr>
                                      <p:to>
                                        <p:strVal val="visible"/>
                                      </p:to>
                                    </p:set>
                                    <p:animEffect transition="in" filter="fade">
                                      <p:cBhvr additive="repl">
                                        <p:cTn id="683" dur="500"/>
                                        <p:tgtEl>
                                          <p:spTgt spid="337"/>
                                        </p:tgtEl>
                                      </p:cBhvr>
                                    </p:animEffect>
                                  </p:childTnLst>
                                </p:cTn>
                              </p:par>
                              <p:par>
                                <p:cTn id="684" presetID="10" presetClass="entr" fill="hold" nodeType="withEffect">
                                  <p:stCondLst>
                                    <p:cond delay="0"/>
                                  </p:stCondLst>
                                  <p:childTnLst>
                                    <p:set>
                                      <p:cBhvr>
                                        <p:cTn id="685" dur="1" fill="hold">
                                          <p:stCondLst>
                                            <p:cond delay="0"/>
                                          </p:stCondLst>
                                        </p:cTn>
                                        <p:tgtEl>
                                          <p:spTgt spid="329"/>
                                        </p:tgtEl>
                                        <p:attrNameLst>
                                          <p:attrName>style.visibility</p:attrName>
                                        </p:attrNameLst>
                                      </p:cBhvr>
                                      <p:to>
                                        <p:strVal val="visible"/>
                                      </p:to>
                                    </p:set>
                                    <p:animEffect transition="in" filter="fade">
                                      <p:cBhvr additive="repl">
                                        <p:cTn id="686" dur="500"/>
                                        <p:tgtEl>
                                          <p:spTgt spid="329"/>
                                        </p:tgtEl>
                                      </p:cBhvr>
                                    </p:animEffect>
                                  </p:childTnLst>
                                </p:cTn>
                              </p:par>
                            </p:childTnLst>
                          </p:cTn>
                        </p:par>
                      </p:childTnLst>
                    </p:cTn>
                  </p:par>
                  <p:par>
                    <p:cTn id="687" fill="hold">
                      <p:stCondLst>
                        <p:cond delay="indefinite"/>
                      </p:stCondLst>
                      <p:childTnLst>
                        <p:par>
                          <p:cTn id="688" fill="hold">
                            <p:stCondLst>
                              <p:cond delay="0"/>
                            </p:stCondLst>
                            <p:childTnLst>
                              <p:par>
                                <p:cTn id="689" presetID="10" presetClass="entr" fill="hold" nodeType="clickEffect">
                                  <p:stCondLst>
                                    <p:cond delay="0"/>
                                  </p:stCondLst>
                                  <p:childTnLst>
                                    <p:set>
                                      <p:cBhvr>
                                        <p:cTn id="690" dur="1" fill="hold">
                                          <p:stCondLst>
                                            <p:cond delay="0"/>
                                          </p:stCondLst>
                                        </p:cTn>
                                        <p:tgtEl>
                                          <p:spTgt spid="273"/>
                                        </p:tgtEl>
                                        <p:attrNameLst>
                                          <p:attrName>style.visibility</p:attrName>
                                        </p:attrNameLst>
                                      </p:cBhvr>
                                      <p:to>
                                        <p:strVal val="visible"/>
                                      </p:to>
                                    </p:set>
                                    <p:animEffect transition="in" filter="fade">
                                      <p:cBhvr additive="repl">
                                        <p:cTn id="691" dur="500"/>
                                        <p:tgtEl>
                                          <p:spTgt spid="273"/>
                                        </p:tgtEl>
                                      </p:cBhvr>
                                    </p:animEffect>
                                  </p:childTnLst>
                                </p:cTn>
                              </p:par>
                              <p:par>
                                <p:cTn id="692" presetID="10" presetClass="entr" fill="hold" nodeType="withEffect">
                                  <p:stCondLst>
                                    <p:cond delay="0"/>
                                  </p:stCondLst>
                                  <p:childTnLst>
                                    <p:set>
                                      <p:cBhvr>
                                        <p:cTn id="693" dur="1" fill="hold">
                                          <p:stCondLst>
                                            <p:cond delay="0"/>
                                          </p:stCondLst>
                                        </p:cTn>
                                        <p:tgtEl>
                                          <p:spTgt spid="274"/>
                                        </p:tgtEl>
                                        <p:attrNameLst>
                                          <p:attrName>style.visibility</p:attrName>
                                        </p:attrNameLst>
                                      </p:cBhvr>
                                      <p:to>
                                        <p:strVal val="visible"/>
                                      </p:to>
                                    </p:set>
                                    <p:animEffect transition="in" filter="fade">
                                      <p:cBhvr additive="repl">
                                        <p:cTn id="694" dur="500"/>
                                        <p:tgtEl>
                                          <p:spTgt spid="274"/>
                                        </p:tgtEl>
                                      </p:cBhvr>
                                    </p:animEffect>
                                  </p:childTnLst>
                                </p:cTn>
                              </p:par>
                              <p:par>
                                <p:cTn id="695" presetID="10" presetClass="entr" fill="hold" nodeType="withEffect">
                                  <p:stCondLst>
                                    <p:cond delay="0"/>
                                  </p:stCondLst>
                                  <p:childTnLst>
                                    <p:set>
                                      <p:cBhvr>
                                        <p:cTn id="696" dur="1" fill="hold">
                                          <p:stCondLst>
                                            <p:cond delay="0"/>
                                          </p:stCondLst>
                                        </p:cTn>
                                        <p:tgtEl>
                                          <p:spTgt spid="299"/>
                                        </p:tgtEl>
                                        <p:attrNameLst>
                                          <p:attrName>style.visibility</p:attrName>
                                        </p:attrNameLst>
                                      </p:cBhvr>
                                      <p:to>
                                        <p:strVal val="visible"/>
                                      </p:to>
                                    </p:set>
                                    <p:animEffect transition="in" filter="fade">
                                      <p:cBhvr additive="repl">
                                        <p:cTn id="697" dur="500"/>
                                        <p:tgtEl>
                                          <p:spTgt spid="299"/>
                                        </p:tgtEl>
                                      </p:cBhvr>
                                    </p:animEffect>
                                  </p:childTnLst>
                                </p:cTn>
                              </p:par>
                              <p:par>
                                <p:cTn id="698" presetID="10" presetClass="entr" fill="hold" nodeType="withEffect">
                                  <p:stCondLst>
                                    <p:cond delay="0"/>
                                  </p:stCondLst>
                                  <p:childTnLst>
                                    <p:set>
                                      <p:cBhvr>
                                        <p:cTn id="699" dur="1" fill="hold">
                                          <p:stCondLst>
                                            <p:cond delay="0"/>
                                          </p:stCondLst>
                                        </p:cTn>
                                        <p:tgtEl>
                                          <p:spTgt spid="298"/>
                                        </p:tgtEl>
                                        <p:attrNameLst>
                                          <p:attrName>style.visibility</p:attrName>
                                        </p:attrNameLst>
                                      </p:cBhvr>
                                      <p:to>
                                        <p:strVal val="visible"/>
                                      </p:to>
                                    </p:set>
                                    <p:animEffect transition="in" filter="fade">
                                      <p:cBhvr additive="repl">
                                        <p:cTn id="700" dur="500"/>
                                        <p:tgtEl>
                                          <p:spTgt spid="298"/>
                                        </p:tgtEl>
                                      </p:cBhvr>
                                    </p:animEffect>
                                  </p:childTnLst>
                                </p:cTn>
                              </p:par>
                              <p:par>
                                <p:cTn id="701" presetID="10" presetClass="entr" fill="hold" nodeType="withEffect">
                                  <p:stCondLst>
                                    <p:cond delay="0"/>
                                  </p:stCondLst>
                                  <p:childTnLst>
                                    <p:set>
                                      <p:cBhvr>
                                        <p:cTn id="702" dur="1" fill="hold">
                                          <p:stCondLst>
                                            <p:cond delay="0"/>
                                          </p:stCondLst>
                                        </p:cTn>
                                        <p:tgtEl>
                                          <p:spTgt spid="301"/>
                                        </p:tgtEl>
                                        <p:attrNameLst>
                                          <p:attrName>style.visibility</p:attrName>
                                        </p:attrNameLst>
                                      </p:cBhvr>
                                      <p:to>
                                        <p:strVal val="visible"/>
                                      </p:to>
                                    </p:set>
                                    <p:animEffect transition="in" filter="fade">
                                      <p:cBhvr additive="repl">
                                        <p:cTn id="703" dur="500"/>
                                        <p:tgtEl>
                                          <p:spTgt spid="301"/>
                                        </p:tgtEl>
                                      </p:cBhvr>
                                    </p:animEffect>
                                  </p:childTnLst>
                                </p:cTn>
                              </p:par>
                              <p:par>
                                <p:cTn id="704" presetID="10" presetClass="entr" fill="hold" nodeType="withEffect">
                                  <p:stCondLst>
                                    <p:cond delay="0"/>
                                  </p:stCondLst>
                                  <p:childTnLst>
                                    <p:set>
                                      <p:cBhvr>
                                        <p:cTn id="705" dur="1" fill="hold">
                                          <p:stCondLst>
                                            <p:cond delay="0"/>
                                          </p:stCondLst>
                                        </p:cTn>
                                        <p:tgtEl>
                                          <p:spTgt spid="300"/>
                                        </p:tgtEl>
                                        <p:attrNameLst>
                                          <p:attrName>style.visibility</p:attrName>
                                        </p:attrNameLst>
                                      </p:cBhvr>
                                      <p:to>
                                        <p:strVal val="visible"/>
                                      </p:to>
                                    </p:set>
                                    <p:animEffect transition="in" filter="fade">
                                      <p:cBhvr additive="repl">
                                        <p:cTn id="706" dur="500"/>
                                        <p:tgtEl>
                                          <p:spTgt spid="300"/>
                                        </p:tgtEl>
                                      </p:cBhvr>
                                    </p:animEffect>
                                  </p:childTnLst>
                                </p:cTn>
                              </p:par>
                              <p:par>
                                <p:cTn id="707" presetID="10" presetClass="entr" fill="hold" nodeType="withEffect">
                                  <p:stCondLst>
                                    <p:cond delay="0"/>
                                  </p:stCondLst>
                                  <p:childTnLst>
                                    <p:set>
                                      <p:cBhvr>
                                        <p:cTn id="708" dur="1" fill="hold">
                                          <p:stCondLst>
                                            <p:cond delay="0"/>
                                          </p:stCondLst>
                                        </p:cTn>
                                        <p:tgtEl>
                                          <p:spTgt spid="303"/>
                                        </p:tgtEl>
                                        <p:attrNameLst>
                                          <p:attrName>style.visibility</p:attrName>
                                        </p:attrNameLst>
                                      </p:cBhvr>
                                      <p:to>
                                        <p:strVal val="visible"/>
                                      </p:to>
                                    </p:set>
                                    <p:animEffect transition="in" filter="fade">
                                      <p:cBhvr additive="repl">
                                        <p:cTn id="709" dur="500"/>
                                        <p:tgtEl>
                                          <p:spTgt spid="303"/>
                                        </p:tgtEl>
                                      </p:cBhvr>
                                    </p:animEffect>
                                  </p:childTnLst>
                                </p:cTn>
                              </p:par>
                              <p:par>
                                <p:cTn id="710" presetID="10" presetClass="entr" fill="hold" nodeType="withEffect">
                                  <p:stCondLst>
                                    <p:cond delay="0"/>
                                  </p:stCondLst>
                                  <p:childTnLst>
                                    <p:set>
                                      <p:cBhvr>
                                        <p:cTn id="711" dur="1" fill="hold">
                                          <p:stCondLst>
                                            <p:cond delay="0"/>
                                          </p:stCondLst>
                                        </p:cTn>
                                        <p:tgtEl>
                                          <p:spTgt spid="302"/>
                                        </p:tgtEl>
                                        <p:attrNameLst>
                                          <p:attrName>style.visibility</p:attrName>
                                        </p:attrNameLst>
                                      </p:cBhvr>
                                      <p:to>
                                        <p:strVal val="visible"/>
                                      </p:to>
                                    </p:set>
                                    <p:animEffect transition="in" filter="fade">
                                      <p:cBhvr additive="repl">
                                        <p:cTn id="712" dur="500"/>
                                        <p:tgtEl>
                                          <p:spTgt spid="302"/>
                                        </p:tgtEl>
                                      </p:cBhvr>
                                    </p:animEffect>
                                  </p:childTnLst>
                                </p:cTn>
                              </p:par>
                              <p:par>
                                <p:cTn id="713" presetID="10" presetClass="entr" fill="hold" nodeType="withEffect">
                                  <p:stCondLst>
                                    <p:cond delay="0"/>
                                  </p:stCondLst>
                                  <p:childTnLst>
                                    <p:set>
                                      <p:cBhvr>
                                        <p:cTn id="714" dur="1" fill="hold">
                                          <p:stCondLst>
                                            <p:cond delay="0"/>
                                          </p:stCondLst>
                                        </p:cTn>
                                        <p:tgtEl>
                                          <p:spTgt spid="305"/>
                                        </p:tgtEl>
                                        <p:attrNameLst>
                                          <p:attrName>style.visibility</p:attrName>
                                        </p:attrNameLst>
                                      </p:cBhvr>
                                      <p:to>
                                        <p:strVal val="visible"/>
                                      </p:to>
                                    </p:set>
                                    <p:animEffect transition="in" filter="fade">
                                      <p:cBhvr additive="repl">
                                        <p:cTn id="715" dur="500"/>
                                        <p:tgtEl>
                                          <p:spTgt spid="305"/>
                                        </p:tgtEl>
                                      </p:cBhvr>
                                    </p:animEffect>
                                  </p:childTnLst>
                                </p:cTn>
                              </p:par>
                              <p:par>
                                <p:cTn id="716" presetID="10" presetClass="entr" fill="hold" nodeType="withEffect">
                                  <p:stCondLst>
                                    <p:cond delay="0"/>
                                  </p:stCondLst>
                                  <p:childTnLst>
                                    <p:set>
                                      <p:cBhvr>
                                        <p:cTn id="717" dur="1" fill="hold">
                                          <p:stCondLst>
                                            <p:cond delay="0"/>
                                          </p:stCondLst>
                                        </p:cTn>
                                        <p:tgtEl>
                                          <p:spTgt spid="304"/>
                                        </p:tgtEl>
                                        <p:attrNameLst>
                                          <p:attrName>style.visibility</p:attrName>
                                        </p:attrNameLst>
                                      </p:cBhvr>
                                      <p:to>
                                        <p:strVal val="visible"/>
                                      </p:to>
                                    </p:set>
                                    <p:animEffect transition="in" filter="fade">
                                      <p:cBhvr additive="repl">
                                        <p:cTn id="718" dur="500"/>
                                        <p:tgtEl>
                                          <p:spTgt spid="304"/>
                                        </p:tgtEl>
                                      </p:cBhvr>
                                    </p:animEffect>
                                  </p:childTnLst>
                                </p:cTn>
                              </p:par>
                              <p:par>
                                <p:cTn id="719" presetID="10" presetClass="entr" fill="hold" nodeType="withEffect">
                                  <p:stCondLst>
                                    <p:cond delay="0"/>
                                  </p:stCondLst>
                                  <p:childTnLst>
                                    <p:set>
                                      <p:cBhvr>
                                        <p:cTn id="720" dur="1" fill="hold">
                                          <p:stCondLst>
                                            <p:cond delay="0"/>
                                          </p:stCondLst>
                                        </p:cTn>
                                        <p:tgtEl>
                                          <p:spTgt spid="307"/>
                                        </p:tgtEl>
                                        <p:attrNameLst>
                                          <p:attrName>style.visibility</p:attrName>
                                        </p:attrNameLst>
                                      </p:cBhvr>
                                      <p:to>
                                        <p:strVal val="visible"/>
                                      </p:to>
                                    </p:set>
                                    <p:animEffect transition="in" filter="fade">
                                      <p:cBhvr additive="repl">
                                        <p:cTn id="721" dur="500"/>
                                        <p:tgtEl>
                                          <p:spTgt spid="307"/>
                                        </p:tgtEl>
                                      </p:cBhvr>
                                    </p:animEffect>
                                  </p:childTnLst>
                                </p:cTn>
                              </p:par>
                              <p:par>
                                <p:cTn id="722" presetID="10" presetClass="entr" fill="hold" nodeType="withEffect">
                                  <p:stCondLst>
                                    <p:cond delay="0"/>
                                  </p:stCondLst>
                                  <p:childTnLst>
                                    <p:set>
                                      <p:cBhvr>
                                        <p:cTn id="723" dur="1" fill="hold">
                                          <p:stCondLst>
                                            <p:cond delay="0"/>
                                          </p:stCondLst>
                                        </p:cTn>
                                        <p:tgtEl>
                                          <p:spTgt spid="306"/>
                                        </p:tgtEl>
                                        <p:attrNameLst>
                                          <p:attrName>style.visibility</p:attrName>
                                        </p:attrNameLst>
                                      </p:cBhvr>
                                      <p:to>
                                        <p:strVal val="visible"/>
                                      </p:to>
                                    </p:set>
                                    <p:animEffect transition="in" filter="fade">
                                      <p:cBhvr additive="repl">
                                        <p:cTn id="724" dur="500"/>
                                        <p:tgtEl>
                                          <p:spTgt spid="306"/>
                                        </p:tgtEl>
                                      </p:cBhvr>
                                    </p:animEffect>
                                  </p:childTnLst>
                                </p:cTn>
                              </p:par>
                              <p:par>
                                <p:cTn id="725" presetID="10" presetClass="entr" fill="hold" nodeType="withEffect">
                                  <p:stCondLst>
                                    <p:cond delay="0"/>
                                  </p:stCondLst>
                                  <p:childTnLst>
                                    <p:set>
                                      <p:cBhvr>
                                        <p:cTn id="726" dur="1" fill="hold">
                                          <p:stCondLst>
                                            <p:cond delay="0"/>
                                          </p:stCondLst>
                                        </p:cTn>
                                        <p:tgtEl>
                                          <p:spTgt spid="348"/>
                                        </p:tgtEl>
                                        <p:attrNameLst>
                                          <p:attrName>style.visibility</p:attrName>
                                        </p:attrNameLst>
                                      </p:cBhvr>
                                      <p:to>
                                        <p:strVal val="visible"/>
                                      </p:to>
                                    </p:set>
                                    <p:animEffect transition="in" filter="fade">
                                      <p:cBhvr additive="repl">
                                        <p:cTn id="727" dur="500"/>
                                        <p:tgtEl>
                                          <p:spTgt spid="348"/>
                                        </p:tgtEl>
                                      </p:cBhvr>
                                    </p:animEffect>
                                  </p:childTnLst>
                                </p:cTn>
                              </p:par>
                            </p:childTnLst>
                          </p:cTn>
                        </p:par>
                      </p:childTnLst>
                    </p:cTn>
                  </p:par>
                  <p:par>
                    <p:cTn id="728" fill="hold">
                      <p:stCondLst>
                        <p:cond delay="indefinite"/>
                      </p:stCondLst>
                      <p:childTnLst>
                        <p:par>
                          <p:cTn id="729" fill="hold">
                            <p:stCondLst>
                              <p:cond delay="0"/>
                            </p:stCondLst>
                            <p:childTnLst>
                              <p:par>
                                <p:cTn id="730" presetID="10" presetClass="entr" fill="hold" nodeType="clickEffect">
                                  <p:stCondLst>
                                    <p:cond delay="0"/>
                                  </p:stCondLst>
                                  <p:childTnLst>
                                    <p:set>
                                      <p:cBhvr>
                                        <p:cTn id="731" dur="1" fill="hold">
                                          <p:stCondLst>
                                            <p:cond delay="0"/>
                                          </p:stCondLst>
                                        </p:cTn>
                                        <p:tgtEl>
                                          <p:spTgt spid="349"/>
                                        </p:tgtEl>
                                        <p:attrNameLst>
                                          <p:attrName>style.visibility</p:attrName>
                                        </p:attrNameLst>
                                      </p:cBhvr>
                                      <p:to>
                                        <p:strVal val="visible"/>
                                      </p:to>
                                    </p:set>
                                    <p:animEffect transition="in" filter="fade">
                                      <p:cBhvr additive="repl">
                                        <p:cTn id="732" dur="500"/>
                                        <p:tgtEl>
                                          <p:spTgt spid="349"/>
                                        </p:tgtEl>
                                      </p:cBhvr>
                                    </p:animEffect>
                                  </p:childTnLst>
                                </p:cTn>
                              </p:par>
                            </p:childTnLst>
                          </p:cTn>
                        </p:par>
                      </p:childTnLst>
                    </p:cTn>
                  </p:par>
                  <p:par>
                    <p:cTn id="733" fill="hold">
                      <p:stCondLst>
                        <p:cond delay="indefinite"/>
                      </p:stCondLst>
                      <p:childTnLst>
                        <p:par>
                          <p:cTn id="734" fill="hold">
                            <p:stCondLst>
                              <p:cond delay="0"/>
                            </p:stCondLst>
                            <p:childTnLst>
                              <p:par>
                                <p:cTn id="735" presetID="10" presetClass="exit" fill="hold" nodeType="clickEffect">
                                  <p:stCondLst>
                                    <p:cond delay="0"/>
                                  </p:stCondLst>
                                  <p:childTnLst>
                                    <p:animEffect transition="out" filter="fade">
                                      <p:cBhvr additive="repl">
                                        <p:cTn id="736" dur="500"/>
                                        <p:tgtEl>
                                          <p:spTgt spid="273"/>
                                        </p:tgtEl>
                                      </p:cBhvr>
                                    </p:animEffect>
                                    <p:set>
                                      <p:cBhvr>
                                        <p:cTn id="737" dur="1" fill="hold">
                                          <p:stCondLst>
                                            <p:cond delay="499"/>
                                          </p:stCondLst>
                                        </p:cTn>
                                        <p:tgtEl>
                                          <p:spTgt spid="273"/>
                                        </p:tgtEl>
                                        <p:attrNameLst>
                                          <p:attrName>style.visibility</p:attrName>
                                        </p:attrNameLst>
                                      </p:cBhvr>
                                      <p:to>
                                        <p:strVal val="hidden"/>
                                      </p:to>
                                    </p:set>
                                  </p:childTnLst>
                                </p:cTn>
                              </p:par>
                              <p:par>
                                <p:cTn id="738" presetID="10" presetClass="exit" fill="hold" nodeType="withEffect">
                                  <p:stCondLst>
                                    <p:cond delay="0"/>
                                  </p:stCondLst>
                                  <p:childTnLst>
                                    <p:animEffect transition="out" filter="fade">
                                      <p:cBhvr additive="repl">
                                        <p:cTn id="739" dur="500"/>
                                        <p:tgtEl>
                                          <p:spTgt spid="274"/>
                                        </p:tgtEl>
                                      </p:cBhvr>
                                    </p:animEffect>
                                    <p:set>
                                      <p:cBhvr>
                                        <p:cTn id="740" dur="1" fill="hold">
                                          <p:stCondLst>
                                            <p:cond delay="499"/>
                                          </p:stCondLst>
                                        </p:cTn>
                                        <p:tgtEl>
                                          <p:spTgt spid="274"/>
                                        </p:tgtEl>
                                        <p:attrNameLst>
                                          <p:attrName>style.visibility</p:attrName>
                                        </p:attrNameLst>
                                      </p:cBhvr>
                                      <p:to>
                                        <p:strVal val="hidden"/>
                                      </p:to>
                                    </p:set>
                                  </p:childTnLst>
                                </p:cTn>
                              </p:par>
                              <p:par>
                                <p:cTn id="741" presetID="10" presetClass="exit" fill="hold" nodeType="withEffect">
                                  <p:stCondLst>
                                    <p:cond delay="0"/>
                                  </p:stCondLst>
                                  <p:childTnLst>
                                    <p:animEffect transition="out" filter="fade">
                                      <p:cBhvr additive="repl">
                                        <p:cTn id="742" dur="500"/>
                                        <p:tgtEl>
                                          <p:spTgt spid="299"/>
                                        </p:tgtEl>
                                      </p:cBhvr>
                                    </p:animEffect>
                                    <p:set>
                                      <p:cBhvr>
                                        <p:cTn id="743" dur="1" fill="hold">
                                          <p:stCondLst>
                                            <p:cond delay="499"/>
                                          </p:stCondLst>
                                        </p:cTn>
                                        <p:tgtEl>
                                          <p:spTgt spid="299"/>
                                        </p:tgtEl>
                                        <p:attrNameLst>
                                          <p:attrName>style.visibility</p:attrName>
                                        </p:attrNameLst>
                                      </p:cBhvr>
                                      <p:to>
                                        <p:strVal val="hidden"/>
                                      </p:to>
                                    </p:set>
                                  </p:childTnLst>
                                </p:cTn>
                              </p:par>
                              <p:par>
                                <p:cTn id="744" presetID="10" presetClass="exit" fill="hold" nodeType="withEffect">
                                  <p:stCondLst>
                                    <p:cond delay="0"/>
                                  </p:stCondLst>
                                  <p:childTnLst>
                                    <p:animEffect transition="out" filter="fade">
                                      <p:cBhvr additive="repl">
                                        <p:cTn id="745" dur="500"/>
                                        <p:tgtEl>
                                          <p:spTgt spid="298"/>
                                        </p:tgtEl>
                                      </p:cBhvr>
                                    </p:animEffect>
                                    <p:set>
                                      <p:cBhvr>
                                        <p:cTn id="746" dur="1" fill="hold">
                                          <p:stCondLst>
                                            <p:cond delay="499"/>
                                          </p:stCondLst>
                                        </p:cTn>
                                        <p:tgtEl>
                                          <p:spTgt spid="298"/>
                                        </p:tgtEl>
                                        <p:attrNameLst>
                                          <p:attrName>style.visibility</p:attrName>
                                        </p:attrNameLst>
                                      </p:cBhvr>
                                      <p:to>
                                        <p:strVal val="hidden"/>
                                      </p:to>
                                    </p:set>
                                  </p:childTnLst>
                                </p:cTn>
                              </p:par>
                              <p:par>
                                <p:cTn id="747" presetID="10" presetClass="exit" fill="hold" nodeType="withEffect">
                                  <p:stCondLst>
                                    <p:cond delay="0"/>
                                  </p:stCondLst>
                                  <p:childTnLst>
                                    <p:animEffect transition="out" filter="fade">
                                      <p:cBhvr additive="repl">
                                        <p:cTn id="748" dur="500"/>
                                        <p:tgtEl>
                                          <p:spTgt spid="301"/>
                                        </p:tgtEl>
                                      </p:cBhvr>
                                    </p:animEffect>
                                    <p:set>
                                      <p:cBhvr>
                                        <p:cTn id="749" dur="1" fill="hold">
                                          <p:stCondLst>
                                            <p:cond delay="499"/>
                                          </p:stCondLst>
                                        </p:cTn>
                                        <p:tgtEl>
                                          <p:spTgt spid="301"/>
                                        </p:tgtEl>
                                        <p:attrNameLst>
                                          <p:attrName>style.visibility</p:attrName>
                                        </p:attrNameLst>
                                      </p:cBhvr>
                                      <p:to>
                                        <p:strVal val="hidden"/>
                                      </p:to>
                                    </p:set>
                                  </p:childTnLst>
                                </p:cTn>
                              </p:par>
                              <p:par>
                                <p:cTn id="750" presetID="10" presetClass="exit" fill="hold" nodeType="withEffect">
                                  <p:stCondLst>
                                    <p:cond delay="0"/>
                                  </p:stCondLst>
                                  <p:childTnLst>
                                    <p:animEffect transition="out" filter="fade">
                                      <p:cBhvr additive="repl">
                                        <p:cTn id="751" dur="500"/>
                                        <p:tgtEl>
                                          <p:spTgt spid="300"/>
                                        </p:tgtEl>
                                      </p:cBhvr>
                                    </p:animEffect>
                                    <p:set>
                                      <p:cBhvr>
                                        <p:cTn id="752" dur="1" fill="hold">
                                          <p:stCondLst>
                                            <p:cond delay="499"/>
                                          </p:stCondLst>
                                        </p:cTn>
                                        <p:tgtEl>
                                          <p:spTgt spid="300"/>
                                        </p:tgtEl>
                                        <p:attrNameLst>
                                          <p:attrName>style.visibility</p:attrName>
                                        </p:attrNameLst>
                                      </p:cBhvr>
                                      <p:to>
                                        <p:strVal val="hidden"/>
                                      </p:to>
                                    </p:set>
                                  </p:childTnLst>
                                </p:cTn>
                              </p:par>
                              <p:par>
                                <p:cTn id="753" presetID="10" presetClass="exit" fill="hold" nodeType="withEffect">
                                  <p:stCondLst>
                                    <p:cond delay="0"/>
                                  </p:stCondLst>
                                  <p:childTnLst>
                                    <p:animEffect transition="out" filter="fade">
                                      <p:cBhvr additive="repl">
                                        <p:cTn id="754" dur="500"/>
                                        <p:tgtEl>
                                          <p:spTgt spid="303"/>
                                        </p:tgtEl>
                                      </p:cBhvr>
                                    </p:animEffect>
                                    <p:set>
                                      <p:cBhvr>
                                        <p:cTn id="755" dur="1" fill="hold">
                                          <p:stCondLst>
                                            <p:cond delay="499"/>
                                          </p:stCondLst>
                                        </p:cTn>
                                        <p:tgtEl>
                                          <p:spTgt spid="303"/>
                                        </p:tgtEl>
                                        <p:attrNameLst>
                                          <p:attrName>style.visibility</p:attrName>
                                        </p:attrNameLst>
                                      </p:cBhvr>
                                      <p:to>
                                        <p:strVal val="hidden"/>
                                      </p:to>
                                    </p:set>
                                  </p:childTnLst>
                                </p:cTn>
                              </p:par>
                              <p:par>
                                <p:cTn id="756" presetID="10" presetClass="exit" fill="hold" nodeType="withEffect">
                                  <p:stCondLst>
                                    <p:cond delay="0"/>
                                  </p:stCondLst>
                                  <p:childTnLst>
                                    <p:animEffect transition="out" filter="fade">
                                      <p:cBhvr additive="repl">
                                        <p:cTn id="757" dur="500"/>
                                        <p:tgtEl>
                                          <p:spTgt spid="302"/>
                                        </p:tgtEl>
                                      </p:cBhvr>
                                    </p:animEffect>
                                    <p:set>
                                      <p:cBhvr>
                                        <p:cTn id="758" dur="1" fill="hold">
                                          <p:stCondLst>
                                            <p:cond delay="499"/>
                                          </p:stCondLst>
                                        </p:cTn>
                                        <p:tgtEl>
                                          <p:spTgt spid="302"/>
                                        </p:tgtEl>
                                        <p:attrNameLst>
                                          <p:attrName>style.visibility</p:attrName>
                                        </p:attrNameLst>
                                      </p:cBhvr>
                                      <p:to>
                                        <p:strVal val="hidden"/>
                                      </p:to>
                                    </p:set>
                                  </p:childTnLst>
                                </p:cTn>
                              </p:par>
                              <p:par>
                                <p:cTn id="759" presetID="10" presetClass="exit" fill="hold" nodeType="withEffect">
                                  <p:stCondLst>
                                    <p:cond delay="0"/>
                                  </p:stCondLst>
                                  <p:childTnLst>
                                    <p:animEffect transition="out" filter="fade">
                                      <p:cBhvr additive="repl">
                                        <p:cTn id="760" dur="500"/>
                                        <p:tgtEl>
                                          <p:spTgt spid="305"/>
                                        </p:tgtEl>
                                      </p:cBhvr>
                                    </p:animEffect>
                                    <p:set>
                                      <p:cBhvr>
                                        <p:cTn id="761" dur="1" fill="hold">
                                          <p:stCondLst>
                                            <p:cond delay="499"/>
                                          </p:stCondLst>
                                        </p:cTn>
                                        <p:tgtEl>
                                          <p:spTgt spid="305"/>
                                        </p:tgtEl>
                                        <p:attrNameLst>
                                          <p:attrName>style.visibility</p:attrName>
                                        </p:attrNameLst>
                                      </p:cBhvr>
                                      <p:to>
                                        <p:strVal val="hidden"/>
                                      </p:to>
                                    </p:set>
                                  </p:childTnLst>
                                </p:cTn>
                              </p:par>
                              <p:par>
                                <p:cTn id="762" presetID="10" presetClass="exit" fill="hold" nodeType="withEffect">
                                  <p:stCondLst>
                                    <p:cond delay="0"/>
                                  </p:stCondLst>
                                  <p:childTnLst>
                                    <p:animEffect transition="out" filter="fade">
                                      <p:cBhvr additive="repl">
                                        <p:cTn id="763" dur="500"/>
                                        <p:tgtEl>
                                          <p:spTgt spid="304"/>
                                        </p:tgtEl>
                                      </p:cBhvr>
                                    </p:animEffect>
                                    <p:set>
                                      <p:cBhvr>
                                        <p:cTn id="764" dur="1" fill="hold">
                                          <p:stCondLst>
                                            <p:cond delay="499"/>
                                          </p:stCondLst>
                                        </p:cTn>
                                        <p:tgtEl>
                                          <p:spTgt spid="304"/>
                                        </p:tgtEl>
                                        <p:attrNameLst>
                                          <p:attrName>style.visibility</p:attrName>
                                        </p:attrNameLst>
                                      </p:cBhvr>
                                      <p:to>
                                        <p:strVal val="hidden"/>
                                      </p:to>
                                    </p:set>
                                  </p:childTnLst>
                                </p:cTn>
                              </p:par>
                              <p:par>
                                <p:cTn id="765" presetID="10" presetClass="exit" fill="hold" nodeType="withEffect">
                                  <p:stCondLst>
                                    <p:cond delay="0"/>
                                  </p:stCondLst>
                                  <p:childTnLst>
                                    <p:animEffect transition="out" filter="fade">
                                      <p:cBhvr additive="repl">
                                        <p:cTn id="766" dur="500"/>
                                        <p:tgtEl>
                                          <p:spTgt spid="307"/>
                                        </p:tgtEl>
                                      </p:cBhvr>
                                    </p:animEffect>
                                    <p:set>
                                      <p:cBhvr>
                                        <p:cTn id="767" dur="1" fill="hold">
                                          <p:stCondLst>
                                            <p:cond delay="499"/>
                                          </p:stCondLst>
                                        </p:cTn>
                                        <p:tgtEl>
                                          <p:spTgt spid="307"/>
                                        </p:tgtEl>
                                        <p:attrNameLst>
                                          <p:attrName>style.visibility</p:attrName>
                                        </p:attrNameLst>
                                      </p:cBhvr>
                                      <p:to>
                                        <p:strVal val="hidden"/>
                                      </p:to>
                                    </p:set>
                                  </p:childTnLst>
                                </p:cTn>
                              </p:par>
                              <p:par>
                                <p:cTn id="768" presetID="10" presetClass="exit" fill="hold" nodeType="withEffect">
                                  <p:stCondLst>
                                    <p:cond delay="0"/>
                                  </p:stCondLst>
                                  <p:childTnLst>
                                    <p:animEffect transition="out" filter="fade">
                                      <p:cBhvr additive="repl">
                                        <p:cTn id="769" dur="500"/>
                                        <p:tgtEl>
                                          <p:spTgt spid="306"/>
                                        </p:tgtEl>
                                      </p:cBhvr>
                                    </p:animEffect>
                                    <p:set>
                                      <p:cBhvr>
                                        <p:cTn id="770" dur="1" fill="hold">
                                          <p:stCondLst>
                                            <p:cond delay="499"/>
                                          </p:stCondLst>
                                        </p:cTn>
                                        <p:tgtEl>
                                          <p:spTgt spid="306"/>
                                        </p:tgtEl>
                                        <p:attrNameLst>
                                          <p:attrName>style.visibility</p:attrName>
                                        </p:attrNameLst>
                                      </p:cBhvr>
                                      <p:to>
                                        <p:strVal val="hidden"/>
                                      </p:to>
                                    </p:set>
                                  </p:childTnLst>
                                </p:cTn>
                              </p:par>
                              <p:par>
                                <p:cTn id="771" presetID="10" presetClass="exit" fill="hold" nodeType="withEffect">
                                  <p:stCondLst>
                                    <p:cond delay="0"/>
                                  </p:stCondLst>
                                  <p:childTnLst>
                                    <p:animEffect transition="out" filter="fade">
                                      <p:cBhvr additive="repl">
                                        <p:cTn id="772" dur="500"/>
                                        <p:tgtEl>
                                          <p:spTgt spid="348"/>
                                        </p:tgtEl>
                                      </p:cBhvr>
                                    </p:animEffect>
                                    <p:set>
                                      <p:cBhvr>
                                        <p:cTn id="773" dur="1" fill="hold">
                                          <p:stCondLst>
                                            <p:cond delay="499"/>
                                          </p:stCondLst>
                                        </p:cTn>
                                        <p:tgtEl>
                                          <p:spTgt spid="348"/>
                                        </p:tgtEl>
                                        <p:attrNameLst>
                                          <p:attrName>style.visibility</p:attrName>
                                        </p:attrNameLst>
                                      </p:cBhvr>
                                      <p:to>
                                        <p:strVal val="hidden"/>
                                      </p:to>
                                    </p:set>
                                  </p:childTnLst>
                                </p:cTn>
                              </p:par>
                            </p:childTnLst>
                          </p:cTn>
                        </p:par>
                        <p:par>
                          <p:cTn id="774" fill="hold">
                            <p:stCondLst>
                              <p:cond delay="500"/>
                            </p:stCondLst>
                            <p:childTnLst>
                              <p:par>
                                <p:cTn id="775" presetID="42" presetClass="path" fill="hold" nodeType="afterEffect">
                                  <p:stCondLst>
                                    <p:cond delay="0"/>
                                  </p:stCondLst>
                                  <p:childTnLst>
                                    <p:animMotion origin="layout" path="M 3.88889E-006 -4.07407E-006 L -0.00122 0.13982 E">
                                      <p:cBhvr>
                                        <p:cTn id="776" dur="2000" fill="hold"/>
                                        <p:tgtEl>
                                          <p:spTgt spid="349"/>
                                        </p:tgtEl>
                                        <p:attrNameLst>
                                          <p:attrName>ppt_x</p:attrName>
                                          <p:attrName>ppt_y</p:attrName>
                                        </p:attrNameLst>
                                      </p:cBhvr>
                                    </p:animMotion>
                                  </p:childTnLst>
                                </p:cTn>
                              </p:par>
                              <p:par>
                                <p:cTn id="777" presetID="1" presetClass="emph" presetSubtype="2" fill="hold" nodeType="withEffect">
                                  <p:stCondLst>
                                    <p:cond delay="0"/>
                                  </p:stCondLst>
                                  <p:childTnLst>
                                    <p:animClr clrSpc="rgb" dir="cw">
                                      <p:cBhvr>
                                        <p:cTn id="778" dur="2000" fill="hold"/>
                                        <p:tgtEl>
                                          <p:spTgt spid="329"/>
                                        </p:tgtEl>
                                        <p:attrNameLst>
                                          <p:attrName>fillcolor</p:attrName>
                                        </p:attrNameLst>
                                      </p:cBhvr>
                                      <p:to>
                                        <a:srgbClr val="FEB80A"/>
                                      </p:to>
                                    </p:animClr>
                                    <p:set>
                                      <p:cBhvr>
                                        <p:cTn id="779" dur="2000" fill="hold"/>
                                        <p:tgtEl>
                                          <p:spTgt spid="329"/>
                                        </p:tgtEl>
                                        <p:attrNameLst>
                                          <p:attrName>fill.type</p:attrName>
                                        </p:attrNameLst>
                                      </p:cBhvr>
                                      <p:to>
                                        <p:strVal val="solid"/>
                                      </p:to>
                                    </p:set>
                                    <p:set>
                                      <p:cBhvr>
                                        <p:cTn id="780" dur="2000" fill="hold"/>
                                        <p:tgtEl>
                                          <p:spTgt spid="329"/>
                                        </p:tgtEl>
                                        <p:attrNameLst>
                                          <p:attrName>fill.on</p:attrName>
                                        </p:attrNameLst>
                                      </p:cBhvr>
                                      <p:to>
                                        <p:strVal val="true"/>
                                      </p:to>
                                    </p:set>
                                  </p:childTnLst>
                                </p:cTn>
                              </p:par>
                            </p:childTnLst>
                          </p:cTn>
                        </p:par>
                        <p:par>
                          <p:cTn id="781" fill="hold">
                            <p:stCondLst>
                              <p:cond delay="2500"/>
                            </p:stCondLst>
                            <p:childTnLst>
                              <p:par>
                                <p:cTn id="782" presetID="1" presetClass="emph" presetSubtype="2" fill="hold" nodeType="afterEffect">
                                  <p:stCondLst>
                                    <p:cond delay="0"/>
                                  </p:stCondLst>
                                  <p:childTnLst>
                                    <p:animClr clrSpc="rgb" dir="cw">
                                      <p:cBhvr>
                                        <p:cTn id="783" dur="2000" fill="hold"/>
                                        <p:tgtEl>
                                          <p:spTgt spid="324"/>
                                        </p:tgtEl>
                                        <p:attrNameLst>
                                          <p:attrName>fillcolor</p:attrName>
                                        </p:attrNameLst>
                                      </p:cBhvr>
                                      <p:to>
                                        <a:srgbClr val="7030A0"/>
                                      </p:to>
                                    </p:animClr>
                                    <p:set>
                                      <p:cBhvr>
                                        <p:cTn id="784" dur="2000" fill="hold"/>
                                        <p:tgtEl>
                                          <p:spTgt spid="324"/>
                                        </p:tgtEl>
                                        <p:attrNameLst>
                                          <p:attrName>fill.type</p:attrName>
                                        </p:attrNameLst>
                                      </p:cBhvr>
                                      <p:to>
                                        <p:strVal val="solid"/>
                                      </p:to>
                                    </p:set>
                                    <p:set>
                                      <p:cBhvr>
                                        <p:cTn id="785" dur="2000" fill="hold"/>
                                        <p:tgtEl>
                                          <p:spTgt spid="324"/>
                                        </p:tgtEl>
                                        <p:attrNameLst>
                                          <p:attrName>fill.on</p:attrName>
                                        </p:attrNameLst>
                                      </p:cBhvr>
                                      <p:to>
                                        <p:strVal val="true"/>
                                      </p:to>
                                    </p:set>
                                  </p:childTnLst>
                                </p:cTn>
                              </p:par>
                            </p:childTnLst>
                          </p:cTn>
                        </p:par>
                      </p:childTnLst>
                    </p:cTn>
                  </p:par>
                  <p:par>
                    <p:cTn id="786" fill="hold">
                      <p:stCondLst>
                        <p:cond delay="indefinite"/>
                      </p:stCondLst>
                      <p:childTnLst>
                        <p:par>
                          <p:cTn id="787" fill="hold">
                            <p:stCondLst>
                              <p:cond delay="0"/>
                            </p:stCondLst>
                            <p:childTnLst>
                              <p:par>
                                <p:cTn id="788" presetID="10" presetClass="entr" fill="hold" nodeType="clickEffect">
                                  <p:stCondLst>
                                    <p:cond delay="0"/>
                                  </p:stCondLst>
                                  <p:childTnLst>
                                    <p:set>
                                      <p:cBhvr>
                                        <p:cTn id="789" dur="1" fill="hold">
                                          <p:stCondLst>
                                            <p:cond delay="0"/>
                                          </p:stCondLst>
                                        </p:cTn>
                                        <p:tgtEl>
                                          <p:spTgt spid="330"/>
                                        </p:tgtEl>
                                        <p:attrNameLst>
                                          <p:attrName>style.visibility</p:attrName>
                                        </p:attrNameLst>
                                      </p:cBhvr>
                                      <p:to>
                                        <p:strVal val="visible"/>
                                      </p:to>
                                    </p:set>
                                    <p:animEffect transition="in" filter="fade">
                                      <p:cBhvr additive="repl">
                                        <p:cTn id="790" dur="500"/>
                                        <p:tgtEl>
                                          <p:spTgt spid="330"/>
                                        </p:tgtEl>
                                      </p:cBhvr>
                                    </p:animEffect>
                                  </p:childTnLst>
                                </p:cTn>
                              </p:par>
                              <p:par>
                                <p:cTn id="791" presetID="10" presetClass="entr" fill="hold" nodeType="withEffect">
                                  <p:stCondLst>
                                    <p:cond delay="0"/>
                                  </p:stCondLst>
                                  <p:childTnLst>
                                    <p:set>
                                      <p:cBhvr>
                                        <p:cTn id="792" dur="1" fill="hold">
                                          <p:stCondLst>
                                            <p:cond delay="0"/>
                                          </p:stCondLst>
                                        </p:cTn>
                                        <p:tgtEl>
                                          <p:spTgt spid="338"/>
                                        </p:tgtEl>
                                        <p:attrNameLst>
                                          <p:attrName>style.visibility</p:attrName>
                                        </p:attrNameLst>
                                      </p:cBhvr>
                                      <p:to>
                                        <p:strVal val="visible"/>
                                      </p:to>
                                    </p:set>
                                    <p:animEffect transition="in" filter="fade">
                                      <p:cBhvr additive="repl">
                                        <p:cTn id="793" dur="500"/>
                                        <p:tgtEl>
                                          <p:spTgt spid="338"/>
                                        </p:tgtEl>
                                      </p:cBhvr>
                                    </p:animEffect>
                                  </p:childTnLst>
                                </p:cTn>
                              </p:par>
                            </p:childTnLst>
                          </p:cTn>
                        </p:par>
                      </p:childTnLst>
                    </p:cTn>
                  </p:par>
                  <p:par>
                    <p:cTn id="794" fill="hold">
                      <p:stCondLst>
                        <p:cond delay="indefinite"/>
                      </p:stCondLst>
                      <p:childTnLst>
                        <p:par>
                          <p:cTn id="795" fill="hold">
                            <p:stCondLst>
                              <p:cond delay="0"/>
                            </p:stCondLst>
                            <p:childTnLst>
                              <p:par>
                                <p:cTn id="796" presetID="10" presetClass="entr" fill="hold" nodeType="clickEffect">
                                  <p:stCondLst>
                                    <p:cond delay="0"/>
                                  </p:stCondLst>
                                  <p:childTnLst>
                                    <p:set>
                                      <p:cBhvr>
                                        <p:cTn id="797" dur="1" fill="hold">
                                          <p:stCondLst>
                                            <p:cond delay="0"/>
                                          </p:stCondLst>
                                        </p:cTn>
                                        <p:tgtEl>
                                          <p:spTgt spid="273"/>
                                        </p:tgtEl>
                                        <p:attrNameLst>
                                          <p:attrName>style.visibility</p:attrName>
                                        </p:attrNameLst>
                                      </p:cBhvr>
                                      <p:to>
                                        <p:strVal val="visible"/>
                                      </p:to>
                                    </p:set>
                                    <p:animEffect transition="in" filter="fade">
                                      <p:cBhvr additive="repl">
                                        <p:cTn id="798" dur="500"/>
                                        <p:tgtEl>
                                          <p:spTgt spid="273"/>
                                        </p:tgtEl>
                                      </p:cBhvr>
                                    </p:animEffect>
                                  </p:childTnLst>
                                </p:cTn>
                              </p:par>
                              <p:par>
                                <p:cTn id="799" presetID="10" presetClass="entr" fill="hold" nodeType="withEffect">
                                  <p:stCondLst>
                                    <p:cond delay="0"/>
                                  </p:stCondLst>
                                  <p:childTnLst>
                                    <p:set>
                                      <p:cBhvr>
                                        <p:cTn id="800" dur="1" fill="hold">
                                          <p:stCondLst>
                                            <p:cond delay="0"/>
                                          </p:stCondLst>
                                        </p:cTn>
                                        <p:tgtEl>
                                          <p:spTgt spid="274"/>
                                        </p:tgtEl>
                                        <p:attrNameLst>
                                          <p:attrName>style.visibility</p:attrName>
                                        </p:attrNameLst>
                                      </p:cBhvr>
                                      <p:to>
                                        <p:strVal val="visible"/>
                                      </p:to>
                                    </p:set>
                                    <p:animEffect transition="in" filter="fade">
                                      <p:cBhvr additive="repl">
                                        <p:cTn id="801" dur="500"/>
                                        <p:tgtEl>
                                          <p:spTgt spid="274"/>
                                        </p:tgtEl>
                                      </p:cBhvr>
                                    </p:animEffect>
                                  </p:childTnLst>
                                </p:cTn>
                              </p:par>
                              <p:par>
                                <p:cTn id="802" presetID="10" presetClass="entr" fill="hold" nodeType="withEffect">
                                  <p:stCondLst>
                                    <p:cond delay="0"/>
                                  </p:stCondLst>
                                  <p:childTnLst>
                                    <p:set>
                                      <p:cBhvr>
                                        <p:cTn id="803" dur="1" fill="hold">
                                          <p:stCondLst>
                                            <p:cond delay="0"/>
                                          </p:stCondLst>
                                        </p:cTn>
                                        <p:tgtEl>
                                          <p:spTgt spid="299"/>
                                        </p:tgtEl>
                                        <p:attrNameLst>
                                          <p:attrName>style.visibility</p:attrName>
                                        </p:attrNameLst>
                                      </p:cBhvr>
                                      <p:to>
                                        <p:strVal val="visible"/>
                                      </p:to>
                                    </p:set>
                                    <p:animEffect transition="in" filter="fade">
                                      <p:cBhvr additive="repl">
                                        <p:cTn id="804" dur="500"/>
                                        <p:tgtEl>
                                          <p:spTgt spid="299"/>
                                        </p:tgtEl>
                                      </p:cBhvr>
                                    </p:animEffect>
                                  </p:childTnLst>
                                </p:cTn>
                              </p:par>
                              <p:par>
                                <p:cTn id="805" presetID="10" presetClass="entr" fill="hold" nodeType="withEffect">
                                  <p:stCondLst>
                                    <p:cond delay="0"/>
                                  </p:stCondLst>
                                  <p:childTnLst>
                                    <p:set>
                                      <p:cBhvr>
                                        <p:cTn id="806" dur="1" fill="hold">
                                          <p:stCondLst>
                                            <p:cond delay="0"/>
                                          </p:stCondLst>
                                        </p:cTn>
                                        <p:tgtEl>
                                          <p:spTgt spid="298"/>
                                        </p:tgtEl>
                                        <p:attrNameLst>
                                          <p:attrName>style.visibility</p:attrName>
                                        </p:attrNameLst>
                                      </p:cBhvr>
                                      <p:to>
                                        <p:strVal val="visible"/>
                                      </p:to>
                                    </p:set>
                                    <p:animEffect transition="in" filter="fade">
                                      <p:cBhvr additive="repl">
                                        <p:cTn id="807" dur="500"/>
                                        <p:tgtEl>
                                          <p:spTgt spid="298"/>
                                        </p:tgtEl>
                                      </p:cBhvr>
                                    </p:animEffect>
                                  </p:childTnLst>
                                </p:cTn>
                              </p:par>
                              <p:par>
                                <p:cTn id="808" presetID="10" presetClass="entr" fill="hold" nodeType="withEffect">
                                  <p:stCondLst>
                                    <p:cond delay="0"/>
                                  </p:stCondLst>
                                  <p:childTnLst>
                                    <p:set>
                                      <p:cBhvr>
                                        <p:cTn id="809" dur="1" fill="hold">
                                          <p:stCondLst>
                                            <p:cond delay="0"/>
                                          </p:stCondLst>
                                        </p:cTn>
                                        <p:tgtEl>
                                          <p:spTgt spid="301"/>
                                        </p:tgtEl>
                                        <p:attrNameLst>
                                          <p:attrName>style.visibility</p:attrName>
                                        </p:attrNameLst>
                                      </p:cBhvr>
                                      <p:to>
                                        <p:strVal val="visible"/>
                                      </p:to>
                                    </p:set>
                                    <p:animEffect transition="in" filter="fade">
                                      <p:cBhvr additive="repl">
                                        <p:cTn id="810" dur="500"/>
                                        <p:tgtEl>
                                          <p:spTgt spid="301"/>
                                        </p:tgtEl>
                                      </p:cBhvr>
                                    </p:animEffect>
                                  </p:childTnLst>
                                </p:cTn>
                              </p:par>
                              <p:par>
                                <p:cTn id="811" presetID="10" presetClass="entr" fill="hold" nodeType="withEffect">
                                  <p:stCondLst>
                                    <p:cond delay="0"/>
                                  </p:stCondLst>
                                  <p:childTnLst>
                                    <p:set>
                                      <p:cBhvr>
                                        <p:cTn id="812" dur="1" fill="hold">
                                          <p:stCondLst>
                                            <p:cond delay="0"/>
                                          </p:stCondLst>
                                        </p:cTn>
                                        <p:tgtEl>
                                          <p:spTgt spid="300"/>
                                        </p:tgtEl>
                                        <p:attrNameLst>
                                          <p:attrName>style.visibility</p:attrName>
                                        </p:attrNameLst>
                                      </p:cBhvr>
                                      <p:to>
                                        <p:strVal val="visible"/>
                                      </p:to>
                                    </p:set>
                                    <p:animEffect transition="in" filter="fade">
                                      <p:cBhvr additive="repl">
                                        <p:cTn id="813" dur="500"/>
                                        <p:tgtEl>
                                          <p:spTgt spid="300"/>
                                        </p:tgtEl>
                                      </p:cBhvr>
                                    </p:animEffect>
                                  </p:childTnLst>
                                </p:cTn>
                              </p:par>
                              <p:par>
                                <p:cTn id="814" presetID="10" presetClass="entr" fill="hold" nodeType="withEffect">
                                  <p:stCondLst>
                                    <p:cond delay="0"/>
                                  </p:stCondLst>
                                  <p:childTnLst>
                                    <p:set>
                                      <p:cBhvr>
                                        <p:cTn id="815" dur="1" fill="hold">
                                          <p:stCondLst>
                                            <p:cond delay="0"/>
                                          </p:stCondLst>
                                        </p:cTn>
                                        <p:tgtEl>
                                          <p:spTgt spid="303"/>
                                        </p:tgtEl>
                                        <p:attrNameLst>
                                          <p:attrName>style.visibility</p:attrName>
                                        </p:attrNameLst>
                                      </p:cBhvr>
                                      <p:to>
                                        <p:strVal val="visible"/>
                                      </p:to>
                                    </p:set>
                                    <p:animEffect transition="in" filter="fade">
                                      <p:cBhvr additive="repl">
                                        <p:cTn id="816" dur="500"/>
                                        <p:tgtEl>
                                          <p:spTgt spid="303"/>
                                        </p:tgtEl>
                                      </p:cBhvr>
                                    </p:animEffect>
                                  </p:childTnLst>
                                </p:cTn>
                              </p:par>
                              <p:par>
                                <p:cTn id="817" presetID="10" presetClass="entr" fill="hold" nodeType="withEffect">
                                  <p:stCondLst>
                                    <p:cond delay="0"/>
                                  </p:stCondLst>
                                  <p:childTnLst>
                                    <p:set>
                                      <p:cBhvr>
                                        <p:cTn id="818" dur="1" fill="hold">
                                          <p:stCondLst>
                                            <p:cond delay="0"/>
                                          </p:stCondLst>
                                        </p:cTn>
                                        <p:tgtEl>
                                          <p:spTgt spid="302"/>
                                        </p:tgtEl>
                                        <p:attrNameLst>
                                          <p:attrName>style.visibility</p:attrName>
                                        </p:attrNameLst>
                                      </p:cBhvr>
                                      <p:to>
                                        <p:strVal val="visible"/>
                                      </p:to>
                                    </p:set>
                                    <p:animEffect transition="in" filter="fade">
                                      <p:cBhvr additive="repl">
                                        <p:cTn id="819" dur="500"/>
                                        <p:tgtEl>
                                          <p:spTgt spid="302"/>
                                        </p:tgtEl>
                                      </p:cBhvr>
                                    </p:animEffect>
                                  </p:childTnLst>
                                </p:cTn>
                              </p:par>
                              <p:par>
                                <p:cTn id="820" presetID="10" presetClass="entr" fill="hold" nodeType="withEffect">
                                  <p:stCondLst>
                                    <p:cond delay="0"/>
                                  </p:stCondLst>
                                  <p:childTnLst>
                                    <p:set>
                                      <p:cBhvr>
                                        <p:cTn id="821" dur="1" fill="hold">
                                          <p:stCondLst>
                                            <p:cond delay="0"/>
                                          </p:stCondLst>
                                        </p:cTn>
                                        <p:tgtEl>
                                          <p:spTgt spid="305"/>
                                        </p:tgtEl>
                                        <p:attrNameLst>
                                          <p:attrName>style.visibility</p:attrName>
                                        </p:attrNameLst>
                                      </p:cBhvr>
                                      <p:to>
                                        <p:strVal val="visible"/>
                                      </p:to>
                                    </p:set>
                                    <p:animEffect transition="in" filter="fade">
                                      <p:cBhvr additive="repl">
                                        <p:cTn id="822" dur="500"/>
                                        <p:tgtEl>
                                          <p:spTgt spid="305"/>
                                        </p:tgtEl>
                                      </p:cBhvr>
                                    </p:animEffect>
                                  </p:childTnLst>
                                </p:cTn>
                              </p:par>
                              <p:par>
                                <p:cTn id="823" presetID="10" presetClass="entr" fill="hold" nodeType="withEffect">
                                  <p:stCondLst>
                                    <p:cond delay="0"/>
                                  </p:stCondLst>
                                  <p:childTnLst>
                                    <p:set>
                                      <p:cBhvr>
                                        <p:cTn id="824" dur="1" fill="hold">
                                          <p:stCondLst>
                                            <p:cond delay="0"/>
                                          </p:stCondLst>
                                        </p:cTn>
                                        <p:tgtEl>
                                          <p:spTgt spid="304"/>
                                        </p:tgtEl>
                                        <p:attrNameLst>
                                          <p:attrName>style.visibility</p:attrName>
                                        </p:attrNameLst>
                                      </p:cBhvr>
                                      <p:to>
                                        <p:strVal val="visible"/>
                                      </p:to>
                                    </p:set>
                                    <p:animEffect transition="in" filter="fade">
                                      <p:cBhvr additive="repl">
                                        <p:cTn id="825" dur="500"/>
                                        <p:tgtEl>
                                          <p:spTgt spid="304"/>
                                        </p:tgtEl>
                                      </p:cBhvr>
                                    </p:animEffect>
                                  </p:childTnLst>
                                </p:cTn>
                              </p:par>
                              <p:par>
                                <p:cTn id="826" presetID="10" presetClass="entr" fill="hold" nodeType="withEffect">
                                  <p:stCondLst>
                                    <p:cond delay="0"/>
                                  </p:stCondLst>
                                  <p:childTnLst>
                                    <p:set>
                                      <p:cBhvr>
                                        <p:cTn id="827" dur="1" fill="hold">
                                          <p:stCondLst>
                                            <p:cond delay="0"/>
                                          </p:stCondLst>
                                        </p:cTn>
                                        <p:tgtEl>
                                          <p:spTgt spid="307"/>
                                        </p:tgtEl>
                                        <p:attrNameLst>
                                          <p:attrName>style.visibility</p:attrName>
                                        </p:attrNameLst>
                                      </p:cBhvr>
                                      <p:to>
                                        <p:strVal val="visible"/>
                                      </p:to>
                                    </p:set>
                                    <p:animEffect transition="in" filter="fade">
                                      <p:cBhvr additive="repl">
                                        <p:cTn id="828" dur="500"/>
                                        <p:tgtEl>
                                          <p:spTgt spid="307"/>
                                        </p:tgtEl>
                                      </p:cBhvr>
                                    </p:animEffect>
                                  </p:childTnLst>
                                </p:cTn>
                              </p:par>
                              <p:par>
                                <p:cTn id="829" presetID="10" presetClass="entr" fill="hold" nodeType="withEffect">
                                  <p:stCondLst>
                                    <p:cond delay="0"/>
                                  </p:stCondLst>
                                  <p:childTnLst>
                                    <p:set>
                                      <p:cBhvr>
                                        <p:cTn id="830" dur="1" fill="hold">
                                          <p:stCondLst>
                                            <p:cond delay="0"/>
                                          </p:stCondLst>
                                        </p:cTn>
                                        <p:tgtEl>
                                          <p:spTgt spid="306"/>
                                        </p:tgtEl>
                                        <p:attrNameLst>
                                          <p:attrName>style.visibility</p:attrName>
                                        </p:attrNameLst>
                                      </p:cBhvr>
                                      <p:to>
                                        <p:strVal val="visible"/>
                                      </p:to>
                                    </p:set>
                                    <p:animEffect transition="in" filter="fade">
                                      <p:cBhvr additive="repl">
                                        <p:cTn id="831" dur="500"/>
                                        <p:tgtEl>
                                          <p:spTgt spid="306"/>
                                        </p:tgtEl>
                                      </p:cBhvr>
                                    </p:animEffect>
                                  </p:childTnLst>
                                </p:cTn>
                              </p:par>
                              <p:par>
                                <p:cTn id="832" presetID="10" presetClass="entr" fill="hold" nodeType="withEffect">
                                  <p:stCondLst>
                                    <p:cond delay="0"/>
                                  </p:stCondLst>
                                  <p:childTnLst>
                                    <p:set>
                                      <p:cBhvr>
                                        <p:cTn id="833" dur="1" fill="hold">
                                          <p:stCondLst>
                                            <p:cond delay="0"/>
                                          </p:stCondLst>
                                        </p:cTn>
                                        <p:tgtEl>
                                          <p:spTgt spid="350"/>
                                        </p:tgtEl>
                                        <p:attrNameLst>
                                          <p:attrName>style.visibility</p:attrName>
                                        </p:attrNameLst>
                                      </p:cBhvr>
                                      <p:to>
                                        <p:strVal val="visible"/>
                                      </p:to>
                                    </p:set>
                                    <p:animEffect transition="in" filter="fade">
                                      <p:cBhvr additive="repl">
                                        <p:cTn id="834" dur="500"/>
                                        <p:tgtEl>
                                          <p:spTgt spid="350"/>
                                        </p:tgtEl>
                                      </p:cBhvr>
                                    </p:animEffect>
                                  </p:childTnLst>
                                </p:cTn>
                              </p:par>
                            </p:childTnLst>
                          </p:cTn>
                        </p:par>
                      </p:childTnLst>
                    </p:cTn>
                  </p:par>
                  <p:par>
                    <p:cTn id="835" fill="hold">
                      <p:stCondLst>
                        <p:cond delay="indefinite"/>
                      </p:stCondLst>
                      <p:childTnLst>
                        <p:par>
                          <p:cTn id="836" fill="hold">
                            <p:stCondLst>
                              <p:cond delay="0"/>
                            </p:stCondLst>
                            <p:childTnLst>
                              <p:par>
                                <p:cTn id="837" presetID="10" presetClass="entr" fill="hold" nodeType="clickEffect">
                                  <p:stCondLst>
                                    <p:cond delay="0"/>
                                  </p:stCondLst>
                                  <p:childTnLst>
                                    <p:set>
                                      <p:cBhvr>
                                        <p:cTn id="838" dur="1" fill="hold">
                                          <p:stCondLst>
                                            <p:cond delay="0"/>
                                          </p:stCondLst>
                                        </p:cTn>
                                        <p:tgtEl>
                                          <p:spTgt spid="351"/>
                                        </p:tgtEl>
                                        <p:attrNameLst>
                                          <p:attrName>style.visibility</p:attrName>
                                        </p:attrNameLst>
                                      </p:cBhvr>
                                      <p:to>
                                        <p:strVal val="visible"/>
                                      </p:to>
                                    </p:set>
                                    <p:animEffect transition="in" filter="fade">
                                      <p:cBhvr additive="repl">
                                        <p:cTn id="839" dur="500"/>
                                        <p:tgtEl>
                                          <p:spTgt spid="351"/>
                                        </p:tgtEl>
                                      </p:cBhvr>
                                    </p:animEffect>
                                  </p:childTnLst>
                                </p:cTn>
                              </p:par>
                            </p:childTnLst>
                          </p:cTn>
                        </p:par>
                      </p:childTnLst>
                    </p:cTn>
                  </p:par>
                  <p:par>
                    <p:cTn id="840" fill="hold">
                      <p:stCondLst>
                        <p:cond delay="indefinite"/>
                      </p:stCondLst>
                      <p:childTnLst>
                        <p:par>
                          <p:cTn id="841" fill="hold">
                            <p:stCondLst>
                              <p:cond delay="0"/>
                            </p:stCondLst>
                            <p:childTnLst>
                              <p:par>
                                <p:cTn id="842" presetID="10" presetClass="exit" fill="hold" nodeType="clickEffect">
                                  <p:stCondLst>
                                    <p:cond delay="0"/>
                                  </p:stCondLst>
                                  <p:childTnLst>
                                    <p:animEffect transition="out" filter="fade">
                                      <p:cBhvr additive="repl">
                                        <p:cTn id="843" dur="500"/>
                                        <p:tgtEl>
                                          <p:spTgt spid="274"/>
                                        </p:tgtEl>
                                      </p:cBhvr>
                                    </p:animEffect>
                                    <p:set>
                                      <p:cBhvr>
                                        <p:cTn id="844" dur="1" fill="hold">
                                          <p:stCondLst>
                                            <p:cond delay="499"/>
                                          </p:stCondLst>
                                        </p:cTn>
                                        <p:tgtEl>
                                          <p:spTgt spid="274"/>
                                        </p:tgtEl>
                                        <p:attrNameLst>
                                          <p:attrName>style.visibility</p:attrName>
                                        </p:attrNameLst>
                                      </p:cBhvr>
                                      <p:to>
                                        <p:strVal val="hidden"/>
                                      </p:to>
                                    </p:set>
                                  </p:childTnLst>
                                </p:cTn>
                              </p:par>
                              <p:par>
                                <p:cTn id="845" presetID="10" presetClass="exit" fill="hold" nodeType="withEffect">
                                  <p:stCondLst>
                                    <p:cond delay="0"/>
                                  </p:stCondLst>
                                  <p:childTnLst>
                                    <p:animEffect transition="out" filter="fade">
                                      <p:cBhvr additive="repl">
                                        <p:cTn id="846" dur="500"/>
                                        <p:tgtEl>
                                          <p:spTgt spid="299"/>
                                        </p:tgtEl>
                                      </p:cBhvr>
                                    </p:animEffect>
                                    <p:set>
                                      <p:cBhvr>
                                        <p:cTn id="847" dur="1" fill="hold">
                                          <p:stCondLst>
                                            <p:cond delay="499"/>
                                          </p:stCondLst>
                                        </p:cTn>
                                        <p:tgtEl>
                                          <p:spTgt spid="299"/>
                                        </p:tgtEl>
                                        <p:attrNameLst>
                                          <p:attrName>style.visibility</p:attrName>
                                        </p:attrNameLst>
                                      </p:cBhvr>
                                      <p:to>
                                        <p:strVal val="hidden"/>
                                      </p:to>
                                    </p:set>
                                  </p:childTnLst>
                                </p:cTn>
                              </p:par>
                              <p:par>
                                <p:cTn id="848" presetID="10" presetClass="exit" fill="hold" nodeType="withEffect">
                                  <p:stCondLst>
                                    <p:cond delay="0"/>
                                  </p:stCondLst>
                                  <p:childTnLst>
                                    <p:animEffect transition="out" filter="fade">
                                      <p:cBhvr additive="repl">
                                        <p:cTn id="849" dur="500"/>
                                        <p:tgtEl>
                                          <p:spTgt spid="298"/>
                                        </p:tgtEl>
                                      </p:cBhvr>
                                    </p:animEffect>
                                    <p:set>
                                      <p:cBhvr>
                                        <p:cTn id="850" dur="1" fill="hold">
                                          <p:stCondLst>
                                            <p:cond delay="499"/>
                                          </p:stCondLst>
                                        </p:cTn>
                                        <p:tgtEl>
                                          <p:spTgt spid="298"/>
                                        </p:tgtEl>
                                        <p:attrNameLst>
                                          <p:attrName>style.visibility</p:attrName>
                                        </p:attrNameLst>
                                      </p:cBhvr>
                                      <p:to>
                                        <p:strVal val="hidden"/>
                                      </p:to>
                                    </p:set>
                                  </p:childTnLst>
                                </p:cTn>
                              </p:par>
                              <p:par>
                                <p:cTn id="851" presetID="10" presetClass="exit" fill="hold" nodeType="withEffect">
                                  <p:stCondLst>
                                    <p:cond delay="0"/>
                                  </p:stCondLst>
                                  <p:childTnLst>
                                    <p:animEffect transition="out" filter="fade">
                                      <p:cBhvr additive="repl">
                                        <p:cTn id="852" dur="500"/>
                                        <p:tgtEl>
                                          <p:spTgt spid="301"/>
                                        </p:tgtEl>
                                      </p:cBhvr>
                                    </p:animEffect>
                                    <p:set>
                                      <p:cBhvr>
                                        <p:cTn id="853" dur="1" fill="hold">
                                          <p:stCondLst>
                                            <p:cond delay="499"/>
                                          </p:stCondLst>
                                        </p:cTn>
                                        <p:tgtEl>
                                          <p:spTgt spid="301"/>
                                        </p:tgtEl>
                                        <p:attrNameLst>
                                          <p:attrName>style.visibility</p:attrName>
                                        </p:attrNameLst>
                                      </p:cBhvr>
                                      <p:to>
                                        <p:strVal val="hidden"/>
                                      </p:to>
                                    </p:set>
                                  </p:childTnLst>
                                </p:cTn>
                              </p:par>
                              <p:par>
                                <p:cTn id="854" presetID="10" presetClass="exit" fill="hold" nodeType="withEffect">
                                  <p:stCondLst>
                                    <p:cond delay="0"/>
                                  </p:stCondLst>
                                  <p:childTnLst>
                                    <p:animEffect transition="out" filter="fade">
                                      <p:cBhvr additive="repl">
                                        <p:cTn id="855" dur="500"/>
                                        <p:tgtEl>
                                          <p:spTgt spid="300"/>
                                        </p:tgtEl>
                                      </p:cBhvr>
                                    </p:animEffect>
                                    <p:set>
                                      <p:cBhvr>
                                        <p:cTn id="856" dur="1" fill="hold">
                                          <p:stCondLst>
                                            <p:cond delay="499"/>
                                          </p:stCondLst>
                                        </p:cTn>
                                        <p:tgtEl>
                                          <p:spTgt spid="300"/>
                                        </p:tgtEl>
                                        <p:attrNameLst>
                                          <p:attrName>style.visibility</p:attrName>
                                        </p:attrNameLst>
                                      </p:cBhvr>
                                      <p:to>
                                        <p:strVal val="hidden"/>
                                      </p:to>
                                    </p:set>
                                  </p:childTnLst>
                                </p:cTn>
                              </p:par>
                              <p:par>
                                <p:cTn id="857" presetID="10" presetClass="exit" fill="hold" nodeType="withEffect">
                                  <p:stCondLst>
                                    <p:cond delay="0"/>
                                  </p:stCondLst>
                                  <p:childTnLst>
                                    <p:animEffect transition="out" filter="fade">
                                      <p:cBhvr additive="repl">
                                        <p:cTn id="858" dur="500"/>
                                        <p:tgtEl>
                                          <p:spTgt spid="303"/>
                                        </p:tgtEl>
                                      </p:cBhvr>
                                    </p:animEffect>
                                    <p:set>
                                      <p:cBhvr>
                                        <p:cTn id="859" dur="1" fill="hold">
                                          <p:stCondLst>
                                            <p:cond delay="499"/>
                                          </p:stCondLst>
                                        </p:cTn>
                                        <p:tgtEl>
                                          <p:spTgt spid="303"/>
                                        </p:tgtEl>
                                        <p:attrNameLst>
                                          <p:attrName>style.visibility</p:attrName>
                                        </p:attrNameLst>
                                      </p:cBhvr>
                                      <p:to>
                                        <p:strVal val="hidden"/>
                                      </p:to>
                                    </p:set>
                                  </p:childTnLst>
                                </p:cTn>
                              </p:par>
                              <p:par>
                                <p:cTn id="860" presetID="10" presetClass="exit" fill="hold" nodeType="withEffect">
                                  <p:stCondLst>
                                    <p:cond delay="0"/>
                                  </p:stCondLst>
                                  <p:childTnLst>
                                    <p:animEffect transition="out" filter="fade">
                                      <p:cBhvr additive="repl">
                                        <p:cTn id="861" dur="500"/>
                                        <p:tgtEl>
                                          <p:spTgt spid="302"/>
                                        </p:tgtEl>
                                      </p:cBhvr>
                                    </p:animEffect>
                                    <p:set>
                                      <p:cBhvr>
                                        <p:cTn id="862" dur="1" fill="hold">
                                          <p:stCondLst>
                                            <p:cond delay="499"/>
                                          </p:stCondLst>
                                        </p:cTn>
                                        <p:tgtEl>
                                          <p:spTgt spid="302"/>
                                        </p:tgtEl>
                                        <p:attrNameLst>
                                          <p:attrName>style.visibility</p:attrName>
                                        </p:attrNameLst>
                                      </p:cBhvr>
                                      <p:to>
                                        <p:strVal val="hidden"/>
                                      </p:to>
                                    </p:set>
                                  </p:childTnLst>
                                </p:cTn>
                              </p:par>
                              <p:par>
                                <p:cTn id="863" presetID="10" presetClass="exit" fill="hold" nodeType="withEffect">
                                  <p:stCondLst>
                                    <p:cond delay="0"/>
                                  </p:stCondLst>
                                  <p:childTnLst>
                                    <p:animEffect transition="out" filter="fade">
                                      <p:cBhvr additive="repl">
                                        <p:cTn id="864" dur="500"/>
                                        <p:tgtEl>
                                          <p:spTgt spid="305"/>
                                        </p:tgtEl>
                                      </p:cBhvr>
                                    </p:animEffect>
                                    <p:set>
                                      <p:cBhvr>
                                        <p:cTn id="865" dur="1" fill="hold">
                                          <p:stCondLst>
                                            <p:cond delay="499"/>
                                          </p:stCondLst>
                                        </p:cTn>
                                        <p:tgtEl>
                                          <p:spTgt spid="305"/>
                                        </p:tgtEl>
                                        <p:attrNameLst>
                                          <p:attrName>style.visibility</p:attrName>
                                        </p:attrNameLst>
                                      </p:cBhvr>
                                      <p:to>
                                        <p:strVal val="hidden"/>
                                      </p:to>
                                    </p:set>
                                  </p:childTnLst>
                                </p:cTn>
                              </p:par>
                              <p:par>
                                <p:cTn id="866" presetID="10" presetClass="exit" fill="hold" nodeType="withEffect">
                                  <p:stCondLst>
                                    <p:cond delay="0"/>
                                  </p:stCondLst>
                                  <p:childTnLst>
                                    <p:animEffect transition="out" filter="fade">
                                      <p:cBhvr additive="repl">
                                        <p:cTn id="867" dur="500"/>
                                        <p:tgtEl>
                                          <p:spTgt spid="304"/>
                                        </p:tgtEl>
                                      </p:cBhvr>
                                    </p:animEffect>
                                    <p:set>
                                      <p:cBhvr>
                                        <p:cTn id="868" dur="1" fill="hold">
                                          <p:stCondLst>
                                            <p:cond delay="499"/>
                                          </p:stCondLst>
                                        </p:cTn>
                                        <p:tgtEl>
                                          <p:spTgt spid="304"/>
                                        </p:tgtEl>
                                        <p:attrNameLst>
                                          <p:attrName>style.visibility</p:attrName>
                                        </p:attrNameLst>
                                      </p:cBhvr>
                                      <p:to>
                                        <p:strVal val="hidden"/>
                                      </p:to>
                                    </p:set>
                                  </p:childTnLst>
                                </p:cTn>
                              </p:par>
                              <p:par>
                                <p:cTn id="869" presetID="10" presetClass="exit" fill="hold" nodeType="withEffect">
                                  <p:stCondLst>
                                    <p:cond delay="0"/>
                                  </p:stCondLst>
                                  <p:childTnLst>
                                    <p:animEffect transition="out" filter="fade">
                                      <p:cBhvr additive="repl">
                                        <p:cTn id="870" dur="500"/>
                                        <p:tgtEl>
                                          <p:spTgt spid="307"/>
                                        </p:tgtEl>
                                      </p:cBhvr>
                                    </p:animEffect>
                                    <p:set>
                                      <p:cBhvr>
                                        <p:cTn id="871" dur="1" fill="hold">
                                          <p:stCondLst>
                                            <p:cond delay="499"/>
                                          </p:stCondLst>
                                        </p:cTn>
                                        <p:tgtEl>
                                          <p:spTgt spid="307"/>
                                        </p:tgtEl>
                                        <p:attrNameLst>
                                          <p:attrName>style.visibility</p:attrName>
                                        </p:attrNameLst>
                                      </p:cBhvr>
                                      <p:to>
                                        <p:strVal val="hidden"/>
                                      </p:to>
                                    </p:set>
                                  </p:childTnLst>
                                </p:cTn>
                              </p:par>
                              <p:par>
                                <p:cTn id="872" presetID="10" presetClass="exit" fill="hold" nodeType="withEffect">
                                  <p:stCondLst>
                                    <p:cond delay="0"/>
                                  </p:stCondLst>
                                  <p:childTnLst>
                                    <p:animEffect transition="out" filter="fade">
                                      <p:cBhvr additive="repl">
                                        <p:cTn id="873" dur="500"/>
                                        <p:tgtEl>
                                          <p:spTgt spid="306"/>
                                        </p:tgtEl>
                                      </p:cBhvr>
                                    </p:animEffect>
                                    <p:set>
                                      <p:cBhvr>
                                        <p:cTn id="874" dur="1" fill="hold">
                                          <p:stCondLst>
                                            <p:cond delay="499"/>
                                          </p:stCondLst>
                                        </p:cTn>
                                        <p:tgtEl>
                                          <p:spTgt spid="306"/>
                                        </p:tgtEl>
                                        <p:attrNameLst>
                                          <p:attrName>style.visibility</p:attrName>
                                        </p:attrNameLst>
                                      </p:cBhvr>
                                      <p:to>
                                        <p:strVal val="hidden"/>
                                      </p:to>
                                    </p:set>
                                  </p:childTnLst>
                                </p:cTn>
                              </p:par>
                              <p:par>
                                <p:cTn id="875" presetID="10" presetClass="exit" fill="hold" nodeType="withEffect">
                                  <p:stCondLst>
                                    <p:cond delay="0"/>
                                  </p:stCondLst>
                                  <p:childTnLst>
                                    <p:animEffect transition="out" filter="fade">
                                      <p:cBhvr additive="repl">
                                        <p:cTn id="876" dur="500"/>
                                        <p:tgtEl>
                                          <p:spTgt spid="350"/>
                                        </p:tgtEl>
                                      </p:cBhvr>
                                    </p:animEffect>
                                    <p:set>
                                      <p:cBhvr>
                                        <p:cTn id="877" dur="1" fill="hold">
                                          <p:stCondLst>
                                            <p:cond delay="499"/>
                                          </p:stCondLst>
                                        </p:cTn>
                                        <p:tgtEl>
                                          <p:spTgt spid="350"/>
                                        </p:tgtEl>
                                        <p:attrNameLst>
                                          <p:attrName>style.visibility</p:attrName>
                                        </p:attrNameLst>
                                      </p:cBhvr>
                                      <p:to>
                                        <p:strVal val="hidden"/>
                                      </p:to>
                                    </p:set>
                                  </p:childTnLst>
                                </p:cTn>
                              </p:par>
                              <p:par>
                                <p:cTn id="878" presetID="10" presetClass="exit" fill="hold" nodeType="withEffect">
                                  <p:stCondLst>
                                    <p:cond delay="0"/>
                                  </p:stCondLst>
                                  <p:childTnLst>
                                    <p:animEffect transition="out" filter="fade">
                                      <p:cBhvr additive="repl">
                                        <p:cTn id="879" dur="500"/>
                                        <p:tgtEl>
                                          <p:spTgt spid="273"/>
                                        </p:tgtEl>
                                      </p:cBhvr>
                                    </p:animEffect>
                                    <p:set>
                                      <p:cBhvr>
                                        <p:cTn id="880" dur="1" fill="hold">
                                          <p:stCondLst>
                                            <p:cond delay="499"/>
                                          </p:stCondLst>
                                        </p:cTn>
                                        <p:tgtEl>
                                          <p:spTgt spid="273"/>
                                        </p:tgtEl>
                                        <p:attrNameLst>
                                          <p:attrName>style.visibility</p:attrName>
                                        </p:attrNameLst>
                                      </p:cBhvr>
                                      <p:to>
                                        <p:strVal val="hidden"/>
                                      </p:to>
                                    </p:set>
                                  </p:childTnLst>
                                </p:cTn>
                              </p:par>
                            </p:childTnLst>
                          </p:cTn>
                        </p:par>
                        <p:par>
                          <p:cTn id="881" fill="hold">
                            <p:stCondLst>
                              <p:cond delay="500"/>
                            </p:stCondLst>
                            <p:childTnLst>
                              <p:par>
                                <p:cTn id="882" presetID="42" presetClass="path" fill="hold" nodeType="afterEffect">
                                  <p:stCondLst>
                                    <p:cond delay="0"/>
                                  </p:stCondLst>
                                  <p:childTnLst>
                                    <p:animMotion origin="layout" path="M 3.05556E-006 2.96296E-006 L 3.05556E-006 0.1081 E">
                                      <p:cBhvr>
                                        <p:cTn id="883" dur="2000" fill="hold"/>
                                        <p:tgtEl>
                                          <p:spTgt spid="351"/>
                                        </p:tgtEl>
                                        <p:attrNameLst>
                                          <p:attrName>ppt_x</p:attrName>
                                          <p:attrName>ppt_y</p:attrName>
                                        </p:attrNameLst>
                                      </p:cBhvr>
                                    </p:animMotion>
                                  </p:childTnLst>
                                </p:cTn>
                              </p:par>
                              <p:par>
                                <p:cTn id="884" presetID="1" presetClass="emph" presetSubtype="2" fill="hold" nodeType="withEffect">
                                  <p:stCondLst>
                                    <p:cond delay="0"/>
                                  </p:stCondLst>
                                  <p:childTnLst>
                                    <p:animClr clrSpc="rgb" dir="cw">
                                      <p:cBhvr>
                                        <p:cTn id="885" dur="2000" fill="hold"/>
                                        <p:tgtEl>
                                          <p:spTgt spid="330"/>
                                        </p:tgtEl>
                                        <p:attrNameLst>
                                          <p:attrName>fillcolor</p:attrName>
                                        </p:attrNameLst>
                                      </p:cBhvr>
                                      <p:to>
                                        <a:srgbClr val="FEB80A"/>
                                      </p:to>
                                    </p:animClr>
                                    <p:set>
                                      <p:cBhvr>
                                        <p:cTn id="886" dur="2000" fill="hold"/>
                                        <p:tgtEl>
                                          <p:spTgt spid="330"/>
                                        </p:tgtEl>
                                        <p:attrNameLst>
                                          <p:attrName>fill.type</p:attrName>
                                        </p:attrNameLst>
                                      </p:cBhvr>
                                      <p:to>
                                        <p:strVal val="solid"/>
                                      </p:to>
                                    </p:set>
                                    <p:set>
                                      <p:cBhvr>
                                        <p:cTn id="887" dur="2000" fill="hold"/>
                                        <p:tgtEl>
                                          <p:spTgt spid="330"/>
                                        </p:tgtEl>
                                        <p:attrNameLst>
                                          <p:attrName>fill.on</p:attrName>
                                        </p:attrNameLst>
                                      </p:cBhvr>
                                      <p:to>
                                        <p:strVal val="true"/>
                                      </p:to>
                                    </p:set>
                                  </p:childTnLst>
                                </p:cTn>
                              </p:par>
                            </p:childTnLst>
                          </p:cTn>
                        </p:par>
                        <p:par>
                          <p:cTn id="888" fill="hold">
                            <p:stCondLst>
                              <p:cond delay="2500"/>
                            </p:stCondLst>
                            <p:childTnLst>
                              <p:par>
                                <p:cTn id="889" presetID="1" presetClass="emph" presetSubtype="2" fill="hold" nodeType="afterEffect">
                                  <p:stCondLst>
                                    <p:cond delay="0"/>
                                  </p:stCondLst>
                                  <p:childTnLst>
                                    <p:animClr clrSpc="rgb" dir="cw">
                                      <p:cBhvr>
                                        <p:cTn id="890" dur="2000" fill="hold"/>
                                        <p:tgtEl>
                                          <p:spTgt spid="324"/>
                                        </p:tgtEl>
                                        <p:attrNameLst>
                                          <p:attrName>fillcolor</p:attrName>
                                        </p:attrNameLst>
                                      </p:cBhvr>
                                      <p:to>
                                        <a:srgbClr val="FFFFFF"/>
                                      </p:to>
                                    </p:animClr>
                                    <p:set>
                                      <p:cBhvr>
                                        <p:cTn id="891" dur="2000" fill="hold"/>
                                        <p:tgtEl>
                                          <p:spTgt spid="324"/>
                                        </p:tgtEl>
                                        <p:attrNameLst>
                                          <p:attrName>fill.type</p:attrName>
                                        </p:attrNameLst>
                                      </p:cBhvr>
                                      <p:to>
                                        <p:strVal val="solid"/>
                                      </p:to>
                                    </p:set>
                                    <p:set>
                                      <p:cBhvr>
                                        <p:cTn id="892" dur="2000" fill="hold"/>
                                        <p:tgtEl>
                                          <p:spTgt spid="324"/>
                                        </p:tgtEl>
                                        <p:attrNameLst>
                                          <p:attrName>fill.on</p:attrName>
                                        </p:attrNameLst>
                                      </p:cBhvr>
                                      <p:to>
                                        <p:strVal val="true"/>
                                      </p:to>
                                    </p:set>
                                  </p:childTnLst>
                                </p:cTn>
                              </p:par>
                            </p:childTnLst>
                          </p:cTn>
                        </p:par>
                      </p:childTnLst>
                    </p:cTn>
                  </p:par>
                  <p:par>
                    <p:cTn id="893" fill="hold">
                      <p:stCondLst>
                        <p:cond delay="indefinite"/>
                      </p:stCondLst>
                      <p:childTnLst>
                        <p:par>
                          <p:cTn id="894" fill="hold">
                            <p:stCondLst>
                              <p:cond delay="0"/>
                            </p:stCondLst>
                            <p:childTnLst>
                              <p:par>
                                <p:cTn id="895" presetID="10" presetClass="entr" fill="hold" nodeType="clickEffect">
                                  <p:stCondLst>
                                    <p:cond delay="0"/>
                                  </p:stCondLst>
                                  <p:childTnLst>
                                    <p:set>
                                      <p:cBhvr>
                                        <p:cTn id="896" dur="1" fill="hold">
                                          <p:stCondLst>
                                            <p:cond delay="0"/>
                                          </p:stCondLst>
                                        </p:cTn>
                                        <p:tgtEl>
                                          <p:spTgt spid="352"/>
                                        </p:tgtEl>
                                        <p:attrNameLst>
                                          <p:attrName>style.visibility</p:attrName>
                                        </p:attrNameLst>
                                      </p:cBhvr>
                                      <p:to>
                                        <p:strVal val="visible"/>
                                      </p:to>
                                    </p:set>
                                    <p:animEffect transition="in" filter="fade">
                                      <p:cBhvr additive="repl">
                                        <p:cTn id="897" dur="500"/>
                                        <p:tgtEl>
                                          <p:spTgt spid="352"/>
                                        </p:tgtEl>
                                      </p:cBhvr>
                                    </p:animEffect>
                                  </p:childTnLst>
                                </p:cTn>
                              </p:par>
                            </p:childTnLst>
                          </p:cTn>
                        </p:par>
                      </p:childTnLst>
                    </p:cTn>
                  </p:par>
                  <p:par>
                    <p:cTn id="898" fill="hold">
                      <p:stCondLst>
                        <p:cond delay="indefinite"/>
                      </p:stCondLst>
                      <p:childTnLst>
                        <p:par>
                          <p:cTn id="899" fill="hold">
                            <p:stCondLst>
                              <p:cond delay="0"/>
                            </p:stCondLst>
                            <p:childTnLst>
                              <p:par>
                                <p:cTn id="900" presetID="10" presetClass="exit" fill="hold" nodeType="clickEffect">
                                  <p:stCondLst>
                                    <p:cond delay="0"/>
                                  </p:stCondLst>
                                  <p:childTnLst>
                                    <p:animEffect transition="out" filter="fade">
                                      <p:cBhvr additive="repl">
                                        <p:cTn id="901" dur="500"/>
                                        <p:tgtEl>
                                          <p:spTgt spid="275"/>
                                        </p:tgtEl>
                                      </p:cBhvr>
                                    </p:animEffect>
                                    <p:set>
                                      <p:cBhvr>
                                        <p:cTn id="902" dur="1" fill="hold">
                                          <p:stCondLst>
                                            <p:cond delay="499"/>
                                          </p:stCondLst>
                                        </p:cTn>
                                        <p:tgtEl>
                                          <p:spTgt spid="275"/>
                                        </p:tgtEl>
                                        <p:attrNameLst>
                                          <p:attrName>style.visibility</p:attrName>
                                        </p:attrNameLst>
                                      </p:cBhvr>
                                      <p:to>
                                        <p:strVal val="hidden"/>
                                      </p:to>
                                    </p:set>
                                  </p:childTnLst>
                                </p:cTn>
                              </p:par>
                              <p:par>
                                <p:cTn id="903" presetID="10" presetClass="exit" fill="hold" nodeType="withEffect">
                                  <p:stCondLst>
                                    <p:cond delay="0"/>
                                  </p:stCondLst>
                                  <p:childTnLst>
                                    <p:animEffect transition="out" filter="fade">
                                      <p:cBhvr additive="repl">
                                        <p:cTn id="904" dur="500"/>
                                        <p:tgtEl>
                                          <p:spTgt spid="270"/>
                                        </p:tgtEl>
                                      </p:cBhvr>
                                    </p:animEffect>
                                    <p:set>
                                      <p:cBhvr>
                                        <p:cTn id="905" dur="1" fill="hold">
                                          <p:stCondLst>
                                            <p:cond delay="499"/>
                                          </p:stCondLst>
                                        </p:cTn>
                                        <p:tgtEl>
                                          <p:spTgt spid="270"/>
                                        </p:tgtEl>
                                        <p:attrNameLst>
                                          <p:attrName>style.visibility</p:attrName>
                                        </p:attrNameLst>
                                      </p:cBhvr>
                                      <p:to>
                                        <p:strVal val="hidden"/>
                                      </p:to>
                                    </p:set>
                                  </p:childTnLst>
                                </p:cTn>
                              </p:par>
                              <p:par>
                                <p:cTn id="906" presetID="10" presetClass="exit" fill="hold" nodeType="withEffect">
                                  <p:stCondLst>
                                    <p:cond delay="0"/>
                                  </p:stCondLst>
                                  <p:childTnLst>
                                    <p:animEffect transition="out" filter="fade">
                                      <p:cBhvr additive="repl">
                                        <p:cTn id="907" dur="500"/>
                                        <p:tgtEl>
                                          <p:spTgt spid="288"/>
                                        </p:tgtEl>
                                      </p:cBhvr>
                                    </p:animEffect>
                                    <p:set>
                                      <p:cBhvr>
                                        <p:cTn id="908" dur="1" fill="hold">
                                          <p:stCondLst>
                                            <p:cond delay="499"/>
                                          </p:stCondLst>
                                        </p:cTn>
                                        <p:tgtEl>
                                          <p:spTgt spid="288"/>
                                        </p:tgtEl>
                                        <p:attrNameLst>
                                          <p:attrName>style.visibility</p:attrName>
                                        </p:attrNameLst>
                                      </p:cBhvr>
                                      <p:to>
                                        <p:strVal val="hidden"/>
                                      </p:to>
                                    </p:set>
                                  </p:childTnLst>
                                </p:cTn>
                              </p:par>
                              <p:par>
                                <p:cTn id="909" presetID="10" presetClass="exit" fill="hold" nodeType="withEffect">
                                  <p:stCondLst>
                                    <p:cond delay="0"/>
                                  </p:stCondLst>
                                  <p:childTnLst>
                                    <p:animEffect transition="out" filter="fade">
                                      <p:cBhvr additive="repl">
                                        <p:cTn id="910" dur="500"/>
                                        <p:tgtEl>
                                          <p:spTgt spid="287"/>
                                        </p:tgtEl>
                                      </p:cBhvr>
                                    </p:animEffect>
                                    <p:set>
                                      <p:cBhvr>
                                        <p:cTn id="911" dur="1" fill="hold">
                                          <p:stCondLst>
                                            <p:cond delay="499"/>
                                          </p:stCondLst>
                                        </p:cTn>
                                        <p:tgtEl>
                                          <p:spTgt spid="287"/>
                                        </p:tgtEl>
                                        <p:attrNameLst>
                                          <p:attrName>style.visibility</p:attrName>
                                        </p:attrNameLst>
                                      </p:cBhvr>
                                      <p:to>
                                        <p:strVal val="hidden"/>
                                      </p:to>
                                    </p:set>
                                  </p:childTnLst>
                                </p:cTn>
                              </p:par>
                              <p:par>
                                <p:cTn id="912" presetID="10" presetClass="exit" fill="hold" nodeType="withEffect">
                                  <p:stCondLst>
                                    <p:cond delay="0"/>
                                  </p:stCondLst>
                                  <p:childTnLst>
                                    <p:animEffect transition="out" filter="fade">
                                      <p:cBhvr additive="repl">
                                        <p:cTn id="913" dur="500"/>
                                        <p:tgtEl>
                                          <p:spTgt spid="290"/>
                                        </p:tgtEl>
                                      </p:cBhvr>
                                    </p:animEffect>
                                    <p:set>
                                      <p:cBhvr>
                                        <p:cTn id="914" dur="1" fill="hold">
                                          <p:stCondLst>
                                            <p:cond delay="499"/>
                                          </p:stCondLst>
                                        </p:cTn>
                                        <p:tgtEl>
                                          <p:spTgt spid="290"/>
                                        </p:tgtEl>
                                        <p:attrNameLst>
                                          <p:attrName>style.visibility</p:attrName>
                                        </p:attrNameLst>
                                      </p:cBhvr>
                                      <p:to>
                                        <p:strVal val="hidden"/>
                                      </p:to>
                                    </p:set>
                                  </p:childTnLst>
                                </p:cTn>
                              </p:par>
                              <p:par>
                                <p:cTn id="915" presetID="10" presetClass="exit" fill="hold" nodeType="withEffect">
                                  <p:stCondLst>
                                    <p:cond delay="0"/>
                                  </p:stCondLst>
                                  <p:childTnLst>
                                    <p:animEffect transition="out" filter="fade">
                                      <p:cBhvr additive="repl">
                                        <p:cTn id="916" dur="500"/>
                                        <p:tgtEl>
                                          <p:spTgt spid="289"/>
                                        </p:tgtEl>
                                      </p:cBhvr>
                                    </p:animEffect>
                                    <p:set>
                                      <p:cBhvr>
                                        <p:cTn id="917" dur="1" fill="hold">
                                          <p:stCondLst>
                                            <p:cond delay="499"/>
                                          </p:stCondLst>
                                        </p:cTn>
                                        <p:tgtEl>
                                          <p:spTgt spid="289"/>
                                        </p:tgtEl>
                                        <p:attrNameLst>
                                          <p:attrName>style.visibility</p:attrName>
                                        </p:attrNameLst>
                                      </p:cBhvr>
                                      <p:to>
                                        <p:strVal val="hidden"/>
                                      </p:to>
                                    </p:set>
                                  </p:childTnLst>
                                </p:cTn>
                              </p:par>
                              <p:par>
                                <p:cTn id="918" presetID="10" presetClass="exit" fill="hold" nodeType="withEffect">
                                  <p:stCondLst>
                                    <p:cond delay="0"/>
                                  </p:stCondLst>
                                  <p:childTnLst>
                                    <p:animEffect transition="out" filter="fade">
                                      <p:cBhvr additive="repl">
                                        <p:cTn id="919" dur="500"/>
                                        <p:tgtEl>
                                          <p:spTgt spid="292"/>
                                        </p:tgtEl>
                                      </p:cBhvr>
                                    </p:animEffect>
                                    <p:set>
                                      <p:cBhvr>
                                        <p:cTn id="920" dur="1" fill="hold">
                                          <p:stCondLst>
                                            <p:cond delay="499"/>
                                          </p:stCondLst>
                                        </p:cTn>
                                        <p:tgtEl>
                                          <p:spTgt spid="292"/>
                                        </p:tgtEl>
                                        <p:attrNameLst>
                                          <p:attrName>style.visibility</p:attrName>
                                        </p:attrNameLst>
                                      </p:cBhvr>
                                      <p:to>
                                        <p:strVal val="hidden"/>
                                      </p:to>
                                    </p:set>
                                  </p:childTnLst>
                                </p:cTn>
                              </p:par>
                              <p:par>
                                <p:cTn id="921" presetID="10" presetClass="exit" fill="hold" nodeType="withEffect">
                                  <p:stCondLst>
                                    <p:cond delay="0"/>
                                  </p:stCondLst>
                                  <p:childTnLst>
                                    <p:animEffect transition="out" filter="fade">
                                      <p:cBhvr additive="repl">
                                        <p:cTn id="922" dur="500"/>
                                        <p:tgtEl>
                                          <p:spTgt spid="291"/>
                                        </p:tgtEl>
                                      </p:cBhvr>
                                    </p:animEffect>
                                    <p:set>
                                      <p:cBhvr>
                                        <p:cTn id="923" dur="1" fill="hold">
                                          <p:stCondLst>
                                            <p:cond delay="499"/>
                                          </p:stCondLst>
                                        </p:cTn>
                                        <p:tgtEl>
                                          <p:spTgt spid="291"/>
                                        </p:tgtEl>
                                        <p:attrNameLst>
                                          <p:attrName>style.visibility</p:attrName>
                                        </p:attrNameLst>
                                      </p:cBhvr>
                                      <p:to>
                                        <p:strVal val="hidden"/>
                                      </p:to>
                                    </p:set>
                                  </p:childTnLst>
                                </p:cTn>
                              </p:par>
                              <p:par>
                                <p:cTn id="924" presetID="10" presetClass="exit" fill="hold" nodeType="withEffect">
                                  <p:stCondLst>
                                    <p:cond delay="0"/>
                                  </p:stCondLst>
                                  <p:childTnLst>
                                    <p:animEffect transition="out" filter="fade">
                                      <p:cBhvr additive="repl">
                                        <p:cTn id="925" dur="500"/>
                                        <p:tgtEl>
                                          <p:spTgt spid="294"/>
                                        </p:tgtEl>
                                      </p:cBhvr>
                                    </p:animEffect>
                                    <p:set>
                                      <p:cBhvr>
                                        <p:cTn id="926" dur="1" fill="hold">
                                          <p:stCondLst>
                                            <p:cond delay="499"/>
                                          </p:stCondLst>
                                        </p:cTn>
                                        <p:tgtEl>
                                          <p:spTgt spid="294"/>
                                        </p:tgtEl>
                                        <p:attrNameLst>
                                          <p:attrName>style.visibility</p:attrName>
                                        </p:attrNameLst>
                                      </p:cBhvr>
                                      <p:to>
                                        <p:strVal val="hidden"/>
                                      </p:to>
                                    </p:set>
                                  </p:childTnLst>
                                </p:cTn>
                              </p:par>
                              <p:par>
                                <p:cTn id="927" presetID="10" presetClass="exit" fill="hold" nodeType="withEffect">
                                  <p:stCondLst>
                                    <p:cond delay="0"/>
                                  </p:stCondLst>
                                  <p:childTnLst>
                                    <p:animEffect transition="out" filter="fade">
                                      <p:cBhvr additive="repl">
                                        <p:cTn id="928" dur="500"/>
                                        <p:tgtEl>
                                          <p:spTgt spid="293"/>
                                        </p:tgtEl>
                                      </p:cBhvr>
                                    </p:animEffect>
                                    <p:set>
                                      <p:cBhvr>
                                        <p:cTn id="929" dur="1" fill="hold">
                                          <p:stCondLst>
                                            <p:cond delay="499"/>
                                          </p:stCondLst>
                                        </p:cTn>
                                        <p:tgtEl>
                                          <p:spTgt spid="293"/>
                                        </p:tgtEl>
                                        <p:attrNameLst>
                                          <p:attrName>style.visibility</p:attrName>
                                        </p:attrNameLst>
                                      </p:cBhvr>
                                      <p:to>
                                        <p:strVal val="hidden"/>
                                      </p:to>
                                    </p:set>
                                  </p:childTnLst>
                                </p:cTn>
                              </p:par>
                              <p:par>
                                <p:cTn id="930" presetID="10" presetClass="exit" fill="hold" nodeType="withEffect">
                                  <p:stCondLst>
                                    <p:cond delay="0"/>
                                  </p:stCondLst>
                                  <p:childTnLst>
                                    <p:animEffect transition="out" filter="fade">
                                      <p:cBhvr additive="repl">
                                        <p:cTn id="931" dur="500"/>
                                        <p:tgtEl>
                                          <p:spTgt spid="296"/>
                                        </p:tgtEl>
                                      </p:cBhvr>
                                    </p:animEffect>
                                    <p:set>
                                      <p:cBhvr>
                                        <p:cTn id="932" dur="1" fill="hold">
                                          <p:stCondLst>
                                            <p:cond delay="499"/>
                                          </p:stCondLst>
                                        </p:cTn>
                                        <p:tgtEl>
                                          <p:spTgt spid="296"/>
                                        </p:tgtEl>
                                        <p:attrNameLst>
                                          <p:attrName>style.visibility</p:attrName>
                                        </p:attrNameLst>
                                      </p:cBhvr>
                                      <p:to>
                                        <p:strVal val="hidden"/>
                                      </p:to>
                                    </p:set>
                                  </p:childTnLst>
                                </p:cTn>
                              </p:par>
                              <p:par>
                                <p:cTn id="933" presetID="10" presetClass="exit" fill="hold" nodeType="withEffect">
                                  <p:stCondLst>
                                    <p:cond delay="0"/>
                                  </p:stCondLst>
                                  <p:childTnLst>
                                    <p:animEffect transition="out" filter="fade">
                                      <p:cBhvr additive="repl">
                                        <p:cTn id="934" dur="500"/>
                                        <p:tgtEl>
                                          <p:spTgt spid="295"/>
                                        </p:tgtEl>
                                      </p:cBhvr>
                                    </p:animEffect>
                                    <p:set>
                                      <p:cBhvr>
                                        <p:cTn id="935" dur="1" fill="hold">
                                          <p:stCondLst>
                                            <p:cond delay="499"/>
                                          </p:stCondLst>
                                        </p:cTn>
                                        <p:tgtEl>
                                          <p:spTgt spid="295"/>
                                        </p:tgtEl>
                                        <p:attrNameLst>
                                          <p:attrName>style.visibility</p:attrName>
                                        </p:attrNameLst>
                                      </p:cBhvr>
                                      <p:to>
                                        <p:strVal val="hidden"/>
                                      </p:to>
                                    </p:set>
                                  </p:childTnLst>
                                </p:cTn>
                              </p:par>
                              <p:par>
                                <p:cTn id="936" presetID="10" presetClass="exit" fill="hold" nodeType="withEffect">
                                  <p:stCondLst>
                                    <p:cond delay="0"/>
                                  </p:stCondLst>
                                  <p:childTnLst>
                                    <p:animEffect transition="out" filter="fade">
                                      <p:cBhvr additive="repl">
                                        <p:cTn id="937" dur="500"/>
                                        <p:tgtEl>
                                          <p:spTgt spid="347"/>
                                        </p:tgtEl>
                                      </p:cBhvr>
                                    </p:animEffect>
                                    <p:set>
                                      <p:cBhvr>
                                        <p:cTn id="938" dur="1" fill="hold">
                                          <p:stCondLst>
                                            <p:cond delay="499"/>
                                          </p:stCondLst>
                                        </p:cTn>
                                        <p:tgtEl>
                                          <p:spTgt spid="347"/>
                                        </p:tgtEl>
                                        <p:attrNameLst>
                                          <p:attrName>style.visibility</p:attrName>
                                        </p:attrNameLst>
                                      </p:cBhvr>
                                      <p:to>
                                        <p:strVal val="hidden"/>
                                      </p:to>
                                    </p:set>
                                  </p:childTnLst>
                                </p:cTn>
                              </p:par>
                              <p:par>
                                <p:cTn id="939" presetID="10" presetClass="exit" fill="hold" nodeType="withEffect">
                                  <p:stCondLst>
                                    <p:cond delay="0"/>
                                  </p:stCondLst>
                                  <p:childTnLst>
                                    <p:animEffect transition="out" filter="fade">
                                      <p:cBhvr additive="repl">
                                        <p:cTn id="940" dur="500"/>
                                        <p:tgtEl>
                                          <p:spTgt spid="349"/>
                                        </p:tgtEl>
                                      </p:cBhvr>
                                    </p:animEffect>
                                    <p:set>
                                      <p:cBhvr>
                                        <p:cTn id="941" dur="1" fill="hold">
                                          <p:stCondLst>
                                            <p:cond delay="499"/>
                                          </p:stCondLst>
                                        </p:cTn>
                                        <p:tgtEl>
                                          <p:spTgt spid="349"/>
                                        </p:tgtEl>
                                        <p:attrNameLst>
                                          <p:attrName>style.visibility</p:attrName>
                                        </p:attrNameLst>
                                      </p:cBhvr>
                                      <p:to>
                                        <p:strVal val="hidden"/>
                                      </p:to>
                                    </p:set>
                                  </p:childTnLst>
                                </p:cTn>
                              </p:par>
                              <p:par>
                                <p:cTn id="942" presetID="10" presetClass="exit" fill="hold" nodeType="withEffect">
                                  <p:stCondLst>
                                    <p:cond delay="0"/>
                                  </p:stCondLst>
                                  <p:childTnLst>
                                    <p:animEffect transition="out" filter="fade">
                                      <p:cBhvr additive="repl">
                                        <p:cTn id="943" dur="500"/>
                                        <p:tgtEl>
                                          <p:spTgt spid="351"/>
                                        </p:tgtEl>
                                      </p:cBhvr>
                                    </p:animEffect>
                                    <p:set>
                                      <p:cBhvr>
                                        <p:cTn id="944" dur="1" fill="hold">
                                          <p:stCondLst>
                                            <p:cond delay="499"/>
                                          </p:stCondLst>
                                        </p:cTn>
                                        <p:tgtEl>
                                          <p:spTgt spid="351"/>
                                        </p:tgtEl>
                                        <p:attrNameLst>
                                          <p:attrName>style.visibility</p:attrName>
                                        </p:attrNameLst>
                                      </p:cBhvr>
                                      <p:to>
                                        <p:strVal val="hidden"/>
                                      </p:to>
                                    </p:set>
                                  </p:childTnLst>
                                </p:cTn>
                              </p:par>
                            </p:childTnLst>
                          </p:cTn>
                        </p:par>
                        <p:par>
                          <p:cTn id="945" fill="hold">
                            <p:stCondLst>
                              <p:cond delay="500"/>
                            </p:stCondLst>
                            <p:childTnLst>
                              <p:par>
                                <p:cTn id="946" presetID="42" presetClass="path" fill="hold" nodeType="afterEffect">
                                  <p:stCondLst>
                                    <p:cond delay="0"/>
                                  </p:stCondLst>
                                  <p:childTnLst>
                                    <p:animMotion origin="layout" path="M 8.33333E-007 -3.7037E-007 L 8.33333E-007 0.10347 E">
                                      <p:cBhvr>
                                        <p:cTn id="947" dur="2000" fill="hold"/>
                                        <p:tgtEl>
                                          <p:spTgt spid="352"/>
                                        </p:tgtEl>
                                        <p:attrNameLst>
                                          <p:attrName>ppt_x</p:attrName>
                                          <p:attrName>ppt_y</p:attrName>
                                        </p:attrNameLst>
                                      </p:cBhvr>
                                    </p:animMotion>
                                  </p:childTnLst>
                                </p:cTn>
                              </p:par>
                              <p:par>
                                <p:cTn id="948" presetID="1" presetClass="emph" presetSubtype="2" fill="hold" nodeType="withEffect">
                                  <p:stCondLst>
                                    <p:cond delay="0"/>
                                  </p:stCondLst>
                                  <p:childTnLst>
                                    <p:animClr clrSpc="rgb" dir="cw">
                                      <p:cBhvr>
                                        <p:cTn id="949" dur="2000" fill="hold"/>
                                        <p:tgtEl>
                                          <p:spTgt spid="324"/>
                                        </p:tgtEl>
                                        <p:attrNameLst>
                                          <p:attrName>fillcolor</p:attrName>
                                        </p:attrNameLst>
                                      </p:cBhvr>
                                      <p:to>
                                        <a:srgbClr val="FEB80A"/>
                                      </p:to>
                                    </p:animClr>
                                    <p:set>
                                      <p:cBhvr>
                                        <p:cTn id="950" dur="2000" fill="hold"/>
                                        <p:tgtEl>
                                          <p:spTgt spid="324"/>
                                        </p:tgtEl>
                                        <p:attrNameLst>
                                          <p:attrName>fill.type</p:attrName>
                                        </p:attrNameLst>
                                      </p:cBhvr>
                                      <p:to>
                                        <p:strVal val="solid"/>
                                      </p:to>
                                    </p:set>
                                    <p:set>
                                      <p:cBhvr>
                                        <p:cTn id="951" dur="2000" fill="hold"/>
                                        <p:tgtEl>
                                          <p:spTgt spid="324"/>
                                        </p:tgtEl>
                                        <p:attrNameLst>
                                          <p:attrName>fill.on</p:attrName>
                                        </p:attrNameLst>
                                      </p:cBhvr>
                                      <p:to>
                                        <p:strVal val="true"/>
                                      </p:to>
                                    </p:set>
                                  </p:childTnLst>
                                </p:cTn>
                              </p:par>
                            </p:childTnLst>
                          </p:cTn>
                        </p:par>
                        <p:par>
                          <p:cTn id="952" fill="hold">
                            <p:stCondLst>
                              <p:cond delay="2500"/>
                            </p:stCondLst>
                            <p:childTnLst>
                              <p:par>
                                <p:cTn id="953" presetID="1" presetClass="emph" presetSubtype="2" fill="hold" nodeType="afterEffect">
                                  <p:stCondLst>
                                    <p:cond delay="0"/>
                                  </p:stCondLst>
                                  <p:childTnLst>
                                    <p:animClr clrSpc="rgb" dir="cw">
                                      <p:cBhvr>
                                        <p:cTn id="954" dur="2000" fill="hold"/>
                                        <p:tgtEl>
                                          <p:spTgt spid="322"/>
                                        </p:tgtEl>
                                        <p:attrNameLst>
                                          <p:attrName>fillcolor</p:attrName>
                                        </p:attrNameLst>
                                      </p:cBhvr>
                                      <p:to>
                                        <a:srgbClr val="FFFFFF"/>
                                      </p:to>
                                    </p:animClr>
                                    <p:set>
                                      <p:cBhvr>
                                        <p:cTn id="955" dur="2000" fill="hold"/>
                                        <p:tgtEl>
                                          <p:spTgt spid="322"/>
                                        </p:tgtEl>
                                        <p:attrNameLst>
                                          <p:attrName>fill.type</p:attrName>
                                        </p:attrNameLst>
                                      </p:cBhvr>
                                      <p:to>
                                        <p:strVal val="solid"/>
                                      </p:to>
                                    </p:set>
                                    <p:set>
                                      <p:cBhvr>
                                        <p:cTn id="956" dur="2000" fill="hold"/>
                                        <p:tgtEl>
                                          <p:spTgt spid="322"/>
                                        </p:tgtEl>
                                        <p:attrNameLst>
                                          <p:attrName>fill.on</p:attrName>
                                        </p:attrNameLst>
                                      </p:cBhvr>
                                      <p:to>
                                        <p:strVal val="true"/>
                                      </p:to>
                                    </p:set>
                                  </p:childTnLst>
                                </p:cTn>
                              </p:par>
                            </p:childTnLst>
                          </p:cTn>
                        </p:par>
                      </p:childTnLst>
                    </p:cTn>
                  </p:par>
                  <p:par>
                    <p:cTn id="957" fill="hold">
                      <p:stCondLst>
                        <p:cond delay="indefinite"/>
                      </p:stCondLst>
                      <p:childTnLst>
                        <p:par>
                          <p:cTn id="958" fill="hold">
                            <p:stCondLst>
                              <p:cond delay="0"/>
                            </p:stCondLst>
                            <p:childTnLst>
                              <p:par>
                                <p:cTn id="959" presetID="10" presetClass="entr" fill="hold" nodeType="clickEffect">
                                  <p:stCondLst>
                                    <p:cond delay="0"/>
                                  </p:stCondLst>
                                  <p:childTnLst>
                                    <p:set>
                                      <p:cBhvr>
                                        <p:cTn id="960" dur="1" fill="hold">
                                          <p:stCondLst>
                                            <p:cond delay="0"/>
                                          </p:stCondLst>
                                        </p:cTn>
                                        <p:tgtEl>
                                          <p:spTgt spid="353"/>
                                        </p:tgtEl>
                                        <p:attrNameLst>
                                          <p:attrName>style.visibility</p:attrName>
                                        </p:attrNameLst>
                                      </p:cBhvr>
                                      <p:to>
                                        <p:strVal val="visible"/>
                                      </p:to>
                                    </p:set>
                                    <p:animEffect transition="in" filter="fade">
                                      <p:cBhvr additive="repl">
                                        <p:cTn id="961" dur="500"/>
                                        <p:tgtEl>
                                          <p:spTgt spid="353"/>
                                        </p:tgtEl>
                                      </p:cBhvr>
                                    </p:animEffect>
                                  </p:childTnLst>
                                </p:cTn>
                              </p:par>
                            </p:childTnLst>
                          </p:cTn>
                        </p:par>
                      </p:childTnLst>
                    </p:cTn>
                  </p:par>
                  <p:par>
                    <p:cTn id="962" fill="hold">
                      <p:stCondLst>
                        <p:cond delay="indefinite"/>
                      </p:stCondLst>
                      <p:childTnLst>
                        <p:par>
                          <p:cTn id="963" fill="hold">
                            <p:stCondLst>
                              <p:cond delay="0"/>
                            </p:stCondLst>
                            <p:childTnLst>
                              <p:par>
                                <p:cTn id="964" presetID="10" presetClass="exit" fill="hold" nodeType="clickEffect">
                                  <p:stCondLst>
                                    <p:cond delay="0"/>
                                  </p:stCondLst>
                                  <p:childTnLst>
                                    <p:animEffect transition="out" filter="fade">
                                      <p:cBhvr additive="repl">
                                        <p:cTn id="965" dur="500"/>
                                        <p:tgtEl>
                                          <p:spTgt spid="271"/>
                                        </p:tgtEl>
                                      </p:cBhvr>
                                    </p:animEffect>
                                    <p:set>
                                      <p:cBhvr>
                                        <p:cTn id="966" dur="1" fill="hold">
                                          <p:stCondLst>
                                            <p:cond delay="499"/>
                                          </p:stCondLst>
                                        </p:cTn>
                                        <p:tgtEl>
                                          <p:spTgt spid="271"/>
                                        </p:tgtEl>
                                        <p:attrNameLst>
                                          <p:attrName>style.visibility</p:attrName>
                                        </p:attrNameLst>
                                      </p:cBhvr>
                                      <p:to>
                                        <p:strVal val="hidden"/>
                                      </p:to>
                                    </p:set>
                                  </p:childTnLst>
                                </p:cTn>
                              </p:par>
                              <p:par>
                                <p:cTn id="967" presetID="10" presetClass="exit" fill="hold" nodeType="withEffect">
                                  <p:stCondLst>
                                    <p:cond delay="0"/>
                                  </p:stCondLst>
                                  <p:childTnLst>
                                    <p:animEffect transition="out" filter="fade">
                                      <p:cBhvr additive="repl">
                                        <p:cTn id="968" dur="500"/>
                                        <p:tgtEl>
                                          <p:spTgt spid="269"/>
                                        </p:tgtEl>
                                      </p:cBhvr>
                                    </p:animEffect>
                                    <p:set>
                                      <p:cBhvr>
                                        <p:cTn id="969" dur="1" fill="hold">
                                          <p:stCondLst>
                                            <p:cond delay="499"/>
                                          </p:stCondLst>
                                        </p:cTn>
                                        <p:tgtEl>
                                          <p:spTgt spid="269"/>
                                        </p:tgtEl>
                                        <p:attrNameLst>
                                          <p:attrName>style.visibility</p:attrName>
                                        </p:attrNameLst>
                                      </p:cBhvr>
                                      <p:to>
                                        <p:strVal val="hidden"/>
                                      </p:to>
                                    </p:set>
                                  </p:childTnLst>
                                </p:cTn>
                              </p:par>
                              <p:par>
                                <p:cTn id="970" presetID="10" presetClass="exit" fill="hold" nodeType="withEffect">
                                  <p:stCondLst>
                                    <p:cond delay="0"/>
                                  </p:stCondLst>
                                  <p:childTnLst>
                                    <p:animEffect transition="out" filter="fade">
                                      <p:cBhvr additive="repl">
                                        <p:cTn id="971" dur="500"/>
                                        <p:tgtEl>
                                          <p:spTgt spid="277"/>
                                        </p:tgtEl>
                                      </p:cBhvr>
                                    </p:animEffect>
                                    <p:set>
                                      <p:cBhvr>
                                        <p:cTn id="972" dur="1" fill="hold">
                                          <p:stCondLst>
                                            <p:cond delay="499"/>
                                          </p:stCondLst>
                                        </p:cTn>
                                        <p:tgtEl>
                                          <p:spTgt spid="277"/>
                                        </p:tgtEl>
                                        <p:attrNameLst>
                                          <p:attrName>style.visibility</p:attrName>
                                        </p:attrNameLst>
                                      </p:cBhvr>
                                      <p:to>
                                        <p:strVal val="hidden"/>
                                      </p:to>
                                    </p:set>
                                  </p:childTnLst>
                                </p:cTn>
                              </p:par>
                              <p:par>
                                <p:cTn id="973" presetID="10" presetClass="exit" fill="hold" nodeType="withEffect">
                                  <p:stCondLst>
                                    <p:cond delay="0"/>
                                  </p:stCondLst>
                                  <p:childTnLst>
                                    <p:animEffect transition="out" filter="fade">
                                      <p:cBhvr additive="repl">
                                        <p:cTn id="974" dur="500"/>
                                        <p:tgtEl>
                                          <p:spTgt spid="276"/>
                                        </p:tgtEl>
                                      </p:cBhvr>
                                    </p:animEffect>
                                    <p:set>
                                      <p:cBhvr>
                                        <p:cTn id="975" dur="1" fill="hold">
                                          <p:stCondLst>
                                            <p:cond delay="499"/>
                                          </p:stCondLst>
                                        </p:cTn>
                                        <p:tgtEl>
                                          <p:spTgt spid="276"/>
                                        </p:tgtEl>
                                        <p:attrNameLst>
                                          <p:attrName>style.visibility</p:attrName>
                                        </p:attrNameLst>
                                      </p:cBhvr>
                                      <p:to>
                                        <p:strVal val="hidden"/>
                                      </p:to>
                                    </p:set>
                                  </p:childTnLst>
                                </p:cTn>
                              </p:par>
                              <p:par>
                                <p:cTn id="976" presetID="10" presetClass="exit" fill="hold" nodeType="withEffect">
                                  <p:stCondLst>
                                    <p:cond delay="0"/>
                                  </p:stCondLst>
                                  <p:childTnLst>
                                    <p:animEffect transition="out" filter="fade">
                                      <p:cBhvr additive="repl">
                                        <p:cTn id="977" dur="500"/>
                                        <p:tgtEl>
                                          <p:spTgt spid="279"/>
                                        </p:tgtEl>
                                      </p:cBhvr>
                                    </p:animEffect>
                                    <p:set>
                                      <p:cBhvr>
                                        <p:cTn id="978" dur="1" fill="hold">
                                          <p:stCondLst>
                                            <p:cond delay="499"/>
                                          </p:stCondLst>
                                        </p:cTn>
                                        <p:tgtEl>
                                          <p:spTgt spid="279"/>
                                        </p:tgtEl>
                                        <p:attrNameLst>
                                          <p:attrName>style.visibility</p:attrName>
                                        </p:attrNameLst>
                                      </p:cBhvr>
                                      <p:to>
                                        <p:strVal val="hidden"/>
                                      </p:to>
                                    </p:set>
                                  </p:childTnLst>
                                </p:cTn>
                              </p:par>
                              <p:par>
                                <p:cTn id="979" presetID="10" presetClass="exit" fill="hold" nodeType="withEffect">
                                  <p:stCondLst>
                                    <p:cond delay="0"/>
                                  </p:stCondLst>
                                  <p:childTnLst>
                                    <p:animEffect transition="out" filter="fade">
                                      <p:cBhvr additive="repl">
                                        <p:cTn id="980" dur="500"/>
                                        <p:tgtEl>
                                          <p:spTgt spid="280"/>
                                        </p:tgtEl>
                                      </p:cBhvr>
                                    </p:animEffect>
                                    <p:set>
                                      <p:cBhvr>
                                        <p:cTn id="981" dur="1" fill="hold">
                                          <p:stCondLst>
                                            <p:cond delay="499"/>
                                          </p:stCondLst>
                                        </p:cTn>
                                        <p:tgtEl>
                                          <p:spTgt spid="280"/>
                                        </p:tgtEl>
                                        <p:attrNameLst>
                                          <p:attrName>style.visibility</p:attrName>
                                        </p:attrNameLst>
                                      </p:cBhvr>
                                      <p:to>
                                        <p:strVal val="hidden"/>
                                      </p:to>
                                    </p:set>
                                  </p:childTnLst>
                                </p:cTn>
                              </p:par>
                              <p:par>
                                <p:cTn id="982" presetID="10" presetClass="exit" fill="hold" nodeType="withEffect">
                                  <p:stCondLst>
                                    <p:cond delay="0"/>
                                  </p:stCondLst>
                                  <p:childTnLst>
                                    <p:animEffect transition="out" filter="fade">
                                      <p:cBhvr additive="repl">
                                        <p:cTn id="983" dur="500"/>
                                        <p:tgtEl>
                                          <p:spTgt spid="278"/>
                                        </p:tgtEl>
                                      </p:cBhvr>
                                    </p:animEffect>
                                    <p:set>
                                      <p:cBhvr>
                                        <p:cTn id="984" dur="1" fill="hold">
                                          <p:stCondLst>
                                            <p:cond delay="499"/>
                                          </p:stCondLst>
                                        </p:cTn>
                                        <p:tgtEl>
                                          <p:spTgt spid="278"/>
                                        </p:tgtEl>
                                        <p:attrNameLst>
                                          <p:attrName>style.visibility</p:attrName>
                                        </p:attrNameLst>
                                      </p:cBhvr>
                                      <p:to>
                                        <p:strVal val="hidden"/>
                                      </p:to>
                                    </p:set>
                                  </p:childTnLst>
                                </p:cTn>
                              </p:par>
                              <p:par>
                                <p:cTn id="985" presetID="10" presetClass="exit" fill="hold" nodeType="withEffect">
                                  <p:stCondLst>
                                    <p:cond delay="0"/>
                                  </p:stCondLst>
                                  <p:childTnLst>
                                    <p:animEffect transition="out" filter="fade">
                                      <p:cBhvr additive="repl">
                                        <p:cTn id="986" dur="500"/>
                                        <p:tgtEl>
                                          <p:spTgt spid="282"/>
                                        </p:tgtEl>
                                      </p:cBhvr>
                                    </p:animEffect>
                                    <p:set>
                                      <p:cBhvr>
                                        <p:cTn id="987" dur="1" fill="hold">
                                          <p:stCondLst>
                                            <p:cond delay="499"/>
                                          </p:stCondLst>
                                        </p:cTn>
                                        <p:tgtEl>
                                          <p:spTgt spid="282"/>
                                        </p:tgtEl>
                                        <p:attrNameLst>
                                          <p:attrName>style.visibility</p:attrName>
                                        </p:attrNameLst>
                                      </p:cBhvr>
                                      <p:to>
                                        <p:strVal val="hidden"/>
                                      </p:to>
                                    </p:set>
                                  </p:childTnLst>
                                </p:cTn>
                              </p:par>
                              <p:par>
                                <p:cTn id="988" presetID="10" presetClass="exit" fill="hold" nodeType="withEffect">
                                  <p:stCondLst>
                                    <p:cond delay="0"/>
                                  </p:stCondLst>
                                  <p:childTnLst>
                                    <p:animEffect transition="out" filter="fade">
                                      <p:cBhvr additive="repl">
                                        <p:cTn id="989" dur="500"/>
                                        <p:tgtEl>
                                          <p:spTgt spid="281"/>
                                        </p:tgtEl>
                                      </p:cBhvr>
                                    </p:animEffect>
                                    <p:set>
                                      <p:cBhvr>
                                        <p:cTn id="990" dur="1" fill="hold">
                                          <p:stCondLst>
                                            <p:cond delay="499"/>
                                          </p:stCondLst>
                                        </p:cTn>
                                        <p:tgtEl>
                                          <p:spTgt spid="281"/>
                                        </p:tgtEl>
                                        <p:attrNameLst>
                                          <p:attrName>style.visibility</p:attrName>
                                        </p:attrNameLst>
                                      </p:cBhvr>
                                      <p:to>
                                        <p:strVal val="hidden"/>
                                      </p:to>
                                    </p:set>
                                  </p:childTnLst>
                                </p:cTn>
                              </p:par>
                              <p:par>
                                <p:cTn id="991" presetID="10" presetClass="exit" fill="hold" nodeType="withEffect">
                                  <p:stCondLst>
                                    <p:cond delay="0"/>
                                  </p:stCondLst>
                                  <p:childTnLst>
                                    <p:animEffect transition="out" filter="fade">
                                      <p:cBhvr additive="repl">
                                        <p:cTn id="992" dur="500"/>
                                        <p:tgtEl>
                                          <p:spTgt spid="284"/>
                                        </p:tgtEl>
                                      </p:cBhvr>
                                    </p:animEffect>
                                    <p:set>
                                      <p:cBhvr>
                                        <p:cTn id="993" dur="1" fill="hold">
                                          <p:stCondLst>
                                            <p:cond delay="499"/>
                                          </p:stCondLst>
                                        </p:cTn>
                                        <p:tgtEl>
                                          <p:spTgt spid="284"/>
                                        </p:tgtEl>
                                        <p:attrNameLst>
                                          <p:attrName>style.visibility</p:attrName>
                                        </p:attrNameLst>
                                      </p:cBhvr>
                                      <p:to>
                                        <p:strVal val="hidden"/>
                                      </p:to>
                                    </p:set>
                                  </p:childTnLst>
                                </p:cTn>
                              </p:par>
                              <p:par>
                                <p:cTn id="994" presetID="10" presetClass="exit" fill="hold" nodeType="withEffect">
                                  <p:stCondLst>
                                    <p:cond delay="0"/>
                                  </p:stCondLst>
                                  <p:childTnLst>
                                    <p:animEffect transition="out" filter="fade">
                                      <p:cBhvr additive="repl">
                                        <p:cTn id="995" dur="500"/>
                                        <p:tgtEl>
                                          <p:spTgt spid="283"/>
                                        </p:tgtEl>
                                      </p:cBhvr>
                                    </p:animEffect>
                                    <p:set>
                                      <p:cBhvr>
                                        <p:cTn id="996" dur="1" fill="hold">
                                          <p:stCondLst>
                                            <p:cond delay="499"/>
                                          </p:stCondLst>
                                        </p:cTn>
                                        <p:tgtEl>
                                          <p:spTgt spid="283"/>
                                        </p:tgtEl>
                                        <p:attrNameLst>
                                          <p:attrName>style.visibility</p:attrName>
                                        </p:attrNameLst>
                                      </p:cBhvr>
                                      <p:to>
                                        <p:strVal val="hidden"/>
                                      </p:to>
                                    </p:set>
                                  </p:childTnLst>
                                </p:cTn>
                              </p:par>
                              <p:par>
                                <p:cTn id="997" presetID="10" presetClass="exit" fill="hold" nodeType="withEffect">
                                  <p:stCondLst>
                                    <p:cond delay="0"/>
                                  </p:stCondLst>
                                  <p:childTnLst>
                                    <p:animEffect transition="out" filter="fade">
                                      <p:cBhvr additive="repl">
                                        <p:cTn id="998" dur="500"/>
                                        <p:tgtEl>
                                          <p:spTgt spid="286"/>
                                        </p:tgtEl>
                                      </p:cBhvr>
                                    </p:animEffect>
                                    <p:set>
                                      <p:cBhvr>
                                        <p:cTn id="999" dur="1" fill="hold">
                                          <p:stCondLst>
                                            <p:cond delay="499"/>
                                          </p:stCondLst>
                                        </p:cTn>
                                        <p:tgtEl>
                                          <p:spTgt spid="286"/>
                                        </p:tgtEl>
                                        <p:attrNameLst>
                                          <p:attrName>style.visibility</p:attrName>
                                        </p:attrNameLst>
                                      </p:cBhvr>
                                      <p:to>
                                        <p:strVal val="hidden"/>
                                      </p:to>
                                    </p:set>
                                  </p:childTnLst>
                                </p:cTn>
                              </p:par>
                              <p:par>
                                <p:cTn id="1000" presetID="10" presetClass="exit" fill="hold" nodeType="withEffect">
                                  <p:stCondLst>
                                    <p:cond delay="0"/>
                                  </p:stCondLst>
                                  <p:childTnLst>
                                    <p:animEffect transition="out" filter="fade">
                                      <p:cBhvr additive="repl">
                                        <p:cTn id="1001" dur="500"/>
                                        <p:tgtEl>
                                          <p:spTgt spid="285"/>
                                        </p:tgtEl>
                                      </p:cBhvr>
                                    </p:animEffect>
                                    <p:set>
                                      <p:cBhvr>
                                        <p:cTn id="1002" dur="1" fill="hold">
                                          <p:stCondLst>
                                            <p:cond delay="499"/>
                                          </p:stCondLst>
                                        </p:cTn>
                                        <p:tgtEl>
                                          <p:spTgt spid="285"/>
                                        </p:tgtEl>
                                        <p:attrNameLst>
                                          <p:attrName>style.visibility</p:attrName>
                                        </p:attrNameLst>
                                      </p:cBhvr>
                                      <p:to>
                                        <p:strVal val="hidden"/>
                                      </p:to>
                                    </p:set>
                                  </p:childTnLst>
                                </p:cTn>
                              </p:par>
                              <p:par>
                                <p:cTn id="1003" presetID="10" presetClass="exit" fill="hold" nodeType="withEffect">
                                  <p:stCondLst>
                                    <p:cond delay="0"/>
                                  </p:stCondLst>
                                  <p:childTnLst>
                                    <p:animEffect transition="out" filter="fade">
                                      <p:cBhvr additive="repl">
                                        <p:cTn id="1004" dur="500"/>
                                        <p:tgtEl>
                                          <p:spTgt spid="352"/>
                                        </p:tgtEl>
                                      </p:cBhvr>
                                    </p:animEffect>
                                    <p:set>
                                      <p:cBhvr>
                                        <p:cTn id="1005" dur="1" fill="hold">
                                          <p:stCondLst>
                                            <p:cond delay="499"/>
                                          </p:stCondLst>
                                        </p:cTn>
                                        <p:tgtEl>
                                          <p:spTgt spid="352"/>
                                        </p:tgtEl>
                                        <p:attrNameLst>
                                          <p:attrName>style.visibility</p:attrName>
                                        </p:attrNameLst>
                                      </p:cBhvr>
                                      <p:to>
                                        <p:strVal val="hidden"/>
                                      </p:to>
                                    </p:set>
                                  </p:childTnLst>
                                </p:cTn>
                              </p:par>
                              <p:par>
                                <p:cTn id="1006" presetID="10" presetClass="exit" fill="hold" nodeType="withEffect">
                                  <p:stCondLst>
                                    <p:cond delay="0"/>
                                  </p:stCondLst>
                                  <p:childTnLst>
                                    <p:animEffect transition="out" filter="fade">
                                      <p:cBhvr additive="repl">
                                        <p:cTn id="1007" dur="500"/>
                                        <p:tgtEl>
                                          <p:spTgt spid="346"/>
                                        </p:tgtEl>
                                      </p:cBhvr>
                                    </p:animEffect>
                                    <p:set>
                                      <p:cBhvr>
                                        <p:cTn id="1008" dur="1" fill="hold">
                                          <p:stCondLst>
                                            <p:cond delay="499"/>
                                          </p:stCondLst>
                                        </p:cTn>
                                        <p:tgtEl>
                                          <p:spTgt spid="346"/>
                                        </p:tgtEl>
                                        <p:attrNameLst>
                                          <p:attrName>style.visibility</p:attrName>
                                        </p:attrNameLst>
                                      </p:cBhvr>
                                      <p:to>
                                        <p:strVal val="hidden"/>
                                      </p:to>
                                    </p:set>
                                  </p:childTnLst>
                                </p:cTn>
                              </p:par>
                            </p:childTnLst>
                          </p:cTn>
                        </p:par>
                        <p:par>
                          <p:cTn id="1009" fill="hold">
                            <p:stCondLst>
                              <p:cond delay="500"/>
                            </p:stCondLst>
                            <p:childTnLst>
                              <p:par>
                                <p:cTn id="1010" presetID="42" presetClass="path" fill="hold" nodeType="afterEffect">
                                  <p:stCondLst>
                                    <p:cond delay="0"/>
                                  </p:stCondLst>
                                  <p:childTnLst>
                                    <p:animMotion origin="layout" path="M 4.72222E-006 3.7037E-006 L 4.72222E-006 0.10601 E">
                                      <p:cBhvr>
                                        <p:cTn id="1011" dur="2000" fill="hold"/>
                                        <p:tgtEl>
                                          <p:spTgt spid="353"/>
                                        </p:tgtEl>
                                        <p:attrNameLst>
                                          <p:attrName>ppt_x</p:attrName>
                                          <p:attrName>ppt_y</p:attrName>
                                        </p:attrNameLst>
                                      </p:cBhvr>
                                    </p:animMotion>
                                  </p:childTnLst>
                                </p:cTn>
                              </p:par>
                              <p:par>
                                <p:cTn id="1012" presetID="1" presetClass="emph" presetSubtype="2" fill="hold" nodeType="withEffect">
                                  <p:stCondLst>
                                    <p:cond delay="0"/>
                                  </p:stCondLst>
                                  <p:childTnLst>
                                    <p:animClr clrSpc="rgb" dir="cw">
                                      <p:cBhvr>
                                        <p:cTn id="1013" dur="2000" fill="hold"/>
                                        <p:tgtEl>
                                          <p:spTgt spid="322"/>
                                        </p:tgtEl>
                                        <p:attrNameLst>
                                          <p:attrName>fillcolor</p:attrName>
                                        </p:attrNameLst>
                                      </p:cBhvr>
                                      <p:to>
                                        <a:srgbClr val="FEB80A"/>
                                      </p:to>
                                    </p:animClr>
                                    <p:set>
                                      <p:cBhvr>
                                        <p:cTn id="1014" dur="2000" fill="hold"/>
                                        <p:tgtEl>
                                          <p:spTgt spid="322"/>
                                        </p:tgtEl>
                                        <p:attrNameLst>
                                          <p:attrName>fill.type</p:attrName>
                                        </p:attrNameLst>
                                      </p:cBhvr>
                                      <p:to>
                                        <p:strVal val="solid"/>
                                      </p:to>
                                    </p:set>
                                    <p:set>
                                      <p:cBhvr>
                                        <p:cTn id="1015" dur="2000" fill="hold"/>
                                        <p:tgtEl>
                                          <p:spTgt spid="3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7708320" y="457200"/>
            <a:ext cx="1048680" cy="6384240"/>
          </a:xfrm>
          <a:prstGeom prst="rect">
            <a:avLst/>
          </a:prstGeom>
          <a:ln>
            <a:round/>
          </a:ln>
        </p:spPr>
        <p:style>
          <a:lnRef idx="2">
            <a:schemeClr val="accent6"/>
          </a:lnRef>
          <a:fillRef idx="1">
            <a:schemeClr val="lt1"/>
          </a:fillRef>
          <a:effectRef idx="0">
            <a:schemeClr val="accent6"/>
          </a:effectRef>
          <a:fontRef idx="minor"/>
        </p:style>
      </p:sp>
      <p:sp>
        <p:nvSpPr>
          <p:cNvPr id="355"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356" name="TextShape 3"/>
          <p:cNvSpPr txBox="1"/>
          <p:nvPr/>
        </p:nvSpPr>
        <p:spPr>
          <a:xfrm>
            <a:off x="1447920" y="1447920"/>
            <a:ext cx="7497720" cy="5409720"/>
          </a:xfrm>
          <a:prstGeom prst="rect">
            <a:avLst/>
          </a:prstGeom>
          <a:noFill/>
          <a:ln>
            <a:noFill/>
          </a:ln>
        </p:spPr>
        <p:txBody>
          <a:bodyPr lIns="90000" tIns="45000" rIns="90000" bIns="45000">
            <a:normAutofit fontScale="78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nhị phân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xét dãy số Fibonaci {F</a:t>
            </a:r>
            <a:r>
              <a:rPr lang="en-US" sz="2800" b="0" strike="noStrike" spc="-1" baseline="-25000">
                <a:solidFill>
                  <a:srgbClr val="000000"/>
                </a:solidFill>
                <a:latin typeface="Times New Roman"/>
              </a:rPr>
              <a:t>n</a:t>
            </a:r>
            <a:r>
              <a:rPr lang="en-US" sz="2800" b="0" strike="noStrike" spc="-1">
                <a:solidFill>
                  <a:srgbClr val="000000"/>
                </a:solidFill>
                <a:latin typeface="Times New Roman"/>
              </a:rPr>
              <a:t>}, n </a:t>
            </a:r>
            <a:r>
              <a:rPr lang="en-US" sz="2800" b="0" strike="noStrike" spc="-1">
                <a:solidFill>
                  <a:srgbClr val="000000"/>
                </a:solidFill>
                <a:latin typeface="Symbol"/>
              </a:rPr>
              <a:t></a:t>
            </a:r>
            <a:r>
              <a:rPr lang="en-US" sz="2800" b="0" strike="noStrike" spc="-1">
                <a:solidFill>
                  <a:srgbClr val="000000"/>
                </a:solidFill>
                <a:latin typeface="Times New Roman"/>
              </a:rPr>
              <a:t> 2</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 0 </a:t>
            </a:r>
            <a:r>
              <a:rPr lang="en-US" sz="2400" b="0" strike="noStrike" spc="-1">
                <a:solidFill>
                  <a:srgbClr val="000000"/>
                </a:solidFill>
                <a:latin typeface="Symbol"/>
              </a:rPr>
              <a:t></a:t>
            </a:r>
            <a:r>
              <a:rPr lang="en-US" sz="2400" b="0" strike="noStrike" spc="-1">
                <a:solidFill>
                  <a:srgbClr val="000000"/>
                </a:solidFill>
                <a:latin typeface="Times New Roman"/>
              </a:rPr>
              <a:t> n = 1 thì F</a:t>
            </a:r>
            <a:r>
              <a:rPr lang="en-US" sz="2400" b="0" strike="noStrike" spc="-1" baseline="-25000">
                <a:solidFill>
                  <a:srgbClr val="000000"/>
                </a:solidFill>
                <a:latin typeface="Times New Roman"/>
              </a:rPr>
              <a:t>0</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a:t>
            </a:r>
            <a:r>
              <a:rPr lang="en-US" sz="2400" b="0" strike="noStrike" spc="-1">
                <a:solidFill>
                  <a:srgbClr val="000000"/>
                </a:solidFill>
                <a:latin typeface="Symbol"/>
              </a:rPr>
              <a:t></a:t>
            </a:r>
            <a:r>
              <a:rPr lang="en-US" sz="2400" b="0" strike="noStrike" spc="-1">
                <a:solidFill>
                  <a:srgbClr val="000000"/>
                </a:solidFill>
                <a:latin typeface="Times New Roman"/>
              </a:rPr>
              <a:t> 2 thì F</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n – 1</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n – 2</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cải tiến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F(</a:t>
            </a:r>
            <a:r>
              <a:rPr lang="en-US" sz="2400" b="0" strike="noStrike" spc="-1">
                <a:solidFill>
                  <a:srgbClr val="0070C0"/>
                </a:solidFill>
                <a:latin typeface="Times New Roman"/>
              </a:rPr>
              <a:t>int</a:t>
            </a:r>
            <a:r>
              <a:rPr lang="en-US" sz="2400" b="0" strike="noStrike" spc="-1">
                <a:solidFill>
                  <a:srgbClr val="000000"/>
                </a:solidFill>
                <a:latin typeface="Times New Roman"/>
              </a:rPr>
              <a:t> n, </a:t>
            </a:r>
            <a:r>
              <a:rPr lang="en-US" sz="2400" b="0" strike="noStrike" spc="-1">
                <a:solidFill>
                  <a:srgbClr val="0070C0"/>
                </a:solidFill>
                <a:latin typeface="Times New Roman"/>
              </a:rPr>
              <a:t>long</a:t>
            </a:r>
            <a:r>
              <a:rPr lang="en-US" sz="2400" b="0" strike="noStrike" spc="-1">
                <a:solidFill>
                  <a:srgbClr val="000000"/>
                </a:solidFill>
                <a:latin typeface="Times New Roman"/>
              </a:rPr>
              <a:t>* fn_1, </a:t>
            </a:r>
            <a:r>
              <a:rPr lang="en-US" sz="2400" b="0" strike="noStrike" spc="-1">
                <a:solidFill>
                  <a:srgbClr val="0070C0"/>
                </a:solidFill>
                <a:latin typeface="Times New Roman"/>
              </a:rPr>
              <a:t>long</a:t>
            </a:r>
            <a:r>
              <a:rPr lang="en-US" sz="2400" b="0" strike="noStrike" spc="-1">
                <a:solidFill>
                  <a:srgbClr val="000000"/>
                </a:solidFill>
                <a:latin typeface="Times New Roman"/>
              </a:rPr>
              <a:t>* fn){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fn_2;</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1) *fn_1 = *fn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F(n – 1, &amp;fn_2, &amp;(*fn_1));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*fn = *fn_1 + fn_2;</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F, Fnext;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F(4, &amp;F, &amp;Fnext)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357" name="TextShape 4"/>
          <p:cNvSpPr txBox="1"/>
          <p:nvPr/>
        </p:nvSpPr>
        <p:spPr>
          <a:xfrm>
            <a:off x="8654040" y="6305400"/>
            <a:ext cx="456840" cy="475920"/>
          </a:xfrm>
          <a:prstGeom prst="rect">
            <a:avLst/>
          </a:prstGeom>
          <a:noFill/>
          <a:ln>
            <a:noFill/>
          </a:ln>
        </p:spPr>
        <p:txBody>
          <a:bodyPr lIns="90000" tIns="45000" rIns="90000" bIns="45000" anchor="b">
            <a:noAutofit/>
          </a:bodyPr>
          <a:lstStyle/>
          <a:p>
            <a:pPr algn="ctr">
              <a:lnSpc>
                <a:spcPct val="100000"/>
              </a:lnSpc>
            </a:pPr>
            <a:fld id="{7BB37A74-811E-43EB-BE9D-979F231317D7}" type="slidenum">
              <a:rPr lang="en-US" sz="1200" b="0" strike="noStrike" spc="-1">
                <a:solidFill>
                  <a:srgbClr val="B5A989"/>
                </a:solidFill>
                <a:latin typeface="Gill Sans MT"/>
              </a:rPr>
              <a:t>15</a:t>
            </a:fld>
            <a:endParaRPr lang="en-US" sz="1200" b="0" strike="noStrike" spc="-1">
              <a:latin typeface="Times New Roman"/>
            </a:endParaRPr>
          </a:p>
        </p:txBody>
      </p:sp>
      <p:sp>
        <p:nvSpPr>
          <p:cNvPr id="358" name="CustomShape 5"/>
          <p:cNvSpPr/>
          <p:nvPr/>
        </p:nvSpPr>
        <p:spPr>
          <a:xfrm>
            <a:off x="7708320" y="6583320"/>
            <a:ext cx="1051200" cy="258120"/>
          </a:xfrm>
          <a:prstGeom prst="rect">
            <a:avLst/>
          </a:prstGeom>
          <a:ln>
            <a:round/>
          </a:ln>
        </p:spPr>
        <p:style>
          <a:lnRef idx="2">
            <a:schemeClr val="accent6"/>
          </a:lnRef>
          <a:fillRef idx="1">
            <a:schemeClr val="lt1"/>
          </a:fillRef>
          <a:effectRef idx="0">
            <a:schemeClr val="accent6"/>
          </a:effectRef>
          <a:fontRef idx="minor"/>
        </p:style>
      </p:sp>
      <p:sp>
        <p:nvSpPr>
          <p:cNvPr id="359" name="CustomShape 6"/>
          <p:cNvSpPr/>
          <p:nvPr/>
        </p:nvSpPr>
        <p:spPr>
          <a:xfrm>
            <a:off x="7683120" y="6550200"/>
            <a:ext cx="5392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main</a:t>
            </a:r>
            <a:endParaRPr lang="en-US" sz="1400" b="0" strike="noStrike" spc="-1">
              <a:latin typeface="Arial"/>
            </a:endParaRPr>
          </a:p>
        </p:txBody>
      </p:sp>
      <p:sp>
        <p:nvSpPr>
          <p:cNvPr id="360" name="CustomShape 7"/>
          <p:cNvSpPr/>
          <p:nvPr/>
        </p:nvSpPr>
        <p:spPr>
          <a:xfrm>
            <a:off x="151560" y="320040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Main</a:t>
            </a:r>
            <a:endParaRPr lang="en-US" sz="1100" b="0" strike="noStrike" spc="-1">
              <a:latin typeface="Arial"/>
            </a:endParaRPr>
          </a:p>
        </p:txBody>
      </p:sp>
      <p:sp>
        <p:nvSpPr>
          <p:cNvPr id="361" name="CustomShape 8"/>
          <p:cNvSpPr/>
          <p:nvPr/>
        </p:nvSpPr>
        <p:spPr>
          <a:xfrm>
            <a:off x="151560" y="364212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F(4)</a:t>
            </a:r>
            <a:endParaRPr lang="en-US" sz="1100" b="0" strike="noStrike" spc="-1">
              <a:latin typeface="Arial"/>
            </a:endParaRPr>
          </a:p>
        </p:txBody>
      </p:sp>
      <p:sp>
        <p:nvSpPr>
          <p:cNvPr id="362" name="CustomShape 9"/>
          <p:cNvSpPr/>
          <p:nvPr/>
        </p:nvSpPr>
        <p:spPr>
          <a:xfrm>
            <a:off x="108360" y="4269240"/>
            <a:ext cx="5482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F(3)</a:t>
            </a:r>
            <a:endParaRPr lang="en-US" sz="1100" b="0" strike="noStrike" spc="-1">
              <a:latin typeface="Arial"/>
            </a:endParaRPr>
          </a:p>
        </p:txBody>
      </p:sp>
      <p:sp>
        <p:nvSpPr>
          <p:cNvPr id="363" name="CustomShape 10"/>
          <p:cNvSpPr/>
          <p:nvPr/>
        </p:nvSpPr>
        <p:spPr>
          <a:xfrm>
            <a:off x="108360" y="4937400"/>
            <a:ext cx="5482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F(2)</a:t>
            </a:r>
            <a:endParaRPr lang="en-US" sz="1100" b="0" strike="noStrike" spc="-1">
              <a:latin typeface="Arial"/>
            </a:endParaRPr>
          </a:p>
        </p:txBody>
      </p:sp>
      <p:sp>
        <p:nvSpPr>
          <p:cNvPr id="364" name="CustomShape 11"/>
          <p:cNvSpPr/>
          <p:nvPr/>
        </p:nvSpPr>
        <p:spPr>
          <a:xfrm>
            <a:off x="108360" y="5638680"/>
            <a:ext cx="5482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F(1)</a:t>
            </a:r>
            <a:endParaRPr lang="en-US" sz="1100" b="0" strike="noStrike" spc="-1">
              <a:latin typeface="Arial"/>
            </a:endParaRPr>
          </a:p>
        </p:txBody>
      </p:sp>
      <p:sp>
        <p:nvSpPr>
          <p:cNvPr id="365" name="CustomShape 12"/>
          <p:cNvSpPr/>
          <p:nvPr/>
        </p:nvSpPr>
        <p:spPr>
          <a:xfrm>
            <a:off x="390960" y="3444480"/>
            <a:ext cx="360" cy="19728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366" name="CustomShape 13"/>
          <p:cNvSpPr/>
          <p:nvPr/>
        </p:nvSpPr>
        <p:spPr>
          <a:xfrm>
            <a:off x="7705080" y="5291640"/>
            <a:ext cx="1051200" cy="258120"/>
          </a:xfrm>
          <a:prstGeom prst="rect">
            <a:avLst/>
          </a:prstGeom>
          <a:ln>
            <a:round/>
          </a:ln>
        </p:spPr>
        <p:style>
          <a:lnRef idx="2">
            <a:schemeClr val="accent6"/>
          </a:lnRef>
          <a:fillRef idx="1">
            <a:schemeClr val="lt1"/>
          </a:fillRef>
          <a:effectRef idx="0">
            <a:schemeClr val="accent6"/>
          </a:effectRef>
          <a:fontRef idx="minor"/>
        </p:style>
      </p:sp>
      <p:sp>
        <p:nvSpPr>
          <p:cNvPr id="367" name="CustomShape 14"/>
          <p:cNvSpPr/>
          <p:nvPr/>
        </p:nvSpPr>
        <p:spPr>
          <a:xfrm>
            <a:off x="7711560" y="5038200"/>
            <a:ext cx="1051200" cy="258120"/>
          </a:xfrm>
          <a:prstGeom prst="rect">
            <a:avLst/>
          </a:prstGeom>
          <a:ln>
            <a:round/>
          </a:ln>
        </p:spPr>
        <p:style>
          <a:lnRef idx="2">
            <a:schemeClr val="accent6"/>
          </a:lnRef>
          <a:fillRef idx="1">
            <a:schemeClr val="lt1"/>
          </a:fillRef>
          <a:effectRef idx="0">
            <a:schemeClr val="accent6"/>
          </a:effectRef>
          <a:fontRef idx="minor"/>
        </p:style>
      </p:sp>
      <p:sp>
        <p:nvSpPr>
          <p:cNvPr id="368" name="CustomShape 15"/>
          <p:cNvSpPr/>
          <p:nvPr/>
        </p:nvSpPr>
        <p:spPr>
          <a:xfrm>
            <a:off x="7711560" y="4776480"/>
            <a:ext cx="1051200" cy="258120"/>
          </a:xfrm>
          <a:prstGeom prst="rect">
            <a:avLst/>
          </a:prstGeom>
          <a:ln>
            <a:round/>
          </a:ln>
        </p:spPr>
        <p:style>
          <a:lnRef idx="2">
            <a:schemeClr val="accent6"/>
          </a:lnRef>
          <a:fillRef idx="1">
            <a:schemeClr val="lt1"/>
          </a:fillRef>
          <a:effectRef idx="0">
            <a:schemeClr val="accent6"/>
          </a:effectRef>
          <a:fontRef idx="minor"/>
        </p:style>
      </p:sp>
      <p:sp>
        <p:nvSpPr>
          <p:cNvPr id="369" name="CustomShape 16"/>
          <p:cNvSpPr/>
          <p:nvPr/>
        </p:nvSpPr>
        <p:spPr>
          <a:xfrm>
            <a:off x="7711560" y="5553360"/>
            <a:ext cx="1051200" cy="258120"/>
          </a:xfrm>
          <a:prstGeom prst="rect">
            <a:avLst/>
          </a:prstGeom>
          <a:ln>
            <a:round/>
          </a:ln>
        </p:spPr>
        <p:style>
          <a:lnRef idx="2">
            <a:schemeClr val="accent6"/>
          </a:lnRef>
          <a:fillRef idx="1">
            <a:schemeClr val="lt1"/>
          </a:fillRef>
          <a:effectRef idx="0">
            <a:schemeClr val="accent6"/>
          </a:effectRef>
          <a:fontRef idx="minor"/>
        </p:style>
      </p:sp>
      <p:sp>
        <p:nvSpPr>
          <p:cNvPr id="370" name="CustomShape 17"/>
          <p:cNvSpPr/>
          <p:nvPr/>
        </p:nvSpPr>
        <p:spPr>
          <a:xfrm>
            <a:off x="7166160" y="65649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&lt;100&gt;</a:t>
            </a:r>
            <a:endParaRPr lang="en-US" sz="1200" b="0" strike="noStrike" spc="-1">
              <a:latin typeface="Arial"/>
            </a:endParaRPr>
          </a:p>
        </p:txBody>
      </p:sp>
      <p:sp>
        <p:nvSpPr>
          <p:cNvPr id="371" name="CustomShape 18"/>
          <p:cNvSpPr/>
          <p:nvPr/>
        </p:nvSpPr>
        <p:spPr>
          <a:xfrm>
            <a:off x="7158600" y="5551920"/>
            <a:ext cx="5742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&lt;116&gt;</a:t>
            </a:r>
            <a:endParaRPr lang="en-US" sz="1200" b="0" strike="noStrike" spc="-1">
              <a:latin typeface="Arial"/>
            </a:endParaRPr>
          </a:p>
        </p:txBody>
      </p:sp>
      <p:sp>
        <p:nvSpPr>
          <p:cNvPr id="372" name="CustomShape 19"/>
          <p:cNvSpPr/>
          <p:nvPr/>
        </p:nvSpPr>
        <p:spPr>
          <a:xfrm rot="10800000">
            <a:off x="7155000" y="5690520"/>
            <a:ext cx="7200" cy="1012680"/>
          </a:xfrm>
          <a:prstGeom prst="curvedConnector3">
            <a:avLst>
              <a:gd name="adj1" fmla="val 3098426"/>
            </a:avLst>
          </a:prstGeom>
          <a:noFill/>
          <a:ln>
            <a:round/>
            <a:tailEnd type="triangle" w="med" len="med"/>
          </a:ln>
        </p:spPr>
        <p:style>
          <a:lnRef idx="1">
            <a:schemeClr val="accent1"/>
          </a:lnRef>
          <a:fillRef idx="0">
            <a:schemeClr val="accent1"/>
          </a:fillRef>
          <a:effectRef idx="0">
            <a:schemeClr val="accent1"/>
          </a:effectRef>
          <a:fontRef idx="minor"/>
        </p:style>
      </p:sp>
      <p:sp>
        <p:nvSpPr>
          <p:cNvPr id="373" name="CustomShape 20"/>
          <p:cNvSpPr/>
          <p:nvPr/>
        </p:nvSpPr>
        <p:spPr>
          <a:xfrm>
            <a:off x="7668720" y="552564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374" name="CustomShape 21"/>
          <p:cNvSpPr/>
          <p:nvPr/>
        </p:nvSpPr>
        <p:spPr>
          <a:xfrm>
            <a:off x="7683840" y="524232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375" name="CustomShape 22"/>
          <p:cNvSpPr/>
          <p:nvPr/>
        </p:nvSpPr>
        <p:spPr>
          <a:xfrm>
            <a:off x="8262000" y="52452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376" name="CustomShape 23"/>
          <p:cNvSpPr/>
          <p:nvPr/>
        </p:nvSpPr>
        <p:spPr>
          <a:xfrm>
            <a:off x="7661520" y="474408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377" name="CustomShape 24"/>
          <p:cNvSpPr/>
          <p:nvPr/>
        </p:nvSpPr>
        <p:spPr>
          <a:xfrm>
            <a:off x="7668360" y="4992120"/>
            <a:ext cx="3675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378" name="CustomShape 25"/>
          <p:cNvSpPr/>
          <p:nvPr/>
        </p:nvSpPr>
        <p:spPr>
          <a:xfrm>
            <a:off x="7707600" y="4514760"/>
            <a:ext cx="1051200" cy="258120"/>
          </a:xfrm>
          <a:prstGeom prst="rect">
            <a:avLst/>
          </a:prstGeom>
          <a:ln>
            <a:round/>
          </a:ln>
        </p:spPr>
        <p:style>
          <a:lnRef idx="2">
            <a:schemeClr val="accent6"/>
          </a:lnRef>
          <a:fillRef idx="1">
            <a:schemeClr val="lt1"/>
          </a:fillRef>
          <a:effectRef idx="0">
            <a:schemeClr val="accent6"/>
          </a:effectRef>
          <a:fontRef idx="minor"/>
        </p:style>
      </p:sp>
      <p:sp>
        <p:nvSpPr>
          <p:cNvPr id="379" name="CustomShape 26"/>
          <p:cNvSpPr/>
          <p:nvPr/>
        </p:nvSpPr>
        <p:spPr>
          <a:xfrm>
            <a:off x="7657560" y="448236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380" name="CustomShape 27"/>
          <p:cNvSpPr/>
          <p:nvPr/>
        </p:nvSpPr>
        <p:spPr>
          <a:xfrm>
            <a:off x="7711560" y="6324480"/>
            <a:ext cx="1051200" cy="258120"/>
          </a:xfrm>
          <a:prstGeom prst="rect">
            <a:avLst/>
          </a:prstGeom>
          <a:ln>
            <a:round/>
          </a:ln>
        </p:spPr>
        <p:style>
          <a:lnRef idx="2">
            <a:schemeClr val="accent6"/>
          </a:lnRef>
          <a:fillRef idx="1">
            <a:schemeClr val="lt1"/>
          </a:fillRef>
          <a:effectRef idx="0">
            <a:schemeClr val="accent6"/>
          </a:effectRef>
          <a:fontRef idx="minor"/>
        </p:style>
      </p:sp>
      <p:sp>
        <p:nvSpPr>
          <p:cNvPr id="381" name="CustomShape 28"/>
          <p:cNvSpPr/>
          <p:nvPr/>
        </p:nvSpPr>
        <p:spPr>
          <a:xfrm>
            <a:off x="7711560" y="6062760"/>
            <a:ext cx="1051200" cy="258120"/>
          </a:xfrm>
          <a:prstGeom prst="rect">
            <a:avLst/>
          </a:prstGeom>
          <a:ln>
            <a:round/>
          </a:ln>
        </p:spPr>
        <p:style>
          <a:lnRef idx="2">
            <a:schemeClr val="accent6"/>
          </a:lnRef>
          <a:fillRef idx="1">
            <a:schemeClr val="lt1"/>
          </a:fillRef>
          <a:effectRef idx="0">
            <a:schemeClr val="accent6"/>
          </a:effectRef>
          <a:fontRef idx="minor"/>
        </p:style>
      </p:sp>
      <p:sp>
        <p:nvSpPr>
          <p:cNvPr id="382" name="CustomShape 29"/>
          <p:cNvSpPr/>
          <p:nvPr/>
        </p:nvSpPr>
        <p:spPr>
          <a:xfrm>
            <a:off x="7669440" y="63216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383" name="CustomShape 30"/>
          <p:cNvSpPr/>
          <p:nvPr/>
        </p:nvSpPr>
        <p:spPr>
          <a:xfrm>
            <a:off x="7658280" y="6041160"/>
            <a:ext cx="5896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Fnext</a:t>
            </a:r>
            <a:endParaRPr lang="en-US" sz="1400" b="0" strike="noStrike" spc="-1">
              <a:latin typeface="Arial"/>
            </a:endParaRPr>
          </a:p>
        </p:txBody>
      </p:sp>
      <p:sp>
        <p:nvSpPr>
          <p:cNvPr id="384" name="CustomShape 31"/>
          <p:cNvSpPr/>
          <p:nvPr/>
        </p:nvSpPr>
        <p:spPr>
          <a:xfrm>
            <a:off x="7711560" y="5804280"/>
            <a:ext cx="1051200" cy="258120"/>
          </a:xfrm>
          <a:prstGeom prst="rect">
            <a:avLst/>
          </a:prstGeom>
          <a:ln>
            <a:round/>
          </a:ln>
        </p:spPr>
        <p:style>
          <a:lnRef idx="2">
            <a:schemeClr val="accent6"/>
          </a:lnRef>
          <a:fillRef idx="1">
            <a:schemeClr val="lt1"/>
          </a:fillRef>
          <a:effectRef idx="0">
            <a:schemeClr val="accent6"/>
          </a:effectRef>
          <a:fontRef idx="minor"/>
        </p:style>
      </p:sp>
      <p:sp>
        <p:nvSpPr>
          <p:cNvPr id="385" name="CustomShape 32"/>
          <p:cNvSpPr/>
          <p:nvPr/>
        </p:nvSpPr>
        <p:spPr>
          <a:xfrm>
            <a:off x="7669440" y="577224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F</a:t>
            </a:r>
            <a:endParaRPr lang="en-US" sz="1400" b="0" strike="noStrike" spc="-1">
              <a:latin typeface="Arial"/>
            </a:endParaRPr>
          </a:p>
        </p:txBody>
      </p:sp>
      <p:sp>
        <p:nvSpPr>
          <p:cNvPr id="386" name="CustomShape 33"/>
          <p:cNvSpPr/>
          <p:nvPr/>
        </p:nvSpPr>
        <p:spPr>
          <a:xfrm>
            <a:off x="8246520" y="6291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387" name="CustomShape 34"/>
          <p:cNvSpPr/>
          <p:nvPr/>
        </p:nvSpPr>
        <p:spPr>
          <a:xfrm flipH="1">
            <a:off x="381960" y="3886200"/>
            <a:ext cx="7560" cy="38268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388" name="CustomShape 35"/>
          <p:cNvSpPr/>
          <p:nvPr/>
        </p:nvSpPr>
        <p:spPr>
          <a:xfrm>
            <a:off x="382680" y="4513320"/>
            <a:ext cx="360" cy="42372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389" name="CustomShape 36"/>
          <p:cNvSpPr/>
          <p:nvPr/>
        </p:nvSpPr>
        <p:spPr>
          <a:xfrm>
            <a:off x="382680" y="5181480"/>
            <a:ext cx="360" cy="45684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390" name="CustomShape 37"/>
          <p:cNvSpPr/>
          <p:nvPr/>
        </p:nvSpPr>
        <p:spPr>
          <a:xfrm flipV="1">
            <a:off x="657000" y="5058720"/>
            <a:ext cx="12240" cy="700920"/>
          </a:xfrm>
          <a:prstGeom prst="curvedConnector3">
            <a:avLst>
              <a:gd name="adj1" fmla="val 1800000"/>
            </a:avLst>
          </a:prstGeom>
          <a:noFill/>
          <a:ln>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391" name="CustomShape 38"/>
          <p:cNvSpPr/>
          <p:nvPr/>
        </p:nvSpPr>
        <p:spPr>
          <a:xfrm flipV="1">
            <a:off x="657000" y="4390560"/>
            <a:ext cx="12240" cy="667800"/>
          </a:xfrm>
          <a:prstGeom prst="curvedConnector3">
            <a:avLst>
              <a:gd name="adj1" fmla="val 1800000"/>
            </a:avLst>
          </a:prstGeom>
          <a:noFill/>
          <a:ln>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392" name="CustomShape 39"/>
          <p:cNvSpPr/>
          <p:nvPr/>
        </p:nvSpPr>
        <p:spPr>
          <a:xfrm flipH="1" flipV="1">
            <a:off x="629640" y="3763440"/>
            <a:ext cx="26640" cy="626760"/>
          </a:xfrm>
          <a:prstGeom prst="curvedConnector3">
            <a:avLst>
              <a:gd name="adj1" fmla="val -844103"/>
            </a:avLst>
          </a:prstGeom>
          <a:noFill/>
          <a:ln>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393" name="CustomShape 40"/>
          <p:cNvSpPr/>
          <p:nvPr/>
        </p:nvSpPr>
        <p:spPr>
          <a:xfrm>
            <a:off x="922320" y="5279400"/>
            <a:ext cx="516600" cy="297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1</a:t>
            </a:r>
            <a:r>
              <a:rPr lang="en-US" sz="1200" b="0" strike="noStrike" spc="-1">
                <a:solidFill>
                  <a:srgbClr val="000000"/>
                </a:solidFill>
                <a:latin typeface="Times New Roman"/>
              </a:rPr>
              <a:t>, F</a:t>
            </a:r>
            <a:r>
              <a:rPr lang="en-US" sz="1200" b="0" strike="noStrike" spc="-1" baseline="-25000">
                <a:solidFill>
                  <a:srgbClr val="000000"/>
                </a:solidFill>
                <a:latin typeface="Times New Roman"/>
              </a:rPr>
              <a:t>0</a:t>
            </a:r>
            <a:endParaRPr lang="en-US" sz="1200" b="0" strike="noStrike" spc="-1">
              <a:latin typeface="Arial"/>
            </a:endParaRPr>
          </a:p>
        </p:txBody>
      </p:sp>
      <p:sp>
        <p:nvSpPr>
          <p:cNvPr id="394" name="CustomShape 41"/>
          <p:cNvSpPr/>
          <p:nvPr/>
        </p:nvSpPr>
        <p:spPr>
          <a:xfrm>
            <a:off x="923040" y="4572000"/>
            <a:ext cx="516600" cy="297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2</a:t>
            </a:r>
            <a:r>
              <a:rPr lang="en-US" sz="1200" b="0" strike="noStrike" spc="-1">
                <a:solidFill>
                  <a:srgbClr val="000000"/>
                </a:solidFill>
                <a:latin typeface="Times New Roman"/>
              </a:rPr>
              <a:t>, F</a:t>
            </a:r>
            <a:r>
              <a:rPr lang="en-US" sz="1200" b="0" strike="noStrike" spc="-1" baseline="-25000">
                <a:solidFill>
                  <a:srgbClr val="000000"/>
                </a:solidFill>
                <a:latin typeface="Times New Roman"/>
              </a:rPr>
              <a:t>1</a:t>
            </a:r>
            <a:endParaRPr lang="en-US" sz="1200" b="0" strike="noStrike" spc="-1">
              <a:latin typeface="Arial"/>
            </a:endParaRPr>
          </a:p>
        </p:txBody>
      </p:sp>
      <p:sp>
        <p:nvSpPr>
          <p:cNvPr id="395" name="CustomShape 42"/>
          <p:cNvSpPr/>
          <p:nvPr/>
        </p:nvSpPr>
        <p:spPr>
          <a:xfrm>
            <a:off x="922320" y="3897000"/>
            <a:ext cx="516600" cy="297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3</a:t>
            </a:r>
            <a:r>
              <a:rPr lang="en-US" sz="1200" b="0" strike="noStrike" spc="-1">
                <a:solidFill>
                  <a:srgbClr val="000000"/>
                </a:solidFill>
                <a:latin typeface="Times New Roman"/>
              </a:rPr>
              <a:t>, F</a:t>
            </a:r>
            <a:r>
              <a:rPr lang="en-US" sz="1200" b="0" strike="noStrike" spc="-1" baseline="-25000">
                <a:solidFill>
                  <a:srgbClr val="000000"/>
                </a:solidFill>
                <a:latin typeface="Times New Roman"/>
              </a:rPr>
              <a:t>2</a:t>
            </a:r>
            <a:endParaRPr lang="en-US" sz="1200" b="0" strike="noStrike" spc="-1">
              <a:latin typeface="Arial"/>
            </a:endParaRPr>
          </a:p>
        </p:txBody>
      </p:sp>
      <p:sp>
        <p:nvSpPr>
          <p:cNvPr id="396" name="CustomShape 43"/>
          <p:cNvSpPr/>
          <p:nvPr/>
        </p:nvSpPr>
        <p:spPr>
          <a:xfrm>
            <a:off x="7706160" y="4002480"/>
            <a:ext cx="1051200" cy="258120"/>
          </a:xfrm>
          <a:prstGeom prst="rect">
            <a:avLst/>
          </a:prstGeom>
          <a:ln>
            <a:round/>
          </a:ln>
        </p:spPr>
        <p:style>
          <a:lnRef idx="2">
            <a:schemeClr val="accent6"/>
          </a:lnRef>
          <a:fillRef idx="1">
            <a:schemeClr val="lt1"/>
          </a:fillRef>
          <a:effectRef idx="0">
            <a:schemeClr val="accent6"/>
          </a:effectRef>
          <a:fontRef idx="minor"/>
        </p:style>
      </p:sp>
      <p:sp>
        <p:nvSpPr>
          <p:cNvPr id="397" name="CustomShape 44"/>
          <p:cNvSpPr/>
          <p:nvPr/>
        </p:nvSpPr>
        <p:spPr>
          <a:xfrm>
            <a:off x="7712640" y="3749040"/>
            <a:ext cx="1051200" cy="258120"/>
          </a:xfrm>
          <a:prstGeom prst="rect">
            <a:avLst/>
          </a:prstGeom>
          <a:ln>
            <a:round/>
          </a:ln>
        </p:spPr>
        <p:style>
          <a:lnRef idx="2">
            <a:schemeClr val="accent6"/>
          </a:lnRef>
          <a:fillRef idx="1">
            <a:schemeClr val="lt1"/>
          </a:fillRef>
          <a:effectRef idx="0">
            <a:schemeClr val="accent6"/>
          </a:effectRef>
          <a:fontRef idx="minor"/>
        </p:style>
      </p:sp>
      <p:sp>
        <p:nvSpPr>
          <p:cNvPr id="398" name="CustomShape 45"/>
          <p:cNvSpPr/>
          <p:nvPr/>
        </p:nvSpPr>
        <p:spPr>
          <a:xfrm>
            <a:off x="7712640" y="3487320"/>
            <a:ext cx="1051200" cy="258120"/>
          </a:xfrm>
          <a:prstGeom prst="rect">
            <a:avLst/>
          </a:prstGeom>
          <a:ln>
            <a:round/>
          </a:ln>
        </p:spPr>
        <p:style>
          <a:lnRef idx="2">
            <a:schemeClr val="accent6"/>
          </a:lnRef>
          <a:fillRef idx="1">
            <a:schemeClr val="lt1"/>
          </a:fillRef>
          <a:effectRef idx="0">
            <a:schemeClr val="accent6"/>
          </a:effectRef>
          <a:fontRef idx="minor"/>
        </p:style>
      </p:sp>
      <p:sp>
        <p:nvSpPr>
          <p:cNvPr id="399" name="CustomShape 46"/>
          <p:cNvSpPr/>
          <p:nvPr/>
        </p:nvSpPr>
        <p:spPr>
          <a:xfrm>
            <a:off x="7166880" y="42627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&lt;136&gt;</a:t>
            </a:r>
            <a:endParaRPr lang="en-US" sz="1200" b="0" strike="noStrike" spc="-1">
              <a:latin typeface="Arial"/>
            </a:endParaRPr>
          </a:p>
        </p:txBody>
      </p:sp>
      <p:sp>
        <p:nvSpPr>
          <p:cNvPr id="400" name="CustomShape 47"/>
          <p:cNvSpPr/>
          <p:nvPr/>
        </p:nvSpPr>
        <p:spPr>
          <a:xfrm>
            <a:off x="7684920" y="395316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401" name="CustomShape 48"/>
          <p:cNvSpPr/>
          <p:nvPr/>
        </p:nvSpPr>
        <p:spPr>
          <a:xfrm>
            <a:off x="7662600" y="345492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402" name="CustomShape 49"/>
          <p:cNvSpPr/>
          <p:nvPr/>
        </p:nvSpPr>
        <p:spPr>
          <a:xfrm>
            <a:off x="7669440" y="3702960"/>
            <a:ext cx="3675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403" name="CustomShape 50"/>
          <p:cNvSpPr/>
          <p:nvPr/>
        </p:nvSpPr>
        <p:spPr>
          <a:xfrm>
            <a:off x="7708680" y="3225600"/>
            <a:ext cx="1051200" cy="258120"/>
          </a:xfrm>
          <a:prstGeom prst="rect">
            <a:avLst/>
          </a:prstGeom>
          <a:ln>
            <a:round/>
          </a:ln>
        </p:spPr>
        <p:style>
          <a:lnRef idx="2">
            <a:schemeClr val="accent6"/>
          </a:lnRef>
          <a:fillRef idx="1">
            <a:schemeClr val="lt1"/>
          </a:fillRef>
          <a:effectRef idx="0">
            <a:schemeClr val="accent6"/>
          </a:effectRef>
          <a:fontRef idx="minor"/>
        </p:style>
      </p:sp>
      <p:sp>
        <p:nvSpPr>
          <p:cNvPr id="404" name="CustomShape 51"/>
          <p:cNvSpPr/>
          <p:nvPr/>
        </p:nvSpPr>
        <p:spPr>
          <a:xfrm>
            <a:off x="7658640" y="319320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405" name="CustomShape 52"/>
          <p:cNvSpPr/>
          <p:nvPr/>
        </p:nvSpPr>
        <p:spPr>
          <a:xfrm>
            <a:off x="8259480" y="3956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406" name="CustomShape 53"/>
          <p:cNvSpPr/>
          <p:nvPr/>
        </p:nvSpPr>
        <p:spPr>
          <a:xfrm rot="10800000" flipH="1">
            <a:off x="7155000" y="4401720"/>
            <a:ext cx="7920" cy="1288800"/>
          </a:xfrm>
          <a:prstGeom prst="curvedConnector3">
            <a:avLst>
              <a:gd name="adj1" fmla="val -2800441"/>
            </a:avLst>
          </a:prstGeom>
          <a:noFill/>
          <a:ln>
            <a:round/>
            <a:tailEnd type="triangle" w="med" len="med"/>
          </a:ln>
        </p:spPr>
        <p:style>
          <a:lnRef idx="1">
            <a:schemeClr val="accent1"/>
          </a:lnRef>
          <a:fillRef idx="0">
            <a:schemeClr val="accent1"/>
          </a:fillRef>
          <a:effectRef idx="0">
            <a:schemeClr val="accent1"/>
          </a:effectRef>
          <a:fontRef idx="minor"/>
        </p:style>
      </p:sp>
      <p:sp>
        <p:nvSpPr>
          <p:cNvPr id="407" name="CustomShape 54"/>
          <p:cNvSpPr/>
          <p:nvPr/>
        </p:nvSpPr>
        <p:spPr>
          <a:xfrm>
            <a:off x="7703280" y="4264200"/>
            <a:ext cx="1051200" cy="258120"/>
          </a:xfrm>
          <a:prstGeom prst="rect">
            <a:avLst/>
          </a:prstGeom>
          <a:ln>
            <a:round/>
          </a:ln>
        </p:spPr>
        <p:style>
          <a:lnRef idx="2">
            <a:schemeClr val="accent6"/>
          </a:lnRef>
          <a:fillRef idx="1">
            <a:schemeClr val="lt1"/>
          </a:fillRef>
          <a:effectRef idx="0">
            <a:schemeClr val="accent6"/>
          </a:effectRef>
          <a:fontRef idx="minor"/>
        </p:style>
      </p:sp>
      <p:sp>
        <p:nvSpPr>
          <p:cNvPr id="408" name="CustomShape 55"/>
          <p:cNvSpPr/>
          <p:nvPr/>
        </p:nvSpPr>
        <p:spPr>
          <a:xfrm>
            <a:off x="7669800" y="423648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409" name="CustomShape 56"/>
          <p:cNvSpPr/>
          <p:nvPr/>
        </p:nvSpPr>
        <p:spPr>
          <a:xfrm>
            <a:off x="7705080" y="2708280"/>
            <a:ext cx="1051200" cy="258120"/>
          </a:xfrm>
          <a:prstGeom prst="rect">
            <a:avLst/>
          </a:prstGeom>
          <a:ln>
            <a:round/>
          </a:ln>
        </p:spPr>
        <p:style>
          <a:lnRef idx="2">
            <a:schemeClr val="accent6"/>
          </a:lnRef>
          <a:fillRef idx="1">
            <a:schemeClr val="lt1"/>
          </a:fillRef>
          <a:effectRef idx="0">
            <a:schemeClr val="accent6"/>
          </a:effectRef>
          <a:fontRef idx="minor"/>
        </p:style>
      </p:sp>
      <p:sp>
        <p:nvSpPr>
          <p:cNvPr id="410" name="CustomShape 57"/>
          <p:cNvSpPr/>
          <p:nvPr/>
        </p:nvSpPr>
        <p:spPr>
          <a:xfrm>
            <a:off x="7711560" y="2454840"/>
            <a:ext cx="1051200" cy="258120"/>
          </a:xfrm>
          <a:prstGeom prst="rect">
            <a:avLst/>
          </a:prstGeom>
          <a:ln>
            <a:round/>
          </a:ln>
        </p:spPr>
        <p:style>
          <a:lnRef idx="2">
            <a:schemeClr val="accent6"/>
          </a:lnRef>
          <a:fillRef idx="1">
            <a:schemeClr val="lt1"/>
          </a:fillRef>
          <a:effectRef idx="0">
            <a:schemeClr val="accent6"/>
          </a:effectRef>
          <a:fontRef idx="minor"/>
        </p:style>
      </p:sp>
      <p:sp>
        <p:nvSpPr>
          <p:cNvPr id="411" name="CustomShape 58"/>
          <p:cNvSpPr/>
          <p:nvPr/>
        </p:nvSpPr>
        <p:spPr>
          <a:xfrm>
            <a:off x="7711560" y="2193120"/>
            <a:ext cx="1051200" cy="258120"/>
          </a:xfrm>
          <a:prstGeom prst="rect">
            <a:avLst/>
          </a:prstGeom>
          <a:ln>
            <a:round/>
          </a:ln>
        </p:spPr>
        <p:style>
          <a:lnRef idx="2">
            <a:schemeClr val="accent6"/>
          </a:lnRef>
          <a:fillRef idx="1">
            <a:schemeClr val="lt1"/>
          </a:fillRef>
          <a:effectRef idx="0">
            <a:schemeClr val="accent6"/>
          </a:effectRef>
          <a:fontRef idx="minor"/>
        </p:style>
      </p:sp>
      <p:sp>
        <p:nvSpPr>
          <p:cNvPr id="412" name="CustomShape 59"/>
          <p:cNvSpPr/>
          <p:nvPr/>
        </p:nvSpPr>
        <p:spPr>
          <a:xfrm>
            <a:off x="7165800" y="29685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&lt;156&gt;</a:t>
            </a:r>
            <a:endParaRPr lang="en-US" sz="1200" b="0" strike="noStrike" spc="-1">
              <a:latin typeface="Arial"/>
            </a:endParaRPr>
          </a:p>
        </p:txBody>
      </p:sp>
      <p:sp>
        <p:nvSpPr>
          <p:cNvPr id="413" name="CustomShape 60"/>
          <p:cNvSpPr/>
          <p:nvPr/>
        </p:nvSpPr>
        <p:spPr>
          <a:xfrm>
            <a:off x="7683840" y="265896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414" name="CustomShape 61"/>
          <p:cNvSpPr/>
          <p:nvPr/>
        </p:nvSpPr>
        <p:spPr>
          <a:xfrm>
            <a:off x="7661520" y="216108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415" name="CustomShape 62"/>
          <p:cNvSpPr/>
          <p:nvPr/>
        </p:nvSpPr>
        <p:spPr>
          <a:xfrm>
            <a:off x="7668360" y="2409120"/>
            <a:ext cx="3675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416" name="CustomShape 63"/>
          <p:cNvSpPr/>
          <p:nvPr/>
        </p:nvSpPr>
        <p:spPr>
          <a:xfrm>
            <a:off x="7707600" y="1931400"/>
            <a:ext cx="1051200" cy="258120"/>
          </a:xfrm>
          <a:prstGeom prst="rect">
            <a:avLst/>
          </a:prstGeom>
          <a:ln>
            <a:round/>
          </a:ln>
        </p:spPr>
        <p:style>
          <a:lnRef idx="2">
            <a:schemeClr val="accent6"/>
          </a:lnRef>
          <a:fillRef idx="1">
            <a:schemeClr val="lt1"/>
          </a:fillRef>
          <a:effectRef idx="0">
            <a:schemeClr val="accent6"/>
          </a:effectRef>
          <a:fontRef idx="minor"/>
        </p:style>
      </p:sp>
      <p:sp>
        <p:nvSpPr>
          <p:cNvPr id="417" name="CustomShape 64"/>
          <p:cNvSpPr/>
          <p:nvPr/>
        </p:nvSpPr>
        <p:spPr>
          <a:xfrm>
            <a:off x="7657560" y="189900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418" name="CustomShape 65"/>
          <p:cNvSpPr/>
          <p:nvPr/>
        </p:nvSpPr>
        <p:spPr>
          <a:xfrm>
            <a:off x="8258400" y="26625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419" name="CustomShape 66"/>
          <p:cNvSpPr/>
          <p:nvPr/>
        </p:nvSpPr>
        <p:spPr>
          <a:xfrm rot="10800000">
            <a:off x="7162200" y="3107160"/>
            <a:ext cx="720" cy="1293840"/>
          </a:xfrm>
          <a:prstGeom prst="curvedConnector3">
            <a:avLst>
              <a:gd name="adj1" fmla="val 20348007"/>
            </a:avLst>
          </a:prstGeom>
          <a:noFill/>
          <a:ln>
            <a:round/>
            <a:tailEnd type="triangle" w="med" len="med"/>
          </a:ln>
        </p:spPr>
        <p:style>
          <a:lnRef idx="1">
            <a:schemeClr val="accent1"/>
          </a:lnRef>
          <a:fillRef idx="0">
            <a:schemeClr val="accent1"/>
          </a:fillRef>
          <a:effectRef idx="0">
            <a:schemeClr val="accent1"/>
          </a:effectRef>
          <a:fontRef idx="minor"/>
        </p:style>
      </p:sp>
      <p:sp>
        <p:nvSpPr>
          <p:cNvPr id="420" name="CustomShape 67"/>
          <p:cNvSpPr/>
          <p:nvPr/>
        </p:nvSpPr>
        <p:spPr>
          <a:xfrm>
            <a:off x="7702200" y="2970360"/>
            <a:ext cx="1051200" cy="258120"/>
          </a:xfrm>
          <a:prstGeom prst="rect">
            <a:avLst/>
          </a:prstGeom>
          <a:ln>
            <a:round/>
          </a:ln>
        </p:spPr>
        <p:style>
          <a:lnRef idx="2">
            <a:schemeClr val="accent6"/>
          </a:lnRef>
          <a:fillRef idx="1">
            <a:schemeClr val="lt1"/>
          </a:fillRef>
          <a:effectRef idx="0">
            <a:schemeClr val="accent6"/>
          </a:effectRef>
          <a:fontRef idx="minor"/>
        </p:style>
      </p:sp>
      <p:sp>
        <p:nvSpPr>
          <p:cNvPr id="421" name="CustomShape 68"/>
          <p:cNvSpPr/>
          <p:nvPr/>
        </p:nvSpPr>
        <p:spPr>
          <a:xfrm>
            <a:off x="7668720" y="294228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422" name="CustomShape 69"/>
          <p:cNvSpPr/>
          <p:nvPr/>
        </p:nvSpPr>
        <p:spPr>
          <a:xfrm>
            <a:off x="7706160" y="1411560"/>
            <a:ext cx="1051200" cy="258120"/>
          </a:xfrm>
          <a:prstGeom prst="rect">
            <a:avLst/>
          </a:prstGeom>
          <a:ln>
            <a:round/>
          </a:ln>
        </p:spPr>
        <p:style>
          <a:lnRef idx="2">
            <a:schemeClr val="accent6"/>
          </a:lnRef>
          <a:fillRef idx="1">
            <a:schemeClr val="lt1"/>
          </a:fillRef>
          <a:effectRef idx="0">
            <a:schemeClr val="accent6"/>
          </a:effectRef>
          <a:fontRef idx="minor"/>
        </p:style>
      </p:sp>
      <p:sp>
        <p:nvSpPr>
          <p:cNvPr id="423" name="CustomShape 70"/>
          <p:cNvSpPr/>
          <p:nvPr/>
        </p:nvSpPr>
        <p:spPr>
          <a:xfrm>
            <a:off x="7712640" y="1158120"/>
            <a:ext cx="1051200" cy="258120"/>
          </a:xfrm>
          <a:prstGeom prst="rect">
            <a:avLst/>
          </a:prstGeom>
          <a:ln>
            <a:round/>
          </a:ln>
        </p:spPr>
        <p:style>
          <a:lnRef idx="2">
            <a:schemeClr val="accent6"/>
          </a:lnRef>
          <a:fillRef idx="1">
            <a:schemeClr val="lt1"/>
          </a:fillRef>
          <a:effectRef idx="0">
            <a:schemeClr val="accent6"/>
          </a:effectRef>
          <a:fontRef idx="minor"/>
        </p:style>
      </p:sp>
      <p:sp>
        <p:nvSpPr>
          <p:cNvPr id="424" name="CustomShape 71"/>
          <p:cNvSpPr/>
          <p:nvPr/>
        </p:nvSpPr>
        <p:spPr>
          <a:xfrm>
            <a:off x="7712640" y="896400"/>
            <a:ext cx="1051200" cy="258120"/>
          </a:xfrm>
          <a:prstGeom prst="rect">
            <a:avLst/>
          </a:prstGeom>
          <a:ln>
            <a:round/>
          </a:ln>
        </p:spPr>
        <p:style>
          <a:lnRef idx="2">
            <a:schemeClr val="accent6"/>
          </a:lnRef>
          <a:fillRef idx="1">
            <a:schemeClr val="lt1"/>
          </a:fillRef>
          <a:effectRef idx="0">
            <a:schemeClr val="accent6"/>
          </a:effectRef>
          <a:fontRef idx="minor"/>
        </p:style>
      </p:sp>
      <p:sp>
        <p:nvSpPr>
          <p:cNvPr id="425" name="CustomShape 72"/>
          <p:cNvSpPr/>
          <p:nvPr/>
        </p:nvSpPr>
        <p:spPr>
          <a:xfrm>
            <a:off x="7166880" y="167184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&lt;176&gt;</a:t>
            </a:r>
            <a:endParaRPr lang="en-US" sz="1200" b="0" strike="noStrike" spc="-1">
              <a:latin typeface="Arial"/>
            </a:endParaRPr>
          </a:p>
        </p:txBody>
      </p:sp>
      <p:sp>
        <p:nvSpPr>
          <p:cNvPr id="426" name="CustomShape 73"/>
          <p:cNvSpPr/>
          <p:nvPr/>
        </p:nvSpPr>
        <p:spPr>
          <a:xfrm>
            <a:off x="7684920" y="136224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427" name="CustomShape 74"/>
          <p:cNvSpPr/>
          <p:nvPr/>
        </p:nvSpPr>
        <p:spPr>
          <a:xfrm>
            <a:off x="7662600" y="86436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428" name="CustomShape 75"/>
          <p:cNvSpPr/>
          <p:nvPr/>
        </p:nvSpPr>
        <p:spPr>
          <a:xfrm>
            <a:off x="7669440" y="1112400"/>
            <a:ext cx="3675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429" name="CustomShape 76"/>
          <p:cNvSpPr/>
          <p:nvPr/>
        </p:nvSpPr>
        <p:spPr>
          <a:xfrm>
            <a:off x="7708680" y="634680"/>
            <a:ext cx="1051200" cy="258120"/>
          </a:xfrm>
          <a:prstGeom prst="rect">
            <a:avLst/>
          </a:prstGeom>
          <a:ln>
            <a:round/>
          </a:ln>
        </p:spPr>
        <p:style>
          <a:lnRef idx="2">
            <a:schemeClr val="accent6"/>
          </a:lnRef>
          <a:fillRef idx="1">
            <a:schemeClr val="lt1"/>
          </a:fillRef>
          <a:effectRef idx="0">
            <a:schemeClr val="accent6"/>
          </a:effectRef>
          <a:fontRef idx="minor"/>
        </p:style>
      </p:sp>
      <p:sp>
        <p:nvSpPr>
          <p:cNvPr id="430" name="CustomShape 77"/>
          <p:cNvSpPr/>
          <p:nvPr/>
        </p:nvSpPr>
        <p:spPr>
          <a:xfrm>
            <a:off x="7658640" y="60228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fn_2</a:t>
            </a:r>
            <a:endParaRPr lang="en-US" sz="1400" b="0" strike="noStrike" spc="-1">
              <a:latin typeface="Arial"/>
            </a:endParaRPr>
          </a:p>
        </p:txBody>
      </p:sp>
      <p:sp>
        <p:nvSpPr>
          <p:cNvPr id="431" name="CustomShape 78"/>
          <p:cNvSpPr/>
          <p:nvPr/>
        </p:nvSpPr>
        <p:spPr>
          <a:xfrm>
            <a:off x="8259480" y="13658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432" name="CustomShape 79"/>
          <p:cNvSpPr/>
          <p:nvPr/>
        </p:nvSpPr>
        <p:spPr>
          <a:xfrm rot="10800000" flipH="1">
            <a:off x="7162200" y="1810800"/>
            <a:ext cx="720" cy="1296360"/>
          </a:xfrm>
          <a:prstGeom prst="curvedConnector3">
            <a:avLst>
              <a:gd name="adj1" fmla="val -20248007"/>
            </a:avLst>
          </a:prstGeom>
          <a:noFill/>
          <a:ln>
            <a:round/>
            <a:tailEnd type="triangle" w="med" len="med"/>
          </a:ln>
        </p:spPr>
        <p:style>
          <a:lnRef idx="1">
            <a:schemeClr val="accent1"/>
          </a:lnRef>
          <a:fillRef idx="0">
            <a:schemeClr val="accent1"/>
          </a:fillRef>
          <a:effectRef idx="0">
            <a:schemeClr val="accent1"/>
          </a:effectRef>
          <a:fontRef idx="minor"/>
        </p:style>
      </p:sp>
      <p:sp>
        <p:nvSpPr>
          <p:cNvPr id="433" name="CustomShape 80"/>
          <p:cNvSpPr/>
          <p:nvPr/>
        </p:nvSpPr>
        <p:spPr>
          <a:xfrm>
            <a:off x="7703280" y="1673640"/>
            <a:ext cx="1051200" cy="258120"/>
          </a:xfrm>
          <a:prstGeom prst="rect">
            <a:avLst/>
          </a:prstGeom>
          <a:ln>
            <a:round/>
          </a:ln>
        </p:spPr>
        <p:style>
          <a:lnRef idx="2">
            <a:schemeClr val="accent6"/>
          </a:lnRef>
          <a:fillRef idx="1">
            <a:schemeClr val="lt1"/>
          </a:fillRef>
          <a:effectRef idx="0">
            <a:schemeClr val="accent6"/>
          </a:effectRef>
          <a:fontRef idx="minor"/>
        </p:style>
      </p:sp>
      <p:sp>
        <p:nvSpPr>
          <p:cNvPr id="434" name="CustomShape 81"/>
          <p:cNvSpPr/>
          <p:nvPr/>
        </p:nvSpPr>
        <p:spPr>
          <a:xfrm>
            <a:off x="7669800" y="164556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435" name="CustomShape 82"/>
          <p:cNvSpPr/>
          <p:nvPr/>
        </p:nvSpPr>
        <p:spPr>
          <a:xfrm>
            <a:off x="8115840" y="4752360"/>
            <a:ext cx="6444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&lt;112&gt;</a:t>
            </a:r>
            <a:endParaRPr lang="en-US" sz="1400" b="0" strike="noStrike" spc="-1">
              <a:latin typeface="Arial"/>
            </a:endParaRPr>
          </a:p>
        </p:txBody>
      </p:sp>
      <p:sp>
        <p:nvSpPr>
          <p:cNvPr id="436" name="CustomShape 83"/>
          <p:cNvSpPr/>
          <p:nvPr/>
        </p:nvSpPr>
        <p:spPr>
          <a:xfrm>
            <a:off x="8114040" y="5012280"/>
            <a:ext cx="6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&lt;108&gt;</a:t>
            </a:r>
            <a:endParaRPr lang="en-US" sz="1400" b="0" strike="noStrike" spc="-1">
              <a:latin typeface="Arial"/>
            </a:endParaRPr>
          </a:p>
        </p:txBody>
      </p:sp>
      <p:sp>
        <p:nvSpPr>
          <p:cNvPr id="437" name="CustomShape 84"/>
          <p:cNvSpPr/>
          <p:nvPr/>
        </p:nvSpPr>
        <p:spPr>
          <a:xfrm flipH="1">
            <a:off x="8763120" y="5166000"/>
            <a:ext cx="5040" cy="1025640"/>
          </a:xfrm>
          <a:prstGeom prst="curvedConnector3">
            <a:avLst>
              <a:gd name="adj1" fmla="val -4297800"/>
            </a:avLst>
          </a:prstGeom>
          <a:noFill/>
          <a:ln>
            <a:round/>
            <a:tailEnd type="triangle" w="med" len="med"/>
          </a:ln>
        </p:spPr>
        <p:style>
          <a:lnRef idx="1">
            <a:schemeClr val="accent1"/>
          </a:lnRef>
          <a:fillRef idx="0">
            <a:schemeClr val="accent1"/>
          </a:fillRef>
          <a:effectRef idx="0">
            <a:schemeClr val="accent1"/>
          </a:effectRef>
          <a:fontRef idx="minor"/>
        </p:style>
      </p:sp>
      <p:sp>
        <p:nvSpPr>
          <p:cNvPr id="438" name="CustomShape 85"/>
          <p:cNvSpPr/>
          <p:nvPr/>
        </p:nvSpPr>
        <p:spPr>
          <a:xfrm>
            <a:off x="8763120" y="4906440"/>
            <a:ext cx="12240" cy="102672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
        <p:nvSpPr>
          <p:cNvPr id="439" name="CustomShape 86"/>
          <p:cNvSpPr/>
          <p:nvPr/>
        </p:nvSpPr>
        <p:spPr>
          <a:xfrm>
            <a:off x="8108640" y="3464280"/>
            <a:ext cx="6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&lt;132&gt;</a:t>
            </a:r>
            <a:endParaRPr lang="en-US" sz="1400" b="0" strike="noStrike" spc="-1">
              <a:latin typeface="Arial"/>
            </a:endParaRPr>
          </a:p>
        </p:txBody>
      </p:sp>
      <p:sp>
        <p:nvSpPr>
          <p:cNvPr id="440" name="CustomShape 87"/>
          <p:cNvSpPr/>
          <p:nvPr/>
        </p:nvSpPr>
        <p:spPr>
          <a:xfrm>
            <a:off x="8100720" y="3730680"/>
            <a:ext cx="6444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&lt;112&gt;</a:t>
            </a:r>
            <a:endParaRPr lang="en-US" sz="1400" b="0" strike="noStrike" spc="-1">
              <a:latin typeface="Arial"/>
            </a:endParaRPr>
          </a:p>
        </p:txBody>
      </p:sp>
      <p:sp>
        <p:nvSpPr>
          <p:cNvPr id="441" name="CustomShape 88"/>
          <p:cNvSpPr/>
          <p:nvPr/>
        </p:nvSpPr>
        <p:spPr>
          <a:xfrm flipH="1">
            <a:off x="8763120" y="3878280"/>
            <a:ext cx="720" cy="2055240"/>
          </a:xfrm>
          <a:prstGeom prst="curvedConnector3">
            <a:avLst>
              <a:gd name="adj1" fmla="val -20248007"/>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2" name="CustomShape 89"/>
          <p:cNvSpPr/>
          <p:nvPr/>
        </p:nvSpPr>
        <p:spPr>
          <a:xfrm flipH="1">
            <a:off x="8758440" y="3616560"/>
            <a:ext cx="4680" cy="1027080"/>
          </a:xfrm>
          <a:prstGeom prst="curvedConnector3">
            <a:avLst>
              <a:gd name="adj1" fmla="val -4616317"/>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3" name="CustomShape 90"/>
          <p:cNvSpPr/>
          <p:nvPr/>
        </p:nvSpPr>
        <p:spPr>
          <a:xfrm>
            <a:off x="8079120" y="2180160"/>
            <a:ext cx="6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&lt;152&gt;</a:t>
            </a:r>
            <a:endParaRPr lang="en-US" sz="1400" b="0" strike="noStrike" spc="-1">
              <a:latin typeface="Arial"/>
            </a:endParaRPr>
          </a:p>
        </p:txBody>
      </p:sp>
      <p:sp>
        <p:nvSpPr>
          <p:cNvPr id="444" name="CustomShape 91"/>
          <p:cNvSpPr/>
          <p:nvPr/>
        </p:nvSpPr>
        <p:spPr>
          <a:xfrm flipH="1">
            <a:off x="8760240" y="2322360"/>
            <a:ext cx="2160" cy="1031760"/>
          </a:xfrm>
          <a:prstGeom prst="curvedConnector3">
            <a:avLst>
              <a:gd name="adj1" fmla="val -8485523"/>
            </a:avLst>
          </a:prstGeom>
          <a:noFill/>
          <a:ln>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445" name="CustomShape 92"/>
          <p:cNvSpPr/>
          <p:nvPr/>
        </p:nvSpPr>
        <p:spPr>
          <a:xfrm>
            <a:off x="8065080" y="2438280"/>
            <a:ext cx="6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&lt;132&gt;</a:t>
            </a:r>
            <a:endParaRPr lang="en-US" sz="1400" b="0" strike="noStrike" spc="-1">
              <a:latin typeface="Arial"/>
            </a:endParaRPr>
          </a:p>
        </p:txBody>
      </p:sp>
      <p:sp>
        <p:nvSpPr>
          <p:cNvPr id="446" name="CustomShape 93"/>
          <p:cNvSpPr/>
          <p:nvPr/>
        </p:nvSpPr>
        <p:spPr>
          <a:xfrm flipH="1">
            <a:off x="8759160" y="2584080"/>
            <a:ext cx="3600" cy="2059200"/>
          </a:xfrm>
          <a:prstGeom prst="curvedConnector3">
            <a:avLst>
              <a:gd name="adj1" fmla="val -5979597"/>
            </a:avLst>
          </a:prstGeom>
          <a:noFill/>
          <a:ln>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447" name="CustomShape 94"/>
          <p:cNvSpPr/>
          <p:nvPr/>
        </p:nvSpPr>
        <p:spPr>
          <a:xfrm>
            <a:off x="7167960" y="605484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&lt;108&gt;</a:t>
            </a:r>
            <a:endParaRPr lang="en-US" sz="1200" b="0" strike="noStrike" spc="-1">
              <a:latin typeface="Arial"/>
            </a:endParaRPr>
          </a:p>
        </p:txBody>
      </p:sp>
      <p:sp>
        <p:nvSpPr>
          <p:cNvPr id="448" name="CustomShape 95"/>
          <p:cNvSpPr/>
          <p:nvPr/>
        </p:nvSpPr>
        <p:spPr>
          <a:xfrm>
            <a:off x="7166880" y="5805000"/>
            <a:ext cx="5742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&lt;112&gt;</a:t>
            </a:r>
            <a:endParaRPr lang="en-US" sz="1200" b="0" strike="noStrike" spc="-1">
              <a:latin typeface="Arial"/>
            </a:endParaRPr>
          </a:p>
        </p:txBody>
      </p:sp>
      <p:sp>
        <p:nvSpPr>
          <p:cNvPr id="449" name="CustomShape 96"/>
          <p:cNvSpPr/>
          <p:nvPr/>
        </p:nvSpPr>
        <p:spPr>
          <a:xfrm>
            <a:off x="7160760" y="50364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&lt;124&gt;</a:t>
            </a:r>
            <a:endParaRPr lang="en-US" sz="1200" b="0" strike="noStrike" spc="-1">
              <a:latin typeface="Arial"/>
            </a:endParaRPr>
          </a:p>
        </p:txBody>
      </p:sp>
      <p:sp>
        <p:nvSpPr>
          <p:cNvPr id="450" name="CustomShape 97"/>
          <p:cNvSpPr/>
          <p:nvPr/>
        </p:nvSpPr>
        <p:spPr>
          <a:xfrm>
            <a:off x="7159680" y="47865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&lt;128&gt;</a:t>
            </a:r>
            <a:endParaRPr lang="en-US" sz="1200" b="0" strike="noStrike" spc="-1">
              <a:latin typeface="Arial"/>
            </a:endParaRPr>
          </a:p>
        </p:txBody>
      </p:sp>
      <p:sp>
        <p:nvSpPr>
          <p:cNvPr id="451" name="CustomShape 98"/>
          <p:cNvSpPr/>
          <p:nvPr/>
        </p:nvSpPr>
        <p:spPr>
          <a:xfrm>
            <a:off x="7159680" y="45165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&lt;132&gt;</a:t>
            </a:r>
            <a:endParaRPr lang="en-US" sz="1200" b="0" strike="noStrike" spc="-1">
              <a:latin typeface="Arial"/>
            </a:endParaRPr>
          </a:p>
        </p:txBody>
      </p:sp>
      <p:sp>
        <p:nvSpPr>
          <p:cNvPr id="452" name="CustomShape 99"/>
          <p:cNvSpPr/>
          <p:nvPr/>
        </p:nvSpPr>
        <p:spPr>
          <a:xfrm>
            <a:off x="7167960" y="37476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&lt;144&gt;</a:t>
            </a:r>
            <a:endParaRPr lang="en-US" sz="1200" b="0" strike="noStrike" spc="-1">
              <a:latin typeface="Arial"/>
            </a:endParaRPr>
          </a:p>
        </p:txBody>
      </p:sp>
      <p:sp>
        <p:nvSpPr>
          <p:cNvPr id="453" name="CustomShape 100"/>
          <p:cNvSpPr/>
          <p:nvPr/>
        </p:nvSpPr>
        <p:spPr>
          <a:xfrm>
            <a:off x="7166880" y="34974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&lt;148&gt;</a:t>
            </a:r>
            <a:endParaRPr lang="en-US" sz="1200" b="0" strike="noStrike" spc="-1">
              <a:latin typeface="Arial"/>
            </a:endParaRPr>
          </a:p>
        </p:txBody>
      </p:sp>
      <p:sp>
        <p:nvSpPr>
          <p:cNvPr id="454" name="CustomShape 101"/>
          <p:cNvSpPr/>
          <p:nvPr/>
        </p:nvSpPr>
        <p:spPr>
          <a:xfrm>
            <a:off x="7166880" y="32274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&lt;152&gt;</a:t>
            </a:r>
            <a:endParaRPr lang="en-US" sz="1200" b="0" strike="noStrike" spc="-1">
              <a:latin typeface="Arial"/>
            </a:endParaRPr>
          </a:p>
        </p:txBody>
      </p:sp>
      <p:sp>
        <p:nvSpPr>
          <p:cNvPr id="455" name="CustomShape 102"/>
          <p:cNvSpPr/>
          <p:nvPr/>
        </p:nvSpPr>
        <p:spPr>
          <a:xfrm>
            <a:off x="7167960" y="245304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&lt;164&gt;</a:t>
            </a:r>
            <a:endParaRPr lang="en-US" sz="1200" b="0" strike="noStrike" spc="-1">
              <a:latin typeface="Arial"/>
            </a:endParaRPr>
          </a:p>
        </p:txBody>
      </p:sp>
      <p:sp>
        <p:nvSpPr>
          <p:cNvPr id="456" name="CustomShape 103"/>
          <p:cNvSpPr/>
          <p:nvPr/>
        </p:nvSpPr>
        <p:spPr>
          <a:xfrm>
            <a:off x="7166880" y="22032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&lt;168&gt;</a:t>
            </a:r>
            <a:endParaRPr lang="en-US" sz="1200" b="0" strike="noStrike" spc="-1">
              <a:latin typeface="Arial"/>
            </a:endParaRPr>
          </a:p>
        </p:txBody>
      </p:sp>
      <p:sp>
        <p:nvSpPr>
          <p:cNvPr id="457" name="CustomShape 104"/>
          <p:cNvSpPr/>
          <p:nvPr/>
        </p:nvSpPr>
        <p:spPr>
          <a:xfrm>
            <a:off x="7166880" y="19332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&lt;172&gt;</a:t>
            </a:r>
            <a:endParaRPr lang="en-US" sz="1200" b="0" strike="noStrike" spc="-1">
              <a:latin typeface="Arial"/>
            </a:endParaRPr>
          </a:p>
        </p:txBody>
      </p:sp>
      <p:sp>
        <p:nvSpPr>
          <p:cNvPr id="458" name="CustomShape 105"/>
          <p:cNvSpPr/>
          <p:nvPr/>
        </p:nvSpPr>
        <p:spPr>
          <a:xfrm>
            <a:off x="8079120" y="866160"/>
            <a:ext cx="6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&lt;172&gt;</a:t>
            </a:r>
            <a:endParaRPr lang="en-US" sz="1400" b="0" strike="noStrike" spc="-1">
              <a:latin typeface="Arial"/>
            </a:endParaRPr>
          </a:p>
        </p:txBody>
      </p:sp>
      <p:sp>
        <p:nvSpPr>
          <p:cNvPr id="459" name="CustomShape 106"/>
          <p:cNvSpPr/>
          <p:nvPr/>
        </p:nvSpPr>
        <p:spPr>
          <a:xfrm flipH="1">
            <a:off x="8758440" y="1025640"/>
            <a:ext cx="4680" cy="1034640"/>
          </a:xfrm>
          <a:prstGeom prst="curvedConnector3">
            <a:avLst>
              <a:gd name="adj1" fmla="val -4616317"/>
            </a:avLst>
          </a:prstGeom>
          <a:noFill/>
          <a:ln>
            <a:solidFill>
              <a:srgbClr val="00B050"/>
            </a:solidFill>
            <a:round/>
            <a:tailEnd type="triangle" w="med" len="med"/>
          </a:ln>
        </p:spPr>
        <p:style>
          <a:lnRef idx="1">
            <a:schemeClr val="accent1"/>
          </a:lnRef>
          <a:fillRef idx="0">
            <a:schemeClr val="accent1"/>
          </a:fillRef>
          <a:effectRef idx="0">
            <a:schemeClr val="accent1"/>
          </a:effectRef>
          <a:fontRef idx="minor"/>
        </p:style>
      </p:sp>
      <p:sp>
        <p:nvSpPr>
          <p:cNvPr id="460" name="CustomShape 107"/>
          <p:cNvSpPr/>
          <p:nvPr/>
        </p:nvSpPr>
        <p:spPr>
          <a:xfrm>
            <a:off x="8066160" y="1143000"/>
            <a:ext cx="65196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&lt;152&gt;</a:t>
            </a:r>
            <a:endParaRPr lang="en-US" sz="1400" b="0" strike="noStrike" spc="-1">
              <a:latin typeface="Arial"/>
            </a:endParaRPr>
          </a:p>
        </p:txBody>
      </p:sp>
      <p:sp>
        <p:nvSpPr>
          <p:cNvPr id="461" name="CustomShape 108"/>
          <p:cNvSpPr/>
          <p:nvPr/>
        </p:nvSpPr>
        <p:spPr>
          <a:xfrm flipH="1">
            <a:off x="8760240" y="1287360"/>
            <a:ext cx="3600" cy="2066760"/>
          </a:xfrm>
          <a:prstGeom prst="curvedConnector3">
            <a:avLst>
              <a:gd name="adj1" fmla="val -5979597"/>
            </a:avLst>
          </a:prstGeom>
          <a:noFill/>
          <a:ln>
            <a:solidFill>
              <a:srgbClr val="00B050"/>
            </a:solidFill>
            <a:round/>
            <a:tailEnd type="triangle" w="med" len="med"/>
          </a:ln>
        </p:spPr>
        <p:style>
          <a:lnRef idx="1">
            <a:schemeClr val="accent1"/>
          </a:lnRef>
          <a:fillRef idx="0">
            <a:schemeClr val="accent1"/>
          </a:fillRef>
          <a:effectRef idx="0">
            <a:schemeClr val="accent1"/>
          </a:effectRef>
          <a:fontRef idx="minor"/>
        </p:style>
      </p:sp>
      <p:sp>
        <p:nvSpPr>
          <p:cNvPr id="462" name="CustomShape 109"/>
          <p:cNvSpPr/>
          <p:nvPr/>
        </p:nvSpPr>
        <p:spPr>
          <a:xfrm>
            <a:off x="8241840" y="319752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463" name="CustomShape 110"/>
          <p:cNvSpPr/>
          <p:nvPr/>
        </p:nvSpPr>
        <p:spPr>
          <a:xfrm>
            <a:off x="8253720" y="191304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464" name="CustomShape 111"/>
          <p:cNvSpPr/>
          <p:nvPr/>
        </p:nvSpPr>
        <p:spPr>
          <a:xfrm>
            <a:off x="8275320" y="448704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465" name="CustomShape 112"/>
          <p:cNvSpPr/>
          <p:nvPr/>
        </p:nvSpPr>
        <p:spPr>
          <a:xfrm>
            <a:off x="8287200" y="57632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466" name="CustomShape 113"/>
          <p:cNvSpPr/>
          <p:nvPr/>
        </p:nvSpPr>
        <p:spPr>
          <a:xfrm>
            <a:off x="8280000" y="60192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5</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additive="repl">
                                        <p:cTn id="7" dur="500"/>
                                        <p:tgtEl>
                                          <p:spTgt spid="358"/>
                                        </p:tgtEl>
                                      </p:cBhvr>
                                    </p:animEffect>
                                  </p:childTnLst>
                                </p:cTn>
                              </p:par>
                              <p:par>
                                <p:cTn id="8" presetID="10" presetClass="entr" fill="hold" nodeType="withEffect">
                                  <p:stCondLst>
                                    <p:cond delay="0"/>
                                  </p:stCondLst>
                                  <p:childTnLst>
                                    <p:set>
                                      <p:cBhvr>
                                        <p:cTn id="9" dur="1" fill="hold">
                                          <p:stCondLst>
                                            <p:cond delay="0"/>
                                          </p:stCondLst>
                                        </p:cTn>
                                        <p:tgtEl>
                                          <p:spTgt spid="359"/>
                                        </p:tgtEl>
                                        <p:attrNameLst>
                                          <p:attrName>style.visibility</p:attrName>
                                        </p:attrNameLst>
                                      </p:cBhvr>
                                      <p:to>
                                        <p:strVal val="visible"/>
                                      </p:to>
                                    </p:set>
                                    <p:animEffect transition="in" filter="fade">
                                      <p:cBhvr additive="repl">
                                        <p:cTn id="10" dur="500"/>
                                        <p:tgtEl>
                                          <p:spTgt spid="359"/>
                                        </p:tgtEl>
                                      </p:cBhvr>
                                    </p:animEffect>
                                  </p:childTnLst>
                                </p:cTn>
                              </p:par>
                              <p:par>
                                <p:cTn id="11" presetID="10" presetClass="entr" fill="hold" nodeType="withEffect">
                                  <p:stCondLst>
                                    <p:cond delay="0"/>
                                  </p:stCondLst>
                                  <p:childTnLst>
                                    <p:set>
                                      <p:cBhvr>
                                        <p:cTn id="12" dur="1" fill="hold">
                                          <p:stCondLst>
                                            <p:cond delay="0"/>
                                          </p:stCondLst>
                                        </p:cTn>
                                        <p:tgtEl>
                                          <p:spTgt spid="370"/>
                                        </p:tgtEl>
                                        <p:attrNameLst>
                                          <p:attrName>style.visibility</p:attrName>
                                        </p:attrNameLst>
                                      </p:cBhvr>
                                      <p:to>
                                        <p:strVal val="visible"/>
                                      </p:to>
                                    </p:set>
                                    <p:animEffect transition="in" filter="fade">
                                      <p:cBhvr additive="repl">
                                        <p:cTn id="13" dur="500"/>
                                        <p:tgtEl>
                                          <p:spTgt spid="370"/>
                                        </p:tgtEl>
                                      </p:cBhvr>
                                    </p:animEffect>
                                  </p:childTnLst>
                                </p:cTn>
                              </p:par>
                              <p:par>
                                <p:cTn id="14" presetID="10" presetClass="entr" fill="hold" nodeType="withEffect">
                                  <p:stCondLst>
                                    <p:cond delay="0"/>
                                  </p:stCondLst>
                                  <p:childTnLst>
                                    <p:set>
                                      <p:cBhvr>
                                        <p:cTn id="15" dur="1" fill="hold">
                                          <p:stCondLst>
                                            <p:cond delay="0"/>
                                          </p:stCondLst>
                                        </p:cTn>
                                        <p:tgtEl>
                                          <p:spTgt spid="382"/>
                                        </p:tgtEl>
                                        <p:attrNameLst>
                                          <p:attrName>style.visibility</p:attrName>
                                        </p:attrNameLst>
                                      </p:cBhvr>
                                      <p:to>
                                        <p:strVal val="visible"/>
                                      </p:to>
                                    </p:set>
                                    <p:animEffect transition="in" filter="fade">
                                      <p:cBhvr additive="repl">
                                        <p:cTn id="16" dur="500"/>
                                        <p:tgtEl>
                                          <p:spTgt spid="382"/>
                                        </p:tgtEl>
                                      </p:cBhvr>
                                    </p:animEffect>
                                  </p:childTnLst>
                                </p:cTn>
                              </p:par>
                              <p:par>
                                <p:cTn id="17" presetID="10" presetClass="entr" fill="hold" nodeType="withEffect">
                                  <p:stCondLst>
                                    <p:cond delay="0"/>
                                  </p:stCondLst>
                                  <p:childTnLst>
                                    <p:set>
                                      <p:cBhvr>
                                        <p:cTn id="18" dur="1" fill="hold">
                                          <p:stCondLst>
                                            <p:cond delay="0"/>
                                          </p:stCondLst>
                                        </p:cTn>
                                        <p:tgtEl>
                                          <p:spTgt spid="386"/>
                                        </p:tgtEl>
                                        <p:attrNameLst>
                                          <p:attrName>style.visibility</p:attrName>
                                        </p:attrNameLst>
                                      </p:cBhvr>
                                      <p:to>
                                        <p:strVal val="visible"/>
                                      </p:to>
                                    </p:set>
                                    <p:animEffect transition="in" filter="fade">
                                      <p:cBhvr additive="repl">
                                        <p:cTn id="19" dur="500"/>
                                        <p:tgtEl>
                                          <p:spTgt spid="386"/>
                                        </p:tgtEl>
                                      </p:cBhvr>
                                    </p:animEffect>
                                  </p:childTnLst>
                                </p:cTn>
                              </p:par>
                              <p:par>
                                <p:cTn id="20" presetID="10" presetClass="entr" fill="hold" nodeType="withEffect">
                                  <p:stCondLst>
                                    <p:cond delay="0"/>
                                  </p:stCondLst>
                                  <p:childTnLst>
                                    <p:set>
                                      <p:cBhvr>
                                        <p:cTn id="21" dur="1" fill="hold">
                                          <p:stCondLst>
                                            <p:cond delay="0"/>
                                          </p:stCondLst>
                                        </p:cTn>
                                        <p:tgtEl>
                                          <p:spTgt spid="380"/>
                                        </p:tgtEl>
                                        <p:attrNameLst>
                                          <p:attrName>style.visibility</p:attrName>
                                        </p:attrNameLst>
                                      </p:cBhvr>
                                      <p:to>
                                        <p:strVal val="visible"/>
                                      </p:to>
                                    </p:set>
                                    <p:animEffect transition="in" filter="fade">
                                      <p:cBhvr additive="repl">
                                        <p:cTn id="22" dur="500"/>
                                        <p:tgtEl>
                                          <p:spTgt spid="380"/>
                                        </p:tgtEl>
                                      </p:cBhvr>
                                    </p:animEffect>
                                  </p:childTnLst>
                                </p:cTn>
                              </p:par>
                              <p:par>
                                <p:cTn id="23" presetID="10" presetClass="entr" fill="hold" nodeType="withEffect">
                                  <p:stCondLst>
                                    <p:cond delay="0"/>
                                  </p:stCondLst>
                                  <p:childTnLst>
                                    <p:set>
                                      <p:cBhvr>
                                        <p:cTn id="24" dur="1" fill="hold">
                                          <p:stCondLst>
                                            <p:cond delay="0"/>
                                          </p:stCondLst>
                                        </p:cTn>
                                        <p:tgtEl>
                                          <p:spTgt spid="383"/>
                                        </p:tgtEl>
                                        <p:attrNameLst>
                                          <p:attrName>style.visibility</p:attrName>
                                        </p:attrNameLst>
                                      </p:cBhvr>
                                      <p:to>
                                        <p:strVal val="visible"/>
                                      </p:to>
                                    </p:set>
                                    <p:animEffect transition="in" filter="fade">
                                      <p:cBhvr additive="repl">
                                        <p:cTn id="25" dur="500"/>
                                        <p:tgtEl>
                                          <p:spTgt spid="383"/>
                                        </p:tgtEl>
                                      </p:cBhvr>
                                    </p:animEffect>
                                  </p:childTnLst>
                                </p:cTn>
                              </p:par>
                              <p:par>
                                <p:cTn id="26" presetID="10" presetClass="entr" fill="hold" nodeType="withEffect">
                                  <p:stCondLst>
                                    <p:cond delay="0"/>
                                  </p:stCondLst>
                                  <p:childTnLst>
                                    <p:set>
                                      <p:cBhvr>
                                        <p:cTn id="27" dur="1" fill="hold">
                                          <p:stCondLst>
                                            <p:cond delay="0"/>
                                          </p:stCondLst>
                                        </p:cTn>
                                        <p:tgtEl>
                                          <p:spTgt spid="385"/>
                                        </p:tgtEl>
                                        <p:attrNameLst>
                                          <p:attrName>style.visibility</p:attrName>
                                        </p:attrNameLst>
                                      </p:cBhvr>
                                      <p:to>
                                        <p:strVal val="visible"/>
                                      </p:to>
                                    </p:set>
                                    <p:animEffect transition="in" filter="fade">
                                      <p:cBhvr additive="repl">
                                        <p:cTn id="28" dur="500"/>
                                        <p:tgtEl>
                                          <p:spTgt spid="385"/>
                                        </p:tgtEl>
                                      </p:cBhvr>
                                    </p:animEffect>
                                  </p:childTnLst>
                                </p:cTn>
                              </p:par>
                              <p:par>
                                <p:cTn id="29" presetID="10" presetClass="entr" fill="hold" nodeType="withEffect">
                                  <p:stCondLst>
                                    <p:cond delay="0"/>
                                  </p:stCondLst>
                                  <p:childTnLst>
                                    <p:set>
                                      <p:cBhvr>
                                        <p:cTn id="30" dur="1" fill="hold">
                                          <p:stCondLst>
                                            <p:cond delay="0"/>
                                          </p:stCondLst>
                                        </p:cTn>
                                        <p:tgtEl>
                                          <p:spTgt spid="384"/>
                                        </p:tgtEl>
                                        <p:attrNameLst>
                                          <p:attrName>style.visibility</p:attrName>
                                        </p:attrNameLst>
                                      </p:cBhvr>
                                      <p:to>
                                        <p:strVal val="visible"/>
                                      </p:to>
                                    </p:set>
                                    <p:animEffect transition="in" filter="fade">
                                      <p:cBhvr additive="repl">
                                        <p:cTn id="31" dur="500"/>
                                        <p:tgtEl>
                                          <p:spTgt spid="384"/>
                                        </p:tgtEl>
                                      </p:cBhvr>
                                    </p:animEffect>
                                  </p:childTnLst>
                                </p:cTn>
                              </p:par>
                              <p:par>
                                <p:cTn id="32" presetID="10" presetClass="entr" fill="hold" nodeType="withEffect">
                                  <p:stCondLst>
                                    <p:cond delay="0"/>
                                  </p:stCondLst>
                                  <p:childTnLst>
                                    <p:set>
                                      <p:cBhvr>
                                        <p:cTn id="33" dur="1" fill="hold">
                                          <p:stCondLst>
                                            <p:cond delay="0"/>
                                          </p:stCondLst>
                                        </p:cTn>
                                        <p:tgtEl>
                                          <p:spTgt spid="381"/>
                                        </p:tgtEl>
                                        <p:attrNameLst>
                                          <p:attrName>style.visibility</p:attrName>
                                        </p:attrNameLst>
                                      </p:cBhvr>
                                      <p:to>
                                        <p:strVal val="visible"/>
                                      </p:to>
                                    </p:set>
                                    <p:animEffect transition="in" filter="fade">
                                      <p:cBhvr additive="repl">
                                        <p:cTn id="34" dur="500"/>
                                        <p:tgtEl>
                                          <p:spTgt spid="381"/>
                                        </p:tgtEl>
                                      </p:cBhvr>
                                    </p:animEffect>
                                  </p:childTnLst>
                                </p:cTn>
                              </p:par>
                              <p:par>
                                <p:cTn id="35" presetID="10" presetClass="entr" fill="hold" nodeType="withEffect">
                                  <p:stCondLst>
                                    <p:cond delay="0"/>
                                  </p:stCondLst>
                                  <p:childTnLst>
                                    <p:set>
                                      <p:cBhvr>
                                        <p:cTn id="36" dur="1" fill="hold">
                                          <p:stCondLst>
                                            <p:cond delay="0"/>
                                          </p:stCondLst>
                                        </p:cTn>
                                        <p:tgtEl>
                                          <p:spTgt spid="447"/>
                                        </p:tgtEl>
                                        <p:attrNameLst>
                                          <p:attrName>style.visibility</p:attrName>
                                        </p:attrNameLst>
                                      </p:cBhvr>
                                      <p:to>
                                        <p:strVal val="visible"/>
                                      </p:to>
                                    </p:set>
                                    <p:animEffect transition="in" filter="fade">
                                      <p:cBhvr additive="repl">
                                        <p:cTn id="37" dur="500"/>
                                        <p:tgtEl>
                                          <p:spTgt spid="447"/>
                                        </p:tgtEl>
                                      </p:cBhvr>
                                    </p:animEffect>
                                  </p:childTnLst>
                                </p:cTn>
                              </p:par>
                              <p:par>
                                <p:cTn id="38" presetID="10" presetClass="entr" fill="hold" nodeType="withEffect">
                                  <p:stCondLst>
                                    <p:cond delay="0"/>
                                  </p:stCondLst>
                                  <p:childTnLst>
                                    <p:set>
                                      <p:cBhvr>
                                        <p:cTn id="39" dur="1" fill="hold">
                                          <p:stCondLst>
                                            <p:cond delay="0"/>
                                          </p:stCondLst>
                                        </p:cTn>
                                        <p:tgtEl>
                                          <p:spTgt spid="448"/>
                                        </p:tgtEl>
                                        <p:attrNameLst>
                                          <p:attrName>style.visibility</p:attrName>
                                        </p:attrNameLst>
                                      </p:cBhvr>
                                      <p:to>
                                        <p:strVal val="visible"/>
                                      </p:to>
                                    </p:set>
                                    <p:animEffect transition="in" filter="fade">
                                      <p:cBhvr additive="repl">
                                        <p:cTn id="40" dur="500"/>
                                        <p:tgtEl>
                                          <p:spTgt spid="4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nodeType="click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additive="repl">
                                        <p:cTn id="45" dur="500"/>
                                        <p:tgtEl>
                                          <p:spTgt spid="372"/>
                                        </p:tgtEl>
                                      </p:cBhvr>
                                    </p:animEffect>
                                  </p:childTnLst>
                                </p:cTn>
                              </p:par>
                              <p:par>
                                <p:cTn id="46" presetID="10" presetClass="entr" fill="hold" nodeType="withEffect">
                                  <p:stCondLst>
                                    <p:cond delay="0"/>
                                  </p:stCondLst>
                                  <p:childTnLst>
                                    <p:set>
                                      <p:cBhvr>
                                        <p:cTn id="47" dur="1" fill="hold">
                                          <p:stCondLst>
                                            <p:cond delay="0"/>
                                          </p:stCondLst>
                                        </p:cTn>
                                        <p:tgtEl>
                                          <p:spTgt spid="371"/>
                                        </p:tgtEl>
                                        <p:attrNameLst>
                                          <p:attrName>style.visibility</p:attrName>
                                        </p:attrNameLst>
                                      </p:cBhvr>
                                      <p:to>
                                        <p:strVal val="visible"/>
                                      </p:to>
                                    </p:set>
                                    <p:animEffect transition="in" filter="fade">
                                      <p:cBhvr additive="repl">
                                        <p:cTn id="48" dur="500"/>
                                        <p:tgtEl>
                                          <p:spTgt spid="371"/>
                                        </p:tgtEl>
                                      </p:cBhvr>
                                    </p:animEffect>
                                  </p:childTnLst>
                                </p:cTn>
                              </p:par>
                              <p:par>
                                <p:cTn id="49" presetID="10" presetClass="entr" fill="hold" nodeType="withEffect">
                                  <p:stCondLst>
                                    <p:cond delay="0"/>
                                  </p:stCondLst>
                                  <p:childTnLst>
                                    <p:set>
                                      <p:cBhvr>
                                        <p:cTn id="50" dur="1" fill="hold">
                                          <p:stCondLst>
                                            <p:cond delay="0"/>
                                          </p:stCondLst>
                                        </p:cTn>
                                        <p:tgtEl>
                                          <p:spTgt spid="449"/>
                                        </p:tgtEl>
                                        <p:attrNameLst>
                                          <p:attrName>style.visibility</p:attrName>
                                        </p:attrNameLst>
                                      </p:cBhvr>
                                      <p:to>
                                        <p:strVal val="visible"/>
                                      </p:to>
                                    </p:set>
                                    <p:animEffect transition="in" filter="fade">
                                      <p:cBhvr additive="repl">
                                        <p:cTn id="51" dur="500"/>
                                        <p:tgtEl>
                                          <p:spTgt spid="449"/>
                                        </p:tgtEl>
                                      </p:cBhvr>
                                    </p:animEffect>
                                  </p:childTnLst>
                                </p:cTn>
                              </p:par>
                              <p:par>
                                <p:cTn id="52" presetID="10" presetClass="entr" fill="hold" nodeType="withEffect">
                                  <p:stCondLst>
                                    <p:cond delay="0"/>
                                  </p:stCondLst>
                                  <p:childTnLst>
                                    <p:set>
                                      <p:cBhvr>
                                        <p:cTn id="53" dur="1" fill="hold">
                                          <p:stCondLst>
                                            <p:cond delay="0"/>
                                          </p:stCondLst>
                                        </p:cTn>
                                        <p:tgtEl>
                                          <p:spTgt spid="450"/>
                                        </p:tgtEl>
                                        <p:attrNameLst>
                                          <p:attrName>style.visibility</p:attrName>
                                        </p:attrNameLst>
                                      </p:cBhvr>
                                      <p:to>
                                        <p:strVal val="visible"/>
                                      </p:to>
                                    </p:set>
                                    <p:animEffect transition="in" filter="fade">
                                      <p:cBhvr additive="repl">
                                        <p:cTn id="54" dur="500"/>
                                        <p:tgtEl>
                                          <p:spTgt spid="450"/>
                                        </p:tgtEl>
                                      </p:cBhvr>
                                    </p:animEffect>
                                  </p:childTnLst>
                                </p:cTn>
                              </p:par>
                              <p:par>
                                <p:cTn id="55" presetID="10" presetClass="entr" fill="hold" nodeType="withEffect">
                                  <p:stCondLst>
                                    <p:cond delay="0"/>
                                  </p:stCondLst>
                                  <p:childTnLst>
                                    <p:set>
                                      <p:cBhvr>
                                        <p:cTn id="56" dur="1" fill="hold">
                                          <p:stCondLst>
                                            <p:cond delay="0"/>
                                          </p:stCondLst>
                                        </p:cTn>
                                        <p:tgtEl>
                                          <p:spTgt spid="451"/>
                                        </p:tgtEl>
                                        <p:attrNameLst>
                                          <p:attrName>style.visibility</p:attrName>
                                        </p:attrNameLst>
                                      </p:cBhvr>
                                      <p:to>
                                        <p:strVal val="visible"/>
                                      </p:to>
                                    </p:set>
                                    <p:animEffect transition="in" filter="fade">
                                      <p:cBhvr additive="repl">
                                        <p:cTn id="57" dur="500"/>
                                        <p:tgtEl>
                                          <p:spTgt spid="451"/>
                                        </p:tgtEl>
                                      </p:cBhvr>
                                    </p:animEffect>
                                  </p:childTnLst>
                                </p:cTn>
                              </p:par>
                              <p:par>
                                <p:cTn id="58" presetID="10" presetClass="entr" fill="hold" nodeType="withEffect">
                                  <p:stCondLst>
                                    <p:cond delay="0"/>
                                  </p:stCondLst>
                                  <p:childTnLst>
                                    <p:set>
                                      <p:cBhvr>
                                        <p:cTn id="59" dur="1" fill="hold">
                                          <p:stCondLst>
                                            <p:cond delay="0"/>
                                          </p:stCondLst>
                                        </p:cTn>
                                        <p:tgtEl>
                                          <p:spTgt spid="378"/>
                                        </p:tgtEl>
                                        <p:attrNameLst>
                                          <p:attrName>style.visibility</p:attrName>
                                        </p:attrNameLst>
                                      </p:cBhvr>
                                      <p:to>
                                        <p:strVal val="visible"/>
                                      </p:to>
                                    </p:set>
                                    <p:animEffect transition="in" filter="fade">
                                      <p:cBhvr additive="repl">
                                        <p:cTn id="60" dur="500"/>
                                        <p:tgtEl>
                                          <p:spTgt spid="378"/>
                                        </p:tgtEl>
                                      </p:cBhvr>
                                    </p:animEffect>
                                  </p:childTnLst>
                                </p:cTn>
                              </p:par>
                              <p:par>
                                <p:cTn id="61" presetID="10" presetClass="entr" fill="hold" nodeType="withEffect">
                                  <p:stCondLst>
                                    <p:cond delay="0"/>
                                  </p:stCondLst>
                                  <p:childTnLst>
                                    <p:set>
                                      <p:cBhvr>
                                        <p:cTn id="62" dur="1" fill="hold">
                                          <p:stCondLst>
                                            <p:cond delay="0"/>
                                          </p:stCondLst>
                                        </p:cTn>
                                        <p:tgtEl>
                                          <p:spTgt spid="368"/>
                                        </p:tgtEl>
                                        <p:attrNameLst>
                                          <p:attrName>style.visibility</p:attrName>
                                        </p:attrNameLst>
                                      </p:cBhvr>
                                      <p:to>
                                        <p:strVal val="visible"/>
                                      </p:to>
                                    </p:set>
                                    <p:animEffect transition="in" filter="fade">
                                      <p:cBhvr additive="repl">
                                        <p:cTn id="63" dur="500"/>
                                        <p:tgtEl>
                                          <p:spTgt spid="368"/>
                                        </p:tgtEl>
                                      </p:cBhvr>
                                    </p:animEffect>
                                  </p:childTnLst>
                                </p:cTn>
                              </p:par>
                              <p:par>
                                <p:cTn id="64" presetID="10" presetClass="entr" fill="hold" nodeType="withEffect">
                                  <p:stCondLst>
                                    <p:cond delay="0"/>
                                  </p:stCondLst>
                                  <p:childTnLst>
                                    <p:set>
                                      <p:cBhvr>
                                        <p:cTn id="65" dur="1" fill="hold">
                                          <p:stCondLst>
                                            <p:cond delay="0"/>
                                          </p:stCondLst>
                                        </p:cTn>
                                        <p:tgtEl>
                                          <p:spTgt spid="377"/>
                                        </p:tgtEl>
                                        <p:attrNameLst>
                                          <p:attrName>style.visibility</p:attrName>
                                        </p:attrNameLst>
                                      </p:cBhvr>
                                      <p:to>
                                        <p:strVal val="visible"/>
                                      </p:to>
                                    </p:set>
                                    <p:animEffect transition="in" filter="fade">
                                      <p:cBhvr additive="repl">
                                        <p:cTn id="66" dur="500"/>
                                        <p:tgtEl>
                                          <p:spTgt spid="377"/>
                                        </p:tgtEl>
                                      </p:cBhvr>
                                    </p:animEffect>
                                  </p:childTnLst>
                                </p:cTn>
                              </p:par>
                              <p:par>
                                <p:cTn id="67" presetID="10" presetClass="entr" fill="hold" nodeType="withEffect">
                                  <p:stCondLst>
                                    <p:cond delay="0"/>
                                  </p:stCondLst>
                                  <p:childTnLst>
                                    <p:set>
                                      <p:cBhvr>
                                        <p:cTn id="68" dur="1" fill="hold">
                                          <p:stCondLst>
                                            <p:cond delay="0"/>
                                          </p:stCondLst>
                                        </p:cTn>
                                        <p:tgtEl>
                                          <p:spTgt spid="436"/>
                                        </p:tgtEl>
                                        <p:attrNameLst>
                                          <p:attrName>style.visibility</p:attrName>
                                        </p:attrNameLst>
                                      </p:cBhvr>
                                      <p:to>
                                        <p:strVal val="visible"/>
                                      </p:to>
                                    </p:set>
                                    <p:animEffect transition="in" filter="fade">
                                      <p:cBhvr additive="repl">
                                        <p:cTn id="69" dur="500"/>
                                        <p:tgtEl>
                                          <p:spTgt spid="436"/>
                                        </p:tgtEl>
                                      </p:cBhvr>
                                    </p:animEffect>
                                  </p:childTnLst>
                                </p:cTn>
                              </p:par>
                              <p:par>
                                <p:cTn id="70" presetID="10" presetClass="entr" fill="hold" nodeType="withEffect">
                                  <p:stCondLst>
                                    <p:cond delay="0"/>
                                  </p:stCondLst>
                                  <p:childTnLst>
                                    <p:set>
                                      <p:cBhvr>
                                        <p:cTn id="71" dur="1" fill="hold">
                                          <p:stCondLst>
                                            <p:cond delay="0"/>
                                          </p:stCondLst>
                                        </p:cTn>
                                        <p:tgtEl>
                                          <p:spTgt spid="367"/>
                                        </p:tgtEl>
                                        <p:attrNameLst>
                                          <p:attrName>style.visibility</p:attrName>
                                        </p:attrNameLst>
                                      </p:cBhvr>
                                      <p:to>
                                        <p:strVal val="visible"/>
                                      </p:to>
                                    </p:set>
                                    <p:animEffect transition="in" filter="fade">
                                      <p:cBhvr additive="repl">
                                        <p:cTn id="72" dur="500"/>
                                        <p:tgtEl>
                                          <p:spTgt spid="367"/>
                                        </p:tgtEl>
                                      </p:cBhvr>
                                    </p:animEffect>
                                  </p:childTnLst>
                                </p:cTn>
                              </p:par>
                              <p:par>
                                <p:cTn id="73" presetID="10" presetClass="entr" fill="hold" nodeType="withEffect">
                                  <p:stCondLst>
                                    <p:cond delay="0"/>
                                  </p:stCondLst>
                                  <p:childTnLst>
                                    <p:set>
                                      <p:cBhvr>
                                        <p:cTn id="74" dur="1" fill="hold">
                                          <p:stCondLst>
                                            <p:cond delay="0"/>
                                          </p:stCondLst>
                                        </p:cTn>
                                        <p:tgtEl>
                                          <p:spTgt spid="366"/>
                                        </p:tgtEl>
                                        <p:attrNameLst>
                                          <p:attrName>style.visibility</p:attrName>
                                        </p:attrNameLst>
                                      </p:cBhvr>
                                      <p:to>
                                        <p:strVal val="visible"/>
                                      </p:to>
                                    </p:set>
                                    <p:animEffect transition="in" filter="fade">
                                      <p:cBhvr additive="repl">
                                        <p:cTn id="75" dur="500"/>
                                        <p:tgtEl>
                                          <p:spTgt spid="366"/>
                                        </p:tgtEl>
                                      </p:cBhvr>
                                    </p:animEffect>
                                  </p:childTnLst>
                                </p:cTn>
                              </p:par>
                              <p:par>
                                <p:cTn id="76" presetID="10" presetClass="entr" fill="hold" nodeType="withEffect">
                                  <p:stCondLst>
                                    <p:cond delay="0"/>
                                  </p:stCondLst>
                                  <p:childTnLst>
                                    <p:set>
                                      <p:cBhvr>
                                        <p:cTn id="77" dur="1" fill="hold">
                                          <p:stCondLst>
                                            <p:cond delay="0"/>
                                          </p:stCondLst>
                                        </p:cTn>
                                        <p:tgtEl>
                                          <p:spTgt spid="375"/>
                                        </p:tgtEl>
                                        <p:attrNameLst>
                                          <p:attrName>style.visibility</p:attrName>
                                        </p:attrNameLst>
                                      </p:cBhvr>
                                      <p:to>
                                        <p:strVal val="visible"/>
                                      </p:to>
                                    </p:set>
                                    <p:animEffect transition="in" filter="fade">
                                      <p:cBhvr additive="repl">
                                        <p:cTn id="78" dur="500"/>
                                        <p:tgtEl>
                                          <p:spTgt spid="375"/>
                                        </p:tgtEl>
                                      </p:cBhvr>
                                    </p:animEffect>
                                  </p:childTnLst>
                                </p:cTn>
                              </p:par>
                              <p:par>
                                <p:cTn id="79" presetID="10" presetClass="entr" fill="hold" nodeType="withEffect">
                                  <p:stCondLst>
                                    <p:cond delay="0"/>
                                  </p:stCondLst>
                                  <p:childTnLst>
                                    <p:set>
                                      <p:cBhvr>
                                        <p:cTn id="80" dur="1" fill="hold">
                                          <p:stCondLst>
                                            <p:cond delay="0"/>
                                          </p:stCondLst>
                                        </p:cTn>
                                        <p:tgtEl>
                                          <p:spTgt spid="374"/>
                                        </p:tgtEl>
                                        <p:attrNameLst>
                                          <p:attrName>style.visibility</p:attrName>
                                        </p:attrNameLst>
                                      </p:cBhvr>
                                      <p:to>
                                        <p:strVal val="visible"/>
                                      </p:to>
                                    </p:set>
                                    <p:animEffect transition="in" filter="fade">
                                      <p:cBhvr additive="repl">
                                        <p:cTn id="81" dur="500"/>
                                        <p:tgtEl>
                                          <p:spTgt spid="374"/>
                                        </p:tgtEl>
                                      </p:cBhvr>
                                    </p:animEffect>
                                  </p:childTnLst>
                                </p:cTn>
                              </p:par>
                              <p:par>
                                <p:cTn id="82" presetID="10" presetClass="entr" fill="hold" nodeType="withEffect">
                                  <p:stCondLst>
                                    <p:cond delay="0"/>
                                  </p:stCondLst>
                                  <p:childTnLst>
                                    <p:set>
                                      <p:cBhvr>
                                        <p:cTn id="83" dur="1" fill="hold">
                                          <p:stCondLst>
                                            <p:cond delay="0"/>
                                          </p:stCondLst>
                                        </p:cTn>
                                        <p:tgtEl>
                                          <p:spTgt spid="435"/>
                                        </p:tgtEl>
                                        <p:attrNameLst>
                                          <p:attrName>style.visibility</p:attrName>
                                        </p:attrNameLst>
                                      </p:cBhvr>
                                      <p:to>
                                        <p:strVal val="visible"/>
                                      </p:to>
                                    </p:set>
                                    <p:animEffect transition="in" filter="fade">
                                      <p:cBhvr additive="repl">
                                        <p:cTn id="84" dur="500"/>
                                        <p:tgtEl>
                                          <p:spTgt spid="435"/>
                                        </p:tgtEl>
                                      </p:cBhvr>
                                    </p:animEffect>
                                  </p:childTnLst>
                                </p:cTn>
                              </p:par>
                              <p:par>
                                <p:cTn id="85" presetID="10" presetClass="entr" fill="hold" nodeType="withEffect">
                                  <p:stCondLst>
                                    <p:cond delay="0"/>
                                  </p:stCondLst>
                                  <p:childTnLst>
                                    <p:set>
                                      <p:cBhvr>
                                        <p:cTn id="86" dur="1" fill="hold">
                                          <p:stCondLst>
                                            <p:cond delay="0"/>
                                          </p:stCondLst>
                                        </p:cTn>
                                        <p:tgtEl>
                                          <p:spTgt spid="376"/>
                                        </p:tgtEl>
                                        <p:attrNameLst>
                                          <p:attrName>style.visibility</p:attrName>
                                        </p:attrNameLst>
                                      </p:cBhvr>
                                      <p:to>
                                        <p:strVal val="visible"/>
                                      </p:to>
                                    </p:set>
                                    <p:animEffect transition="in" filter="fade">
                                      <p:cBhvr additive="repl">
                                        <p:cTn id="87" dur="500"/>
                                        <p:tgtEl>
                                          <p:spTgt spid="376"/>
                                        </p:tgtEl>
                                      </p:cBhvr>
                                    </p:animEffect>
                                  </p:childTnLst>
                                </p:cTn>
                              </p:par>
                              <p:par>
                                <p:cTn id="88" presetID="10" presetClass="entr" fill="hold" nodeType="withEffect">
                                  <p:stCondLst>
                                    <p:cond delay="0"/>
                                  </p:stCondLst>
                                  <p:childTnLst>
                                    <p:set>
                                      <p:cBhvr>
                                        <p:cTn id="89" dur="1" fill="hold">
                                          <p:stCondLst>
                                            <p:cond delay="0"/>
                                          </p:stCondLst>
                                        </p:cTn>
                                        <p:tgtEl>
                                          <p:spTgt spid="379"/>
                                        </p:tgtEl>
                                        <p:attrNameLst>
                                          <p:attrName>style.visibility</p:attrName>
                                        </p:attrNameLst>
                                      </p:cBhvr>
                                      <p:to>
                                        <p:strVal val="visible"/>
                                      </p:to>
                                    </p:set>
                                    <p:animEffect transition="in" filter="fade">
                                      <p:cBhvr additive="repl">
                                        <p:cTn id="90" dur="500"/>
                                        <p:tgtEl>
                                          <p:spTgt spid="379"/>
                                        </p:tgtEl>
                                      </p:cBhvr>
                                    </p:animEffect>
                                  </p:childTnLst>
                                </p:cTn>
                              </p:par>
                              <p:par>
                                <p:cTn id="91" presetID="10" presetClass="entr" fill="hold" nodeType="withEffect">
                                  <p:stCondLst>
                                    <p:cond delay="0"/>
                                  </p:stCondLst>
                                  <p:childTnLst>
                                    <p:set>
                                      <p:cBhvr>
                                        <p:cTn id="92" dur="1" fill="hold">
                                          <p:stCondLst>
                                            <p:cond delay="0"/>
                                          </p:stCondLst>
                                        </p:cTn>
                                        <p:tgtEl>
                                          <p:spTgt spid="438"/>
                                        </p:tgtEl>
                                        <p:attrNameLst>
                                          <p:attrName>style.visibility</p:attrName>
                                        </p:attrNameLst>
                                      </p:cBhvr>
                                      <p:to>
                                        <p:strVal val="visible"/>
                                      </p:to>
                                    </p:set>
                                    <p:animEffect transition="in" filter="fade">
                                      <p:cBhvr additive="repl">
                                        <p:cTn id="93" dur="500"/>
                                        <p:tgtEl>
                                          <p:spTgt spid="438"/>
                                        </p:tgtEl>
                                      </p:cBhvr>
                                    </p:animEffect>
                                  </p:childTnLst>
                                </p:cTn>
                              </p:par>
                              <p:par>
                                <p:cTn id="94" presetID="10" presetClass="entr" fill="hold" nodeType="withEffect">
                                  <p:stCondLst>
                                    <p:cond delay="0"/>
                                  </p:stCondLst>
                                  <p:childTnLst>
                                    <p:set>
                                      <p:cBhvr>
                                        <p:cTn id="95" dur="1" fill="hold">
                                          <p:stCondLst>
                                            <p:cond delay="0"/>
                                          </p:stCondLst>
                                        </p:cTn>
                                        <p:tgtEl>
                                          <p:spTgt spid="437"/>
                                        </p:tgtEl>
                                        <p:attrNameLst>
                                          <p:attrName>style.visibility</p:attrName>
                                        </p:attrNameLst>
                                      </p:cBhvr>
                                      <p:to>
                                        <p:strVal val="visible"/>
                                      </p:to>
                                    </p:set>
                                    <p:animEffect transition="in" filter="fade">
                                      <p:cBhvr additive="repl">
                                        <p:cTn id="96" dur="500"/>
                                        <p:tgtEl>
                                          <p:spTgt spid="437"/>
                                        </p:tgtEl>
                                      </p:cBhvr>
                                    </p:animEffect>
                                  </p:childTnLst>
                                </p:cTn>
                              </p:par>
                              <p:par>
                                <p:cTn id="97" presetID="10" presetClass="entr" fill="hold" nodeType="withEffect">
                                  <p:stCondLst>
                                    <p:cond delay="0"/>
                                  </p:stCondLst>
                                  <p:childTnLst>
                                    <p:set>
                                      <p:cBhvr>
                                        <p:cTn id="98" dur="1" fill="hold">
                                          <p:stCondLst>
                                            <p:cond delay="0"/>
                                          </p:stCondLst>
                                        </p:cTn>
                                        <p:tgtEl>
                                          <p:spTgt spid="373"/>
                                        </p:tgtEl>
                                        <p:attrNameLst>
                                          <p:attrName>style.visibility</p:attrName>
                                        </p:attrNameLst>
                                      </p:cBhvr>
                                      <p:to>
                                        <p:strVal val="visible"/>
                                      </p:to>
                                    </p:set>
                                    <p:animEffect transition="in" filter="fade">
                                      <p:cBhvr additive="repl">
                                        <p:cTn id="99" dur="500"/>
                                        <p:tgtEl>
                                          <p:spTgt spid="373"/>
                                        </p:tgtEl>
                                      </p:cBhvr>
                                    </p:animEffect>
                                  </p:childTnLst>
                                </p:cTn>
                              </p:par>
                              <p:par>
                                <p:cTn id="100" presetID="10" presetClass="entr" fill="hold" nodeType="withEffect">
                                  <p:stCondLst>
                                    <p:cond delay="0"/>
                                  </p:stCondLst>
                                  <p:childTnLst>
                                    <p:set>
                                      <p:cBhvr>
                                        <p:cTn id="101" dur="1" fill="hold">
                                          <p:stCondLst>
                                            <p:cond delay="0"/>
                                          </p:stCondLst>
                                        </p:cTn>
                                        <p:tgtEl>
                                          <p:spTgt spid="369"/>
                                        </p:tgtEl>
                                        <p:attrNameLst>
                                          <p:attrName>style.visibility</p:attrName>
                                        </p:attrNameLst>
                                      </p:cBhvr>
                                      <p:to>
                                        <p:strVal val="visible"/>
                                      </p:to>
                                    </p:set>
                                    <p:animEffect transition="in" filter="fade">
                                      <p:cBhvr additive="repl">
                                        <p:cTn id="102" dur="500"/>
                                        <p:tgtEl>
                                          <p:spTgt spid="36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nodeType="clickEffect">
                                  <p:stCondLst>
                                    <p:cond delay="0"/>
                                  </p:stCondLst>
                                  <p:childTnLst>
                                    <p:set>
                                      <p:cBhvr>
                                        <p:cTn id="106" dur="1" fill="hold">
                                          <p:stCondLst>
                                            <p:cond delay="0"/>
                                          </p:stCondLst>
                                        </p:cTn>
                                        <p:tgtEl>
                                          <p:spTgt spid="399"/>
                                        </p:tgtEl>
                                        <p:attrNameLst>
                                          <p:attrName>style.visibility</p:attrName>
                                        </p:attrNameLst>
                                      </p:cBhvr>
                                      <p:to>
                                        <p:strVal val="visible"/>
                                      </p:to>
                                    </p:set>
                                    <p:animEffect transition="in" filter="fade">
                                      <p:cBhvr additive="repl">
                                        <p:cTn id="107" dur="500"/>
                                        <p:tgtEl>
                                          <p:spTgt spid="399"/>
                                        </p:tgtEl>
                                      </p:cBhvr>
                                    </p:animEffect>
                                  </p:childTnLst>
                                </p:cTn>
                              </p:par>
                              <p:par>
                                <p:cTn id="108" presetID="10" presetClass="entr" fill="hold" nodeType="withEffect">
                                  <p:stCondLst>
                                    <p:cond delay="0"/>
                                  </p:stCondLst>
                                  <p:childTnLst>
                                    <p:set>
                                      <p:cBhvr>
                                        <p:cTn id="109" dur="1" fill="hold">
                                          <p:stCondLst>
                                            <p:cond delay="0"/>
                                          </p:stCondLst>
                                        </p:cTn>
                                        <p:tgtEl>
                                          <p:spTgt spid="406"/>
                                        </p:tgtEl>
                                        <p:attrNameLst>
                                          <p:attrName>style.visibility</p:attrName>
                                        </p:attrNameLst>
                                      </p:cBhvr>
                                      <p:to>
                                        <p:strVal val="visible"/>
                                      </p:to>
                                    </p:set>
                                    <p:animEffect transition="in" filter="fade">
                                      <p:cBhvr additive="repl">
                                        <p:cTn id="110" dur="500"/>
                                        <p:tgtEl>
                                          <p:spTgt spid="406"/>
                                        </p:tgtEl>
                                      </p:cBhvr>
                                    </p:animEffect>
                                  </p:childTnLst>
                                </p:cTn>
                              </p:par>
                              <p:par>
                                <p:cTn id="111" presetID="10" presetClass="entr" fill="hold" nodeType="withEffect">
                                  <p:stCondLst>
                                    <p:cond delay="0"/>
                                  </p:stCondLst>
                                  <p:childTnLst>
                                    <p:set>
                                      <p:cBhvr>
                                        <p:cTn id="112" dur="1" fill="hold">
                                          <p:stCondLst>
                                            <p:cond delay="0"/>
                                          </p:stCondLst>
                                        </p:cTn>
                                        <p:tgtEl>
                                          <p:spTgt spid="407"/>
                                        </p:tgtEl>
                                        <p:attrNameLst>
                                          <p:attrName>style.visibility</p:attrName>
                                        </p:attrNameLst>
                                      </p:cBhvr>
                                      <p:to>
                                        <p:strVal val="visible"/>
                                      </p:to>
                                    </p:set>
                                    <p:animEffect transition="in" filter="fade">
                                      <p:cBhvr additive="repl">
                                        <p:cTn id="113" dur="500"/>
                                        <p:tgtEl>
                                          <p:spTgt spid="407"/>
                                        </p:tgtEl>
                                      </p:cBhvr>
                                    </p:animEffect>
                                  </p:childTnLst>
                                </p:cTn>
                              </p:par>
                              <p:par>
                                <p:cTn id="114" presetID="10" presetClass="entr" fill="hold" nodeType="withEffect">
                                  <p:stCondLst>
                                    <p:cond delay="0"/>
                                  </p:stCondLst>
                                  <p:childTnLst>
                                    <p:set>
                                      <p:cBhvr>
                                        <p:cTn id="115" dur="1" fill="hold">
                                          <p:stCondLst>
                                            <p:cond delay="0"/>
                                          </p:stCondLst>
                                        </p:cTn>
                                        <p:tgtEl>
                                          <p:spTgt spid="408"/>
                                        </p:tgtEl>
                                        <p:attrNameLst>
                                          <p:attrName>style.visibility</p:attrName>
                                        </p:attrNameLst>
                                      </p:cBhvr>
                                      <p:to>
                                        <p:strVal val="visible"/>
                                      </p:to>
                                    </p:set>
                                    <p:animEffect transition="in" filter="fade">
                                      <p:cBhvr additive="repl">
                                        <p:cTn id="116" dur="500"/>
                                        <p:tgtEl>
                                          <p:spTgt spid="408"/>
                                        </p:tgtEl>
                                      </p:cBhvr>
                                    </p:animEffect>
                                  </p:childTnLst>
                                </p:cTn>
                              </p:par>
                              <p:par>
                                <p:cTn id="117" presetID="10" presetClass="entr" fill="hold" nodeType="withEffect">
                                  <p:stCondLst>
                                    <p:cond delay="0"/>
                                  </p:stCondLst>
                                  <p:childTnLst>
                                    <p:set>
                                      <p:cBhvr>
                                        <p:cTn id="118" dur="1" fill="hold">
                                          <p:stCondLst>
                                            <p:cond delay="0"/>
                                          </p:stCondLst>
                                        </p:cTn>
                                        <p:tgtEl>
                                          <p:spTgt spid="400"/>
                                        </p:tgtEl>
                                        <p:attrNameLst>
                                          <p:attrName>style.visibility</p:attrName>
                                        </p:attrNameLst>
                                      </p:cBhvr>
                                      <p:to>
                                        <p:strVal val="visible"/>
                                      </p:to>
                                    </p:set>
                                    <p:animEffect transition="in" filter="fade">
                                      <p:cBhvr additive="repl">
                                        <p:cTn id="119" dur="500"/>
                                        <p:tgtEl>
                                          <p:spTgt spid="400"/>
                                        </p:tgtEl>
                                      </p:cBhvr>
                                    </p:animEffect>
                                  </p:childTnLst>
                                </p:cTn>
                              </p:par>
                              <p:par>
                                <p:cTn id="120" presetID="10" presetClass="entr" fill="hold" nodeType="withEffect">
                                  <p:stCondLst>
                                    <p:cond delay="0"/>
                                  </p:stCondLst>
                                  <p:childTnLst>
                                    <p:set>
                                      <p:cBhvr>
                                        <p:cTn id="121" dur="1" fill="hold">
                                          <p:stCondLst>
                                            <p:cond delay="0"/>
                                          </p:stCondLst>
                                        </p:cTn>
                                        <p:tgtEl>
                                          <p:spTgt spid="405"/>
                                        </p:tgtEl>
                                        <p:attrNameLst>
                                          <p:attrName>style.visibility</p:attrName>
                                        </p:attrNameLst>
                                      </p:cBhvr>
                                      <p:to>
                                        <p:strVal val="visible"/>
                                      </p:to>
                                    </p:set>
                                    <p:animEffect transition="in" filter="fade">
                                      <p:cBhvr additive="repl">
                                        <p:cTn id="122" dur="500"/>
                                        <p:tgtEl>
                                          <p:spTgt spid="405"/>
                                        </p:tgtEl>
                                      </p:cBhvr>
                                    </p:animEffect>
                                  </p:childTnLst>
                                </p:cTn>
                              </p:par>
                              <p:par>
                                <p:cTn id="123" presetID="10" presetClass="entr" fill="hold" nodeType="withEffect">
                                  <p:stCondLst>
                                    <p:cond delay="0"/>
                                  </p:stCondLst>
                                  <p:childTnLst>
                                    <p:set>
                                      <p:cBhvr>
                                        <p:cTn id="124" dur="1" fill="hold">
                                          <p:stCondLst>
                                            <p:cond delay="0"/>
                                          </p:stCondLst>
                                        </p:cTn>
                                        <p:tgtEl>
                                          <p:spTgt spid="452"/>
                                        </p:tgtEl>
                                        <p:attrNameLst>
                                          <p:attrName>style.visibility</p:attrName>
                                        </p:attrNameLst>
                                      </p:cBhvr>
                                      <p:to>
                                        <p:strVal val="visible"/>
                                      </p:to>
                                    </p:set>
                                    <p:animEffect transition="in" filter="fade">
                                      <p:cBhvr additive="repl">
                                        <p:cTn id="125" dur="500"/>
                                        <p:tgtEl>
                                          <p:spTgt spid="452"/>
                                        </p:tgtEl>
                                      </p:cBhvr>
                                    </p:animEffect>
                                  </p:childTnLst>
                                </p:cTn>
                              </p:par>
                              <p:par>
                                <p:cTn id="126" presetID="10" presetClass="entr" fill="hold" nodeType="withEffect">
                                  <p:stCondLst>
                                    <p:cond delay="0"/>
                                  </p:stCondLst>
                                  <p:childTnLst>
                                    <p:set>
                                      <p:cBhvr>
                                        <p:cTn id="127" dur="1" fill="hold">
                                          <p:stCondLst>
                                            <p:cond delay="0"/>
                                          </p:stCondLst>
                                        </p:cTn>
                                        <p:tgtEl>
                                          <p:spTgt spid="453"/>
                                        </p:tgtEl>
                                        <p:attrNameLst>
                                          <p:attrName>style.visibility</p:attrName>
                                        </p:attrNameLst>
                                      </p:cBhvr>
                                      <p:to>
                                        <p:strVal val="visible"/>
                                      </p:to>
                                    </p:set>
                                    <p:animEffect transition="in" filter="fade">
                                      <p:cBhvr additive="repl">
                                        <p:cTn id="128" dur="500"/>
                                        <p:tgtEl>
                                          <p:spTgt spid="453"/>
                                        </p:tgtEl>
                                      </p:cBhvr>
                                    </p:animEffect>
                                  </p:childTnLst>
                                </p:cTn>
                              </p:par>
                              <p:par>
                                <p:cTn id="129" presetID="10" presetClass="entr" fill="hold" nodeType="withEffect">
                                  <p:stCondLst>
                                    <p:cond delay="0"/>
                                  </p:stCondLst>
                                  <p:childTnLst>
                                    <p:set>
                                      <p:cBhvr>
                                        <p:cTn id="130" dur="1" fill="hold">
                                          <p:stCondLst>
                                            <p:cond delay="0"/>
                                          </p:stCondLst>
                                        </p:cTn>
                                        <p:tgtEl>
                                          <p:spTgt spid="454"/>
                                        </p:tgtEl>
                                        <p:attrNameLst>
                                          <p:attrName>style.visibility</p:attrName>
                                        </p:attrNameLst>
                                      </p:cBhvr>
                                      <p:to>
                                        <p:strVal val="visible"/>
                                      </p:to>
                                    </p:set>
                                    <p:animEffect transition="in" filter="fade">
                                      <p:cBhvr additive="repl">
                                        <p:cTn id="131" dur="500"/>
                                        <p:tgtEl>
                                          <p:spTgt spid="454"/>
                                        </p:tgtEl>
                                      </p:cBhvr>
                                    </p:animEffect>
                                  </p:childTnLst>
                                </p:cTn>
                              </p:par>
                              <p:par>
                                <p:cTn id="132" presetID="10" presetClass="entr" fill="hold" nodeType="withEffect">
                                  <p:stCondLst>
                                    <p:cond delay="0"/>
                                  </p:stCondLst>
                                  <p:childTnLst>
                                    <p:set>
                                      <p:cBhvr>
                                        <p:cTn id="133" dur="1" fill="hold">
                                          <p:stCondLst>
                                            <p:cond delay="0"/>
                                          </p:stCondLst>
                                        </p:cTn>
                                        <p:tgtEl>
                                          <p:spTgt spid="404"/>
                                        </p:tgtEl>
                                        <p:attrNameLst>
                                          <p:attrName>style.visibility</p:attrName>
                                        </p:attrNameLst>
                                      </p:cBhvr>
                                      <p:to>
                                        <p:strVal val="visible"/>
                                      </p:to>
                                    </p:set>
                                    <p:animEffect transition="in" filter="fade">
                                      <p:cBhvr additive="repl">
                                        <p:cTn id="134" dur="500"/>
                                        <p:tgtEl>
                                          <p:spTgt spid="404"/>
                                        </p:tgtEl>
                                      </p:cBhvr>
                                    </p:animEffect>
                                  </p:childTnLst>
                                </p:cTn>
                              </p:par>
                              <p:par>
                                <p:cTn id="135" presetID="10" presetClass="entr" fill="hold" nodeType="withEffect">
                                  <p:stCondLst>
                                    <p:cond delay="0"/>
                                  </p:stCondLst>
                                  <p:childTnLst>
                                    <p:set>
                                      <p:cBhvr>
                                        <p:cTn id="136" dur="1" fill="hold">
                                          <p:stCondLst>
                                            <p:cond delay="0"/>
                                          </p:stCondLst>
                                        </p:cTn>
                                        <p:tgtEl>
                                          <p:spTgt spid="403"/>
                                        </p:tgtEl>
                                        <p:attrNameLst>
                                          <p:attrName>style.visibility</p:attrName>
                                        </p:attrNameLst>
                                      </p:cBhvr>
                                      <p:to>
                                        <p:strVal val="visible"/>
                                      </p:to>
                                    </p:set>
                                    <p:animEffect transition="in" filter="fade">
                                      <p:cBhvr additive="repl">
                                        <p:cTn id="137" dur="500"/>
                                        <p:tgtEl>
                                          <p:spTgt spid="403"/>
                                        </p:tgtEl>
                                      </p:cBhvr>
                                    </p:animEffect>
                                  </p:childTnLst>
                                </p:cTn>
                              </p:par>
                              <p:par>
                                <p:cTn id="138" presetID="10" presetClass="entr" fill="hold" nodeType="withEffect">
                                  <p:stCondLst>
                                    <p:cond delay="0"/>
                                  </p:stCondLst>
                                  <p:childTnLst>
                                    <p:set>
                                      <p:cBhvr>
                                        <p:cTn id="139" dur="1" fill="hold">
                                          <p:stCondLst>
                                            <p:cond delay="0"/>
                                          </p:stCondLst>
                                        </p:cTn>
                                        <p:tgtEl>
                                          <p:spTgt spid="442"/>
                                        </p:tgtEl>
                                        <p:attrNameLst>
                                          <p:attrName>style.visibility</p:attrName>
                                        </p:attrNameLst>
                                      </p:cBhvr>
                                      <p:to>
                                        <p:strVal val="visible"/>
                                      </p:to>
                                    </p:set>
                                    <p:animEffect transition="in" filter="fade">
                                      <p:cBhvr additive="repl">
                                        <p:cTn id="140" dur="500"/>
                                        <p:tgtEl>
                                          <p:spTgt spid="442"/>
                                        </p:tgtEl>
                                      </p:cBhvr>
                                    </p:animEffect>
                                  </p:childTnLst>
                                </p:cTn>
                              </p:par>
                              <p:par>
                                <p:cTn id="141" presetID="10" presetClass="entr" fill="hold" nodeType="withEffect">
                                  <p:stCondLst>
                                    <p:cond delay="0"/>
                                  </p:stCondLst>
                                  <p:childTnLst>
                                    <p:set>
                                      <p:cBhvr>
                                        <p:cTn id="142" dur="1" fill="hold">
                                          <p:stCondLst>
                                            <p:cond delay="0"/>
                                          </p:stCondLst>
                                        </p:cTn>
                                        <p:tgtEl>
                                          <p:spTgt spid="398"/>
                                        </p:tgtEl>
                                        <p:attrNameLst>
                                          <p:attrName>style.visibility</p:attrName>
                                        </p:attrNameLst>
                                      </p:cBhvr>
                                      <p:to>
                                        <p:strVal val="visible"/>
                                      </p:to>
                                    </p:set>
                                    <p:animEffect transition="in" filter="fade">
                                      <p:cBhvr additive="repl">
                                        <p:cTn id="143" dur="500"/>
                                        <p:tgtEl>
                                          <p:spTgt spid="398"/>
                                        </p:tgtEl>
                                      </p:cBhvr>
                                    </p:animEffect>
                                  </p:childTnLst>
                                </p:cTn>
                              </p:par>
                              <p:par>
                                <p:cTn id="144" presetID="10" presetClass="entr" fill="hold" nodeType="withEffect">
                                  <p:stCondLst>
                                    <p:cond delay="0"/>
                                  </p:stCondLst>
                                  <p:childTnLst>
                                    <p:set>
                                      <p:cBhvr>
                                        <p:cTn id="145" dur="1" fill="hold">
                                          <p:stCondLst>
                                            <p:cond delay="0"/>
                                          </p:stCondLst>
                                        </p:cTn>
                                        <p:tgtEl>
                                          <p:spTgt spid="439"/>
                                        </p:tgtEl>
                                        <p:attrNameLst>
                                          <p:attrName>style.visibility</p:attrName>
                                        </p:attrNameLst>
                                      </p:cBhvr>
                                      <p:to>
                                        <p:strVal val="visible"/>
                                      </p:to>
                                    </p:set>
                                    <p:animEffect transition="in" filter="fade">
                                      <p:cBhvr additive="repl">
                                        <p:cTn id="146" dur="500"/>
                                        <p:tgtEl>
                                          <p:spTgt spid="439"/>
                                        </p:tgtEl>
                                      </p:cBhvr>
                                    </p:animEffect>
                                  </p:childTnLst>
                                </p:cTn>
                              </p:par>
                              <p:par>
                                <p:cTn id="147" presetID="10" presetClass="entr" fill="hold" nodeType="withEffect">
                                  <p:stCondLst>
                                    <p:cond delay="0"/>
                                  </p:stCondLst>
                                  <p:childTnLst>
                                    <p:set>
                                      <p:cBhvr>
                                        <p:cTn id="148" dur="1" fill="hold">
                                          <p:stCondLst>
                                            <p:cond delay="0"/>
                                          </p:stCondLst>
                                        </p:cTn>
                                        <p:tgtEl>
                                          <p:spTgt spid="441"/>
                                        </p:tgtEl>
                                        <p:attrNameLst>
                                          <p:attrName>style.visibility</p:attrName>
                                        </p:attrNameLst>
                                      </p:cBhvr>
                                      <p:to>
                                        <p:strVal val="visible"/>
                                      </p:to>
                                    </p:set>
                                    <p:animEffect transition="in" filter="fade">
                                      <p:cBhvr additive="repl">
                                        <p:cTn id="149" dur="500"/>
                                        <p:tgtEl>
                                          <p:spTgt spid="441"/>
                                        </p:tgtEl>
                                      </p:cBhvr>
                                    </p:animEffect>
                                  </p:childTnLst>
                                </p:cTn>
                              </p:par>
                              <p:par>
                                <p:cTn id="150" presetID="10" presetClass="entr" fill="hold" nodeType="withEffect">
                                  <p:stCondLst>
                                    <p:cond delay="0"/>
                                  </p:stCondLst>
                                  <p:childTnLst>
                                    <p:set>
                                      <p:cBhvr>
                                        <p:cTn id="151" dur="1" fill="hold">
                                          <p:stCondLst>
                                            <p:cond delay="0"/>
                                          </p:stCondLst>
                                        </p:cTn>
                                        <p:tgtEl>
                                          <p:spTgt spid="440"/>
                                        </p:tgtEl>
                                        <p:attrNameLst>
                                          <p:attrName>style.visibility</p:attrName>
                                        </p:attrNameLst>
                                      </p:cBhvr>
                                      <p:to>
                                        <p:strVal val="visible"/>
                                      </p:to>
                                    </p:set>
                                    <p:animEffect transition="in" filter="fade">
                                      <p:cBhvr additive="repl">
                                        <p:cTn id="152" dur="500"/>
                                        <p:tgtEl>
                                          <p:spTgt spid="440"/>
                                        </p:tgtEl>
                                      </p:cBhvr>
                                    </p:animEffect>
                                  </p:childTnLst>
                                </p:cTn>
                              </p:par>
                              <p:par>
                                <p:cTn id="153" presetID="10" presetClass="entr" fill="hold" nodeType="withEffect">
                                  <p:stCondLst>
                                    <p:cond delay="0"/>
                                  </p:stCondLst>
                                  <p:childTnLst>
                                    <p:set>
                                      <p:cBhvr>
                                        <p:cTn id="154" dur="1" fill="hold">
                                          <p:stCondLst>
                                            <p:cond delay="0"/>
                                          </p:stCondLst>
                                        </p:cTn>
                                        <p:tgtEl>
                                          <p:spTgt spid="397"/>
                                        </p:tgtEl>
                                        <p:attrNameLst>
                                          <p:attrName>style.visibility</p:attrName>
                                        </p:attrNameLst>
                                      </p:cBhvr>
                                      <p:to>
                                        <p:strVal val="visible"/>
                                      </p:to>
                                    </p:set>
                                    <p:animEffect transition="in" filter="fade">
                                      <p:cBhvr additive="repl">
                                        <p:cTn id="155" dur="500"/>
                                        <p:tgtEl>
                                          <p:spTgt spid="397"/>
                                        </p:tgtEl>
                                      </p:cBhvr>
                                    </p:animEffect>
                                  </p:childTnLst>
                                </p:cTn>
                              </p:par>
                              <p:par>
                                <p:cTn id="156" presetID="10" presetClass="entr" fill="hold" nodeType="withEffect">
                                  <p:stCondLst>
                                    <p:cond delay="0"/>
                                  </p:stCondLst>
                                  <p:childTnLst>
                                    <p:set>
                                      <p:cBhvr>
                                        <p:cTn id="157" dur="1" fill="hold">
                                          <p:stCondLst>
                                            <p:cond delay="0"/>
                                          </p:stCondLst>
                                        </p:cTn>
                                        <p:tgtEl>
                                          <p:spTgt spid="402"/>
                                        </p:tgtEl>
                                        <p:attrNameLst>
                                          <p:attrName>style.visibility</p:attrName>
                                        </p:attrNameLst>
                                      </p:cBhvr>
                                      <p:to>
                                        <p:strVal val="visible"/>
                                      </p:to>
                                    </p:set>
                                    <p:animEffect transition="in" filter="fade">
                                      <p:cBhvr additive="repl">
                                        <p:cTn id="158" dur="500"/>
                                        <p:tgtEl>
                                          <p:spTgt spid="402"/>
                                        </p:tgtEl>
                                      </p:cBhvr>
                                    </p:animEffect>
                                  </p:childTnLst>
                                </p:cTn>
                              </p:par>
                              <p:par>
                                <p:cTn id="159" presetID="10" presetClass="entr" fill="hold" nodeType="withEffect">
                                  <p:stCondLst>
                                    <p:cond delay="0"/>
                                  </p:stCondLst>
                                  <p:childTnLst>
                                    <p:set>
                                      <p:cBhvr>
                                        <p:cTn id="160" dur="1" fill="hold">
                                          <p:stCondLst>
                                            <p:cond delay="0"/>
                                          </p:stCondLst>
                                        </p:cTn>
                                        <p:tgtEl>
                                          <p:spTgt spid="396"/>
                                        </p:tgtEl>
                                        <p:attrNameLst>
                                          <p:attrName>style.visibility</p:attrName>
                                        </p:attrNameLst>
                                      </p:cBhvr>
                                      <p:to>
                                        <p:strVal val="visible"/>
                                      </p:to>
                                    </p:set>
                                    <p:animEffect transition="in" filter="fade">
                                      <p:cBhvr additive="repl">
                                        <p:cTn id="161" dur="500"/>
                                        <p:tgtEl>
                                          <p:spTgt spid="396"/>
                                        </p:tgtEl>
                                      </p:cBhvr>
                                    </p:animEffect>
                                  </p:childTnLst>
                                </p:cTn>
                              </p:par>
                              <p:par>
                                <p:cTn id="162" presetID="10" presetClass="entr" fill="hold" nodeType="withEffect">
                                  <p:stCondLst>
                                    <p:cond delay="0"/>
                                  </p:stCondLst>
                                  <p:childTnLst>
                                    <p:set>
                                      <p:cBhvr>
                                        <p:cTn id="163" dur="1" fill="hold">
                                          <p:stCondLst>
                                            <p:cond delay="0"/>
                                          </p:stCondLst>
                                        </p:cTn>
                                        <p:tgtEl>
                                          <p:spTgt spid="401"/>
                                        </p:tgtEl>
                                        <p:attrNameLst>
                                          <p:attrName>style.visibility</p:attrName>
                                        </p:attrNameLst>
                                      </p:cBhvr>
                                      <p:to>
                                        <p:strVal val="visible"/>
                                      </p:to>
                                    </p:set>
                                    <p:animEffect transition="in" filter="fade">
                                      <p:cBhvr additive="repl">
                                        <p:cTn id="164" dur="500"/>
                                        <p:tgtEl>
                                          <p:spTgt spid="40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fill="hold" nodeType="clickEffect">
                                  <p:stCondLst>
                                    <p:cond delay="0"/>
                                  </p:stCondLst>
                                  <p:childTnLst>
                                    <p:set>
                                      <p:cBhvr>
                                        <p:cTn id="168" dur="1" fill="hold">
                                          <p:stCondLst>
                                            <p:cond delay="0"/>
                                          </p:stCondLst>
                                        </p:cTn>
                                        <p:tgtEl>
                                          <p:spTgt spid="412"/>
                                        </p:tgtEl>
                                        <p:attrNameLst>
                                          <p:attrName>style.visibility</p:attrName>
                                        </p:attrNameLst>
                                      </p:cBhvr>
                                      <p:to>
                                        <p:strVal val="visible"/>
                                      </p:to>
                                    </p:set>
                                    <p:animEffect transition="in" filter="fade">
                                      <p:cBhvr additive="repl">
                                        <p:cTn id="169" dur="500"/>
                                        <p:tgtEl>
                                          <p:spTgt spid="412"/>
                                        </p:tgtEl>
                                      </p:cBhvr>
                                    </p:animEffect>
                                  </p:childTnLst>
                                </p:cTn>
                              </p:par>
                              <p:par>
                                <p:cTn id="170" presetID="10" presetClass="entr" fill="hold" nodeType="withEffect">
                                  <p:stCondLst>
                                    <p:cond delay="0"/>
                                  </p:stCondLst>
                                  <p:childTnLst>
                                    <p:set>
                                      <p:cBhvr>
                                        <p:cTn id="171" dur="1" fill="hold">
                                          <p:stCondLst>
                                            <p:cond delay="0"/>
                                          </p:stCondLst>
                                        </p:cTn>
                                        <p:tgtEl>
                                          <p:spTgt spid="419"/>
                                        </p:tgtEl>
                                        <p:attrNameLst>
                                          <p:attrName>style.visibility</p:attrName>
                                        </p:attrNameLst>
                                      </p:cBhvr>
                                      <p:to>
                                        <p:strVal val="visible"/>
                                      </p:to>
                                    </p:set>
                                    <p:animEffect transition="in" filter="fade">
                                      <p:cBhvr additive="repl">
                                        <p:cTn id="172" dur="500"/>
                                        <p:tgtEl>
                                          <p:spTgt spid="419"/>
                                        </p:tgtEl>
                                      </p:cBhvr>
                                    </p:animEffect>
                                  </p:childTnLst>
                                </p:cTn>
                              </p:par>
                              <p:par>
                                <p:cTn id="173" presetID="10" presetClass="entr" fill="hold" nodeType="withEffect">
                                  <p:stCondLst>
                                    <p:cond delay="0"/>
                                  </p:stCondLst>
                                  <p:childTnLst>
                                    <p:set>
                                      <p:cBhvr>
                                        <p:cTn id="174" dur="1" fill="hold">
                                          <p:stCondLst>
                                            <p:cond delay="0"/>
                                          </p:stCondLst>
                                        </p:cTn>
                                        <p:tgtEl>
                                          <p:spTgt spid="455"/>
                                        </p:tgtEl>
                                        <p:attrNameLst>
                                          <p:attrName>style.visibility</p:attrName>
                                        </p:attrNameLst>
                                      </p:cBhvr>
                                      <p:to>
                                        <p:strVal val="visible"/>
                                      </p:to>
                                    </p:set>
                                    <p:animEffect transition="in" filter="fade">
                                      <p:cBhvr additive="repl">
                                        <p:cTn id="175" dur="500"/>
                                        <p:tgtEl>
                                          <p:spTgt spid="455"/>
                                        </p:tgtEl>
                                      </p:cBhvr>
                                    </p:animEffect>
                                  </p:childTnLst>
                                </p:cTn>
                              </p:par>
                              <p:par>
                                <p:cTn id="176" presetID="10" presetClass="entr" fill="hold" nodeType="withEffect">
                                  <p:stCondLst>
                                    <p:cond delay="0"/>
                                  </p:stCondLst>
                                  <p:childTnLst>
                                    <p:set>
                                      <p:cBhvr>
                                        <p:cTn id="177" dur="1" fill="hold">
                                          <p:stCondLst>
                                            <p:cond delay="0"/>
                                          </p:stCondLst>
                                        </p:cTn>
                                        <p:tgtEl>
                                          <p:spTgt spid="456"/>
                                        </p:tgtEl>
                                        <p:attrNameLst>
                                          <p:attrName>style.visibility</p:attrName>
                                        </p:attrNameLst>
                                      </p:cBhvr>
                                      <p:to>
                                        <p:strVal val="visible"/>
                                      </p:to>
                                    </p:set>
                                    <p:animEffect transition="in" filter="fade">
                                      <p:cBhvr additive="repl">
                                        <p:cTn id="178" dur="500"/>
                                        <p:tgtEl>
                                          <p:spTgt spid="456"/>
                                        </p:tgtEl>
                                      </p:cBhvr>
                                    </p:animEffect>
                                  </p:childTnLst>
                                </p:cTn>
                              </p:par>
                              <p:par>
                                <p:cTn id="179" presetID="10" presetClass="entr" fill="hold" nodeType="withEffect">
                                  <p:stCondLst>
                                    <p:cond delay="0"/>
                                  </p:stCondLst>
                                  <p:childTnLst>
                                    <p:set>
                                      <p:cBhvr>
                                        <p:cTn id="180" dur="1" fill="hold">
                                          <p:stCondLst>
                                            <p:cond delay="0"/>
                                          </p:stCondLst>
                                        </p:cTn>
                                        <p:tgtEl>
                                          <p:spTgt spid="457"/>
                                        </p:tgtEl>
                                        <p:attrNameLst>
                                          <p:attrName>style.visibility</p:attrName>
                                        </p:attrNameLst>
                                      </p:cBhvr>
                                      <p:to>
                                        <p:strVal val="visible"/>
                                      </p:to>
                                    </p:set>
                                    <p:animEffect transition="in" filter="fade">
                                      <p:cBhvr additive="repl">
                                        <p:cTn id="181" dur="500"/>
                                        <p:tgtEl>
                                          <p:spTgt spid="457"/>
                                        </p:tgtEl>
                                      </p:cBhvr>
                                    </p:animEffect>
                                  </p:childTnLst>
                                </p:cTn>
                              </p:par>
                              <p:par>
                                <p:cTn id="182" presetID="10" presetClass="entr" fill="hold" nodeType="withEffect">
                                  <p:stCondLst>
                                    <p:cond delay="0"/>
                                  </p:stCondLst>
                                  <p:childTnLst>
                                    <p:set>
                                      <p:cBhvr>
                                        <p:cTn id="183" dur="1" fill="hold">
                                          <p:stCondLst>
                                            <p:cond delay="0"/>
                                          </p:stCondLst>
                                        </p:cTn>
                                        <p:tgtEl>
                                          <p:spTgt spid="420"/>
                                        </p:tgtEl>
                                        <p:attrNameLst>
                                          <p:attrName>style.visibility</p:attrName>
                                        </p:attrNameLst>
                                      </p:cBhvr>
                                      <p:to>
                                        <p:strVal val="visible"/>
                                      </p:to>
                                    </p:set>
                                    <p:animEffect transition="in" filter="fade">
                                      <p:cBhvr additive="repl">
                                        <p:cTn id="184" dur="500"/>
                                        <p:tgtEl>
                                          <p:spTgt spid="420"/>
                                        </p:tgtEl>
                                      </p:cBhvr>
                                    </p:animEffect>
                                  </p:childTnLst>
                                </p:cTn>
                              </p:par>
                              <p:par>
                                <p:cTn id="185" presetID="10" presetClass="entr" fill="hold" nodeType="withEffect">
                                  <p:stCondLst>
                                    <p:cond delay="0"/>
                                  </p:stCondLst>
                                  <p:childTnLst>
                                    <p:set>
                                      <p:cBhvr>
                                        <p:cTn id="186" dur="1" fill="hold">
                                          <p:stCondLst>
                                            <p:cond delay="0"/>
                                          </p:stCondLst>
                                        </p:cTn>
                                        <p:tgtEl>
                                          <p:spTgt spid="421"/>
                                        </p:tgtEl>
                                        <p:attrNameLst>
                                          <p:attrName>style.visibility</p:attrName>
                                        </p:attrNameLst>
                                      </p:cBhvr>
                                      <p:to>
                                        <p:strVal val="visible"/>
                                      </p:to>
                                    </p:set>
                                    <p:animEffect transition="in" filter="fade">
                                      <p:cBhvr additive="repl">
                                        <p:cTn id="187" dur="500"/>
                                        <p:tgtEl>
                                          <p:spTgt spid="421"/>
                                        </p:tgtEl>
                                      </p:cBhvr>
                                    </p:animEffect>
                                  </p:childTnLst>
                                </p:cTn>
                              </p:par>
                              <p:par>
                                <p:cTn id="188" presetID="10" presetClass="entr" fill="hold" nodeType="withEffect">
                                  <p:stCondLst>
                                    <p:cond delay="0"/>
                                  </p:stCondLst>
                                  <p:childTnLst>
                                    <p:set>
                                      <p:cBhvr>
                                        <p:cTn id="189" dur="1" fill="hold">
                                          <p:stCondLst>
                                            <p:cond delay="0"/>
                                          </p:stCondLst>
                                        </p:cTn>
                                        <p:tgtEl>
                                          <p:spTgt spid="409"/>
                                        </p:tgtEl>
                                        <p:attrNameLst>
                                          <p:attrName>style.visibility</p:attrName>
                                        </p:attrNameLst>
                                      </p:cBhvr>
                                      <p:to>
                                        <p:strVal val="visible"/>
                                      </p:to>
                                    </p:set>
                                    <p:animEffect transition="in" filter="fade">
                                      <p:cBhvr additive="repl">
                                        <p:cTn id="190" dur="500"/>
                                        <p:tgtEl>
                                          <p:spTgt spid="409"/>
                                        </p:tgtEl>
                                      </p:cBhvr>
                                    </p:animEffect>
                                  </p:childTnLst>
                                </p:cTn>
                              </p:par>
                              <p:par>
                                <p:cTn id="191" presetID="10" presetClass="entr" fill="hold" nodeType="withEffect">
                                  <p:stCondLst>
                                    <p:cond delay="0"/>
                                  </p:stCondLst>
                                  <p:childTnLst>
                                    <p:set>
                                      <p:cBhvr>
                                        <p:cTn id="192" dur="1" fill="hold">
                                          <p:stCondLst>
                                            <p:cond delay="0"/>
                                          </p:stCondLst>
                                        </p:cTn>
                                        <p:tgtEl>
                                          <p:spTgt spid="418"/>
                                        </p:tgtEl>
                                        <p:attrNameLst>
                                          <p:attrName>style.visibility</p:attrName>
                                        </p:attrNameLst>
                                      </p:cBhvr>
                                      <p:to>
                                        <p:strVal val="visible"/>
                                      </p:to>
                                    </p:set>
                                    <p:animEffect transition="in" filter="fade">
                                      <p:cBhvr additive="repl">
                                        <p:cTn id="193" dur="500"/>
                                        <p:tgtEl>
                                          <p:spTgt spid="418"/>
                                        </p:tgtEl>
                                      </p:cBhvr>
                                    </p:animEffect>
                                  </p:childTnLst>
                                </p:cTn>
                              </p:par>
                              <p:par>
                                <p:cTn id="194" presetID="10" presetClass="entr" fill="hold" nodeType="withEffect">
                                  <p:stCondLst>
                                    <p:cond delay="0"/>
                                  </p:stCondLst>
                                  <p:childTnLst>
                                    <p:set>
                                      <p:cBhvr>
                                        <p:cTn id="195" dur="1" fill="hold">
                                          <p:stCondLst>
                                            <p:cond delay="0"/>
                                          </p:stCondLst>
                                        </p:cTn>
                                        <p:tgtEl>
                                          <p:spTgt spid="413"/>
                                        </p:tgtEl>
                                        <p:attrNameLst>
                                          <p:attrName>style.visibility</p:attrName>
                                        </p:attrNameLst>
                                      </p:cBhvr>
                                      <p:to>
                                        <p:strVal val="visible"/>
                                      </p:to>
                                    </p:set>
                                    <p:animEffect transition="in" filter="fade">
                                      <p:cBhvr additive="repl">
                                        <p:cTn id="196" dur="500"/>
                                        <p:tgtEl>
                                          <p:spTgt spid="413"/>
                                        </p:tgtEl>
                                      </p:cBhvr>
                                    </p:animEffect>
                                  </p:childTnLst>
                                </p:cTn>
                              </p:par>
                              <p:par>
                                <p:cTn id="197" presetID="10" presetClass="entr" fill="hold" nodeType="withEffect">
                                  <p:stCondLst>
                                    <p:cond delay="0"/>
                                  </p:stCondLst>
                                  <p:childTnLst>
                                    <p:set>
                                      <p:cBhvr>
                                        <p:cTn id="198" dur="1" fill="hold">
                                          <p:stCondLst>
                                            <p:cond delay="0"/>
                                          </p:stCondLst>
                                        </p:cTn>
                                        <p:tgtEl>
                                          <p:spTgt spid="410"/>
                                        </p:tgtEl>
                                        <p:attrNameLst>
                                          <p:attrName>style.visibility</p:attrName>
                                        </p:attrNameLst>
                                      </p:cBhvr>
                                      <p:to>
                                        <p:strVal val="visible"/>
                                      </p:to>
                                    </p:set>
                                    <p:animEffect transition="in" filter="fade">
                                      <p:cBhvr additive="repl">
                                        <p:cTn id="199" dur="500"/>
                                        <p:tgtEl>
                                          <p:spTgt spid="410"/>
                                        </p:tgtEl>
                                      </p:cBhvr>
                                    </p:animEffect>
                                  </p:childTnLst>
                                </p:cTn>
                              </p:par>
                              <p:par>
                                <p:cTn id="200" presetID="10" presetClass="entr" fill="hold" nodeType="withEffect">
                                  <p:stCondLst>
                                    <p:cond delay="0"/>
                                  </p:stCondLst>
                                  <p:childTnLst>
                                    <p:set>
                                      <p:cBhvr>
                                        <p:cTn id="201" dur="1" fill="hold">
                                          <p:stCondLst>
                                            <p:cond delay="0"/>
                                          </p:stCondLst>
                                        </p:cTn>
                                        <p:tgtEl>
                                          <p:spTgt spid="445"/>
                                        </p:tgtEl>
                                        <p:attrNameLst>
                                          <p:attrName>style.visibility</p:attrName>
                                        </p:attrNameLst>
                                      </p:cBhvr>
                                      <p:to>
                                        <p:strVal val="visible"/>
                                      </p:to>
                                    </p:set>
                                    <p:animEffect transition="in" filter="fade">
                                      <p:cBhvr additive="repl">
                                        <p:cTn id="202" dur="500"/>
                                        <p:tgtEl>
                                          <p:spTgt spid="445"/>
                                        </p:tgtEl>
                                      </p:cBhvr>
                                    </p:animEffect>
                                  </p:childTnLst>
                                </p:cTn>
                              </p:par>
                              <p:par>
                                <p:cTn id="203" presetID="10" presetClass="entr" fill="hold" nodeType="withEffect">
                                  <p:stCondLst>
                                    <p:cond delay="0"/>
                                  </p:stCondLst>
                                  <p:childTnLst>
                                    <p:set>
                                      <p:cBhvr>
                                        <p:cTn id="204" dur="1" fill="hold">
                                          <p:stCondLst>
                                            <p:cond delay="0"/>
                                          </p:stCondLst>
                                        </p:cTn>
                                        <p:tgtEl>
                                          <p:spTgt spid="415"/>
                                        </p:tgtEl>
                                        <p:attrNameLst>
                                          <p:attrName>style.visibility</p:attrName>
                                        </p:attrNameLst>
                                      </p:cBhvr>
                                      <p:to>
                                        <p:strVal val="visible"/>
                                      </p:to>
                                    </p:set>
                                    <p:animEffect transition="in" filter="fade">
                                      <p:cBhvr additive="repl">
                                        <p:cTn id="205" dur="500"/>
                                        <p:tgtEl>
                                          <p:spTgt spid="415"/>
                                        </p:tgtEl>
                                      </p:cBhvr>
                                    </p:animEffect>
                                  </p:childTnLst>
                                </p:cTn>
                              </p:par>
                              <p:par>
                                <p:cTn id="206" presetID="10" presetClass="entr" fill="hold" nodeType="withEffect">
                                  <p:stCondLst>
                                    <p:cond delay="0"/>
                                  </p:stCondLst>
                                  <p:childTnLst>
                                    <p:set>
                                      <p:cBhvr>
                                        <p:cTn id="207" dur="1" fill="hold">
                                          <p:stCondLst>
                                            <p:cond delay="0"/>
                                          </p:stCondLst>
                                        </p:cTn>
                                        <p:tgtEl>
                                          <p:spTgt spid="414"/>
                                        </p:tgtEl>
                                        <p:attrNameLst>
                                          <p:attrName>style.visibility</p:attrName>
                                        </p:attrNameLst>
                                      </p:cBhvr>
                                      <p:to>
                                        <p:strVal val="visible"/>
                                      </p:to>
                                    </p:set>
                                    <p:animEffect transition="in" filter="fade">
                                      <p:cBhvr additive="repl">
                                        <p:cTn id="208" dur="500"/>
                                        <p:tgtEl>
                                          <p:spTgt spid="414"/>
                                        </p:tgtEl>
                                      </p:cBhvr>
                                    </p:animEffect>
                                  </p:childTnLst>
                                </p:cTn>
                              </p:par>
                              <p:par>
                                <p:cTn id="209" presetID="10" presetClass="entr" fill="hold" nodeType="withEffect">
                                  <p:stCondLst>
                                    <p:cond delay="0"/>
                                  </p:stCondLst>
                                  <p:childTnLst>
                                    <p:set>
                                      <p:cBhvr>
                                        <p:cTn id="210" dur="1" fill="hold">
                                          <p:stCondLst>
                                            <p:cond delay="0"/>
                                          </p:stCondLst>
                                        </p:cTn>
                                        <p:tgtEl>
                                          <p:spTgt spid="443"/>
                                        </p:tgtEl>
                                        <p:attrNameLst>
                                          <p:attrName>style.visibility</p:attrName>
                                        </p:attrNameLst>
                                      </p:cBhvr>
                                      <p:to>
                                        <p:strVal val="visible"/>
                                      </p:to>
                                    </p:set>
                                    <p:animEffect transition="in" filter="fade">
                                      <p:cBhvr additive="repl">
                                        <p:cTn id="211" dur="500"/>
                                        <p:tgtEl>
                                          <p:spTgt spid="443"/>
                                        </p:tgtEl>
                                      </p:cBhvr>
                                    </p:animEffect>
                                  </p:childTnLst>
                                </p:cTn>
                              </p:par>
                              <p:par>
                                <p:cTn id="212" presetID="10" presetClass="entr" fill="hold" nodeType="withEffect">
                                  <p:stCondLst>
                                    <p:cond delay="0"/>
                                  </p:stCondLst>
                                  <p:childTnLst>
                                    <p:set>
                                      <p:cBhvr>
                                        <p:cTn id="213" dur="1" fill="hold">
                                          <p:stCondLst>
                                            <p:cond delay="0"/>
                                          </p:stCondLst>
                                        </p:cTn>
                                        <p:tgtEl>
                                          <p:spTgt spid="411"/>
                                        </p:tgtEl>
                                        <p:attrNameLst>
                                          <p:attrName>style.visibility</p:attrName>
                                        </p:attrNameLst>
                                      </p:cBhvr>
                                      <p:to>
                                        <p:strVal val="visible"/>
                                      </p:to>
                                    </p:set>
                                    <p:animEffect transition="in" filter="fade">
                                      <p:cBhvr additive="repl">
                                        <p:cTn id="214" dur="500"/>
                                        <p:tgtEl>
                                          <p:spTgt spid="411"/>
                                        </p:tgtEl>
                                      </p:cBhvr>
                                    </p:animEffect>
                                  </p:childTnLst>
                                </p:cTn>
                              </p:par>
                              <p:par>
                                <p:cTn id="215" presetID="10" presetClass="entr" fill="hold" nodeType="withEffect">
                                  <p:stCondLst>
                                    <p:cond delay="0"/>
                                  </p:stCondLst>
                                  <p:childTnLst>
                                    <p:set>
                                      <p:cBhvr>
                                        <p:cTn id="216" dur="1" fill="hold">
                                          <p:stCondLst>
                                            <p:cond delay="0"/>
                                          </p:stCondLst>
                                        </p:cTn>
                                        <p:tgtEl>
                                          <p:spTgt spid="444"/>
                                        </p:tgtEl>
                                        <p:attrNameLst>
                                          <p:attrName>style.visibility</p:attrName>
                                        </p:attrNameLst>
                                      </p:cBhvr>
                                      <p:to>
                                        <p:strVal val="visible"/>
                                      </p:to>
                                    </p:set>
                                    <p:animEffect transition="in" filter="fade">
                                      <p:cBhvr additive="repl">
                                        <p:cTn id="217" dur="500"/>
                                        <p:tgtEl>
                                          <p:spTgt spid="444"/>
                                        </p:tgtEl>
                                      </p:cBhvr>
                                    </p:animEffect>
                                  </p:childTnLst>
                                </p:cTn>
                              </p:par>
                              <p:par>
                                <p:cTn id="218" presetID="10" presetClass="entr" fill="hold" nodeType="withEffect">
                                  <p:stCondLst>
                                    <p:cond delay="0"/>
                                  </p:stCondLst>
                                  <p:childTnLst>
                                    <p:set>
                                      <p:cBhvr>
                                        <p:cTn id="219" dur="1" fill="hold">
                                          <p:stCondLst>
                                            <p:cond delay="0"/>
                                          </p:stCondLst>
                                        </p:cTn>
                                        <p:tgtEl>
                                          <p:spTgt spid="446"/>
                                        </p:tgtEl>
                                        <p:attrNameLst>
                                          <p:attrName>style.visibility</p:attrName>
                                        </p:attrNameLst>
                                      </p:cBhvr>
                                      <p:to>
                                        <p:strVal val="visible"/>
                                      </p:to>
                                    </p:set>
                                    <p:animEffect transition="in" filter="fade">
                                      <p:cBhvr additive="repl">
                                        <p:cTn id="220" dur="500"/>
                                        <p:tgtEl>
                                          <p:spTgt spid="446"/>
                                        </p:tgtEl>
                                      </p:cBhvr>
                                    </p:animEffect>
                                  </p:childTnLst>
                                </p:cTn>
                              </p:par>
                              <p:par>
                                <p:cTn id="221" presetID="10" presetClass="entr" fill="hold" nodeType="withEffect">
                                  <p:stCondLst>
                                    <p:cond delay="0"/>
                                  </p:stCondLst>
                                  <p:childTnLst>
                                    <p:set>
                                      <p:cBhvr>
                                        <p:cTn id="222" dur="1" fill="hold">
                                          <p:stCondLst>
                                            <p:cond delay="0"/>
                                          </p:stCondLst>
                                        </p:cTn>
                                        <p:tgtEl>
                                          <p:spTgt spid="417"/>
                                        </p:tgtEl>
                                        <p:attrNameLst>
                                          <p:attrName>style.visibility</p:attrName>
                                        </p:attrNameLst>
                                      </p:cBhvr>
                                      <p:to>
                                        <p:strVal val="visible"/>
                                      </p:to>
                                    </p:set>
                                    <p:animEffect transition="in" filter="fade">
                                      <p:cBhvr additive="repl">
                                        <p:cTn id="223" dur="500"/>
                                        <p:tgtEl>
                                          <p:spTgt spid="417"/>
                                        </p:tgtEl>
                                      </p:cBhvr>
                                    </p:animEffect>
                                  </p:childTnLst>
                                </p:cTn>
                              </p:par>
                              <p:par>
                                <p:cTn id="224" presetID="10" presetClass="entr" fill="hold" nodeType="withEffect">
                                  <p:stCondLst>
                                    <p:cond delay="0"/>
                                  </p:stCondLst>
                                  <p:childTnLst>
                                    <p:set>
                                      <p:cBhvr>
                                        <p:cTn id="225" dur="1" fill="hold">
                                          <p:stCondLst>
                                            <p:cond delay="0"/>
                                          </p:stCondLst>
                                        </p:cTn>
                                        <p:tgtEl>
                                          <p:spTgt spid="416"/>
                                        </p:tgtEl>
                                        <p:attrNameLst>
                                          <p:attrName>style.visibility</p:attrName>
                                        </p:attrNameLst>
                                      </p:cBhvr>
                                      <p:to>
                                        <p:strVal val="visible"/>
                                      </p:to>
                                    </p:set>
                                    <p:animEffect transition="in" filter="fade">
                                      <p:cBhvr additive="repl">
                                        <p:cTn id="226" dur="500"/>
                                        <p:tgtEl>
                                          <p:spTgt spid="416"/>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fill="hold" nodeType="clickEffect">
                                  <p:stCondLst>
                                    <p:cond delay="0"/>
                                  </p:stCondLst>
                                  <p:childTnLst>
                                    <p:set>
                                      <p:cBhvr>
                                        <p:cTn id="230" dur="1" fill="hold">
                                          <p:stCondLst>
                                            <p:cond delay="0"/>
                                          </p:stCondLst>
                                        </p:cTn>
                                        <p:tgtEl>
                                          <p:spTgt spid="425"/>
                                        </p:tgtEl>
                                        <p:attrNameLst>
                                          <p:attrName>style.visibility</p:attrName>
                                        </p:attrNameLst>
                                      </p:cBhvr>
                                      <p:to>
                                        <p:strVal val="visible"/>
                                      </p:to>
                                    </p:set>
                                    <p:animEffect transition="in" filter="fade">
                                      <p:cBhvr additive="repl">
                                        <p:cTn id="231" dur="500"/>
                                        <p:tgtEl>
                                          <p:spTgt spid="425"/>
                                        </p:tgtEl>
                                      </p:cBhvr>
                                    </p:animEffect>
                                  </p:childTnLst>
                                </p:cTn>
                              </p:par>
                              <p:par>
                                <p:cTn id="232" presetID="10" presetClass="entr" fill="hold" nodeType="withEffect">
                                  <p:stCondLst>
                                    <p:cond delay="0"/>
                                  </p:stCondLst>
                                  <p:childTnLst>
                                    <p:set>
                                      <p:cBhvr>
                                        <p:cTn id="233" dur="1" fill="hold">
                                          <p:stCondLst>
                                            <p:cond delay="0"/>
                                          </p:stCondLst>
                                        </p:cTn>
                                        <p:tgtEl>
                                          <p:spTgt spid="432"/>
                                        </p:tgtEl>
                                        <p:attrNameLst>
                                          <p:attrName>style.visibility</p:attrName>
                                        </p:attrNameLst>
                                      </p:cBhvr>
                                      <p:to>
                                        <p:strVal val="visible"/>
                                      </p:to>
                                    </p:set>
                                    <p:animEffect transition="in" filter="fade">
                                      <p:cBhvr additive="repl">
                                        <p:cTn id="234" dur="500"/>
                                        <p:tgtEl>
                                          <p:spTgt spid="432"/>
                                        </p:tgtEl>
                                      </p:cBhvr>
                                    </p:animEffect>
                                  </p:childTnLst>
                                </p:cTn>
                              </p:par>
                              <p:par>
                                <p:cTn id="235" presetID="10" presetClass="entr" fill="hold" nodeType="withEffect">
                                  <p:stCondLst>
                                    <p:cond delay="0"/>
                                  </p:stCondLst>
                                  <p:childTnLst>
                                    <p:set>
                                      <p:cBhvr>
                                        <p:cTn id="236" dur="1" fill="hold">
                                          <p:stCondLst>
                                            <p:cond delay="0"/>
                                          </p:stCondLst>
                                        </p:cTn>
                                        <p:tgtEl>
                                          <p:spTgt spid="429"/>
                                        </p:tgtEl>
                                        <p:attrNameLst>
                                          <p:attrName>style.visibility</p:attrName>
                                        </p:attrNameLst>
                                      </p:cBhvr>
                                      <p:to>
                                        <p:strVal val="visible"/>
                                      </p:to>
                                    </p:set>
                                    <p:animEffect transition="in" filter="fade">
                                      <p:cBhvr additive="repl">
                                        <p:cTn id="237" dur="500"/>
                                        <p:tgtEl>
                                          <p:spTgt spid="429"/>
                                        </p:tgtEl>
                                      </p:cBhvr>
                                    </p:animEffect>
                                  </p:childTnLst>
                                </p:cTn>
                              </p:par>
                              <p:par>
                                <p:cTn id="238" presetID="10" presetClass="entr" fill="hold" nodeType="withEffect">
                                  <p:stCondLst>
                                    <p:cond delay="0"/>
                                  </p:stCondLst>
                                  <p:childTnLst>
                                    <p:set>
                                      <p:cBhvr>
                                        <p:cTn id="239" dur="1" fill="hold">
                                          <p:stCondLst>
                                            <p:cond delay="0"/>
                                          </p:stCondLst>
                                        </p:cTn>
                                        <p:tgtEl>
                                          <p:spTgt spid="430"/>
                                        </p:tgtEl>
                                        <p:attrNameLst>
                                          <p:attrName>style.visibility</p:attrName>
                                        </p:attrNameLst>
                                      </p:cBhvr>
                                      <p:to>
                                        <p:strVal val="visible"/>
                                      </p:to>
                                    </p:set>
                                    <p:animEffect transition="in" filter="fade">
                                      <p:cBhvr additive="repl">
                                        <p:cTn id="240" dur="500"/>
                                        <p:tgtEl>
                                          <p:spTgt spid="430"/>
                                        </p:tgtEl>
                                      </p:cBhvr>
                                    </p:animEffect>
                                  </p:childTnLst>
                                </p:cTn>
                              </p:par>
                              <p:par>
                                <p:cTn id="241" presetID="10" presetClass="entr" fill="hold" nodeType="withEffect">
                                  <p:stCondLst>
                                    <p:cond delay="0"/>
                                  </p:stCondLst>
                                  <p:childTnLst>
                                    <p:set>
                                      <p:cBhvr>
                                        <p:cTn id="242" dur="1" fill="hold">
                                          <p:stCondLst>
                                            <p:cond delay="0"/>
                                          </p:stCondLst>
                                        </p:cTn>
                                        <p:tgtEl>
                                          <p:spTgt spid="427"/>
                                        </p:tgtEl>
                                        <p:attrNameLst>
                                          <p:attrName>style.visibility</p:attrName>
                                        </p:attrNameLst>
                                      </p:cBhvr>
                                      <p:to>
                                        <p:strVal val="visible"/>
                                      </p:to>
                                    </p:set>
                                    <p:animEffect transition="in" filter="fade">
                                      <p:cBhvr additive="repl">
                                        <p:cTn id="243" dur="500"/>
                                        <p:tgtEl>
                                          <p:spTgt spid="427"/>
                                        </p:tgtEl>
                                      </p:cBhvr>
                                    </p:animEffect>
                                  </p:childTnLst>
                                </p:cTn>
                              </p:par>
                              <p:par>
                                <p:cTn id="244" presetID="10" presetClass="entr" fill="hold" nodeType="withEffect">
                                  <p:stCondLst>
                                    <p:cond delay="0"/>
                                  </p:stCondLst>
                                  <p:childTnLst>
                                    <p:set>
                                      <p:cBhvr>
                                        <p:cTn id="245" dur="1" fill="hold">
                                          <p:stCondLst>
                                            <p:cond delay="0"/>
                                          </p:stCondLst>
                                        </p:cTn>
                                        <p:tgtEl>
                                          <p:spTgt spid="424"/>
                                        </p:tgtEl>
                                        <p:attrNameLst>
                                          <p:attrName>style.visibility</p:attrName>
                                        </p:attrNameLst>
                                      </p:cBhvr>
                                      <p:to>
                                        <p:strVal val="visible"/>
                                      </p:to>
                                    </p:set>
                                    <p:animEffect transition="in" filter="fade">
                                      <p:cBhvr additive="repl">
                                        <p:cTn id="246" dur="500"/>
                                        <p:tgtEl>
                                          <p:spTgt spid="424"/>
                                        </p:tgtEl>
                                      </p:cBhvr>
                                    </p:animEffect>
                                  </p:childTnLst>
                                </p:cTn>
                              </p:par>
                              <p:par>
                                <p:cTn id="247" presetID="10" presetClass="entr" fill="hold" nodeType="withEffect">
                                  <p:stCondLst>
                                    <p:cond delay="0"/>
                                  </p:stCondLst>
                                  <p:childTnLst>
                                    <p:set>
                                      <p:cBhvr>
                                        <p:cTn id="248" dur="1" fill="hold">
                                          <p:stCondLst>
                                            <p:cond delay="0"/>
                                          </p:stCondLst>
                                        </p:cTn>
                                        <p:tgtEl>
                                          <p:spTgt spid="458"/>
                                        </p:tgtEl>
                                        <p:attrNameLst>
                                          <p:attrName>style.visibility</p:attrName>
                                        </p:attrNameLst>
                                      </p:cBhvr>
                                      <p:to>
                                        <p:strVal val="visible"/>
                                      </p:to>
                                    </p:set>
                                    <p:animEffect transition="in" filter="fade">
                                      <p:cBhvr additive="repl">
                                        <p:cTn id="249" dur="500"/>
                                        <p:tgtEl>
                                          <p:spTgt spid="458"/>
                                        </p:tgtEl>
                                      </p:cBhvr>
                                    </p:animEffect>
                                  </p:childTnLst>
                                </p:cTn>
                              </p:par>
                              <p:par>
                                <p:cTn id="250" presetID="10" presetClass="entr" fill="hold" nodeType="withEffect">
                                  <p:stCondLst>
                                    <p:cond delay="0"/>
                                  </p:stCondLst>
                                  <p:childTnLst>
                                    <p:set>
                                      <p:cBhvr>
                                        <p:cTn id="251" dur="1" fill="hold">
                                          <p:stCondLst>
                                            <p:cond delay="0"/>
                                          </p:stCondLst>
                                        </p:cTn>
                                        <p:tgtEl>
                                          <p:spTgt spid="459"/>
                                        </p:tgtEl>
                                        <p:attrNameLst>
                                          <p:attrName>style.visibility</p:attrName>
                                        </p:attrNameLst>
                                      </p:cBhvr>
                                      <p:to>
                                        <p:strVal val="visible"/>
                                      </p:to>
                                    </p:set>
                                    <p:animEffect transition="in" filter="fade">
                                      <p:cBhvr additive="repl">
                                        <p:cTn id="252" dur="500"/>
                                        <p:tgtEl>
                                          <p:spTgt spid="459"/>
                                        </p:tgtEl>
                                      </p:cBhvr>
                                    </p:animEffect>
                                  </p:childTnLst>
                                </p:cTn>
                              </p:par>
                              <p:par>
                                <p:cTn id="253" presetID="10" presetClass="entr" fill="hold" nodeType="withEffect">
                                  <p:stCondLst>
                                    <p:cond delay="0"/>
                                  </p:stCondLst>
                                  <p:childTnLst>
                                    <p:set>
                                      <p:cBhvr>
                                        <p:cTn id="254" dur="1" fill="hold">
                                          <p:stCondLst>
                                            <p:cond delay="0"/>
                                          </p:stCondLst>
                                        </p:cTn>
                                        <p:tgtEl>
                                          <p:spTgt spid="461"/>
                                        </p:tgtEl>
                                        <p:attrNameLst>
                                          <p:attrName>style.visibility</p:attrName>
                                        </p:attrNameLst>
                                      </p:cBhvr>
                                      <p:to>
                                        <p:strVal val="visible"/>
                                      </p:to>
                                    </p:set>
                                    <p:animEffect transition="in" filter="fade">
                                      <p:cBhvr additive="repl">
                                        <p:cTn id="255" dur="500"/>
                                        <p:tgtEl>
                                          <p:spTgt spid="461"/>
                                        </p:tgtEl>
                                      </p:cBhvr>
                                    </p:animEffect>
                                  </p:childTnLst>
                                </p:cTn>
                              </p:par>
                              <p:par>
                                <p:cTn id="256" presetID="10" presetClass="entr" fill="hold" nodeType="withEffect">
                                  <p:stCondLst>
                                    <p:cond delay="0"/>
                                  </p:stCondLst>
                                  <p:childTnLst>
                                    <p:set>
                                      <p:cBhvr>
                                        <p:cTn id="257" dur="1" fill="hold">
                                          <p:stCondLst>
                                            <p:cond delay="0"/>
                                          </p:stCondLst>
                                        </p:cTn>
                                        <p:tgtEl>
                                          <p:spTgt spid="460"/>
                                        </p:tgtEl>
                                        <p:attrNameLst>
                                          <p:attrName>style.visibility</p:attrName>
                                        </p:attrNameLst>
                                      </p:cBhvr>
                                      <p:to>
                                        <p:strVal val="visible"/>
                                      </p:to>
                                    </p:set>
                                    <p:animEffect transition="in" filter="fade">
                                      <p:cBhvr additive="repl">
                                        <p:cTn id="258" dur="500"/>
                                        <p:tgtEl>
                                          <p:spTgt spid="460"/>
                                        </p:tgtEl>
                                      </p:cBhvr>
                                    </p:animEffect>
                                  </p:childTnLst>
                                </p:cTn>
                              </p:par>
                              <p:par>
                                <p:cTn id="259" presetID="10" presetClass="entr" fill="hold" nodeType="withEffect">
                                  <p:stCondLst>
                                    <p:cond delay="0"/>
                                  </p:stCondLst>
                                  <p:childTnLst>
                                    <p:set>
                                      <p:cBhvr>
                                        <p:cTn id="260" dur="1" fill="hold">
                                          <p:stCondLst>
                                            <p:cond delay="0"/>
                                          </p:stCondLst>
                                        </p:cTn>
                                        <p:tgtEl>
                                          <p:spTgt spid="423"/>
                                        </p:tgtEl>
                                        <p:attrNameLst>
                                          <p:attrName>style.visibility</p:attrName>
                                        </p:attrNameLst>
                                      </p:cBhvr>
                                      <p:to>
                                        <p:strVal val="visible"/>
                                      </p:to>
                                    </p:set>
                                    <p:animEffect transition="in" filter="fade">
                                      <p:cBhvr additive="repl">
                                        <p:cTn id="261" dur="500"/>
                                        <p:tgtEl>
                                          <p:spTgt spid="423"/>
                                        </p:tgtEl>
                                      </p:cBhvr>
                                    </p:animEffect>
                                  </p:childTnLst>
                                </p:cTn>
                              </p:par>
                              <p:par>
                                <p:cTn id="262" presetID="10" presetClass="entr" fill="hold" nodeType="withEffect">
                                  <p:stCondLst>
                                    <p:cond delay="0"/>
                                  </p:stCondLst>
                                  <p:childTnLst>
                                    <p:set>
                                      <p:cBhvr>
                                        <p:cTn id="263" dur="1" fill="hold">
                                          <p:stCondLst>
                                            <p:cond delay="0"/>
                                          </p:stCondLst>
                                        </p:cTn>
                                        <p:tgtEl>
                                          <p:spTgt spid="428"/>
                                        </p:tgtEl>
                                        <p:attrNameLst>
                                          <p:attrName>style.visibility</p:attrName>
                                        </p:attrNameLst>
                                      </p:cBhvr>
                                      <p:to>
                                        <p:strVal val="visible"/>
                                      </p:to>
                                    </p:set>
                                    <p:animEffect transition="in" filter="fade">
                                      <p:cBhvr additive="repl">
                                        <p:cTn id="264" dur="500"/>
                                        <p:tgtEl>
                                          <p:spTgt spid="428"/>
                                        </p:tgtEl>
                                      </p:cBhvr>
                                    </p:animEffect>
                                  </p:childTnLst>
                                </p:cTn>
                              </p:par>
                              <p:par>
                                <p:cTn id="265" presetID="10" presetClass="entr" fill="hold" nodeType="withEffect">
                                  <p:stCondLst>
                                    <p:cond delay="0"/>
                                  </p:stCondLst>
                                  <p:childTnLst>
                                    <p:set>
                                      <p:cBhvr>
                                        <p:cTn id="266" dur="1" fill="hold">
                                          <p:stCondLst>
                                            <p:cond delay="0"/>
                                          </p:stCondLst>
                                        </p:cTn>
                                        <p:tgtEl>
                                          <p:spTgt spid="426"/>
                                        </p:tgtEl>
                                        <p:attrNameLst>
                                          <p:attrName>style.visibility</p:attrName>
                                        </p:attrNameLst>
                                      </p:cBhvr>
                                      <p:to>
                                        <p:strVal val="visible"/>
                                      </p:to>
                                    </p:set>
                                    <p:animEffect transition="in" filter="fade">
                                      <p:cBhvr additive="repl">
                                        <p:cTn id="267" dur="500"/>
                                        <p:tgtEl>
                                          <p:spTgt spid="426"/>
                                        </p:tgtEl>
                                      </p:cBhvr>
                                    </p:animEffect>
                                  </p:childTnLst>
                                </p:cTn>
                              </p:par>
                              <p:par>
                                <p:cTn id="268" presetID="10" presetClass="entr" fill="hold" nodeType="withEffect">
                                  <p:stCondLst>
                                    <p:cond delay="0"/>
                                  </p:stCondLst>
                                  <p:childTnLst>
                                    <p:set>
                                      <p:cBhvr>
                                        <p:cTn id="269" dur="1" fill="hold">
                                          <p:stCondLst>
                                            <p:cond delay="0"/>
                                          </p:stCondLst>
                                        </p:cTn>
                                        <p:tgtEl>
                                          <p:spTgt spid="431"/>
                                        </p:tgtEl>
                                        <p:attrNameLst>
                                          <p:attrName>style.visibility</p:attrName>
                                        </p:attrNameLst>
                                      </p:cBhvr>
                                      <p:to>
                                        <p:strVal val="visible"/>
                                      </p:to>
                                    </p:set>
                                    <p:animEffect transition="in" filter="fade">
                                      <p:cBhvr additive="repl">
                                        <p:cTn id="270" dur="500"/>
                                        <p:tgtEl>
                                          <p:spTgt spid="431"/>
                                        </p:tgtEl>
                                      </p:cBhvr>
                                    </p:animEffect>
                                  </p:childTnLst>
                                </p:cTn>
                              </p:par>
                              <p:par>
                                <p:cTn id="271" presetID="10" presetClass="entr" fill="hold" nodeType="withEffect">
                                  <p:stCondLst>
                                    <p:cond delay="0"/>
                                  </p:stCondLst>
                                  <p:childTnLst>
                                    <p:set>
                                      <p:cBhvr>
                                        <p:cTn id="272" dur="1" fill="hold">
                                          <p:stCondLst>
                                            <p:cond delay="0"/>
                                          </p:stCondLst>
                                        </p:cTn>
                                        <p:tgtEl>
                                          <p:spTgt spid="422"/>
                                        </p:tgtEl>
                                        <p:attrNameLst>
                                          <p:attrName>style.visibility</p:attrName>
                                        </p:attrNameLst>
                                      </p:cBhvr>
                                      <p:to>
                                        <p:strVal val="visible"/>
                                      </p:to>
                                    </p:set>
                                    <p:animEffect transition="in" filter="fade">
                                      <p:cBhvr additive="repl">
                                        <p:cTn id="273" dur="500"/>
                                        <p:tgtEl>
                                          <p:spTgt spid="422"/>
                                        </p:tgtEl>
                                      </p:cBhvr>
                                    </p:animEffect>
                                  </p:childTnLst>
                                </p:cTn>
                              </p:par>
                              <p:par>
                                <p:cTn id="274" presetID="10" presetClass="entr" fill="hold" nodeType="withEffect">
                                  <p:stCondLst>
                                    <p:cond delay="0"/>
                                  </p:stCondLst>
                                  <p:childTnLst>
                                    <p:set>
                                      <p:cBhvr>
                                        <p:cTn id="275" dur="1" fill="hold">
                                          <p:stCondLst>
                                            <p:cond delay="0"/>
                                          </p:stCondLst>
                                        </p:cTn>
                                        <p:tgtEl>
                                          <p:spTgt spid="433"/>
                                        </p:tgtEl>
                                        <p:attrNameLst>
                                          <p:attrName>style.visibility</p:attrName>
                                        </p:attrNameLst>
                                      </p:cBhvr>
                                      <p:to>
                                        <p:strVal val="visible"/>
                                      </p:to>
                                    </p:set>
                                    <p:animEffect transition="in" filter="fade">
                                      <p:cBhvr additive="repl">
                                        <p:cTn id="276" dur="500"/>
                                        <p:tgtEl>
                                          <p:spTgt spid="433"/>
                                        </p:tgtEl>
                                      </p:cBhvr>
                                    </p:animEffect>
                                  </p:childTnLst>
                                </p:cTn>
                              </p:par>
                              <p:par>
                                <p:cTn id="277" presetID="10" presetClass="entr" fill="hold" nodeType="withEffect">
                                  <p:stCondLst>
                                    <p:cond delay="0"/>
                                  </p:stCondLst>
                                  <p:childTnLst>
                                    <p:set>
                                      <p:cBhvr>
                                        <p:cTn id="278" dur="1" fill="hold">
                                          <p:stCondLst>
                                            <p:cond delay="0"/>
                                          </p:stCondLst>
                                        </p:cTn>
                                        <p:tgtEl>
                                          <p:spTgt spid="434"/>
                                        </p:tgtEl>
                                        <p:attrNameLst>
                                          <p:attrName>style.visibility</p:attrName>
                                        </p:attrNameLst>
                                      </p:cBhvr>
                                      <p:to>
                                        <p:strVal val="visible"/>
                                      </p:to>
                                    </p:set>
                                    <p:animEffect transition="in" filter="fade">
                                      <p:cBhvr additive="repl">
                                        <p:cTn id="279" dur="500"/>
                                        <p:tgtEl>
                                          <p:spTgt spid="434"/>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ntr" fill="hold" nodeType="clickEffect">
                                  <p:stCondLst>
                                    <p:cond delay="0"/>
                                  </p:stCondLst>
                                  <p:childTnLst>
                                    <p:set>
                                      <p:cBhvr>
                                        <p:cTn id="283" dur="1" fill="hold">
                                          <p:stCondLst>
                                            <p:cond delay="0"/>
                                          </p:stCondLst>
                                        </p:cTn>
                                        <p:tgtEl>
                                          <p:spTgt spid="462"/>
                                        </p:tgtEl>
                                        <p:attrNameLst>
                                          <p:attrName>style.visibility</p:attrName>
                                        </p:attrNameLst>
                                      </p:cBhvr>
                                      <p:to>
                                        <p:strVal val="visible"/>
                                      </p:to>
                                    </p:set>
                                    <p:animEffect transition="in" filter="fade">
                                      <p:cBhvr additive="repl">
                                        <p:cTn id="284" dur="500"/>
                                        <p:tgtEl>
                                          <p:spTgt spid="462"/>
                                        </p:tgtEl>
                                      </p:cBhvr>
                                    </p:animEffect>
                                  </p:childTnLst>
                                </p:cTn>
                              </p:par>
                              <p:par>
                                <p:cTn id="285" presetID="10" presetClass="entr" fill="hold" nodeType="withEffect">
                                  <p:stCondLst>
                                    <p:cond delay="0"/>
                                  </p:stCondLst>
                                  <p:childTnLst>
                                    <p:set>
                                      <p:cBhvr>
                                        <p:cTn id="286" dur="1" fill="hold">
                                          <p:stCondLst>
                                            <p:cond delay="0"/>
                                          </p:stCondLst>
                                        </p:cTn>
                                        <p:tgtEl>
                                          <p:spTgt spid="463"/>
                                        </p:tgtEl>
                                        <p:attrNameLst>
                                          <p:attrName>style.visibility</p:attrName>
                                        </p:attrNameLst>
                                      </p:cBhvr>
                                      <p:to>
                                        <p:strVal val="visible"/>
                                      </p:to>
                                    </p:set>
                                    <p:animEffect transition="in" filter="fade">
                                      <p:cBhvr additive="repl">
                                        <p:cTn id="287" dur="500"/>
                                        <p:tgtEl>
                                          <p:spTgt spid="463"/>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xit" fill="hold" nodeType="clickEffect">
                                  <p:stCondLst>
                                    <p:cond delay="0"/>
                                  </p:stCondLst>
                                  <p:childTnLst>
                                    <p:animEffect transition="out" filter="fade">
                                      <p:cBhvr additive="repl">
                                        <p:cTn id="291" dur="500"/>
                                        <p:tgtEl>
                                          <p:spTgt spid="425"/>
                                        </p:tgtEl>
                                      </p:cBhvr>
                                    </p:animEffect>
                                    <p:set>
                                      <p:cBhvr>
                                        <p:cTn id="292" dur="1" fill="hold">
                                          <p:stCondLst>
                                            <p:cond delay="499"/>
                                          </p:stCondLst>
                                        </p:cTn>
                                        <p:tgtEl>
                                          <p:spTgt spid="425"/>
                                        </p:tgtEl>
                                        <p:attrNameLst>
                                          <p:attrName>style.visibility</p:attrName>
                                        </p:attrNameLst>
                                      </p:cBhvr>
                                      <p:to>
                                        <p:strVal val="hidden"/>
                                      </p:to>
                                    </p:set>
                                  </p:childTnLst>
                                </p:cTn>
                              </p:par>
                              <p:par>
                                <p:cTn id="293" presetID="10" presetClass="exit" fill="hold" nodeType="withEffect">
                                  <p:stCondLst>
                                    <p:cond delay="0"/>
                                  </p:stCondLst>
                                  <p:childTnLst>
                                    <p:animEffect transition="out" filter="fade">
                                      <p:cBhvr additive="repl">
                                        <p:cTn id="294" dur="500"/>
                                        <p:tgtEl>
                                          <p:spTgt spid="432"/>
                                        </p:tgtEl>
                                      </p:cBhvr>
                                    </p:animEffect>
                                    <p:set>
                                      <p:cBhvr>
                                        <p:cTn id="295" dur="1" fill="hold">
                                          <p:stCondLst>
                                            <p:cond delay="499"/>
                                          </p:stCondLst>
                                        </p:cTn>
                                        <p:tgtEl>
                                          <p:spTgt spid="432"/>
                                        </p:tgtEl>
                                        <p:attrNameLst>
                                          <p:attrName>style.visibility</p:attrName>
                                        </p:attrNameLst>
                                      </p:cBhvr>
                                      <p:to>
                                        <p:strVal val="hidden"/>
                                      </p:to>
                                    </p:set>
                                  </p:childTnLst>
                                </p:cTn>
                              </p:par>
                              <p:par>
                                <p:cTn id="296" presetID="10" presetClass="exit" fill="hold" nodeType="withEffect">
                                  <p:stCondLst>
                                    <p:cond delay="0"/>
                                  </p:stCondLst>
                                  <p:childTnLst>
                                    <p:animEffect transition="out" filter="fade">
                                      <p:cBhvr additive="repl">
                                        <p:cTn id="297" dur="500"/>
                                        <p:tgtEl>
                                          <p:spTgt spid="429"/>
                                        </p:tgtEl>
                                      </p:cBhvr>
                                    </p:animEffect>
                                    <p:set>
                                      <p:cBhvr>
                                        <p:cTn id="298" dur="1" fill="hold">
                                          <p:stCondLst>
                                            <p:cond delay="499"/>
                                          </p:stCondLst>
                                        </p:cTn>
                                        <p:tgtEl>
                                          <p:spTgt spid="429"/>
                                        </p:tgtEl>
                                        <p:attrNameLst>
                                          <p:attrName>style.visibility</p:attrName>
                                        </p:attrNameLst>
                                      </p:cBhvr>
                                      <p:to>
                                        <p:strVal val="hidden"/>
                                      </p:to>
                                    </p:set>
                                  </p:childTnLst>
                                </p:cTn>
                              </p:par>
                              <p:par>
                                <p:cTn id="299" presetID="10" presetClass="exit" fill="hold" nodeType="withEffect">
                                  <p:stCondLst>
                                    <p:cond delay="0"/>
                                  </p:stCondLst>
                                  <p:childTnLst>
                                    <p:animEffect transition="out" filter="fade">
                                      <p:cBhvr additive="repl">
                                        <p:cTn id="300" dur="500"/>
                                        <p:tgtEl>
                                          <p:spTgt spid="430"/>
                                        </p:tgtEl>
                                      </p:cBhvr>
                                    </p:animEffect>
                                    <p:set>
                                      <p:cBhvr>
                                        <p:cTn id="301" dur="1" fill="hold">
                                          <p:stCondLst>
                                            <p:cond delay="499"/>
                                          </p:stCondLst>
                                        </p:cTn>
                                        <p:tgtEl>
                                          <p:spTgt spid="430"/>
                                        </p:tgtEl>
                                        <p:attrNameLst>
                                          <p:attrName>style.visibility</p:attrName>
                                        </p:attrNameLst>
                                      </p:cBhvr>
                                      <p:to>
                                        <p:strVal val="hidden"/>
                                      </p:to>
                                    </p:set>
                                  </p:childTnLst>
                                </p:cTn>
                              </p:par>
                              <p:par>
                                <p:cTn id="302" presetID="10" presetClass="exit" fill="hold" nodeType="withEffect">
                                  <p:stCondLst>
                                    <p:cond delay="0"/>
                                  </p:stCondLst>
                                  <p:childTnLst>
                                    <p:animEffect transition="out" filter="fade">
                                      <p:cBhvr additive="repl">
                                        <p:cTn id="303" dur="500"/>
                                        <p:tgtEl>
                                          <p:spTgt spid="427"/>
                                        </p:tgtEl>
                                      </p:cBhvr>
                                    </p:animEffect>
                                    <p:set>
                                      <p:cBhvr>
                                        <p:cTn id="304" dur="1" fill="hold">
                                          <p:stCondLst>
                                            <p:cond delay="499"/>
                                          </p:stCondLst>
                                        </p:cTn>
                                        <p:tgtEl>
                                          <p:spTgt spid="427"/>
                                        </p:tgtEl>
                                        <p:attrNameLst>
                                          <p:attrName>style.visibility</p:attrName>
                                        </p:attrNameLst>
                                      </p:cBhvr>
                                      <p:to>
                                        <p:strVal val="hidden"/>
                                      </p:to>
                                    </p:set>
                                  </p:childTnLst>
                                </p:cTn>
                              </p:par>
                              <p:par>
                                <p:cTn id="305" presetID="10" presetClass="exit" fill="hold" nodeType="withEffect">
                                  <p:stCondLst>
                                    <p:cond delay="0"/>
                                  </p:stCondLst>
                                  <p:childTnLst>
                                    <p:animEffect transition="out" filter="fade">
                                      <p:cBhvr additive="repl">
                                        <p:cTn id="306" dur="500"/>
                                        <p:tgtEl>
                                          <p:spTgt spid="424"/>
                                        </p:tgtEl>
                                      </p:cBhvr>
                                    </p:animEffect>
                                    <p:set>
                                      <p:cBhvr>
                                        <p:cTn id="307" dur="1" fill="hold">
                                          <p:stCondLst>
                                            <p:cond delay="499"/>
                                          </p:stCondLst>
                                        </p:cTn>
                                        <p:tgtEl>
                                          <p:spTgt spid="424"/>
                                        </p:tgtEl>
                                        <p:attrNameLst>
                                          <p:attrName>style.visibility</p:attrName>
                                        </p:attrNameLst>
                                      </p:cBhvr>
                                      <p:to>
                                        <p:strVal val="hidden"/>
                                      </p:to>
                                    </p:set>
                                  </p:childTnLst>
                                </p:cTn>
                              </p:par>
                              <p:par>
                                <p:cTn id="308" presetID="10" presetClass="exit" fill="hold" nodeType="withEffect">
                                  <p:stCondLst>
                                    <p:cond delay="0"/>
                                  </p:stCondLst>
                                  <p:childTnLst>
                                    <p:animEffect transition="out" filter="fade">
                                      <p:cBhvr additive="repl">
                                        <p:cTn id="309" dur="500"/>
                                        <p:tgtEl>
                                          <p:spTgt spid="458"/>
                                        </p:tgtEl>
                                      </p:cBhvr>
                                    </p:animEffect>
                                    <p:set>
                                      <p:cBhvr>
                                        <p:cTn id="310" dur="1" fill="hold">
                                          <p:stCondLst>
                                            <p:cond delay="499"/>
                                          </p:stCondLst>
                                        </p:cTn>
                                        <p:tgtEl>
                                          <p:spTgt spid="458"/>
                                        </p:tgtEl>
                                        <p:attrNameLst>
                                          <p:attrName>style.visibility</p:attrName>
                                        </p:attrNameLst>
                                      </p:cBhvr>
                                      <p:to>
                                        <p:strVal val="hidden"/>
                                      </p:to>
                                    </p:set>
                                  </p:childTnLst>
                                </p:cTn>
                              </p:par>
                              <p:par>
                                <p:cTn id="311" presetID="10" presetClass="exit" fill="hold" nodeType="withEffect">
                                  <p:stCondLst>
                                    <p:cond delay="0"/>
                                  </p:stCondLst>
                                  <p:childTnLst>
                                    <p:animEffect transition="out" filter="fade">
                                      <p:cBhvr additive="repl">
                                        <p:cTn id="312" dur="500"/>
                                        <p:tgtEl>
                                          <p:spTgt spid="459"/>
                                        </p:tgtEl>
                                      </p:cBhvr>
                                    </p:animEffect>
                                    <p:set>
                                      <p:cBhvr>
                                        <p:cTn id="313" dur="1" fill="hold">
                                          <p:stCondLst>
                                            <p:cond delay="499"/>
                                          </p:stCondLst>
                                        </p:cTn>
                                        <p:tgtEl>
                                          <p:spTgt spid="459"/>
                                        </p:tgtEl>
                                        <p:attrNameLst>
                                          <p:attrName>style.visibility</p:attrName>
                                        </p:attrNameLst>
                                      </p:cBhvr>
                                      <p:to>
                                        <p:strVal val="hidden"/>
                                      </p:to>
                                    </p:set>
                                  </p:childTnLst>
                                </p:cTn>
                              </p:par>
                              <p:par>
                                <p:cTn id="314" presetID="10" presetClass="exit" fill="hold" nodeType="withEffect">
                                  <p:stCondLst>
                                    <p:cond delay="0"/>
                                  </p:stCondLst>
                                  <p:childTnLst>
                                    <p:animEffect transition="out" filter="fade">
                                      <p:cBhvr additive="repl">
                                        <p:cTn id="315" dur="500"/>
                                        <p:tgtEl>
                                          <p:spTgt spid="461"/>
                                        </p:tgtEl>
                                      </p:cBhvr>
                                    </p:animEffect>
                                    <p:set>
                                      <p:cBhvr>
                                        <p:cTn id="316" dur="1" fill="hold">
                                          <p:stCondLst>
                                            <p:cond delay="499"/>
                                          </p:stCondLst>
                                        </p:cTn>
                                        <p:tgtEl>
                                          <p:spTgt spid="461"/>
                                        </p:tgtEl>
                                        <p:attrNameLst>
                                          <p:attrName>style.visibility</p:attrName>
                                        </p:attrNameLst>
                                      </p:cBhvr>
                                      <p:to>
                                        <p:strVal val="hidden"/>
                                      </p:to>
                                    </p:set>
                                  </p:childTnLst>
                                </p:cTn>
                              </p:par>
                              <p:par>
                                <p:cTn id="317" presetID="10" presetClass="exit" fill="hold" nodeType="withEffect">
                                  <p:stCondLst>
                                    <p:cond delay="0"/>
                                  </p:stCondLst>
                                  <p:childTnLst>
                                    <p:animEffect transition="out" filter="fade">
                                      <p:cBhvr additive="repl">
                                        <p:cTn id="318" dur="500"/>
                                        <p:tgtEl>
                                          <p:spTgt spid="460"/>
                                        </p:tgtEl>
                                      </p:cBhvr>
                                    </p:animEffect>
                                    <p:set>
                                      <p:cBhvr>
                                        <p:cTn id="319" dur="1" fill="hold">
                                          <p:stCondLst>
                                            <p:cond delay="499"/>
                                          </p:stCondLst>
                                        </p:cTn>
                                        <p:tgtEl>
                                          <p:spTgt spid="460"/>
                                        </p:tgtEl>
                                        <p:attrNameLst>
                                          <p:attrName>style.visibility</p:attrName>
                                        </p:attrNameLst>
                                      </p:cBhvr>
                                      <p:to>
                                        <p:strVal val="hidden"/>
                                      </p:to>
                                    </p:set>
                                  </p:childTnLst>
                                </p:cTn>
                              </p:par>
                              <p:par>
                                <p:cTn id="320" presetID="10" presetClass="exit" fill="hold" nodeType="withEffect">
                                  <p:stCondLst>
                                    <p:cond delay="0"/>
                                  </p:stCondLst>
                                  <p:childTnLst>
                                    <p:animEffect transition="out" filter="fade">
                                      <p:cBhvr additive="repl">
                                        <p:cTn id="321" dur="500"/>
                                        <p:tgtEl>
                                          <p:spTgt spid="423"/>
                                        </p:tgtEl>
                                      </p:cBhvr>
                                    </p:animEffect>
                                    <p:set>
                                      <p:cBhvr>
                                        <p:cTn id="322" dur="1" fill="hold">
                                          <p:stCondLst>
                                            <p:cond delay="499"/>
                                          </p:stCondLst>
                                        </p:cTn>
                                        <p:tgtEl>
                                          <p:spTgt spid="423"/>
                                        </p:tgtEl>
                                        <p:attrNameLst>
                                          <p:attrName>style.visibility</p:attrName>
                                        </p:attrNameLst>
                                      </p:cBhvr>
                                      <p:to>
                                        <p:strVal val="hidden"/>
                                      </p:to>
                                    </p:set>
                                  </p:childTnLst>
                                </p:cTn>
                              </p:par>
                              <p:par>
                                <p:cTn id="323" presetID="10" presetClass="exit" fill="hold" nodeType="withEffect">
                                  <p:stCondLst>
                                    <p:cond delay="0"/>
                                  </p:stCondLst>
                                  <p:childTnLst>
                                    <p:animEffect transition="out" filter="fade">
                                      <p:cBhvr additive="repl">
                                        <p:cTn id="324" dur="500"/>
                                        <p:tgtEl>
                                          <p:spTgt spid="428"/>
                                        </p:tgtEl>
                                      </p:cBhvr>
                                    </p:animEffect>
                                    <p:set>
                                      <p:cBhvr>
                                        <p:cTn id="325" dur="1" fill="hold">
                                          <p:stCondLst>
                                            <p:cond delay="499"/>
                                          </p:stCondLst>
                                        </p:cTn>
                                        <p:tgtEl>
                                          <p:spTgt spid="428"/>
                                        </p:tgtEl>
                                        <p:attrNameLst>
                                          <p:attrName>style.visibility</p:attrName>
                                        </p:attrNameLst>
                                      </p:cBhvr>
                                      <p:to>
                                        <p:strVal val="hidden"/>
                                      </p:to>
                                    </p:set>
                                  </p:childTnLst>
                                </p:cTn>
                              </p:par>
                              <p:par>
                                <p:cTn id="326" presetID="10" presetClass="exit" fill="hold" nodeType="withEffect">
                                  <p:stCondLst>
                                    <p:cond delay="0"/>
                                  </p:stCondLst>
                                  <p:childTnLst>
                                    <p:animEffect transition="out" filter="fade">
                                      <p:cBhvr additive="repl">
                                        <p:cTn id="327" dur="500"/>
                                        <p:tgtEl>
                                          <p:spTgt spid="426"/>
                                        </p:tgtEl>
                                      </p:cBhvr>
                                    </p:animEffect>
                                    <p:set>
                                      <p:cBhvr>
                                        <p:cTn id="328" dur="1" fill="hold">
                                          <p:stCondLst>
                                            <p:cond delay="499"/>
                                          </p:stCondLst>
                                        </p:cTn>
                                        <p:tgtEl>
                                          <p:spTgt spid="426"/>
                                        </p:tgtEl>
                                        <p:attrNameLst>
                                          <p:attrName>style.visibility</p:attrName>
                                        </p:attrNameLst>
                                      </p:cBhvr>
                                      <p:to>
                                        <p:strVal val="hidden"/>
                                      </p:to>
                                    </p:set>
                                  </p:childTnLst>
                                </p:cTn>
                              </p:par>
                              <p:par>
                                <p:cTn id="329" presetID="10" presetClass="exit" fill="hold" nodeType="withEffect">
                                  <p:stCondLst>
                                    <p:cond delay="0"/>
                                  </p:stCondLst>
                                  <p:childTnLst>
                                    <p:animEffect transition="out" filter="fade">
                                      <p:cBhvr additive="repl">
                                        <p:cTn id="330" dur="500"/>
                                        <p:tgtEl>
                                          <p:spTgt spid="431"/>
                                        </p:tgtEl>
                                      </p:cBhvr>
                                    </p:animEffect>
                                    <p:set>
                                      <p:cBhvr>
                                        <p:cTn id="331" dur="1" fill="hold">
                                          <p:stCondLst>
                                            <p:cond delay="499"/>
                                          </p:stCondLst>
                                        </p:cTn>
                                        <p:tgtEl>
                                          <p:spTgt spid="431"/>
                                        </p:tgtEl>
                                        <p:attrNameLst>
                                          <p:attrName>style.visibility</p:attrName>
                                        </p:attrNameLst>
                                      </p:cBhvr>
                                      <p:to>
                                        <p:strVal val="hidden"/>
                                      </p:to>
                                    </p:set>
                                  </p:childTnLst>
                                </p:cTn>
                              </p:par>
                              <p:par>
                                <p:cTn id="332" presetID="10" presetClass="exit" fill="hold" nodeType="withEffect">
                                  <p:stCondLst>
                                    <p:cond delay="0"/>
                                  </p:stCondLst>
                                  <p:childTnLst>
                                    <p:animEffect transition="out" filter="fade">
                                      <p:cBhvr additive="repl">
                                        <p:cTn id="333" dur="500"/>
                                        <p:tgtEl>
                                          <p:spTgt spid="422"/>
                                        </p:tgtEl>
                                      </p:cBhvr>
                                    </p:animEffect>
                                    <p:set>
                                      <p:cBhvr>
                                        <p:cTn id="334" dur="1" fill="hold">
                                          <p:stCondLst>
                                            <p:cond delay="499"/>
                                          </p:stCondLst>
                                        </p:cTn>
                                        <p:tgtEl>
                                          <p:spTgt spid="422"/>
                                        </p:tgtEl>
                                        <p:attrNameLst>
                                          <p:attrName>style.visibility</p:attrName>
                                        </p:attrNameLst>
                                      </p:cBhvr>
                                      <p:to>
                                        <p:strVal val="hidden"/>
                                      </p:to>
                                    </p:set>
                                  </p:childTnLst>
                                </p:cTn>
                              </p:par>
                              <p:par>
                                <p:cTn id="335" presetID="10" presetClass="exit" fill="hold" nodeType="withEffect">
                                  <p:stCondLst>
                                    <p:cond delay="0"/>
                                  </p:stCondLst>
                                  <p:childTnLst>
                                    <p:animEffect transition="out" filter="fade">
                                      <p:cBhvr additive="repl">
                                        <p:cTn id="336" dur="500"/>
                                        <p:tgtEl>
                                          <p:spTgt spid="433"/>
                                        </p:tgtEl>
                                      </p:cBhvr>
                                    </p:animEffect>
                                    <p:set>
                                      <p:cBhvr>
                                        <p:cTn id="337" dur="1" fill="hold">
                                          <p:stCondLst>
                                            <p:cond delay="499"/>
                                          </p:stCondLst>
                                        </p:cTn>
                                        <p:tgtEl>
                                          <p:spTgt spid="433"/>
                                        </p:tgtEl>
                                        <p:attrNameLst>
                                          <p:attrName>style.visibility</p:attrName>
                                        </p:attrNameLst>
                                      </p:cBhvr>
                                      <p:to>
                                        <p:strVal val="hidden"/>
                                      </p:to>
                                    </p:set>
                                  </p:childTnLst>
                                </p:cTn>
                              </p:par>
                              <p:par>
                                <p:cTn id="338" presetID="10" presetClass="exit" fill="hold" nodeType="withEffect">
                                  <p:stCondLst>
                                    <p:cond delay="0"/>
                                  </p:stCondLst>
                                  <p:childTnLst>
                                    <p:animEffect transition="out" filter="fade">
                                      <p:cBhvr additive="repl">
                                        <p:cTn id="339" dur="500"/>
                                        <p:tgtEl>
                                          <p:spTgt spid="434"/>
                                        </p:tgtEl>
                                      </p:cBhvr>
                                    </p:animEffect>
                                    <p:set>
                                      <p:cBhvr>
                                        <p:cTn id="340" dur="1" fill="hold">
                                          <p:stCondLst>
                                            <p:cond delay="499"/>
                                          </p:stCondLst>
                                        </p:cTn>
                                        <p:tgtEl>
                                          <p:spTgt spid="434"/>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10" presetClass="entr" fill="hold" nodeType="clickEffect">
                                  <p:stCondLst>
                                    <p:cond delay="0"/>
                                  </p:stCondLst>
                                  <p:childTnLst>
                                    <p:set>
                                      <p:cBhvr>
                                        <p:cTn id="344" dur="1" fill="hold">
                                          <p:stCondLst>
                                            <p:cond delay="0"/>
                                          </p:stCondLst>
                                        </p:cTn>
                                        <p:tgtEl>
                                          <p:spTgt spid="464"/>
                                        </p:tgtEl>
                                        <p:attrNameLst>
                                          <p:attrName>style.visibility</p:attrName>
                                        </p:attrNameLst>
                                      </p:cBhvr>
                                      <p:to>
                                        <p:strVal val="visible"/>
                                      </p:to>
                                    </p:set>
                                    <p:animEffect transition="in" filter="fade">
                                      <p:cBhvr additive="repl">
                                        <p:cTn id="345" dur="500"/>
                                        <p:tgtEl>
                                          <p:spTgt spid="464"/>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xit" fill="hold" nodeType="clickEffect">
                                  <p:stCondLst>
                                    <p:cond delay="0"/>
                                  </p:stCondLst>
                                  <p:childTnLst>
                                    <p:animEffect transition="out" filter="fade">
                                      <p:cBhvr additive="repl">
                                        <p:cTn id="349" dur="500"/>
                                        <p:tgtEl>
                                          <p:spTgt spid="412"/>
                                        </p:tgtEl>
                                      </p:cBhvr>
                                    </p:animEffect>
                                    <p:set>
                                      <p:cBhvr>
                                        <p:cTn id="350" dur="1" fill="hold">
                                          <p:stCondLst>
                                            <p:cond delay="499"/>
                                          </p:stCondLst>
                                        </p:cTn>
                                        <p:tgtEl>
                                          <p:spTgt spid="412"/>
                                        </p:tgtEl>
                                        <p:attrNameLst>
                                          <p:attrName>style.visibility</p:attrName>
                                        </p:attrNameLst>
                                      </p:cBhvr>
                                      <p:to>
                                        <p:strVal val="hidden"/>
                                      </p:to>
                                    </p:set>
                                  </p:childTnLst>
                                </p:cTn>
                              </p:par>
                              <p:par>
                                <p:cTn id="351" presetID="10" presetClass="exit" fill="hold" nodeType="withEffect">
                                  <p:stCondLst>
                                    <p:cond delay="0"/>
                                  </p:stCondLst>
                                  <p:childTnLst>
                                    <p:animEffect transition="out" filter="fade">
                                      <p:cBhvr additive="repl">
                                        <p:cTn id="352" dur="500"/>
                                        <p:tgtEl>
                                          <p:spTgt spid="419"/>
                                        </p:tgtEl>
                                      </p:cBhvr>
                                    </p:animEffect>
                                    <p:set>
                                      <p:cBhvr>
                                        <p:cTn id="353" dur="1" fill="hold">
                                          <p:stCondLst>
                                            <p:cond delay="499"/>
                                          </p:stCondLst>
                                        </p:cTn>
                                        <p:tgtEl>
                                          <p:spTgt spid="419"/>
                                        </p:tgtEl>
                                        <p:attrNameLst>
                                          <p:attrName>style.visibility</p:attrName>
                                        </p:attrNameLst>
                                      </p:cBhvr>
                                      <p:to>
                                        <p:strVal val="hidden"/>
                                      </p:to>
                                    </p:set>
                                  </p:childTnLst>
                                </p:cTn>
                              </p:par>
                              <p:par>
                                <p:cTn id="354" presetID="10" presetClass="exit" fill="hold" nodeType="withEffect">
                                  <p:stCondLst>
                                    <p:cond delay="0"/>
                                  </p:stCondLst>
                                  <p:childTnLst>
                                    <p:animEffect transition="out" filter="fade">
                                      <p:cBhvr additive="repl">
                                        <p:cTn id="355" dur="500"/>
                                        <p:tgtEl>
                                          <p:spTgt spid="455"/>
                                        </p:tgtEl>
                                      </p:cBhvr>
                                    </p:animEffect>
                                    <p:set>
                                      <p:cBhvr>
                                        <p:cTn id="356" dur="1" fill="hold">
                                          <p:stCondLst>
                                            <p:cond delay="499"/>
                                          </p:stCondLst>
                                        </p:cTn>
                                        <p:tgtEl>
                                          <p:spTgt spid="455"/>
                                        </p:tgtEl>
                                        <p:attrNameLst>
                                          <p:attrName>style.visibility</p:attrName>
                                        </p:attrNameLst>
                                      </p:cBhvr>
                                      <p:to>
                                        <p:strVal val="hidden"/>
                                      </p:to>
                                    </p:set>
                                  </p:childTnLst>
                                </p:cTn>
                              </p:par>
                              <p:par>
                                <p:cTn id="357" presetID="10" presetClass="exit" fill="hold" nodeType="withEffect">
                                  <p:stCondLst>
                                    <p:cond delay="0"/>
                                  </p:stCondLst>
                                  <p:childTnLst>
                                    <p:animEffect transition="out" filter="fade">
                                      <p:cBhvr additive="repl">
                                        <p:cTn id="358" dur="500"/>
                                        <p:tgtEl>
                                          <p:spTgt spid="456"/>
                                        </p:tgtEl>
                                      </p:cBhvr>
                                    </p:animEffect>
                                    <p:set>
                                      <p:cBhvr>
                                        <p:cTn id="359" dur="1" fill="hold">
                                          <p:stCondLst>
                                            <p:cond delay="499"/>
                                          </p:stCondLst>
                                        </p:cTn>
                                        <p:tgtEl>
                                          <p:spTgt spid="456"/>
                                        </p:tgtEl>
                                        <p:attrNameLst>
                                          <p:attrName>style.visibility</p:attrName>
                                        </p:attrNameLst>
                                      </p:cBhvr>
                                      <p:to>
                                        <p:strVal val="hidden"/>
                                      </p:to>
                                    </p:set>
                                  </p:childTnLst>
                                </p:cTn>
                              </p:par>
                              <p:par>
                                <p:cTn id="360" presetID="10" presetClass="exit" fill="hold" nodeType="withEffect">
                                  <p:stCondLst>
                                    <p:cond delay="0"/>
                                  </p:stCondLst>
                                  <p:childTnLst>
                                    <p:animEffect transition="out" filter="fade">
                                      <p:cBhvr additive="repl">
                                        <p:cTn id="361" dur="500"/>
                                        <p:tgtEl>
                                          <p:spTgt spid="457"/>
                                        </p:tgtEl>
                                      </p:cBhvr>
                                    </p:animEffect>
                                    <p:set>
                                      <p:cBhvr>
                                        <p:cTn id="362" dur="1" fill="hold">
                                          <p:stCondLst>
                                            <p:cond delay="499"/>
                                          </p:stCondLst>
                                        </p:cTn>
                                        <p:tgtEl>
                                          <p:spTgt spid="457"/>
                                        </p:tgtEl>
                                        <p:attrNameLst>
                                          <p:attrName>style.visibility</p:attrName>
                                        </p:attrNameLst>
                                      </p:cBhvr>
                                      <p:to>
                                        <p:strVal val="hidden"/>
                                      </p:to>
                                    </p:set>
                                  </p:childTnLst>
                                </p:cTn>
                              </p:par>
                              <p:par>
                                <p:cTn id="363" presetID="10" presetClass="exit" fill="hold" nodeType="withEffect">
                                  <p:stCondLst>
                                    <p:cond delay="0"/>
                                  </p:stCondLst>
                                  <p:childTnLst>
                                    <p:animEffect transition="out" filter="fade">
                                      <p:cBhvr additive="repl">
                                        <p:cTn id="364" dur="500"/>
                                        <p:tgtEl>
                                          <p:spTgt spid="420"/>
                                        </p:tgtEl>
                                      </p:cBhvr>
                                    </p:animEffect>
                                    <p:set>
                                      <p:cBhvr>
                                        <p:cTn id="365" dur="1" fill="hold">
                                          <p:stCondLst>
                                            <p:cond delay="499"/>
                                          </p:stCondLst>
                                        </p:cTn>
                                        <p:tgtEl>
                                          <p:spTgt spid="420"/>
                                        </p:tgtEl>
                                        <p:attrNameLst>
                                          <p:attrName>style.visibility</p:attrName>
                                        </p:attrNameLst>
                                      </p:cBhvr>
                                      <p:to>
                                        <p:strVal val="hidden"/>
                                      </p:to>
                                    </p:set>
                                  </p:childTnLst>
                                </p:cTn>
                              </p:par>
                              <p:par>
                                <p:cTn id="366" presetID="10" presetClass="exit" fill="hold" nodeType="withEffect">
                                  <p:stCondLst>
                                    <p:cond delay="0"/>
                                  </p:stCondLst>
                                  <p:childTnLst>
                                    <p:animEffect transition="out" filter="fade">
                                      <p:cBhvr additive="repl">
                                        <p:cTn id="367" dur="500"/>
                                        <p:tgtEl>
                                          <p:spTgt spid="421"/>
                                        </p:tgtEl>
                                      </p:cBhvr>
                                    </p:animEffect>
                                    <p:set>
                                      <p:cBhvr>
                                        <p:cTn id="368" dur="1" fill="hold">
                                          <p:stCondLst>
                                            <p:cond delay="499"/>
                                          </p:stCondLst>
                                        </p:cTn>
                                        <p:tgtEl>
                                          <p:spTgt spid="421"/>
                                        </p:tgtEl>
                                        <p:attrNameLst>
                                          <p:attrName>style.visibility</p:attrName>
                                        </p:attrNameLst>
                                      </p:cBhvr>
                                      <p:to>
                                        <p:strVal val="hidden"/>
                                      </p:to>
                                    </p:set>
                                  </p:childTnLst>
                                </p:cTn>
                              </p:par>
                              <p:par>
                                <p:cTn id="369" presetID="10" presetClass="exit" fill="hold" nodeType="withEffect">
                                  <p:stCondLst>
                                    <p:cond delay="0"/>
                                  </p:stCondLst>
                                  <p:childTnLst>
                                    <p:animEffect transition="out" filter="fade">
                                      <p:cBhvr additive="repl">
                                        <p:cTn id="370" dur="500"/>
                                        <p:tgtEl>
                                          <p:spTgt spid="409"/>
                                        </p:tgtEl>
                                      </p:cBhvr>
                                    </p:animEffect>
                                    <p:set>
                                      <p:cBhvr>
                                        <p:cTn id="371" dur="1" fill="hold">
                                          <p:stCondLst>
                                            <p:cond delay="499"/>
                                          </p:stCondLst>
                                        </p:cTn>
                                        <p:tgtEl>
                                          <p:spTgt spid="409"/>
                                        </p:tgtEl>
                                        <p:attrNameLst>
                                          <p:attrName>style.visibility</p:attrName>
                                        </p:attrNameLst>
                                      </p:cBhvr>
                                      <p:to>
                                        <p:strVal val="hidden"/>
                                      </p:to>
                                    </p:set>
                                  </p:childTnLst>
                                </p:cTn>
                              </p:par>
                              <p:par>
                                <p:cTn id="372" presetID="10" presetClass="exit" fill="hold" nodeType="withEffect">
                                  <p:stCondLst>
                                    <p:cond delay="0"/>
                                  </p:stCondLst>
                                  <p:childTnLst>
                                    <p:animEffect transition="out" filter="fade">
                                      <p:cBhvr additive="repl">
                                        <p:cTn id="373" dur="500"/>
                                        <p:tgtEl>
                                          <p:spTgt spid="418"/>
                                        </p:tgtEl>
                                      </p:cBhvr>
                                    </p:animEffect>
                                    <p:set>
                                      <p:cBhvr>
                                        <p:cTn id="374" dur="1" fill="hold">
                                          <p:stCondLst>
                                            <p:cond delay="499"/>
                                          </p:stCondLst>
                                        </p:cTn>
                                        <p:tgtEl>
                                          <p:spTgt spid="418"/>
                                        </p:tgtEl>
                                        <p:attrNameLst>
                                          <p:attrName>style.visibility</p:attrName>
                                        </p:attrNameLst>
                                      </p:cBhvr>
                                      <p:to>
                                        <p:strVal val="hidden"/>
                                      </p:to>
                                    </p:set>
                                  </p:childTnLst>
                                </p:cTn>
                              </p:par>
                              <p:par>
                                <p:cTn id="375" presetID="10" presetClass="exit" fill="hold" nodeType="withEffect">
                                  <p:stCondLst>
                                    <p:cond delay="0"/>
                                  </p:stCondLst>
                                  <p:childTnLst>
                                    <p:animEffect transition="out" filter="fade">
                                      <p:cBhvr additive="repl">
                                        <p:cTn id="376" dur="500"/>
                                        <p:tgtEl>
                                          <p:spTgt spid="413"/>
                                        </p:tgtEl>
                                      </p:cBhvr>
                                    </p:animEffect>
                                    <p:set>
                                      <p:cBhvr>
                                        <p:cTn id="377" dur="1" fill="hold">
                                          <p:stCondLst>
                                            <p:cond delay="499"/>
                                          </p:stCondLst>
                                        </p:cTn>
                                        <p:tgtEl>
                                          <p:spTgt spid="413"/>
                                        </p:tgtEl>
                                        <p:attrNameLst>
                                          <p:attrName>style.visibility</p:attrName>
                                        </p:attrNameLst>
                                      </p:cBhvr>
                                      <p:to>
                                        <p:strVal val="hidden"/>
                                      </p:to>
                                    </p:set>
                                  </p:childTnLst>
                                </p:cTn>
                              </p:par>
                              <p:par>
                                <p:cTn id="378" presetID="10" presetClass="exit" fill="hold" nodeType="withEffect">
                                  <p:stCondLst>
                                    <p:cond delay="0"/>
                                  </p:stCondLst>
                                  <p:childTnLst>
                                    <p:animEffect transition="out" filter="fade">
                                      <p:cBhvr additive="repl">
                                        <p:cTn id="379" dur="500"/>
                                        <p:tgtEl>
                                          <p:spTgt spid="410"/>
                                        </p:tgtEl>
                                      </p:cBhvr>
                                    </p:animEffect>
                                    <p:set>
                                      <p:cBhvr>
                                        <p:cTn id="380" dur="1" fill="hold">
                                          <p:stCondLst>
                                            <p:cond delay="499"/>
                                          </p:stCondLst>
                                        </p:cTn>
                                        <p:tgtEl>
                                          <p:spTgt spid="410"/>
                                        </p:tgtEl>
                                        <p:attrNameLst>
                                          <p:attrName>style.visibility</p:attrName>
                                        </p:attrNameLst>
                                      </p:cBhvr>
                                      <p:to>
                                        <p:strVal val="hidden"/>
                                      </p:to>
                                    </p:set>
                                  </p:childTnLst>
                                </p:cTn>
                              </p:par>
                              <p:par>
                                <p:cTn id="381" presetID="10" presetClass="exit" fill="hold" nodeType="withEffect">
                                  <p:stCondLst>
                                    <p:cond delay="0"/>
                                  </p:stCondLst>
                                  <p:childTnLst>
                                    <p:animEffect transition="out" filter="fade">
                                      <p:cBhvr additive="repl">
                                        <p:cTn id="382" dur="500"/>
                                        <p:tgtEl>
                                          <p:spTgt spid="445"/>
                                        </p:tgtEl>
                                      </p:cBhvr>
                                    </p:animEffect>
                                    <p:set>
                                      <p:cBhvr>
                                        <p:cTn id="383" dur="1" fill="hold">
                                          <p:stCondLst>
                                            <p:cond delay="499"/>
                                          </p:stCondLst>
                                        </p:cTn>
                                        <p:tgtEl>
                                          <p:spTgt spid="445"/>
                                        </p:tgtEl>
                                        <p:attrNameLst>
                                          <p:attrName>style.visibility</p:attrName>
                                        </p:attrNameLst>
                                      </p:cBhvr>
                                      <p:to>
                                        <p:strVal val="hidden"/>
                                      </p:to>
                                    </p:set>
                                  </p:childTnLst>
                                </p:cTn>
                              </p:par>
                              <p:par>
                                <p:cTn id="384" presetID="10" presetClass="exit" fill="hold" nodeType="withEffect">
                                  <p:stCondLst>
                                    <p:cond delay="0"/>
                                  </p:stCondLst>
                                  <p:childTnLst>
                                    <p:animEffect transition="out" filter="fade">
                                      <p:cBhvr additive="repl">
                                        <p:cTn id="385" dur="500"/>
                                        <p:tgtEl>
                                          <p:spTgt spid="415"/>
                                        </p:tgtEl>
                                      </p:cBhvr>
                                    </p:animEffect>
                                    <p:set>
                                      <p:cBhvr>
                                        <p:cTn id="386" dur="1" fill="hold">
                                          <p:stCondLst>
                                            <p:cond delay="499"/>
                                          </p:stCondLst>
                                        </p:cTn>
                                        <p:tgtEl>
                                          <p:spTgt spid="415"/>
                                        </p:tgtEl>
                                        <p:attrNameLst>
                                          <p:attrName>style.visibility</p:attrName>
                                        </p:attrNameLst>
                                      </p:cBhvr>
                                      <p:to>
                                        <p:strVal val="hidden"/>
                                      </p:to>
                                    </p:set>
                                  </p:childTnLst>
                                </p:cTn>
                              </p:par>
                              <p:par>
                                <p:cTn id="387" presetID="10" presetClass="exit" fill="hold" nodeType="withEffect">
                                  <p:stCondLst>
                                    <p:cond delay="0"/>
                                  </p:stCondLst>
                                  <p:childTnLst>
                                    <p:animEffect transition="out" filter="fade">
                                      <p:cBhvr additive="repl">
                                        <p:cTn id="388" dur="500"/>
                                        <p:tgtEl>
                                          <p:spTgt spid="414"/>
                                        </p:tgtEl>
                                      </p:cBhvr>
                                    </p:animEffect>
                                    <p:set>
                                      <p:cBhvr>
                                        <p:cTn id="389" dur="1" fill="hold">
                                          <p:stCondLst>
                                            <p:cond delay="499"/>
                                          </p:stCondLst>
                                        </p:cTn>
                                        <p:tgtEl>
                                          <p:spTgt spid="414"/>
                                        </p:tgtEl>
                                        <p:attrNameLst>
                                          <p:attrName>style.visibility</p:attrName>
                                        </p:attrNameLst>
                                      </p:cBhvr>
                                      <p:to>
                                        <p:strVal val="hidden"/>
                                      </p:to>
                                    </p:set>
                                  </p:childTnLst>
                                </p:cTn>
                              </p:par>
                              <p:par>
                                <p:cTn id="390" presetID="10" presetClass="exit" fill="hold" nodeType="withEffect">
                                  <p:stCondLst>
                                    <p:cond delay="0"/>
                                  </p:stCondLst>
                                  <p:childTnLst>
                                    <p:animEffect transition="out" filter="fade">
                                      <p:cBhvr additive="repl">
                                        <p:cTn id="391" dur="500"/>
                                        <p:tgtEl>
                                          <p:spTgt spid="443"/>
                                        </p:tgtEl>
                                      </p:cBhvr>
                                    </p:animEffect>
                                    <p:set>
                                      <p:cBhvr>
                                        <p:cTn id="392" dur="1" fill="hold">
                                          <p:stCondLst>
                                            <p:cond delay="499"/>
                                          </p:stCondLst>
                                        </p:cTn>
                                        <p:tgtEl>
                                          <p:spTgt spid="443"/>
                                        </p:tgtEl>
                                        <p:attrNameLst>
                                          <p:attrName>style.visibility</p:attrName>
                                        </p:attrNameLst>
                                      </p:cBhvr>
                                      <p:to>
                                        <p:strVal val="hidden"/>
                                      </p:to>
                                    </p:set>
                                  </p:childTnLst>
                                </p:cTn>
                              </p:par>
                              <p:par>
                                <p:cTn id="393" presetID="10" presetClass="exit" fill="hold" nodeType="withEffect">
                                  <p:stCondLst>
                                    <p:cond delay="0"/>
                                  </p:stCondLst>
                                  <p:childTnLst>
                                    <p:animEffect transition="out" filter="fade">
                                      <p:cBhvr additive="repl">
                                        <p:cTn id="394" dur="500"/>
                                        <p:tgtEl>
                                          <p:spTgt spid="411"/>
                                        </p:tgtEl>
                                      </p:cBhvr>
                                    </p:animEffect>
                                    <p:set>
                                      <p:cBhvr>
                                        <p:cTn id="395" dur="1" fill="hold">
                                          <p:stCondLst>
                                            <p:cond delay="499"/>
                                          </p:stCondLst>
                                        </p:cTn>
                                        <p:tgtEl>
                                          <p:spTgt spid="411"/>
                                        </p:tgtEl>
                                        <p:attrNameLst>
                                          <p:attrName>style.visibility</p:attrName>
                                        </p:attrNameLst>
                                      </p:cBhvr>
                                      <p:to>
                                        <p:strVal val="hidden"/>
                                      </p:to>
                                    </p:set>
                                  </p:childTnLst>
                                </p:cTn>
                              </p:par>
                              <p:par>
                                <p:cTn id="396" presetID="10" presetClass="exit" fill="hold" nodeType="withEffect">
                                  <p:stCondLst>
                                    <p:cond delay="0"/>
                                  </p:stCondLst>
                                  <p:childTnLst>
                                    <p:animEffect transition="out" filter="fade">
                                      <p:cBhvr additive="repl">
                                        <p:cTn id="397" dur="500"/>
                                        <p:tgtEl>
                                          <p:spTgt spid="444"/>
                                        </p:tgtEl>
                                      </p:cBhvr>
                                    </p:animEffect>
                                    <p:set>
                                      <p:cBhvr>
                                        <p:cTn id="398" dur="1" fill="hold">
                                          <p:stCondLst>
                                            <p:cond delay="499"/>
                                          </p:stCondLst>
                                        </p:cTn>
                                        <p:tgtEl>
                                          <p:spTgt spid="444"/>
                                        </p:tgtEl>
                                        <p:attrNameLst>
                                          <p:attrName>style.visibility</p:attrName>
                                        </p:attrNameLst>
                                      </p:cBhvr>
                                      <p:to>
                                        <p:strVal val="hidden"/>
                                      </p:to>
                                    </p:set>
                                  </p:childTnLst>
                                </p:cTn>
                              </p:par>
                              <p:par>
                                <p:cTn id="399" presetID="10" presetClass="exit" fill="hold" nodeType="withEffect">
                                  <p:stCondLst>
                                    <p:cond delay="0"/>
                                  </p:stCondLst>
                                  <p:childTnLst>
                                    <p:animEffect transition="out" filter="fade">
                                      <p:cBhvr additive="repl">
                                        <p:cTn id="400" dur="500"/>
                                        <p:tgtEl>
                                          <p:spTgt spid="446"/>
                                        </p:tgtEl>
                                      </p:cBhvr>
                                    </p:animEffect>
                                    <p:set>
                                      <p:cBhvr>
                                        <p:cTn id="401" dur="1" fill="hold">
                                          <p:stCondLst>
                                            <p:cond delay="499"/>
                                          </p:stCondLst>
                                        </p:cTn>
                                        <p:tgtEl>
                                          <p:spTgt spid="446"/>
                                        </p:tgtEl>
                                        <p:attrNameLst>
                                          <p:attrName>style.visibility</p:attrName>
                                        </p:attrNameLst>
                                      </p:cBhvr>
                                      <p:to>
                                        <p:strVal val="hidden"/>
                                      </p:to>
                                    </p:set>
                                  </p:childTnLst>
                                </p:cTn>
                              </p:par>
                              <p:par>
                                <p:cTn id="402" presetID="10" presetClass="exit" fill="hold" nodeType="withEffect">
                                  <p:stCondLst>
                                    <p:cond delay="0"/>
                                  </p:stCondLst>
                                  <p:childTnLst>
                                    <p:animEffect transition="out" filter="fade">
                                      <p:cBhvr additive="repl">
                                        <p:cTn id="403" dur="500"/>
                                        <p:tgtEl>
                                          <p:spTgt spid="417"/>
                                        </p:tgtEl>
                                      </p:cBhvr>
                                    </p:animEffect>
                                    <p:set>
                                      <p:cBhvr>
                                        <p:cTn id="404" dur="1" fill="hold">
                                          <p:stCondLst>
                                            <p:cond delay="499"/>
                                          </p:stCondLst>
                                        </p:cTn>
                                        <p:tgtEl>
                                          <p:spTgt spid="417"/>
                                        </p:tgtEl>
                                        <p:attrNameLst>
                                          <p:attrName>style.visibility</p:attrName>
                                        </p:attrNameLst>
                                      </p:cBhvr>
                                      <p:to>
                                        <p:strVal val="hidden"/>
                                      </p:to>
                                    </p:set>
                                  </p:childTnLst>
                                </p:cTn>
                              </p:par>
                              <p:par>
                                <p:cTn id="405" presetID="10" presetClass="exit" fill="hold" nodeType="withEffect">
                                  <p:stCondLst>
                                    <p:cond delay="0"/>
                                  </p:stCondLst>
                                  <p:childTnLst>
                                    <p:animEffect transition="out" filter="fade">
                                      <p:cBhvr additive="repl">
                                        <p:cTn id="406" dur="500"/>
                                        <p:tgtEl>
                                          <p:spTgt spid="416"/>
                                        </p:tgtEl>
                                      </p:cBhvr>
                                    </p:animEffect>
                                    <p:set>
                                      <p:cBhvr>
                                        <p:cTn id="407" dur="1" fill="hold">
                                          <p:stCondLst>
                                            <p:cond delay="499"/>
                                          </p:stCondLst>
                                        </p:cTn>
                                        <p:tgtEl>
                                          <p:spTgt spid="416"/>
                                        </p:tgtEl>
                                        <p:attrNameLst>
                                          <p:attrName>style.visibility</p:attrName>
                                        </p:attrNameLst>
                                      </p:cBhvr>
                                      <p:to>
                                        <p:strVal val="hidden"/>
                                      </p:to>
                                    </p:set>
                                  </p:childTnLst>
                                </p:cTn>
                              </p:par>
                              <p:par>
                                <p:cTn id="408" presetID="10" presetClass="exit" fill="hold" nodeType="withEffect">
                                  <p:stCondLst>
                                    <p:cond delay="0"/>
                                  </p:stCondLst>
                                  <p:childTnLst>
                                    <p:animEffect transition="out" filter="fade">
                                      <p:cBhvr additive="repl">
                                        <p:cTn id="409" dur="500"/>
                                        <p:tgtEl>
                                          <p:spTgt spid="463"/>
                                        </p:tgtEl>
                                      </p:cBhvr>
                                    </p:animEffect>
                                    <p:set>
                                      <p:cBhvr>
                                        <p:cTn id="410" dur="1" fill="hold">
                                          <p:stCondLst>
                                            <p:cond delay="499"/>
                                          </p:stCondLst>
                                        </p:cTn>
                                        <p:tgtEl>
                                          <p:spTgt spid="463"/>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0" presetClass="entr" fill="hold" nodeType="clickEffect">
                                  <p:stCondLst>
                                    <p:cond delay="0"/>
                                  </p:stCondLst>
                                  <p:childTnLst>
                                    <p:set>
                                      <p:cBhvr>
                                        <p:cTn id="414" dur="1" fill="hold">
                                          <p:stCondLst>
                                            <p:cond delay="0"/>
                                          </p:stCondLst>
                                        </p:cTn>
                                        <p:tgtEl>
                                          <p:spTgt spid="465"/>
                                        </p:tgtEl>
                                        <p:attrNameLst>
                                          <p:attrName>style.visibility</p:attrName>
                                        </p:attrNameLst>
                                      </p:cBhvr>
                                      <p:to>
                                        <p:strVal val="visible"/>
                                      </p:to>
                                    </p:set>
                                    <p:animEffect transition="in" filter="fade">
                                      <p:cBhvr additive="repl">
                                        <p:cTn id="415" dur="500"/>
                                        <p:tgtEl>
                                          <p:spTgt spid="465"/>
                                        </p:tgtEl>
                                      </p:cBhvr>
                                    </p:animEffect>
                                  </p:childTnLst>
                                </p:cTn>
                              </p:par>
                            </p:childTnLst>
                          </p:cTn>
                        </p:par>
                      </p:childTnLst>
                    </p:cTn>
                  </p:par>
                  <p:par>
                    <p:cTn id="416" fill="hold">
                      <p:stCondLst>
                        <p:cond delay="indefinite"/>
                      </p:stCondLst>
                      <p:childTnLst>
                        <p:par>
                          <p:cTn id="417" fill="hold">
                            <p:stCondLst>
                              <p:cond delay="0"/>
                            </p:stCondLst>
                            <p:childTnLst>
                              <p:par>
                                <p:cTn id="418" presetID="10" presetClass="exit" fill="hold" nodeType="clickEffect">
                                  <p:stCondLst>
                                    <p:cond delay="0"/>
                                  </p:stCondLst>
                                  <p:childTnLst>
                                    <p:animEffect transition="out" filter="fade">
                                      <p:cBhvr additive="repl">
                                        <p:cTn id="419" dur="500"/>
                                        <p:tgtEl>
                                          <p:spTgt spid="399"/>
                                        </p:tgtEl>
                                      </p:cBhvr>
                                    </p:animEffect>
                                    <p:set>
                                      <p:cBhvr>
                                        <p:cTn id="420" dur="1" fill="hold">
                                          <p:stCondLst>
                                            <p:cond delay="499"/>
                                          </p:stCondLst>
                                        </p:cTn>
                                        <p:tgtEl>
                                          <p:spTgt spid="399"/>
                                        </p:tgtEl>
                                        <p:attrNameLst>
                                          <p:attrName>style.visibility</p:attrName>
                                        </p:attrNameLst>
                                      </p:cBhvr>
                                      <p:to>
                                        <p:strVal val="hidden"/>
                                      </p:to>
                                    </p:set>
                                  </p:childTnLst>
                                </p:cTn>
                              </p:par>
                              <p:par>
                                <p:cTn id="421" presetID="10" presetClass="exit" fill="hold" nodeType="withEffect">
                                  <p:stCondLst>
                                    <p:cond delay="0"/>
                                  </p:stCondLst>
                                  <p:childTnLst>
                                    <p:animEffect transition="out" filter="fade">
                                      <p:cBhvr additive="repl">
                                        <p:cTn id="422" dur="500"/>
                                        <p:tgtEl>
                                          <p:spTgt spid="406"/>
                                        </p:tgtEl>
                                      </p:cBhvr>
                                    </p:animEffect>
                                    <p:set>
                                      <p:cBhvr>
                                        <p:cTn id="423" dur="1" fill="hold">
                                          <p:stCondLst>
                                            <p:cond delay="499"/>
                                          </p:stCondLst>
                                        </p:cTn>
                                        <p:tgtEl>
                                          <p:spTgt spid="406"/>
                                        </p:tgtEl>
                                        <p:attrNameLst>
                                          <p:attrName>style.visibility</p:attrName>
                                        </p:attrNameLst>
                                      </p:cBhvr>
                                      <p:to>
                                        <p:strVal val="hidden"/>
                                      </p:to>
                                    </p:set>
                                  </p:childTnLst>
                                </p:cTn>
                              </p:par>
                              <p:par>
                                <p:cTn id="424" presetID="10" presetClass="exit" fill="hold" nodeType="withEffect">
                                  <p:stCondLst>
                                    <p:cond delay="0"/>
                                  </p:stCondLst>
                                  <p:childTnLst>
                                    <p:animEffect transition="out" filter="fade">
                                      <p:cBhvr additive="repl">
                                        <p:cTn id="425" dur="500"/>
                                        <p:tgtEl>
                                          <p:spTgt spid="407"/>
                                        </p:tgtEl>
                                      </p:cBhvr>
                                    </p:animEffect>
                                    <p:set>
                                      <p:cBhvr>
                                        <p:cTn id="426" dur="1" fill="hold">
                                          <p:stCondLst>
                                            <p:cond delay="499"/>
                                          </p:stCondLst>
                                        </p:cTn>
                                        <p:tgtEl>
                                          <p:spTgt spid="407"/>
                                        </p:tgtEl>
                                        <p:attrNameLst>
                                          <p:attrName>style.visibility</p:attrName>
                                        </p:attrNameLst>
                                      </p:cBhvr>
                                      <p:to>
                                        <p:strVal val="hidden"/>
                                      </p:to>
                                    </p:set>
                                  </p:childTnLst>
                                </p:cTn>
                              </p:par>
                              <p:par>
                                <p:cTn id="427" presetID="10" presetClass="exit" fill="hold" nodeType="withEffect">
                                  <p:stCondLst>
                                    <p:cond delay="0"/>
                                  </p:stCondLst>
                                  <p:childTnLst>
                                    <p:animEffect transition="out" filter="fade">
                                      <p:cBhvr additive="repl">
                                        <p:cTn id="428" dur="500"/>
                                        <p:tgtEl>
                                          <p:spTgt spid="408"/>
                                        </p:tgtEl>
                                      </p:cBhvr>
                                    </p:animEffect>
                                    <p:set>
                                      <p:cBhvr>
                                        <p:cTn id="429" dur="1" fill="hold">
                                          <p:stCondLst>
                                            <p:cond delay="499"/>
                                          </p:stCondLst>
                                        </p:cTn>
                                        <p:tgtEl>
                                          <p:spTgt spid="408"/>
                                        </p:tgtEl>
                                        <p:attrNameLst>
                                          <p:attrName>style.visibility</p:attrName>
                                        </p:attrNameLst>
                                      </p:cBhvr>
                                      <p:to>
                                        <p:strVal val="hidden"/>
                                      </p:to>
                                    </p:set>
                                  </p:childTnLst>
                                </p:cTn>
                              </p:par>
                              <p:par>
                                <p:cTn id="430" presetID="10" presetClass="exit" fill="hold" nodeType="withEffect">
                                  <p:stCondLst>
                                    <p:cond delay="0"/>
                                  </p:stCondLst>
                                  <p:childTnLst>
                                    <p:animEffect transition="out" filter="fade">
                                      <p:cBhvr additive="repl">
                                        <p:cTn id="431" dur="500"/>
                                        <p:tgtEl>
                                          <p:spTgt spid="400"/>
                                        </p:tgtEl>
                                      </p:cBhvr>
                                    </p:animEffect>
                                    <p:set>
                                      <p:cBhvr>
                                        <p:cTn id="432" dur="1" fill="hold">
                                          <p:stCondLst>
                                            <p:cond delay="499"/>
                                          </p:stCondLst>
                                        </p:cTn>
                                        <p:tgtEl>
                                          <p:spTgt spid="400"/>
                                        </p:tgtEl>
                                        <p:attrNameLst>
                                          <p:attrName>style.visibility</p:attrName>
                                        </p:attrNameLst>
                                      </p:cBhvr>
                                      <p:to>
                                        <p:strVal val="hidden"/>
                                      </p:to>
                                    </p:set>
                                  </p:childTnLst>
                                </p:cTn>
                              </p:par>
                              <p:par>
                                <p:cTn id="433" presetID="10" presetClass="exit" fill="hold" nodeType="withEffect">
                                  <p:stCondLst>
                                    <p:cond delay="0"/>
                                  </p:stCondLst>
                                  <p:childTnLst>
                                    <p:animEffect transition="out" filter="fade">
                                      <p:cBhvr additive="repl">
                                        <p:cTn id="434" dur="500"/>
                                        <p:tgtEl>
                                          <p:spTgt spid="405"/>
                                        </p:tgtEl>
                                      </p:cBhvr>
                                    </p:animEffect>
                                    <p:set>
                                      <p:cBhvr>
                                        <p:cTn id="435" dur="1" fill="hold">
                                          <p:stCondLst>
                                            <p:cond delay="499"/>
                                          </p:stCondLst>
                                        </p:cTn>
                                        <p:tgtEl>
                                          <p:spTgt spid="405"/>
                                        </p:tgtEl>
                                        <p:attrNameLst>
                                          <p:attrName>style.visibility</p:attrName>
                                        </p:attrNameLst>
                                      </p:cBhvr>
                                      <p:to>
                                        <p:strVal val="hidden"/>
                                      </p:to>
                                    </p:set>
                                  </p:childTnLst>
                                </p:cTn>
                              </p:par>
                              <p:par>
                                <p:cTn id="436" presetID="10" presetClass="exit" fill="hold" nodeType="withEffect">
                                  <p:stCondLst>
                                    <p:cond delay="0"/>
                                  </p:stCondLst>
                                  <p:childTnLst>
                                    <p:animEffect transition="out" filter="fade">
                                      <p:cBhvr additive="repl">
                                        <p:cTn id="437" dur="500"/>
                                        <p:tgtEl>
                                          <p:spTgt spid="452"/>
                                        </p:tgtEl>
                                      </p:cBhvr>
                                    </p:animEffect>
                                    <p:set>
                                      <p:cBhvr>
                                        <p:cTn id="438" dur="1" fill="hold">
                                          <p:stCondLst>
                                            <p:cond delay="499"/>
                                          </p:stCondLst>
                                        </p:cTn>
                                        <p:tgtEl>
                                          <p:spTgt spid="452"/>
                                        </p:tgtEl>
                                        <p:attrNameLst>
                                          <p:attrName>style.visibility</p:attrName>
                                        </p:attrNameLst>
                                      </p:cBhvr>
                                      <p:to>
                                        <p:strVal val="hidden"/>
                                      </p:to>
                                    </p:set>
                                  </p:childTnLst>
                                </p:cTn>
                              </p:par>
                              <p:par>
                                <p:cTn id="439" presetID="10" presetClass="exit" fill="hold" nodeType="withEffect">
                                  <p:stCondLst>
                                    <p:cond delay="0"/>
                                  </p:stCondLst>
                                  <p:childTnLst>
                                    <p:animEffect transition="out" filter="fade">
                                      <p:cBhvr additive="repl">
                                        <p:cTn id="440" dur="500"/>
                                        <p:tgtEl>
                                          <p:spTgt spid="453"/>
                                        </p:tgtEl>
                                      </p:cBhvr>
                                    </p:animEffect>
                                    <p:set>
                                      <p:cBhvr>
                                        <p:cTn id="441" dur="1" fill="hold">
                                          <p:stCondLst>
                                            <p:cond delay="499"/>
                                          </p:stCondLst>
                                        </p:cTn>
                                        <p:tgtEl>
                                          <p:spTgt spid="453"/>
                                        </p:tgtEl>
                                        <p:attrNameLst>
                                          <p:attrName>style.visibility</p:attrName>
                                        </p:attrNameLst>
                                      </p:cBhvr>
                                      <p:to>
                                        <p:strVal val="hidden"/>
                                      </p:to>
                                    </p:set>
                                  </p:childTnLst>
                                </p:cTn>
                              </p:par>
                              <p:par>
                                <p:cTn id="442" presetID="10" presetClass="exit" fill="hold" nodeType="withEffect">
                                  <p:stCondLst>
                                    <p:cond delay="0"/>
                                  </p:stCondLst>
                                  <p:childTnLst>
                                    <p:animEffect transition="out" filter="fade">
                                      <p:cBhvr additive="repl">
                                        <p:cTn id="443" dur="500"/>
                                        <p:tgtEl>
                                          <p:spTgt spid="454"/>
                                        </p:tgtEl>
                                      </p:cBhvr>
                                    </p:animEffect>
                                    <p:set>
                                      <p:cBhvr>
                                        <p:cTn id="444" dur="1" fill="hold">
                                          <p:stCondLst>
                                            <p:cond delay="499"/>
                                          </p:stCondLst>
                                        </p:cTn>
                                        <p:tgtEl>
                                          <p:spTgt spid="454"/>
                                        </p:tgtEl>
                                        <p:attrNameLst>
                                          <p:attrName>style.visibility</p:attrName>
                                        </p:attrNameLst>
                                      </p:cBhvr>
                                      <p:to>
                                        <p:strVal val="hidden"/>
                                      </p:to>
                                    </p:set>
                                  </p:childTnLst>
                                </p:cTn>
                              </p:par>
                              <p:par>
                                <p:cTn id="445" presetID="10" presetClass="exit" fill="hold" nodeType="withEffect">
                                  <p:stCondLst>
                                    <p:cond delay="0"/>
                                  </p:stCondLst>
                                  <p:childTnLst>
                                    <p:animEffect transition="out" filter="fade">
                                      <p:cBhvr additive="repl">
                                        <p:cTn id="446" dur="500"/>
                                        <p:tgtEl>
                                          <p:spTgt spid="404"/>
                                        </p:tgtEl>
                                      </p:cBhvr>
                                    </p:animEffect>
                                    <p:set>
                                      <p:cBhvr>
                                        <p:cTn id="447" dur="1" fill="hold">
                                          <p:stCondLst>
                                            <p:cond delay="499"/>
                                          </p:stCondLst>
                                        </p:cTn>
                                        <p:tgtEl>
                                          <p:spTgt spid="404"/>
                                        </p:tgtEl>
                                        <p:attrNameLst>
                                          <p:attrName>style.visibility</p:attrName>
                                        </p:attrNameLst>
                                      </p:cBhvr>
                                      <p:to>
                                        <p:strVal val="hidden"/>
                                      </p:to>
                                    </p:set>
                                  </p:childTnLst>
                                </p:cTn>
                              </p:par>
                              <p:par>
                                <p:cTn id="448" presetID="10" presetClass="exit" fill="hold" nodeType="withEffect">
                                  <p:stCondLst>
                                    <p:cond delay="0"/>
                                  </p:stCondLst>
                                  <p:childTnLst>
                                    <p:animEffect transition="out" filter="fade">
                                      <p:cBhvr additive="repl">
                                        <p:cTn id="449" dur="500"/>
                                        <p:tgtEl>
                                          <p:spTgt spid="442"/>
                                        </p:tgtEl>
                                      </p:cBhvr>
                                    </p:animEffect>
                                    <p:set>
                                      <p:cBhvr>
                                        <p:cTn id="450" dur="1" fill="hold">
                                          <p:stCondLst>
                                            <p:cond delay="499"/>
                                          </p:stCondLst>
                                        </p:cTn>
                                        <p:tgtEl>
                                          <p:spTgt spid="442"/>
                                        </p:tgtEl>
                                        <p:attrNameLst>
                                          <p:attrName>style.visibility</p:attrName>
                                        </p:attrNameLst>
                                      </p:cBhvr>
                                      <p:to>
                                        <p:strVal val="hidden"/>
                                      </p:to>
                                    </p:set>
                                  </p:childTnLst>
                                </p:cTn>
                              </p:par>
                              <p:par>
                                <p:cTn id="451" presetID="10" presetClass="exit" fill="hold" nodeType="withEffect">
                                  <p:stCondLst>
                                    <p:cond delay="0"/>
                                  </p:stCondLst>
                                  <p:childTnLst>
                                    <p:animEffect transition="out" filter="fade">
                                      <p:cBhvr additive="repl">
                                        <p:cTn id="452" dur="500"/>
                                        <p:tgtEl>
                                          <p:spTgt spid="398"/>
                                        </p:tgtEl>
                                      </p:cBhvr>
                                    </p:animEffect>
                                    <p:set>
                                      <p:cBhvr>
                                        <p:cTn id="453" dur="1" fill="hold">
                                          <p:stCondLst>
                                            <p:cond delay="499"/>
                                          </p:stCondLst>
                                        </p:cTn>
                                        <p:tgtEl>
                                          <p:spTgt spid="398"/>
                                        </p:tgtEl>
                                        <p:attrNameLst>
                                          <p:attrName>style.visibility</p:attrName>
                                        </p:attrNameLst>
                                      </p:cBhvr>
                                      <p:to>
                                        <p:strVal val="hidden"/>
                                      </p:to>
                                    </p:set>
                                  </p:childTnLst>
                                </p:cTn>
                              </p:par>
                              <p:par>
                                <p:cTn id="454" presetID="10" presetClass="exit" fill="hold" nodeType="withEffect">
                                  <p:stCondLst>
                                    <p:cond delay="0"/>
                                  </p:stCondLst>
                                  <p:childTnLst>
                                    <p:animEffect transition="out" filter="fade">
                                      <p:cBhvr additive="repl">
                                        <p:cTn id="455" dur="500"/>
                                        <p:tgtEl>
                                          <p:spTgt spid="439"/>
                                        </p:tgtEl>
                                      </p:cBhvr>
                                    </p:animEffect>
                                    <p:set>
                                      <p:cBhvr>
                                        <p:cTn id="456" dur="1" fill="hold">
                                          <p:stCondLst>
                                            <p:cond delay="499"/>
                                          </p:stCondLst>
                                        </p:cTn>
                                        <p:tgtEl>
                                          <p:spTgt spid="439"/>
                                        </p:tgtEl>
                                        <p:attrNameLst>
                                          <p:attrName>style.visibility</p:attrName>
                                        </p:attrNameLst>
                                      </p:cBhvr>
                                      <p:to>
                                        <p:strVal val="hidden"/>
                                      </p:to>
                                    </p:set>
                                  </p:childTnLst>
                                </p:cTn>
                              </p:par>
                              <p:par>
                                <p:cTn id="457" presetID="10" presetClass="exit" fill="hold" nodeType="withEffect">
                                  <p:stCondLst>
                                    <p:cond delay="0"/>
                                  </p:stCondLst>
                                  <p:childTnLst>
                                    <p:animEffect transition="out" filter="fade">
                                      <p:cBhvr additive="repl">
                                        <p:cTn id="458" dur="500"/>
                                        <p:tgtEl>
                                          <p:spTgt spid="441"/>
                                        </p:tgtEl>
                                      </p:cBhvr>
                                    </p:animEffect>
                                    <p:set>
                                      <p:cBhvr>
                                        <p:cTn id="459" dur="1" fill="hold">
                                          <p:stCondLst>
                                            <p:cond delay="499"/>
                                          </p:stCondLst>
                                        </p:cTn>
                                        <p:tgtEl>
                                          <p:spTgt spid="441"/>
                                        </p:tgtEl>
                                        <p:attrNameLst>
                                          <p:attrName>style.visibility</p:attrName>
                                        </p:attrNameLst>
                                      </p:cBhvr>
                                      <p:to>
                                        <p:strVal val="hidden"/>
                                      </p:to>
                                    </p:set>
                                  </p:childTnLst>
                                </p:cTn>
                              </p:par>
                              <p:par>
                                <p:cTn id="460" presetID="10" presetClass="exit" fill="hold" nodeType="withEffect">
                                  <p:stCondLst>
                                    <p:cond delay="0"/>
                                  </p:stCondLst>
                                  <p:childTnLst>
                                    <p:animEffect transition="out" filter="fade">
                                      <p:cBhvr additive="repl">
                                        <p:cTn id="461" dur="500"/>
                                        <p:tgtEl>
                                          <p:spTgt spid="440"/>
                                        </p:tgtEl>
                                      </p:cBhvr>
                                    </p:animEffect>
                                    <p:set>
                                      <p:cBhvr>
                                        <p:cTn id="462" dur="1" fill="hold">
                                          <p:stCondLst>
                                            <p:cond delay="499"/>
                                          </p:stCondLst>
                                        </p:cTn>
                                        <p:tgtEl>
                                          <p:spTgt spid="440"/>
                                        </p:tgtEl>
                                        <p:attrNameLst>
                                          <p:attrName>style.visibility</p:attrName>
                                        </p:attrNameLst>
                                      </p:cBhvr>
                                      <p:to>
                                        <p:strVal val="hidden"/>
                                      </p:to>
                                    </p:set>
                                  </p:childTnLst>
                                </p:cTn>
                              </p:par>
                              <p:par>
                                <p:cTn id="463" presetID="10" presetClass="exit" fill="hold" nodeType="withEffect">
                                  <p:stCondLst>
                                    <p:cond delay="0"/>
                                  </p:stCondLst>
                                  <p:childTnLst>
                                    <p:animEffect transition="out" filter="fade">
                                      <p:cBhvr additive="repl">
                                        <p:cTn id="464" dur="500"/>
                                        <p:tgtEl>
                                          <p:spTgt spid="397"/>
                                        </p:tgtEl>
                                      </p:cBhvr>
                                    </p:animEffect>
                                    <p:set>
                                      <p:cBhvr>
                                        <p:cTn id="465" dur="1" fill="hold">
                                          <p:stCondLst>
                                            <p:cond delay="499"/>
                                          </p:stCondLst>
                                        </p:cTn>
                                        <p:tgtEl>
                                          <p:spTgt spid="397"/>
                                        </p:tgtEl>
                                        <p:attrNameLst>
                                          <p:attrName>style.visibility</p:attrName>
                                        </p:attrNameLst>
                                      </p:cBhvr>
                                      <p:to>
                                        <p:strVal val="hidden"/>
                                      </p:to>
                                    </p:set>
                                  </p:childTnLst>
                                </p:cTn>
                              </p:par>
                              <p:par>
                                <p:cTn id="466" presetID="10" presetClass="exit" fill="hold" nodeType="withEffect">
                                  <p:stCondLst>
                                    <p:cond delay="0"/>
                                  </p:stCondLst>
                                  <p:childTnLst>
                                    <p:animEffect transition="out" filter="fade">
                                      <p:cBhvr additive="repl">
                                        <p:cTn id="467" dur="500"/>
                                        <p:tgtEl>
                                          <p:spTgt spid="402"/>
                                        </p:tgtEl>
                                      </p:cBhvr>
                                    </p:animEffect>
                                    <p:set>
                                      <p:cBhvr>
                                        <p:cTn id="468" dur="1" fill="hold">
                                          <p:stCondLst>
                                            <p:cond delay="499"/>
                                          </p:stCondLst>
                                        </p:cTn>
                                        <p:tgtEl>
                                          <p:spTgt spid="402"/>
                                        </p:tgtEl>
                                        <p:attrNameLst>
                                          <p:attrName>style.visibility</p:attrName>
                                        </p:attrNameLst>
                                      </p:cBhvr>
                                      <p:to>
                                        <p:strVal val="hidden"/>
                                      </p:to>
                                    </p:set>
                                  </p:childTnLst>
                                </p:cTn>
                              </p:par>
                              <p:par>
                                <p:cTn id="469" presetID="10" presetClass="exit" fill="hold" nodeType="withEffect">
                                  <p:stCondLst>
                                    <p:cond delay="0"/>
                                  </p:stCondLst>
                                  <p:childTnLst>
                                    <p:animEffect transition="out" filter="fade">
                                      <p:cBhvr additive="repl">
                                        <p:cTn id="470" dur="500"/>
                                        <p:tgtEl>
                                          <p:spTgt spid="401"/>
                                        </p:tgtEl>
                                      </p:cBhvr>
                                    </p:animEffect>
                                    <p:set>
                                      <p:cBhvr>
                                        <p:cTn id="471" dur="1" fill="hold">
                                          <p:stCondLst>
                                            <p:cond delay="499"/>
                                          </p:stCondLst>
                                        </p:cTn>
                                        <p:tgtEl>
                                          <p:spTgt spid="401"/>
                                        </p:tgtEl>
                                        <p:attrNameLst>
                                          <p:attrName>style.visibility</p:attrName>
                                        </p:attrNameLst>
                                      </p:cBhvr>
                                      <p:to>
                                        <p:strVal val="hidden"/>
                                      </p:to>
                                    </p:set>
                                  </p:childTnLst>
                                </p:cTn>
                              </p:par>
                              <p:par>
                                <p:cTn id="472" presetID="10" presetClass="exit" fill="hold" nodeType="withEffect">
                                  <p:stCondLst>
                                    <p:cond delay="0"/>
                                  </p:stCondLst>
                                  <p:childTnLst>
                                    <p:animEffect transition="out" filter="fade">
                                      <p:cBhvr additive="repl">
                                        <p:cTn id="473" dur="500"/>
                                        <p:tgtEl>
                                          <p:spTgt spid="462"/>
                                        </p:tgtEl>
                                      </p:cBhvr>
                                    </p:animEffect>
                                    <p:set>
                                      <p:cBhvr>
                                        <p:cTn id="474" dur="1" fill="hold">
                                          <p:stCondLst>
                                            <p:cond delay="499"/>
                                          </p:stCondLst>
                                        </p:cTn>
                                        <p:tgtEl>
                                          <p:spTgt spid="462"/>
                                        </p:tgtEl>
                                        <p:attrNameLst>
                                          <p:attrName>style.visibility</p:attrName>
                                        </p:attrNameLst>
                                      </p:cBhvr>
                                      <p:to>
                                        <p:strVal val="hidden"/>
                                      </p:to>
                                    </p:set>
                                  </p:childTnLst>
                                </p:cTn>
                              </p:par>
                              <p:par>
                                <p:cTn id="475" presetID="10" presetClass="exit" fill="hold" nodeType="withEffect">
                                  <p:stCondLst>
                                    <p:cond delay="0"/>
                                  </p:stCondLst>
                                  <p:childTnLst>
                                    <p:animEffect transition="out" filter="fade">
                                      <p:cBhvr additive="repl">
                                        <p:cTn id="476" dur="500"/>
                                        <p:tgtEl>
                                          <p:spTgt spid="407"/>
                                        </p:tgtEl>
                                      </p:cBhvr>
                                    </p:animEffect>
                                    <p:set>
                                      <p:cBhvr>
                                        <p:cTn id="477" dur="1" fill="hold">
                                          <p:stCondLst>
                                            <p:cond delay="499"/>
                                          </p:stCondLst>
                                        </p:cTn>
                                        <p:tgtEl>
                                          <p:spTgt spid="407"/>
                                        </p:tgtEl>
                                        <p:attrNameLst>
                                          <p:attrName>style.visibility</p:attrName>
                                        </p:attrNameLst>
                                      </p:cBhvr>
                                      <p:to>
                                        <p:strVal val="hidden"/>
                                      </p:to>
                                    </p:set>
                                  </p:childTnLst>
                                </p:cTn>
                              </p:par>
                              <p:par>
                                <p:cTn id="478" presetID="10" presetClass="exit" fill="hold" nodeType="withEffect">
                                  <p:stCondLst>
                                    <p:cond delay="0"/>
                                  </p:stCondLst>
                                  <p:childTnLst>
                                    <p:animEffect transition="out" filter="fade">
                                      <p:cBhvr additive="repl">
                                        <p:cTn id="479" dur="500"/>
                                        <p:tgtEl>
                                          <p:spTgt spid="403"/>
                                        </p:tgtEl>
                                      </p:cBhvr>
                                    </p:animEffect>
                                    <p:set>
                                      <p:cBhvr>
                                        <p:cTn id="480" dur="1" fill="hold">
                                          <p:stCondLst>
                                            <p:cond delay="499"/>
                                          </p:stCondLst>
                                        </p:cTn>
                                        <p:tgtEl>
                                          <p:spTgt spid="403"/>
                                        </p:tgtEl>
                                        <p:attrNameLst>
                                          <p:attrName>style.visibility</p:attrName>
                                        </p:attrNameLst>
                                      </p:cBhvr>
                                      <p:to>
                                        <p:strVal val="hidden"/>
                                      </p:to>
                                    </p:set>
                                  </p:childTnLst>
                                </p:cTn>
                              </p:par>
                              <p:par>
                                <p:cTn id="481" presetID="10" presetClass="exit" fill="hold" nodeType="withEffect">
                                  <p:stCondLst>
                                    <p:cond delay="0"/>
                                  </p:stCondLst>
                                  <p:childTnLst>
                                    <p:animEffect transition="out" filter="fade">
                                      <p:cBhvr additive="repl">
                                        <p:cTn id="482" dur="500"/>
                                        <p:tgtEl>
                                          <p:spTgt spid="396"/>
                                        </p:tgtEl>
                                      </p:cBhvr>
                                    </p:animEffect>
                                    <p:set>
                                      <p:cBhvr>
                                        <p:cTn id="483" dur="1" fill="hold">
                                          <p:stCondLst>
                                            <p:cond delay="499"/>
                                          </p:stCondLst>
                                        </p:cTn>
                                        <p:tgtEl>
                                          <p:spTgt spid="396"/>
                                        </p:tgtEl>
                                        <p:attrNameLst>
                                          <p:attrName>style.visibility</p:attrName>
                                        </p:attrNameLst>
                                      </p:cBhvr>
                                      <p:to>
                                        <p:strVal val="hidden"/>
                                      </p:to>
                                    </p:set>
                                  </p:childTnLst>
                                </p:cTn>
                              </p:par>
                            </p:childTnLst>
                          </p:cTn>
                        </p:par>
                      </p:childTnLst>
                    </p:cTn>
                  </p:par>
                  <p:par>
                    <p:cTn id="484" fill="hold">
                      <p:stCondLst>
                        <p:cond delay="indefinite"/>
                      </p:stCondLst>
                      <p:childTnLst>
                        <p:par>
                          <p:cTn id="485" fill="hold">
                            <p:stCondLst>
                              <p:cond delay="0"/>
                            </p:stCondLst>
                            <p:childTnLst>
                              <p:par>
                                <p:cTn id="486" presetID="10" presetClass="entr" fill="hold" nodeType="clickEffect">
                                  <p:stCondLst>
                                    <p:cond delay="0"/>
                                  </p:stCondLst>
                                  <p:childTnLst>
                                    <p:set>
                                      <p:cBhvr>
                                        <p:cTn id="487" dur="1" fill="hold">
                                          <p:stCondLst>
                                            <p:cond delay="0"/>
                                          </p:stCondLst>
                                        </p:cTn>
                                        <p:tgtEl>
                                          <p:spTgt spid="466"/>
                                        </p:tgtEl>
                                        <p:attrNameLst>
                                          <p:attrName>style.visibility</p:attrName>
                                        </p:attrNameLst>
                                      </p:cBhvr>
                                      <p:to>
                                        <p:strVal val="visible"/>
                                      </p:to>
                                    </p:set>
                                    <p:animEffect transition="in" filter="fade">
                                      <p:cBhvr additive="repl">
                                        <p:cTn id="488" dur="500"/>
                                        <p:tgtEl>
                                          <p:spTgt spid="466"/>
                                        </p:tgtEl>
                                      </p:cBhvr>
                                    </p:animEffect>
                                  </p:childTnLst>
                                </p:cTn>
                              </p:par>
                            </p:childTnLst>
                          </p:cTn>
                        </p:par>
                      </p:childTnLst>
                    </p:cTn>
                  </p:par>
                  <p:par>
                    <p:cTn id="489" fill="hold">
                      <p:stCondLst>
                        <p:cond delay="indefinite"/>
                      </p:stCondLst>
                      <p:childTnLst>
                        <p:par>
                          <p:cTn id="490" fill="hold">
                            <p:stCondLst>
                              <p:cond delay="0"/>
                            </p:stCondLst>
                            <p:childTnLst>
                              <p:par>
                                <p:cTn id="491" presetID="10" presetClass="exit" fill="hold" nodeType="clickEffect">
                                  <p:stCondLst>
                                    <p:cond delay="0"/>
                                  </p:stCondLst>
                                  <p:childTnLst>
                                    <p:animEffect transition="out" filter="fade">
                                      <p:cBhvr additive="repl">
                                        <p:cTn id="492" dur="500"/>
                                        <p:tgtEl>
                                          <p:spTgt spid="372"/>
                                        </p:tgtEl>
                                      </p:cBhvr>
                                    </p:animEffect>
                                    <p:set>
                                      <p:cBhvr>
                                        <p:cTn id="493" dur="1" fill="hold">
                                          <p:stCondLst>
                                            <p:cond delay="499"/>
                                          </p:stCondLst>
                                        </p:cTn>
                                        <p:tgtEl>
                                          <p:spTgt spid="372"/>
                                        </p:tgtEl>
                                        <p:attrNameLst>
                                          <p:attrName>style.visibility</p:attrName>
                                        </p:attrNameLst>
                                      </p:cBhvr>
                                      <p:to>
                                        <p:strVal val="hidden"/>
                                      </p:to>
                                    </p:set>
                                  </p:childTnLst>
                                </p:cTn>
                              </p:par>
                              <p:par>
                                <p:cTn id="494" presetID="10" presetClass="exit" fill="hold" nodeType="withEffect">
                                  <p:stCondLst>
                                    <p:cond delay="0"/>
                                  </p:stCondLst>
                                  <p:childTnLst>
                                    <p:animEffect transition="out" filter="fade">
                                      <p:cBhvr additive="repl">
                                        <p:cTn id="495" dur="500"/>
                                        <p:tgtEl>
                                          <p:spTgt spid="371"/>
                                        </p:tgtEl>
                                      </p:cBhvr>
                                    </p:animEffect>
                                    <p:set>
                                      <p:cBhvr>
                                        <p:cTn id="496" dur="1" fill="hold">
                                          <p:stCondLst>
                                            <p:cond delay="499"/>
                                          </p:stCondLst>
                                        </p:cTn>
                                        <p:tgtEl>
                                          <p:spTgt spid="371"/>
                                        </p:tgtEl>
                                        <p:attrNameLst>
                                          <p:attrName>style.visibility</p:attrName>
                                        </p:attrNameLst>
                                      </p:cBhvr>
                                      <p:to>
                                        <p:strVal val="hidden"/>
                                      </p:to>
                                    </p:set>
                                  </p:childTnLst>
                                </p:cTn>
                              </p:par>
                              <p:par>
                                <p:cTn id="497" presetID="10" presetClass="exit" fill="hold" nodeType="withEffect">
                                  <p:stCondLst>
                                    <p:cond delay="0"/>
                                  </p:stCondLst>
                                  <p:childTnLst>
                                    <p:animEffect transition="out" filter="fade">
                                      <p:cBhvr additive="repl">
                                        <p:cTn id="498" dur="500"/>
                                        <p:tgtEl>
                                          <p:spTgt spid="449"/>
                                        </p:tgtEl>
                                      </p:cBhvr>
                                    </p:animEffect>
                                    <p:set>
                                      <p:cBhvr>
                                        <p:cTn id="499" dur="1" fill="hold">
                                          <p:stCondLst>
                                            <p:cond delay="499"/>
                                          </p:stCondLst>
                                        </p:cTn>
                                        <p:tgtEl>
                                          <p:spTgt spid="449"/>
                                        </p:tgtEl>
                                        <p:attrNameLst>
                                          <p:attrName>style.visibility</p:attrName>
                                        </p:attrNameLst>
                                      </p:cBhvr>
                                      <p:to>
                                        <p:strVal val="hidden"/>
                                      </p:to>
                                    </p:set>
                                  </p:childTnLst>
                                </p:cTn>
                              </p:par>
                              <p:par>
                                <p:cTn id="500" presetID="10" presetClass="exit" fill="hold" nodeType="withEffect">
                                  <p:stCondLst>
                                    <p:cond delay="0"/>
                                  </p:stCondLst>
                                  <p:childTnLst>
                                    <p:animEffect transition="out" filter="fade">
                                      <p:cBhvr additive="repl">
                                        <p:cTn id="501" dur="500"/>
                                        <p:tgtEl>
                                          <p:spTgt spid="450"/>
                                        </p:tgtEl>
                                      </p:cBhvr>
                                    </p:animEffect>
                                    <p:set>
                                      <p:cBhvr>
                                        <p:cTn id="502" dur="1" fill="hold">
                                          <p:stCondLst>
                                            <p:cond delay="499"/>
                                          </p:stCondLst>
                                        </p:cTn>
                                        <p:tgtEl>
                                          <p:spTgt spid="450"/>
                                        </p:tgtEl>
                                        <p:attrNameLst>
                                          <p:attrName>style.visibility</p:attrName>
                                        </p:attrNameLst>
                                      </p:cBhvr>
                                      <p:to>
                                        <p:strVal val="hidden"/>
                                      </p:to>
                                    </p:set>
                                  </p:childTnLst>
                                </p:cTn>
                              </p:par>
                              <p:par>
                                <p:cTn id="503" presetID="10" presetClass="exit" fill="hold" nodeType="withEffect">
                                  <p:stCondLst>
                                    <p:cond delay="0"/>
                                  </p:stCondLst>
                                  <p:childTnLst>
                                    <p:animEffect transition="out" filter="fade">
                                      <p:cBhvr additive="repl">
                                        <p:cTn id="504" dur="500"/>
                                        <p:tgtEl>
                                          <p:spTgt spid="451"/>
                                        </p:tgtEl>
                                      </p:cBhvr>
                                    </p:animEffect>
                                    <p:set>
                                      <p:cBhvr>
                                        <p:cTn id="505" dur="1" fill="hold">
                                          <p:stCondLst>
                                            <p:cond delay="499"/>
                                          </p:stCondLst>
                                        </p:cTn>
                                        <p:tgtEl>
                                          <p:spTgt spid="451"/>
                                        </p:tgtEl>
                                        <p:attrNameLst>
                                          <p:attrName>style.visibility</p:attrName>
                                        </p:attrNameLst>
                                      </p:cBhvr>
                                      <p:to>
                                        <p:strVal val="hidden"/>
                                      </p:to>
                                    </p:set>
                                  </p:childTnLst>
                                </p:cTn>
                              </p:par>
                              <p:par>
                                <p:cTn id="506" presetID="10" presetClass="exit" fill="hold" nodeType="withEffect">
                                  <p:stCondLst>
                                    <p:cond delay="0"/>
                                  </p:stCondLst>
                                  <p:childTnLst>
                                    <p:animEffect transition="out" filter="fade">
                                      <p:cBhvr additive="repl">
                                        <p:cTn id="507" dur="500"/>
                                        <p:tgtEl>
                                          <p:spTgt spid="378"/>
                                        </p:tgtEl>
                                      </p:cBhvr>
                                    </p:animEffect>
                                    <p:set>
                                      <p:cBhvr>
                                        <p:cTn id="508" dur="1" fill="hold">
                                          <p:stCondLst>
                                            <p:cond delay="499"/>
                                          </p:stCondLst>
                                        </p:cTn>
                                        <p:tgtEl>
                                          <p:spTgt spid="378"/>
                                        </p:tgtEl>
                                        <p:attrNameLst>
                                          <p:attrName>style.visibility</p:attrName>
                                        </p:attrNameLst>
                                      </p:cBhvr>
                                      <p:to>
                                        <p:strVal val="hidden"/>
                                      </p:to>
                                    </p:set>
                                  </p:childTnLst>
                                </p:cTn>
                              </p:par>
                              <p:par>
                                <p:cTn id="509" presetID="10" presetClass="exit" fill="hold" nodeType="withEffect">
                                  <p:stCondLst>
                                    <p:cond delay="0"/>
                                  </p:stCondLst>
                                  <p:childTnLst>
                                    <p:animEffect transition="out" filter="fade">
                                      <p:cBhvr additive="repl">
                                        <p:cTn id="510" dur="500"/>
                                        <p:tgtEl>
                                          <p:spTgt spid="368"/>
                                        </p:tgtEl>
                                      </p:cBhvr>
                                    </p:animEffect>
                                    <p:set>
                                      <p:cBhvr>
                                        <p:cTn id="511" dur="1" fill="hold">
                                          <p:stCondLst>
                                            <p:cond delay="499"/>
                                          </p:stCondLst>
                                        </p:cTn>
                                        <p:tgtEl>
                                          <p:spTgt spid="368"/>
                                        </p:tgtEl>
                                        <p:attrNameLst>
                                          <p:attrName>style.visibility</p:attrName>
                                        </p:attrNameLst>
                                      </p:cBhvr>
                                      <p:to>
                                        <p:strVal val="hidden"/>
                                      </p:to>
                                    </p:set>
                                  </p:childTnLst>
                                </p:cTn>
                              </p:par>
                              <p:par>
                                <p:cTn id="512" presetID="10" presetClass="exit" fill="hold" nodeType="withEffect">
                                  <p:stCondLst>
                                    <p:cond delay="0"/>
                                  </p:stCondLst>
                                  <p:childTnLst>
                                    <p:animEffect transition="out" filter="fade">
                                      <p:cBhvr additive="repl">
                                        <p:cTn id="513" dur="500"/>
                                        <p:tgtEl>
                                          <p:spTgt spid="377"/>
                                        </p:tgtEl>
                                      </p:cBhvr>
                                    </p:animEffect>
                                    <p:set>
                                      <p:cBhvr>
                                        <p:cTn id="514" dur="1" fill="hold">
                                          <p:stCondLst>
                                            <p:cond delay="499"/>
                                          </p:stCondLst>
                                        </p:cTn>
                                        <p:tgtEl>
                                          <p:spTgt spid="377"/>
                                        </p:tgtEl>
                                        <p:attrNameLst>
                                          <p:attrName>style.visibility</p:attrName>
                                        </p:attrNameLst>
                                      </p:cBhvr>
                                      <p:to>
                                        <p:strVal val="hidden"/>
                                      </p:to>
                                    </p:set>
                                  </p:childTnLst>
                                </p:cTn>
                              </p:par>
                              <p:par>
                                <p:cTn id="515" presetID="10" presetClass="exit" fill="hold" nodeType="withEffect">
                                  <p:stCondLst>
                                    <p:cond delay="0"/>
                                  </p:stCondLst>
                                  <p:childTnLst>
                                    <p:animEffect transition="out" filter="fade">
                                      <p:cBhvr additive="repl">
                                        <p:cTn id="516" dur="500"/>
                                        <p:tgtEl>
                                          <p:spTgt spid="436"/>
                                        </p:tgtEl>
                                      </p:cBhvr>
                                    </p:animEffect>
                                    <p:set>
                                      <p:cBhvr>
                                        <p:cTn id="517" dur="1" fill="hold">
                                          <p:stCondLst>
                                            <p:cond delay="499"/>
                                          </p:stCondLst>
                                        </p:cTn>
                                        <p:tgtEl>
                                          <p:spTgt spid="436"/>
                                        </p:tgtEl>
                                        <p:attrNameLst>
                                          <p:attrName>style.visibility</p:attrName>
                                        </p:attrNameLst>
                                      </p:cBhvr>
                                      <p:to>
                                        <p:strVal val="hidden"/>
                                      </p:to>
                                    </p:set>
                                  </p:childTnLst>
                                </p:cTn>
                              </p:par>
                              <p:par>
                                <p:cTn id="518" presetID="10" presetClass="exit" fill="hold" nodeType="withEffect">
                                  <p:stCondLst>
                                    <p:cond delay="0"/>
                                  </p:stCondLst>
                                  <p:childTnLst>
                                    <p:animEffect transition="out" filter="fade">
                                      <p:cBhvr additive="repl">
                                        <p:cTn id="519" dur="500"/>
                                        <p:tgtEl>
                                          <p:spTgt spid="367"/>
                                        </p:tgtEl>
                                      </p:cBhvr>
                                    </p:animEffect>
                                    <p:set>
                                      <p:cBhvr>
                                        <p:cTn id="520" dur="1" fill="hold">
                                          <p:stCondLst>
                                            <p:cond delay="499"/>
                                          </p:stCondLst>
                                        </p:cTn>
                                        <p:tgtEl>
                                          <p:spTgt spid="367"/>
                                        </p:tgtEl>
                                        <p:attrNameLst>
                                          <p:attrName>style.visibility</p:attrName>
                                        </p:attrNameLst>
                                      </p:cBhvr>
                                      <p:to>
                                        <p:strVal val="hidden"/>
                                      </p:to>
                                    </p:set>
                                  </p:childTnLst>
                                </p:cTn>
                              </p:par>
                              <p:par>
                                <p:cTn id="521" presetID="10" presetClass="exit" fill="hold" nodeType="withEffect">
                                  <p:stCondLst>
                                    <p:cond delay="0"/>
                                  </p:stCondLst>
                                  <p:childTnLst>
                                    <p:animEffect transition="out" filter="fade">
                                      <p:cBhvr additive="repl">
                                        <p:cTn id="522" dur="500"/>
                                        <p:tgtEl>
                                          <p:spTgt spid="366"/>
                                        </p:tgtEl>
                                      </p:cBhvr>
                                    </p:animEffect>
                                    <p:set>
                                      <p:cBhvr>
                                        <p:cTn id="523" dur="1" fill="hold">
                                          <p:stCondLst>
                                            <p:cond delay="499"/>
                                          </p:stCondLst>
                                        </p:cTn>
                                        <p:tgtEl>
                                          <p:spTgt spid="366"/>
                                        </p:tgtEl>
                                        <p:attrNameLst>
                                          <p:attrName>style.visibility</p:attrName>
                                        </p:attrNameLst>
                                      </p:cBhvr>
                                      <p:to>
                                        <p:strVal val="hidden"/>
                                      </p:to>
                                    </p:set>
                                  </p:childTnLst>
                                </p:cTn>
                              </p:par>
                              <p:par>
                                <p:cTn id="524" presetID="10" presetClass="exit" fill="hold" nodeType="withEffect">
                                  <p:stCondLst>
                                    <p:cond delay="0"/>
                                  </p:stCondLst>
                                  <p:childTnLst>
                                    <p:animEffect transition="out" filter="fade">
                                      <p:cBhvr additive="repl">
                                        <p:cTn id="525" dur="500"/>
                                        <p:tgtEl>
                                          <p:spTgt spid="375"/>
                                        </p:tgtEl>
                                      </p:cBhvr>
                                    </p:animEffect>
                                    <p:set>
                                      <p:cBhvr>
                                        <p:cTn id="526" dur="1" fill="hold">
                                          <p:stCondLst>
                                            <p:cond delay="499"/>
                                          </p:stCondLst>
                                        </p:cTn>
                                        <p:tgtEl>
                                          <p:spTgt spid="375"/>
                                        </p:tgtEl>
                                        <p:attrNameLst>
                                          <p:attrName>style.visibility</p:attrName>
                                        </p:attrNameLst>
                                      </p:cBhvr>
                                      <p:to>
                                        <p:strVal val="hidden"/>
                                      </p:to>
                                    </p:set>
                                  </p:childTnLst>
                                </p:cTn>
                              </p:par>
                              <p:par>
                                <p:cTn id="527" presetID="10" presetClass="exit" fill="hold" nodeType="withEffect">
                                  <p:stCondLst>
                                    <p:cond delay="0"/>
                                  </p:stCondLst>
                                  <p:childTnLst>
                                    <p:animEffect transition="out" filter="fade">
                                      <p:cBhvr additive="repl">
                                        <p:cTn id="528" dur="500"/>
                                        <p:tgtEl>
                                          <p:spTgt spid="374"/>
                                        </p:tgtEl>
                                      </p:cBhvr>
                                    </p:animEffect>
                                    <p:set>
                                      <p:cBhvr>
                                        <p:cTn id="529" dur="1" fill="hold">
                                          <p:stCondLst>
                                            <p:cond delay="499"/>
                                          </p:stCondLst>
                                        </p:cTn>
                                        <p:tgtEl>
                                          <p:spTgt spid="374"/>
                                        </p:tgtEl>
                                        <p:attrNameLst>
                                          <p:attrName>style.visibility</p:attrName>
                                        </p:attrNameLst>
                                      </p:cBhvr>
                                      <p:to>
                                        <p:strVal val="hidden"/>
                                      </p:to>
                                    </p:set>
                                  </p:childTnLst>
                                </p:cTn>
                              </p:par>
                              <p:par>
                                <p:cTn id="530" presetID="10" presetClass="exit" fill="hold" nodeType="withEffect">
                                  <p:stCondLst>
                                    <p:cond delay="0"/>
                                  </p:stCondLst>
                                  <p:childTnLst>
                                    <p:animEffect transition="out" filter="fade">
                                      <p:cBhvr additive="repl">
                                        <p:cTn id="531" dur="500"/>
                                        <p:tgtEl>
                                          <p:spTgt spid="435"/>
                                        </p:tgtEl>
                                      </p:cBhvr>
                                    </p:animEffect>
                                    <p:set>
                                      <p:cBhvr>
                                        <p:cTn id="532" dur="1" fill="hold">
                                          <p:stCondLst>
                                            <p:cond delay="499"/>
                                          </p:stCondLst>
                                        </p:cTn>
                                        <p:tgtEl>
                                          <p:spTgt spid="435"/>
                                        </p:tgtEl>
                                        <p:attrNameLst>
                                          <p:attrName>style.visibility</p:attrName>
                                        </p:attrNameLst>
                                      </p:cBhvr>
                                      <p:to>
                                        <p:strVal val="hidden"/>
                                      </p:to>
                                    </p:set>
                                  </p:childTnLst>
                                </p:cTn>
                              </p:par>
                              <p:par>
                                <p:cTn id="533" presetID="10" presetClass="exit" fill="hold" nodeType="withEffect">
                                  <p:stCondLst>
                                    <p:cond delay="0"/>
                                  </p:stCondLst>
                                  <p:childTnLst>
                                    <p:animEffect transition="out" filter="fade">
                                      <p:cBhvr additive="repl">
                                        <p:cTn id="534" dur="500"/>
                                        <p:tgtEl>
                                          <p:spTgt spid="376"/>
                                        </p:tgtEl>
                                      </p:cBhvr>
                                    </p:animEffect>
                                    <p:set>
                                      <p:cBhvr>
                                        <p:cTn id="535" dur="1" fill="hold">
                                          <p:stCondLst>
                                            <p:cond delay="499"/>
                                          </p:stCondLst>
                                        </p:cTn>
                                        <p:tgtEl>
                                          <p:spTgt spid="376"/>
                                        </p:tgtEl>
                                        <p:attrNameLst>
                                          <p:attrName>style.visibility</p:attrName>
                                        </p:attrNameLst>
                                      </p:cBhvr>
                                      <p:to>
                                        <p:strVal val="hidden"/>
                                      </p:to>
                                    </p:set>
                                  </p:childTnLst>
                                </p:cTn>
                              </p:par>
                              <p:par>
                                <p:cTn id="536" presetID="10" presetClass="exit" fill="hold" nodeType="withEffect">
                                  <p:stCondLst>
                                    <p:cond delay="0"/>
                                  </p:stCondLst>
                                  <p:childTnLst>
                                    <p:animEffect transition="out" filter="fade">
                                      <p:cBhvr additive="repl">
                                        <p:cTn id="537" dur="500"/>
                                        <p:tgtEl>
                                          <p:spTgt spid="379"/>
                                        </p:tgtEl>
                                      </p:cBhvr>
                                    </p:animEffect>
                                    <p:set>
                                      <p:cBhvr>
                                        <p:cTn id="538" dur="1" fill="hold">
                                          <p:stCondLst>
                                            <p:cond delay="499"/>
                                          </p:stCondLst>
                                        </p:cTn>
                                        <p:tgtEl>
                                          <p:spTgt spid="379"/>
                                        </p:tgtEl>
                                        <p:attrNameLst>
                                          <p:attrName>style.visibility</p:attrName>
                                        </p:attrNameLst>
                                      </p:cBhvr>
                                      <p:to>
                                        <p:strVal val="hidden"/>
                                      </p:to>
                                    </p:set>
                                  </p:childTnLst>
                                </p:cTn>
                              </p:par>
                              <p:par>
                                <p:cTn id="539" presetID="10" presetClass="exit" fill="hold" nodeType="withEffect">
                                  <p:stCondLst>
                                    <p:cond delay="0"/>
                                  </p:stCondLst>
                                  <p:childTnLst>
                                    <p:animEffect transition="out" filter="fade">
                                      <p:cBhvr additive="repl">
                                        <p:cTn id="540" dur="500"/>
                                        <p:tgtEl>
                                          <p:spTgt spid="438"/>
                                        </p:tgtEl>
                                      </p:cBhvr>
                                    </p:animEffect>
                                    <p:set>
                                      <p:cBhvr>
                                        <p:cTn id="541" dur="1" fill="hold">
                                          <p:stCondLst>
                                            <p:cond delay="499"/>
                                          </p:stCondLst>
                                        </p:cTn>
                                        <p:tgtEl>
                                          <p:spTgt spid="438"/>
                                        </p:tgtEl>
                                        <p:attrNameLst>
                                          <p:attrName>style.visibility</p:attrName>
                                        </p:attrNameLst>
                                      </p:cBhvr>
                                      <p:to>
                                        <p:strVal val="hidden"/>
                                      </p:to>
                                    </p:set>
                                  </p:childTnLst>
                                </p:cTn>
                              </p:par>
                              <p:par>
                                <p:cTn id="542" presetID="10" presetClass="exit" fill="hold" nodeType="withEffect">
                                  <p:stCondLst>
                                    <p:cond delay="0"/>
                                  </p:stCondLst>
                                  <p:childTnLst>
                                    <p:animEffect transition="out" filter="fade">
                                      <p:cBhvr additive="repl">
                                        <p:cTn id="543" dur="500"/>
                                        <p:tgtEl>
                                          <p:spTgt spid="437"/>
                                        </p:tgtEl>
                                      </p:cBhvr>
                                    </p:animEffect>
                                    <p:set>
                                      <p:cBhvr>
                                        <p:cTn id="544" dur="1" fill="hold">
                                          <p:stCondLst>
                                            <p:cond delay="499"/>
                                          </p:stCondLst>
                                        </p:cTn>
                                        <p:tgtEl>
                                          <p:spTgt spid="437"/>
                                        </p:tgtEl>
                                        <p:attrNameLst>
                                          <p:attrName>style.visibility</p:attrName>
                                        </p:attrNameLst>
                                      </p:cBhvr>
                                      <p:to>
                                        <p:strVal val="hidden"/>
                                      </p:to>
                                    </p:set>
                                  </p:childTnLst>
                                </p:cTn>
                              </p:par>
                              <p:par>
                                <p:cTn id="545" presetID="10" presetClass="exit" fill="hold" nodeType="withEffect">
                                  <p:stCondLst>
                                    <p:cond delay="0"/>
                                  </p:stCondLst>
                                  <p:childTnLst>
                                    <p:animEffect transition="out" filter="fade">
                                      <p:cBhvr additive="repl">
                                        <p:cTn id="546" dur="500"/>
                                        <p:tgtEl>
                                          <p:spTgt spid="373"/>
                                        </p:tgtEl>
                                      </p:cBhvr>
                                    </p:animEffect>
                                    <p:set>
                                      <p:cBhvr>
                                        <p:cTn id="547" dur="1" fill="hold">
                                          <p:stCondLst>
                                            <p:cond delay="499"/>
                                          </p:stCondLst>
                                        </p:cTn>
                                        <p:tgtEl>
                                          <p:spTgt spid="373"/>
                                        </p:tgtEl>
                                        <p:attrNameLst>
                                          <p:attrName>style.visibility</p:attrName>
                                        </p:attrNameLst>
                                      </p:cBhvr>
                                      <p:to>
                                        <p:strVal val="hidden"/>
                                      </p:to>
                                    </p:set>
                                  </p:childTnLst>
                                </p:cTn>
                              </p:par>
                              <p:par>
                                <p:cTn id="548" presetID="10" presetClass="exit" fill="hold" nodeType="withEffect">
                                  <p:stCondLst>
                                    <p:cond delay="0"/>
                                  </p:stCondLst>
                                  <p:childTnLst>
                                    <p:animEffect transition="out" filter="fade">
                                      <p:cBhvr additive="repl">
                                        <p:cTn id="549" dur="500"/>
                                        <p:tgtEl>
                                          <p:spTgt spid="369"/>
                                        </p:tgtEl>
                                      </p:cBhvr>
                                    </p:animEffect>
                                    <p:set>
                                      <p:cBhvr>
                                        <p:cTn id="550" dur="1" fill="hold">
                                          <p:stCondLst>
                                            <p:cond delay="499"/>
                                          </p:stCondLst>
                                        </p:cTn>
                                        <p:tgtEl>
                                          <p:spTgt spid="369"/>
                                        </p:tgtEl>
                                        <p:attrNameLst>
                                          <p:attrName>style.visibility</p:attrName>
                                        </p:attrNameLst>
                                      </p:cBhvr>
                                      <p:to>
                                        <p:strVal val="hidden"/>
                                      </p:to>
                                    </p:set>
                                  </p:childTnLst>
                                </p:cTn>
                              </p:par>
                              <p:par>
                                <p:cTn id="551" presetID="10" presetClass="exit" fill="hold" nodeType="withEffect">
                                  <p:stCondLst>
                                    <p:cond delay="0"/>
                                  </p:stCondLst>
                                  <p:childTnLst>
                                    <p:animEffect transition="out" filter="fade">
                                      <p:cBhvr additive="repl">
                                        <p:cTn id="552" dur="500"/>
                                        <p:tgtEl>
                                          <p:spTgt spid="464"/>
                                        </p:tgtEl>
                                      </p:cBhvr>
                                    </p:animEffect>
                                    <p:set>
                                      <p:cBhvr>
                                        <p:cTn id="553" dur="1" fill="hold">
                                          <p:stCondLst>
                                            <p:cond delay="499"/>
                                          </p:stCondLst>
                                        </p:cTn>
                                        <p:tgtEl>
                                          <p:spTgt spid="4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7708320" y="1819800"/>
            <a:ext cx="1048680" cy="5021640"/>
          </a:xfrm>
          <a:prstGeom prst="rect">
            <a:avLst/>
          </a:prstGeom>
          <a:ln>
            <a:round/>
          </a:ln>
        </p:spPr>
        <p:style>
          <a:lnRef idx="2">
            <a:schemeClr val="accent6"/>
          </a:lnRef>
          <a:fillRef idx="1">
            <a:schemeClr val="lt1"/>
          </a:fillRef>
          <a:effectRef idx="0">
            <a:schemeClr val="accent6"/>
          </a:effectRef>
          <a:fontRef idx="minor"/>
        </p:style>
      </p:sp>
      <p:sp>
        <p:nvSpPr>
          <p:cNvPr id="468"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469" name="TextShape 3"/>
          <p:cNvSpPr txBox="1"/>
          <p:nvPr/>
        </p:nvSpPr>
        <p:spPr>
          <a:xfrm>
            <a:off x="1447920" y="1447920"/>
            <a:ext cx="7497720" cy="5409720"/>
          </a:xfrm>
          <a:prstGeom prst="rect">
            <a:avLst/>
          </a:prstGeom>
          <a:noFill/>
          <a:ln>
            <a:noFill/>
          </a:ln>
        </p:spPr>
        <p:txBody>
          <a:bodyPr lIns="90000" tIns="45000" rIns="90000" bIns="45000">
            <a:normAutofit fontScale="91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nhị phân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xét dãy số Fibonaci {F</a:t>
            </a:r>
            <a:r>
              <a:rPr lang="en-US" sz="2800" b="0" strike="noStrike" spc="-1" baseline="-25000">
                <a:solidFill>
                  <a:srgbClr val="000000"/>
                </a:solidFill>
                <a:latin typeface="Times New Roman"/>
              </a:rPr>
              <a:t>n</a:t>
            </a:r>
            <a:r>
              <a:rPr lang="en-US" sz="2800" b="0" strike="noStrike" spc="-1">
                <a:solidFill>
                  <a:srgbClr val="000000"/>
                </a:solidFill>
                <a:latin typeface="Times New Roman"/>
              </a:rPr>
              <a:t>}, n </a:t>
            </a:r>
            <a:r>
              <a:rPr lang="en-US" sz="2800" b="0" strike="noStrike" spc="-1">
                <a:solidFill>
                  <a:srgbClr val="000000"/>
                </a:solidFill>
                <a:latin typeface="Symbol"/>
              </a:rPr>
              <a:t></a:t>
            </a:r>
            <a:r>
              <a:rPr lang="en-US" sz="2800" b="0" strike="noStrike" spc="-1">
                <a:solidFill>
                  <a:srgbClr val="000000"/>
                </a:solidFill>
                <a:latin typeface="Times New Roman"/>
              </a:rPr>
              <a:t> 2</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 0 </a:t>
            </a:r>
            <a:r>
              <a:rPr lang="en-US" sz="2400" b="0" strike="noStrike" spc="-1">
                <a:solidFill>
                  <a:srgbClr val="000000"/>
                </a:solidFill>
                <a:latin typeface="Symbol"/>
              </a:rPr>
              <a:t></a:t>
            </a:r>
            <a:r>
              <a:rPr lang="en-US" sz="2400" b="0" strike="noStrike" spc="-1">
                <a:solidFill>
                  <a:srgbClr val="000000"/>
                </a:solidFill>
                <a:latin typeface="Times New Roman"/>
              </a:rPr>
              <a:t> n = 1 thì F</a:t>
            </a:r>
            <a:r>
              <a:rPr lang="en-US" sz="2400" b="0" strike="noStrike" spc="-1" baseline="-25000">
                <a:solidFill>
                  <a:srgbClr val="000000"/>
                </a:solidFill>
                <a:latin typeface="Times New Roman"/>
              </a:rPr>
              <a:t>0</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a:t>
            </a:r>
            <a:r>
              <a:rPr lang="en-US" sz="2400" b="0" strike="noStrike" spc="-1">
                <a:solidFill>
                  <a:srgbClr val="000000"/>
                </a:solidFill>
                <a:latin typeface="Symbol"/>
              </a:rPr>
              <a:t></a:t>
            </a:r>
            <a:r>
              <a:rPr lang="en-US" sz="2400" b="0" strike="noStrike" spc="-1">
                <a:solidFill>
                  <a:srgbClr val="000000"/>
                </a:solidFill>
                <a:latin typeface="Times New Roman"/>
              </a:rPr>
              <a:t> 2 thì F</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n – 1</a:t>
            </a:r>
            <a:r>
              <a:rPr lang="en-US" sz="2400" b="0" strike="noStrike" spc="-1">
                <a:solidFill>
                  <a:srgbClr val="000000"/>
                </a:solidFill>
                <a:latin typeface="Times New Roman"/>
              </a:rPr>
              <a:t> + F</a:t>
            </a:r>
            <a:r>
              <a:rPr lang="en-US" sz="2400" b="0" strike="noStrike" spc="-1" baseline="-25000">
                <a:solidFill>
                  <a:srgbClr val="000000"/>
                </a:solidFill>
                <a:latin typeface="Times New Roman"/>
              </a:rPr>
              <a:t>n – 2</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cải tiến (đệ quy đuôi)</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F(</a:t>
            </a:r>
            <a:r>
              <a:rPr lang="en-US" sz="2400" b="0" strike="noStrike" spc="-1">
                <a:solidFill>
                  <a:srgbClr val="0070C0"/>
                </a:solidFill>
                <a:latin typeface="Times New Roman"/>
              </a:rPr>
              <a:t>int</a:t>
            </a:r>
            <a:r>
              <a:rPr lang="en-US" sz="2400" b="0" strike="noStrike" spc="-1">
                <a:solidFill>
                  <a:srgbClr val="000000"/>
                </a:solidFill>
                <a:latin typeface="Times New Roman"/>
              </a:rPr>
              <a:t> n, </a:t>
            </a:r>
            <a:r>
              <a:rPr lang="en-US" sz="2400" b="0" strike="noStrike" spc="-1">
                <a:solidFill>
                  <a:srgbClr val="0070C0"/>
                </a:solidFill>
                <a:latin typeface="Times New Roman"/>
              </a:rPr>
              <a:t>long</a:t>
            </a:r>
            <a:r>
              <a:rPr lang="en-US" sz="2400" b="0" strike="noStrike" spc="-1">
                <a:solidFill>
                  <a:srgbClr val="000000"/>
                </a:solidFill>
                <a:latin typeface="Times New Roman"/>
              </a:rPr>
              <a:t> fn_1 = 1, </a:t>
            </a:r>
            <a:r>
              <a:rPr lang="en-US" sz="2400" b="0" strike="noStrike" spc="-1">
                <a:solidFill>
                  <a:srgbClr val="0070C0"/>
                </a:solidFill>
                <a:latin typeface="Times New Roman"/>
              </a:rPr>
              <a:t>long</a:t>
            </a:r>
            <a:r>
              <a:rPr lang="en-US" sz="2400" b="0" strike="noStrike" spc="-1">
                <a:solidFill>
                  <a:srgbClr val="000000"/>
                </a:solidFill>
                <a:latin typeface="Times New Roman"/>
              </a:rPr>
              <a:t> fn = 1){</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1)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fn;</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 </a:t>
            </a:r>
            <a:r>
              <a:rPr lang="en-US" sz="2000" b="0" strike="noStrike" spc="-1">
                <a:solidFill>
                  <a:srgbClr val="000000"/>
                </a:solidFill>
                <a:latin typeface="Times New Roman"/>
              </a:rPr>
              <a:t>F(n – 1, fn, fn_1 + fn);</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F(4)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470" name="TextShape 4"/>
          <p:cNvSpPr txBox="1"/>
          <p:nvPr/>
        </p:nvSpPr>
        <p:spPr>
          <a:xfrm>
            <a:off x="8654040" y="6305400"/>
            <a:ext cx="456840" cy="475920"/>
          </a:xfrm>
          <a:prstGeom prst="rect">
            <a:avLst/>
          </a:prstGeom>
          <a:noFill/>
          <a:ln>
            <a:noFill/>
          </a:ln>
        </p:spPr>
        <p:txBody>
          <a:bodyPr lIns="90000" tIns="45000" rIns="90000" bIns="45000" anchor="b">
            <a:noAutofit/>
          </a:bodyPr>
          <a:lstStyle/>
          <a:p>
            <a:pPr algn="ctr">
              <a:lnSpc>
                <a:spcPct val="100000"/>
              </a:lnSpc>
            </a:pPr>
            <a:fld id="{831B3ACB-B6DE-4EE3-BC8D-23286A446877}" type="slidenum">
              <a:rPr lang="en-US" sz="1200" b="0" strike="noStrike" spc="-1">
                <a:solidFill>
                  <a:srgbClr val="B5A989"/>
                </a:solidFill>
                <a:latin typeface="Gill Sans MT"/>
              </a:rPr>
              <a:t>16</a:t>
            </a:fld>
            <a:endParaRPr lang="en-US" sz="1200" b="0" strike="noStrike" spc="-1">
              <a:latin typeface="Times New Roman"/>
            </a:endParaRPr>
          </a:p>
        </p:txBody>
      </p:sp>
      <p:sp>
        <p:nvSpPr>
          <p:cNvPr id="471" name="CustomShape 5"/>
          <p:cNvSpPr/>
          <p:nvPr/>
        </p:nvSpPr>
        <p:spPr>
          <a:xfrm>
            <a:off x="7708320" y="6583320"/>
            <a:ext cx="1051200" cy="258120"/>
          </a:xfrm>
          <a:prstGeom prst="rect">
            <a:avLst/>
          </a:prstGeom>
          <a:ln>
            <a:round/>
          </a:ln>
        </p:spPr>
        <p:style>
          <a:lnRef idx="2">
            <a:schemeClr val="accent6"/>
          </a:lnRef>
          <a:fillRef idx="1">
            <a:schemeClr val="lt1"/>
          </a:fillRef>
          <a:effectRef idx="0">
            <a:schemeClr val="accent6"/>
          </a:effectRef>
          <a:fontRef idx="minor"/>
        </p:style>
      </p:sp>
      <p:sp>
        <p:nvSpPr>
          <p:cNvPr id="472" name="CustomShape 6"/>
          <p:cNvSpPr/>
          <p:nvPr/>
        </p:nvSpPr>
        <p:spPr>
          <a:xfrm>
            <a:off x="7683120" y="6550200"/>
            <a:ext cx="5392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main</a:t>
            </a:r>
            <a:endParaRPr lang="en-US" sz="1400" b="0" strike="noStrike" spc="-1">
              <a:latin typeface="Arial"/>
            </a:endParaRPr>
          </a:p>
        </p:txBody>
      </p:sp>
      <p:sp>
        <p:nvSpPr>
          <p:cNvPr id="473" name="CustomShape 7"/>
          <p:cNvSpPr/>
          <p:nvPr/>
        </p:nvSpPr>
        <p:spPr>
          <a:xfrm>
            <a:off x="151560" y="320040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Main</a:t>
            </a:r>
            <a:endParaRPr lang="en-US" sz="1100" b="0" strike="noStrike" spc="-1">
              <a:latin typeface="Arial"/>
            </a:endParaRPr>
          </a:p>
        </p:txBody>
      </p:sp>
      <p:sp>
        <p:nvSpPr>
          <p:cNvPr id="474" name="CustomShape 8"/>
          <p:cNvSpPr/>
          <p:nvPr/>
        </p:nvSpPr>
        <p:spPr>
          <a:xfrm>
            <a:off x="151560" y="3642120"/>
            <a:ext cx="4780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F(4)</a:t>
            </a:r>
            <a:endParaRPr lang="en-US" sz="1100" b="0" strike="noStrike" spc="-1">
              <a:latin typeface="Arial"/>
            </a:endParaRPr>
          </a:p>
        </p:txBody>
      </p:sp>
      <p:sp>
        <p:nvSpPr>
          <p:cNvPr id="475" name="CustomShape 9"/>
          <p:cNvSpPr/>
          <p:nvPr/>
        </p:nvSpPr>
        <p:spPr>
          <a:xfrm>
            <a:off x="108360" y="4269240"/>
            <a:ext cx="5482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F(3)</a:t>
            </a:r>
            <a:endParaRPr lang="en-US" sz="1100" b="0" strike="noStrike" spc="-1">
              <a:latin typeface="Arial"/>
            </a:endParaRPr>
          </a:p>
        </p:txBody>
      </p:sp>
      <p:sp>
        <p:nvSpPr>
          <p:cNvPr id="476" name="CustomShape 10"/>
          <p:cNvSpPr/>
          <p:nvPr/>
        </p:nvSpPr>
        <p:spPr>
          <a:xfrm>
            <a:off x="108360" y="4937400"/>
            <a:ext cx="5482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F(2)</a:t>
            </a:r>
            <a:endParaRPr lang="en-US" sz="1100" b="0" strike="noStrike" spc="-1">
              <a:latin typeface="Arial"/>
            </a:endParaRPr>
          </a:p>
        </p:txBody>
      </p:sp>
      <p:sp>
        <p:nvSpPr>
          <p:cNvPr id="477" name="CustomShape 11"/>
          <p:cNvSpPr/>
          <p:nvPr/>
        </p:nvSpPr>
        <p:spPr>
          <a:xfrm>
            <a:off x="108360" y="5638680"/>
            <a:ext cx="548280" cy="2437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F(1)</a:t>
            </a:r>
            <a:endParaRPr lang="en-US" sz="1100" b="0" strike="noStrike" spc="-1">
              <a:latin typeface="Arial"/>
            </a:endParaRPr>
          </a:p>
        </p:txBody>
      </p:sp>
      <p:sp>
        <p:nvSpPr>
          <p:cNvPr id="478" name="CustomShape 12"/>
          <p:cNvSpPr/>
          <p:nvPr/>
        </p:nvSpPr>
        <p:spPr>
          <a:xfrm>
            <a:off x="390960" y="3444480"/>
            <a:ext cx="360" cy="19728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479" name="CustomShape 13"/>
          <p:cNvSpPr/>
          <p:nvPr/>
        </p:nvSpPr>
        <p:spPr>
          <a:xfrm>
            <a:off x="7705080" y="5038200"/>
            <a:ext cx="1051200" cy="258120"/>
          </a:xfrm>
          <a:prstGeom prst="rect">
            <a:avLst/>
          </a:prstGeom>
          <a:ln>
            <a:round/>
          </a:ln>
        </p:spPr>
        <p:style>
          <a:lnRef idx="2">
            <a:schemeClr val="accent6"/>
          </a:lnRef>
          <a:fillRef idx="1">
            <a:schemeClr val="lt1"/>
          </a:fillRef>
          <a:effectRef idx="0">
            <a:schemeClr val="accent6"/>
          </a:effectRef>
          <a:fontRef idx="minor"/>
        </p:style>
      </p:sp>
      <p:sp>
        <p:nvSpPr>
          <p:cNvPr id="480" name="CustomShape 14"/>
          <p:cNvSpPr/>
          <p:nvPr/>
        </p:nvSpPr>
        <p:spPr>
          <a:xfrm>
            <a:off x="7711560" y="4784760"/>
            <a:ext cx="1051200" cy="258120"/>
          </a:xfrm>
          <a:prstGeom prst="rect">
            <a:avLst/>
          </a:prstGeom>
          <a:ln>
            <a:round/>
          </a:ln>
        </p:spPr>
        <p:style>
          <a:lnRef idx="2">
            <a:schemeClr val="accent6"/>
          </a:lnRef>
          <a:fillRef idx="1">
            <a:schemeClr val="lt1"/>
          </a:fillRef>
          <a:effectRef idx="0">
            <a:schemeClr val="accent6"/>
          </a:effectRef>
          <a:fontRef idx="minor"/>
        </p:style>
      </p:sp>
      <p:sp>
        <p:nvSpPr>
          <p:cNvPr id="481" name="CustomShape 15"/>
          <p:cNvSpPr/>
          <p:nvPr/>
        </p:nvSpPr>
        <p:spPr>
          <a:xfrm>
            <a:off x="7711560" y="4523040"/>
            <a:ext cx="1051200" cy="258120"/>
          </a:xfrm>
          <a:prstGeom prst="rect">
            <a:avLst/>
          </a:prstGeom>
          <a:ln>
            <a:round/>
          </a:ln>
        </p:spPr>
        <p:style>
          <a:lnRef idx="2">
            <a:schemeClr val="accent6"/>
          </a:lnRef>
          <a:fillRef idx="1">
            <a:schemeClr val="lt1"/>
          </a:fillRef>
          <a:effectRef idx="0">
            <a:schemeClr val="accent6"/>
          </a:effectRef>
          <a:fontRef idx="minor"/>
        </p:style>
      </p:sp>
      <p:sp>
        <p:nvSpPr>
          <p:cNvPr id="482" name="CustomShape 16"/>
          <p:cNvSpPr/>
          <p:nvPr/>
        </p:nvSpPr>
        <p:spPr>
          <a:xfrm>
            <a:off x="7711560" y="5299920"/>
            <a:ext cx="1051200" cy="258120"/>
          </a:xfrm>
          <a:prstGeom prst="rect">
            <a:avLst/>
          </a:prstGeom>
          <a:ln>
            <a:round/>
          </a:ln>
        </p:spPr>
        <p:style>
          <a:lnRef idx="2">
            <a:schemeClr val="accent6"/>
          </a:lnRef>
          <a:fillRef idx="1">
            <a:schemeClr val="lt1"/>
          </a:fillRef>
          <a:effectRef idx="0">
            <a:schemeClr val="accent6"/>
          </a:effectRef>
          <a:fontRef idx="minor"/>
        </p:style>
      </p:sp>
      <p:sp>
        <p:nvSpPr>
          <p:cNvPr id="483" name="CustomShape 17"/>
          <p:cNvSpPr/>
          <p:nvPr/>
        </p:nvSpPr>
        <p:spPr>
          <a:xfrm>
            <a:off x="7166160" y="65649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&lt;100&gt;</a:t>
            </a:r>
            <a:endParaRPr lang="en-US" sz="1200" b="0" strike="noStrike" spc="-1">
              <a:latin typeface="Arial"/>
            </a:endParaRPr>
          </a:p>
        </p:txBody>
      </p:sp>
      <p:sp>
        <p:nvSpPr>
          <p:cNvPr id="484" name="CustomShape 18"/>
          <p:cNvSpPr/>
          <p:nvPr/>
        </p:nvSpPr>
        <p:spPr>
          <a:xfrm>
            <a:off x="7158600" y="5277600"/>
            <a:ext cx="5742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&lt;116&gt;</a:t>
            </a:r>
            <a:endParaRPr lang="en-US" sz="1200" b="0" strike="noStrike" spc="-1">
              <a:latin typeface="Arial"/>
            </a:endParaRPr>
          </a:p>
        </p:txBody>
      </p:sp>
      <p:sp>
        <p:nvSpPr>
          <p:cNvPr id="485" name="CustomShape 19"/>
          <p:cNvSpPr/>
          <p:nvPr/>
        </p:nvSpPr>
        <p:spPr>
          <a:xfrm rot="10800000">
            <a:off x="7157520" y="6466680"/>
            <a:ext cx="4680" cy="236520"/>
          </a:xfrm>
          <a:prstGeom prst="curvedConnector3">
            <a:avLst>
              <a:gd name="adj1" fmla="val 4543149"/>
            </a:avLst>
          </a:prstGeom>
          <a:noFill/>
          <a:ln>
            <a:round/>
            <a:tailEnd type="triangle" w="med" len="med"/>
          </a:ln>
        </p:spPr>
        <p:style>
          <a:lnRef idx="1">
            <a:schemeClr val="accent1"/>
          </a:lnRef>
          <a:fillRef idx="0">
            <a:schemeClr val="accent1"/>
          </a:fillRef>
          <a:effectRef idx="0">
            <a:schemeClr val="accent1"/>
          </a:effectRef>
          <a:fontRef idx="minor"/>
        </p:style>
      </p:sp>
      <p:sp>
        <p:nvSpPr>
          <p:cNvPr id="486" name="CustomShape 20"/>
          <p:cNvSpPr/>
          <p:nvPr/>
        </p:nvSpPr>
        <p:spPr>
          <a:xfrm>
            <a:off x="7668720" y="527220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487" name="CustomShape 21"/>
          <p:cNvSpPr/>
          <p:nvPr/>
        </p:nvSpPr>
        <p:spPr>
          <a:xfrm>
            <a:off x="7683840" y="498888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488" name="CustomShape 22"/>
          <p:cNvSpPr/>
          <p:nvPr/>
        </p:nvSpPr>
        <p:spPr>
          <a:xfrm>
            <a:off x="8262000" y="49917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489" name="CustomShape 23"/>
          <p:cNvSpPr/>
          <p:nvPr/>
        </p:nvSpPr>
        <p:spPr>
          <a:xfrm>
            <a:off x="7661520" y="449064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490" name="CustomShape 24"/>
          <p:cNvSpPr/>
          <p:nvPr/>
        </p:nvSpPr>
        <p:spPr>
          <a:xfrm>
            <a:off x="7668360" y="4738680"/>
            <a:ext cx="5583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491" name="CustomShape 25"/>
          <p:cNvSpPr/>
          <p:nvPr/>
        </p:nvSpPr>
        <p:spPr>
          <a:xfrm>
            <a:off x="7715160" y="6071760"/>
            <a:ext cx="1051200" cy="258120"/>
          </a:xfrm>
          <a:prstGeom prst="rect">
            <a:avLst/>
          </a:prstGeom>
          <a:ln>
            <a:round/>
          </a:ln>
        </p:spPr>
        <p:style>
          <a:lnRef idx="2">
            <a:schemeClr val="accent6"/>
          </a:lnRef>
          <a:fillRef idx="1">
            <a:schemeClr val="lt1"/>
          </a:fillRef>
          <a:effectRef idx="0">
            <a:schemeClr val="accent6"/>
          </a:effectRef>
          <a:fontRef idx="minor"/>
        </p:style>
      </p:sp>
      <p:sp>
        <p:nvSpPr>
          <p:cNvPr id="492" name="CustomShape 26"/>
          <p:cNvSpPr/>
          <p:nvPr/>
        </p:nvSpPr>
        <p:spPr>
          <a:xfrm>
            <a:off x="7715160" y="5810040"/>
            <a:ext cx="1051200" cy="258120"/>
          </a:xfrm>
          <a:prstGeom prst="rect">
            <a:avLst/>
          </a:prstGeom>
          <a:ln>
            <a:round/>
          </a:ln>
        </p:spPr>
        <p:style>
          <a:lnRef idx="2">
            <a:schemeClr val="accent6"/>
          </a:lnRef>
          <a:fillRef idx="1">
            <a:schemeClr val="lt1"/>
          </a:fillRef>
          <a:effectRef idx="0">
            <a:schemeClr val="accent6"/>
          </a:effectRef>
          <a:fontRef idx="minor"/>
        </p:style>
      </p:sp>
      <p:sp>
        <p:nvSpPr>
          <p:cNvPr id="493" name="CustomShape 27"/>
          <p:cNvSpPr/>
          <p:nvPr/>
        </p:nvSpPr>
        <p:spPr>
          <a:xfrm>
            <a:off x="7673040" y="60688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494" name="CustomShape 28"/>
          <p:cNvSpPr/>
          <p:nvPr/>
        </p:nvSpPr>
        <p:spPr>
          <a:xfrm>
            <a:off x="7661880" y="578844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495" name="CustomShape 29"/>
          <p:cNvSpPr/>
          <p:nvPr/>
        </p:nvSpPr>
        <p:spPr>
          <a:xfrm>
            <a:off x="7715160" y="5551560"/>
            <a:ext cx="1051200" cy="258120"/>
          </a:xfrm>
          <a:prstGeom prst="rect">
            <a:avLst/>
          </a:prstGeom>
          <a:ln>
            <a:round/>
          </a:ln>
        </p:spPr>
        <p:style>
          <a:lnRef idx="2">
            <a:schemeClr val="accent6"/>
          </a:lnRef>
          <a:fillRef idx="1">
            <a:schemeClr val="lt1"/>
          </a:fillRef>
          <a:effectRef idx="0">
            <a:schemeClr val="accent6"/>
          </a:effectRef>
          <a:fontRef idx="minor"/>
        </p:style>
      </p:sp>
      <p:sp>
        <p:nvSpPr>
          <p:cNvPr id="496" name="CustomShape 30"/>
          <p:cNvSpPr/>
          <p:nvPr/>
        </p:nvSpPr>
        <p:spPr>
          <a:xfrm>
            <a:off x="7672680" y="5519520"/>
            <a:ext cx="3304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497" name="CustomShape 31"/>
          <p:cNvSpPr/>
          <p:nvPr/>
        </p:nvSpPr>
        <p:spPr>
          <a:xfrm>
            <a:off x="8250480" y="60382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498" name="CustomShape 32"/>
          <p:cNvSpPr/>
          <p:nvPr/>
        </p:nvSpPr>
        <p:spPr>
          <a:xfrm flipH="1">
            <a:off x="381960" y="3886200"/>
            <a:ext cx="7560" cy="38268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499" name="CustomShape 33"/>
          <p:cNvSpPr/>
          <p:nvPr/>
        </p:nvSpPr>
        <p:spPr>
          <a:xfrm>
            <a:off x="382680" y="4513320"/>
            <a:ext cx="360" cy="42372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00" name="CustomShape 34"/>
          <p:cNvSpPr/>
          <p:nvPr/>
        </p:nvSpPr>
        <p:spPr>
          <a:xfrm>
            <a:off x="382680" y="5181480"/>
            <a:ext cx="360" cy="45684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01" name="CustomShape 35"/>
          <p:cNvSpPr/>
          <p:nvPr/>
        </p:nvSpPr>
        <p:spPr>
          <a:xfrm flipH="1" flipV="1">
            <a:off x="629640" y="3763440"/>
            <a:ext cx="26640" cy="1996200"/>
          </a:xfrm>
          <a:prstGeom prst="curvedConnector3">
            <a:avLst>
              <a:gd name="adj1" fmla="val -6330773"/>
            </a:avLst>
          </a:prstGeom>
          <a:noFill/>
          <a:ln>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502" name="CustomShape 36"/>
          <p:cNvSpPr/>
          <p:nvPr/>
        </p:nvSpPr>
        <p:spPr>
          <a:xfrm>
            <a:off x="371160" y="4484520"/>
            <a:ext cx="893160" cy="504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1</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0</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1</a:t>
            </a:r>
            <a:endParaRPr lang="en-US" sz="1200" b="0" strike="noStrike" spc="-1">
              <a:latin typeface="Arial"/>
            </a:endParaRPr>
          </a:p>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1</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2</a:t>
            </a:r>
            <a:r>
              <a:rPr lang="en-US" sz="1200" b="0" strike="noStrike" spc="-1">
                <a:solidFill>
                  <a:srgbClr val="000000"/>
                </a:solidFill>
                <a:latin typeface="Times New Roman"/>
              </a:rPr>
              <a:t>)</a:t>
            </a:r>
            <a:endParaRPr lang="en-US" sz="1200" b="0" strike="noStrike" spc="-1">
              <a:latin typeface="Arial"/>
            </a:endParaRPr>
          </a:p>
        </p:txBody>
      </p:sp>
      <p:sp>
        <p:nvSpPr>
          <p:cNvPr id="503" name="CustomShape 37"/>
          <p:cNvSpPr/>
          <p:nvPr/>
        </p:nvSpPr>
        <p:spPr>
          <a:xfrm>
            <a:off x="352080" y="3926880"/>
            <a:ext cx="601920" cy="297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0</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1</a:t>
            </a:r>
            <a:endParaRPr lang="en-US" sz="1200" b="0" strike="noStrike" spc="-1">
              <a:latin typeface="Arial"/>
            </a:endParaRPr>
          </a:p>
        </p:txBody>
      </p:sp>
      <p:sp>
        <p:nvSpPr>
          <p:cNvPr id="504" name="CustomShape 38"/>
          <p:cNvSpPr/>
          <p:nvPr/>
        </p:nvSpPr>
        <p:spPr>
          <a:xfrm>
            <a:off x="7706160" y="4000320"/>
            <a:ext cx="1051200" cy="258120"/>
          </a:xfrm>
          <a:prstGeom prst="rect">
            <a:avLst/>
          </a:prstGeom>
          <a:ln>
            <a:round/>
          </a:ln>
        </p:spPr>
        <p:style>
          <a:lnRef idx="2">
            <a:schemeClr val="accent6"/>
          </a:lnRef>
          <a:fillRef idx="1">
            <a:schemeClr val="lt1"/>
          </a:fillRef>
          <a:effectRef idx="0">
            <a:schemeClr val="accent6"/>
          </a:effectRef>
          <a:fontRef idx="minor"/>
        </p:style>
      </p:sp>
      <p:sp>
        <p:nvSpPr>
          <p:cNvPr id="505" name="CustomShape 39"/>
          <p:cNvSpPr/>
          <p:nvPr/>
        </p:nvSpPr>
        <p:spPr>
          <a:xfrm>
            <a:off x="7712640" y="3746880"/>
            <a:ext cx="1051200" cy="258120"/>
          </a:xfrm>
          <a:prstGeom prst="rect">
            <a:avLst/>
          </a:prstGeom>
          <a:ln>
            <a:round/>
          </a:ln>
        </p:spPr>
        <p:style>
          <a:lnRef idx="2">
            <a:schemeClr val="accent6"/>
          </a:lnRef>
          <a:fillRef idx="1">
            <a:schemeClr val="lt1"/>
          </a:fillRef>
          <a:effectRef idx="0">
            <a:schemeClr val="accent6"/>
          </a:effectRef>
          <a:fontRef idx="minor"/>
        </p:style>
      </p:sp>
      <p:sp>
        <p:nvSpPr>
          <p:cNvPr id="506" name="CustomShape 40"/>
          <p:cNvSpPr/>
          <p:nvPr/>
        </p:nvSpPr>
        <p:spPr>
          <a:xfrm>
            <a:off x="7712640" y="3485160"/>
            <a:ext cx="1051200" cy="258120"/>
          </a:xfrm>
          <a:prstGeom prst="rect">
            <a:avLst/>
          </a:prstGeom>
          <a:ln>
            <a:round/>
          </a:ln>
        </p:spPr>
        <p:style>
          <a:lnRef idx="2">
            <a:schemeClr val="accent6"/>
          </a:lnRef>
          <a:fillRef idx="1">
            <a:schemeClr val="lt1"/>
          </a:fillRef>
          <a:effectRef idx="0">
            <a:schemeClr val="accent6"/>
          </a:effectRef>
          <a:fontRef idx="minor"/>
        </p:style>
      </p:sp>
      <p:sp>
        <p:nvSpPr>
          <p:cNvPr id="507" name="CustomShape 41"/>
          <p:cNvSpPr/>
          <p:nvPr/>
        </p:nvSpPr>
        <p:spPr>
          <a:xfrm>
            <a:off x="7166880" y="42670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&lt;132&gt;</a:t>
            </a:r>
            <a:endParaRPr lang="en-US" sz="1200" b="0" strike="noStrike" spc="-1">
              <a:latin typeface="Arial"/>
            </a:endParaRPr>
          </a:p>
        </p:txBody>
      </p:sp>
      <p:sp>
        <p:nvSpPr>
          <p:cNvPr id="508" name="CustomShape 42"/>
          <p:cNvSpPr/>
          <p:nvPr/>
        </p:nvSpPr>
        <p:spPr>
          <a:xfrm>
            <a:off x="7684920" y="395100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509" name="CustomShape 43"/>
          <p:cNvSpPr/>
          <p:nvPr/>
        </p:nvSpPr>
        <p:spPr>
          <a:xfrm>
            <a:off x="7662600" y="345312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510" name="CustomShape 44"/>
          <p:cNvSpPr/>
          <p:nvPr/>
        </p:nvSpPr>
        <p:spPr>
          <a:xfrm>
            <a:off x="7669440" y="3701160"/>
            <a:ext cx="5497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511" name="CustomShape 45"/>
          <p:cNvSpPr/>
          <p:nvPr/>
        </p:nvSpPr>
        <p:spPr>
          <a:xfrm>
            <a:off x="8259480" y="39546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512" name="CustomShape 46"/>
          <p:cNvSpPr/>
          <p:nvPr/>
        </p:nvSpPr>
        <p:spPr>
          <a:xfrm rot="5400000" flipH="1" flipV="1">
            <a:off x="7085160" y="4905360"/>
            <a:ext cx="732960" cy="1080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513" name="CustomShape 47"/>
          <p:cNvSpPr/>
          <p:nvPr/>
        </p:nvSpPr>
        <p:spPr>
          <a:xfrm>
            <a:off x="7703280" y="4262400"/>
            <a:ext cx="1051200" cy="258120"/>
          </a:xfrm>
          <a:prstGeom prst="rect">
            <a:avLst/>
          </a:prstGeom>
          <a:ln>
            <a:round/>
          </a:ln>
        </p:spPr>
        <p:style>
          <a:lnRef idx="2">
            <a:schemeClr val="accent6"/>
          </a:lnRef>
          <a:fillRef idx="1">
            <a:schemeClr val="lt1"/>
          </a:fillRef>
          <a:effectRef idx="0">
            <a:schemeClr val="accent6"/>
          </a:effectRef>
          <a:fontRef idx="minor"/>
        </p:style>
      </p:sp>
      <p:sp>
        <p:nvSpPr>
          <p:cNvPr id="514" name="CustomShape 48"/>
          <p:cNvSpPr/>
          <p:nvPr/>
        </p:nvSpPr>
        <p:spPr>
          <a:xfrm>
            <a:off x="7669800" y="423432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515" name="CustomShape 49"/>
          <p:cNvSpPr/>
          <p:nvPr/>
        </p:nvSpPr>
        <p:spPr>
          <a:xfrm>
            <a:off x="7705080" y="2969280"/>
            <a:ext cx="1051200" cy="258120"/>
          </a:xfrm>
          <a:prstGeom prst="rect">
            <a:avLst/>
          </a:prstGeom>
          <a:ln>
            <a:round/>
          </a:ln>
        </p:spPr>
        <p:style>
          <a:lnRef idx="2">
            <a:schemeClr val="accent6"/>
          </a:lnRef>
          <a:fillRef idx="1">
            <a:schemeClr val="lt1"/>
          </a:fillRef>
          <a:effectRef idx="0">
            <a:schemeClr val="accent6"/>
          </a:effectRef>
          <a:fontRef idx="minor"/>
        </p:style>
      </p:sp>
      <p:sp>
        <p:nvSpPr>
          <p:cNvPr id="516" name="CustomShape 50"/>
          <p:cNvSpPr/>
          <p:nvPr/>
        </p:nvSpPr>
        <p:spPr>
          <a:xfrm>
            <a:off x="7711560" y="2715840"/>
            <a:ext cx="1051200" cy="258120"/>
          </a:xfrm>
          <a:prstGeom prst="rect">
            <a:avLst/>
          </a:prstGeom>
          <a:ln>
            <a:round/>
          </a:ln>
        </p:spPr>
        <p:style>
          <a:lnRef idx="2">
            <a:schemeClr val="accent6"/>
          </a:lnRef>
          <a:fillRef idx="1">
            <a:schemeClr val="lt1"/>
          </a:fillRef>
          <a:effectRef idx="0">
            <a:schemeClr val="accent6"/>
          </a:effectRef>
          <a:fontRef idx="minor"/>
        </p:style>
      </p:sp>
      <p:sp>
        <p:nvSpPr>
          <p:cNvPr id="517" name="CustomShape 51"/>
          <p:cNvSpPr/>
          <p:nvPr/>
        </p:nvSpPr>
        <p:spPr>
          <a:xfrm>
            <a:off x="7711560" y="2454120"/>
            <a:ext cx="1051200" cy="258120"/>
          </a:xfrm>
          <a:prstGeom prst="rect">
            <a:avLst/>
          </a:prstGeom>
          <a:ln>
            <a:round/>
          </a:ln>
        </p:spPr>
        <p:style>
          <a:lnRef idx="2">
            <a:schemeClr val="accent6"/>
          </a:lnRef>
          <a:fillRef idx="1">
            <a:schemeClr val="lt1"/>
          </a:fillRef>
          <a:effectRef idx="0">
            <a:schemeClr val="accent6"/>
          </a:effectRef>
          <a:fontRef idx="minor"/>
        </p:style>
      </p:sp>
      <p:sp>
        <p:nvSpPr>
          <p:cNvPr id="518" name="CustomShape 52"/>
          <p:cNvSpPr/>
          <p:nvPr/>
        </p:nvSpPr>
        <p:spPr>
          <a:xfrm>
            <a:off x="7165800" y="32202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&lt;148&gt;</a:t>
            </a:r>
            <a:endParaRPr lang="en-US" sz="1200" b="0" strike="noStrike" spc="-1">
              <a:latin typeface="Arial"/>
            </a:endParaRPr>
          </a:p>
        </p:txBody>
      </p:sp>
      <p:sp>
        <p:nvSpPr>
          <p:cNvPr id="519" name="CustomShape 53"/>
          <p:cNvSpPr/>
          <p:nvPr/>
        </p:nvSpPr>
        <p:spPr>
          <a:xfrm>
            <a:off x="7683840" y="291996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520" name="CustomShape 54"/>
          <p:cNvSpPr/>
          <p:nvPr/>
        </p:nvSpPr>
        <p:spPr>
          <a:xfrm>
            <a:off x="7661520" y="2421720"/>
            <a:ext cx="6044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a:t>
            </a:r>
            <a:endParaRPr lang="en-US" sz="1400" b="0" strike="noStrike" spc="-1">
              <a:latin typeface="Arial"/>
            </a:endParaRPr>
          </a:p>
        </p:txBody>
      </p:sp>
      <p:sp>
        <p:nvSpPr>
          <p:cNvPr id="521" name="CustomShape 55"/>
          <p:cNvSpPr/>
          <p:nvPr/>
        </p:nvSpPr>
        <p:spPr>
          <a:xfrm>
            <a:off x="7668360" y="2669760"/>
            <a:ext cx="5486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fn_1</a:t>
            </a:r>
            <a:endParaRPr lang="en-US" sz="1400" b="0" strike="noStrike" spc="-1">
              <a:latin typeface="Arial"/>
            </a:endParaRPr>
          </a:p>
        </p:txBody>
      </p:sp>
      <p:sp>
        <p:nvSpPr>
          <p:cNvPr id="522" name="CustomShape 56"/>
          <p:cNvSpPr/>
          <p:nvPr/>
        </p:nvSpPr>
        <p:spPr>
          <a:xfrm>
            <a:off x="8258400" y="29235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523" name="CustomShape 57"/>
          <p:cNvSpPr/>
          <p:nvPr/>
        </p:nvSpPr>
        <p:spPr>
          <a:xfrm rot="16200000" flipV="1">
            <a:off x="7071840" y="3881880"/>
            <a:ext cx="769680" cy="72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524" name="CustomShape 58"/>
          <p:cNvSpPr/>
          <p:nvPr/>
        </p:nvSpPr>
        <p:spPr>
          <a:xfrm>
            <a:off x="7702200" y="3231360"/>
            <a:ext cx="1051200" cy="258120"/>
          </a:xfrm>
          <a:prstGeom prst="rect">
            <a:avLst/>
          </a:prstGeom>
          <a:ln>
            <a:round/>
          </a:ln>
        </p:spPr>
        <p:style>
          <a:lnRef idx="2">
            <a:schemeClr val="accent6"/>
          </a:lnRef>
          <a:fillRef idx="1">
            <a:schemeClr val="lt1"/>
          </a:fillRef>
          <a:effectRef idx="0">
            <a:schemeClr val="accent6"/>
          </a:effectRef>
          <a:fontRef idx="minor"/>
        </p:style>
      </p:sp>
      <p:sp>
        <p:nvSpPr>
          <p:cNvPr id="525" name="CustomShape 59"/>
          <p:cNvSpPr/>
          <p:nvPr/>
        </p:nvSpPr>
        <p:spPr>
          <a:xfrm>
            <a:off x="7668720" y="320328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526" name="CustomShape 60"/>
          <p:cNvSpPr/>
          <p:nvPr/>
        </p:nvSpPr>
        <p:spPr>
          <a:xfrm>
            <a:off x="8307360" y="449928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527" name="CustomShape 61"/>
          <p:cNvSpPr/>
          <p:nvPr/>
        </p:nvSpPr>
        <p:spPr>
          <a:xfrm>
            <a:off x="8284320" y="475884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528" name="CustomShape 62"/>
          <p:cNvSpPr/>
          <p:nvPr/>
        </p:nvSpPr>
        <p:spPr>
          <a:xfrm>
            <a:off x="8261280" y="346212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529" name="CustomShape 63"/>
          <p:cNvSpPr/>
          <p:nvPr/>
        </p:nvSpPr>
        <p:spPr>
          <a:xfrm>
            <a:off x="8261280" y="372888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530" name="CustomShape 64"/>
          <p:cNvSpPr/>
          <p:nvPr/>
        </p:nvSpPr>
        <p:spPr>
          <a:xfrm>
            <a:off x="8295840" y="269928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531" name="CustomShape 65"/>
          <p:cNvSpPr/>
          <p:nvPr/>
        </p:nvSpPr>
        <p:spPr>
          <a:xfrm>
            <a:off x="8290800" y="55105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532" name="CustomShape 66"/>
          <p:cNvSpPr/>
          <p:nvPr/>
        </p:nvSpPr>
        <p:spPr>
          <a:xfrm>
            <a:off x="8283600" y="57664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533" name="CustomShape 67"/>
          <p:cNvSpPr/>
          <p:nvPr/>
        </p:nvSpPr>
        <p:spPr>
          <a:xfrm>
            <a:off x="379800" y="5162400"/>
            <a:ext cx="1475640" cy="504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F</a:t>
            </a:r>
            <a:r>
              <a:rPr lang="en-US" sz="1200" b="0" strike="noStrike" spc="-1" baseline="-25000">
                <a:solidFill>
                  <a:srgbClr val="000000"/>
                </a:solidFill>
                <a:latin typeface="Times New Roman"/>
              </a:rPr>
              <a:t>0</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1</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1</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0</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1</a:t>
            </a:r>
            <a:endParaRPr lang="en-US" sz="1200" b="0" strike="noStrike" spc="-1">
              <a:latin typeface="Arial"/>
            </a:endParaRPr>
          </a:p>
          <a:p>
            <a:pPr>
              <a:lnSpc>
                <a:spcPct val="100000"/>
              </a:lnSpc>
            </a:pPr>
            <a:r>
              <a:rPr lang="en-US" sz="1200" b="0" strike="noStrike" spc="-1">
                <a:solidFill>
                  <a:srgbClr val="000000"/>
                </a:solidFill>
                <a:latin typeface="Times New Roman"/>
              </a:rPr>
              <a:t>(   F</a:t>
            </a:r>
            <a:r>
              <a:rPr lang="en-US" sz="1200" b="0" strike="noStrike" spc="-1" baseline="-25000">
                <a:solidFill>
                  <a:srgbClr val="000000"/>
                </a:solidFill>
                <a:latin typeface="Times New Roman"/>
              </a:rPr>
              <a:t>2</a:t>
            </a:r>
            <a:r>
              <a:rPr lang="en-US" sz="1200" b="0" strike="noStrike" spc="-1">
                <a:solidFill>
                  <a:srgbClr val="000000"/>
                </a:solidFill>
                <a:latin typeface="Times New Roman"/>
              </a:rPr>
              <a:t>    +       F</a:t>
            </a:r>
            <a:r>
              <a:rPr lang="en-US" sz="1200" b="0" strike="noStrike" spc="-1" baseline="-25000">
                <a:solidFill>
                  <a:srgbClr val="000000"/>
                </a:solidFill>
                <a:latin typeface="Times New Roman"/>
              </a:rPr>
              <a:t>3</a:t>
            </a:r>
            <a:r>
              <a:rPr lang="en-US" sz="1200" b="0" strike="noStrike" spc="-1">
                <a:solidFill>
                  <a:srgbClr val="000000"/>
                </a:solidFill>
                <a:latin typeface="Times New Roman"/>
              </a:rPr>
              <a:t>)</a:t>
            </a:r>
            <a:endParaRPr lang="en-US" sz="1200" b="0" strike="noStrike" spc="-1">
              <a:latin typeface="Arial"/>
            </a:endParaRPr>
          </a:p>
        </p:txBody>
      </p:sp>
      <p:sp>
        <p:nvSpPr>
          <p:cNvPr id="534" name="CustomShape 68"/>
          <p:cNvSpPr/>
          <p:nvPr/>
        </p:nvSpPr>
        <p:spPr>
          <a:xfrm>
            <a:off x="7712280" y="6327000"/>
            <a:ext cx="1051200" cy="258120"/>
          </a:xfrm>
          <a:prstGeom prst="rect">
            <a:avLst/>
          </a:prstGeom>
          <a:ln>
            <a:round/>
          </a:ln>
        </p:spPr>
        <p:style>
          <a:lnRef idx="2">
            <a:schemeClr val="accent6"/>
          </a:lnRef>
          <a:fillRef idx="1">
            <a:schemeClr val="lt1"/>
          </a:fillRef>
          <a:effectRef idx="0">
            <a:schemeClr val="accent6"/>
          </a:effectRef>
          <a:fontRef idx="minor"/>
        </p:style>
      </p:sp>
      <p:sp>
        <p:nvSpPr>
          <p:cNvPr id="535" name="CustomShape 69"/>
          <p:cNvSpPr/>
          <p:nvPr/>
        </p:nvSpPr>
        <p:spPr>
          <a:xfrm>
            <a:off x="7689960" y="6308280"/>
            <a:ext cx="28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F</a:t>
            </a:r>
            <a:endParaRPr lang="en-US" sz="1400" b="0" strike="noStrike" spc="-1">
              <a:latin typeface="Arial"/>
            </a:endParaRPr>
          </a:p>
        </p:txBody>
      </p:sp>
      <p:sp>
        <p:nvSpPr>
          <p:cNvPr id="536" name="CustomShape 70"/>
          <p:cNvSpPr/>
          <p:nvPr/>
        </p:nvSpPr>
        <p:spPr>
          <a:xfrm>
            <a:off x="7161120" y="63280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&lt;104&gt;</a:t>
            </a:r>
            <a:endParaRPr lang="en-US" sz="1200" b="0" strike="noStrike" spc="-1">
              <a:latin typeface="Arial"/>
            </a:endParaRPr>
          </a:p>
        </p:txBody>
      </p:sp>
      <p:sp>
        <p:nvSpPr>
          <p:cNvPr id="537" name="CustomShape 71"/>
          <p:cNvSpPr/>
          <p:nvPr/>
        </p:nvSpPr>
        <p:spPr>
          <a:xfrm rot="16200000" flipV="1">
            <a:off x="7062120" y="5937840"/>
            <a:ext cx="772920" cy="50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538" name="CustomShape 72"/>
          <p:cNvSpPr/>
          <p:nvPr/>
        </p:nvSpPr>
        <p:spPr>
          <a:xfrm>
            <a:off x="8295840" y="2441160"/>
            <a:ext cx="27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5</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additive="repl">
                                        <p:cTn id="7" dur="500"/>
                                        <p:tgtEl>
                                          <p:spTgt spid="485"/>
                                        </p:tgtEl>
                                      </p:cBhvr>
                                    </p:animEffect>
                                  </p:childTnLst>
                                </p:cTn>
                              </p:par>
                              <p:par>
                                <p:cTn id="8" presetID="10" presetClass="entr" fill="hold" nodeType="withEffect">
                                  <p:stCondLst>
                                    <p:cond delay="0"/>
                                  </p:stCondLst>
                                  <p:childTnLst>
                                    <p:set>
                                      <p:cBhvr>
                                        <p:cTn id="9" dur="1" fill="hold">
                                          <p:stCondLst>
                                            <p:cond delay="0"/>
                                          </p:stCondLst>
                                        </p:cTn>
                                        <p:tgtEl>
                                          <p:spTgt spid="536"/>
                                        </p:tgtEl>
                                        <p:attrNameLst>
                                          <p:attrName>style.visibility</p:attrName>
                                        </p:attrNameLst>
                                      </p:cBhvr>
                                      <p:to>
                                        <p:strVal val="visible"/>
                                      </p:to>
                                    </p:set>
                                    <p:animEffect transition="in" filter="fade">
                                      <p:cBhvr additive="repl">
                                        <p:cTn id="10" dur="500"/>
                                        <p:tgtEl>
                                          <p:spTgt spid="536"/>
                                        </p:tgtEl>
                                      </p:cBhvr>
                                    </p:animEffect>
                                  </p:childTnLst>
                                </p:cTn>
                              </p:par>
                              <p:par>
                                <p:cTn id="11" presetID="10" presetClass="entr" fill="hold" nodeType="withEffect">
                                  <p:stCondLst>
                                    <p:cond delay="0"/>
                                  </p:stCondLst>
                                  <p:childTnLst>
                                    <p:set>
                                      <p:cBhvr>
                                        <p:cTn id="12" dur="1" fill="hold">
                                          <p:stCondLst>
                                            <p:cond delay="0"/>
                                          </p:stCondLst>
                                        </p:cTn>
                                        <p:tgtEl>
                                          <p:spTgt spid="535"/>
                                        </p:tgtEl>
                                        <p:attrNameLst>
                                          <p:attrName>style.visibility</p:attrName>
                                        </p:attrNameLst>
                                      </p:cBhvr>
                                      <p:to>
                                        <p:strVal val="visible"/>
                                      </p:to>
                                    </p:set>
                                    <p:animEffect transition="in" filter="fade">
                                      <p:cBhvr additive="repl">
                                        <p:cTn id="13" dur="500"/>
                                        <p:tgtEl>
                                          <p:spTgt spid="535"/>
                                        </p:tgtEl>
                                      </p:cBhvr>
                                    </p:animEffect>
                                  </p:childTnLst>
                                </p:cTn>
                              </p:par>
                              <p:par>
                                <p:cTn id="14" presetID="10" presetClass="entr" fill="hold" nodeType="withEffect">
                                  <p:stCondLst>
                                    <p:cond delay="0"/>
                                  </p:stCondLst>
                                  <p:childTnLst>
                                    <p:set>
                                      <p:cBhvr>
                                        <p:cTn id="15" dur="1" fill="hold">
                                          <p:stCondLst>
                                            <p:cond delay="0"/>
                                          </p:stCondLst>
                                        </p:cTn>
                                        <p:tgtEl>
                                          <p:spTgt spid="534"/>
                                        </p:tgtEl>
                                        <p:attrNameLst>
                                          <p:attrName>style.visibility</p:attrName>
                                        </p:attrNameLst>
                                      </p:cBhvr>
                                      <p:to>
                                        <p:strVal val="visible"/>
                                      </p:to>
                                    </p:set>
                                    <p:animEffect transition="in" filter="fade">
                                      <p:cBhvr additive="repl">
                                        <p:cTn id="16" dur="500"/>
                                        <p:tgtEl>
                                          <p:spTgt spid="534"/>
                                        </p:tgtEl>
                                      </p:cBhvr>
                                    </p:animEffect>
                                  </p:childTnLst>
                                </p:cTn>
                              </p:par>
                              <p:par>
                                <p:cTn id="17" presetID="10" presetClass="entr" fill="hold" nodeType="withEffect">
                                  <p:stCondLst>
                                    <p:cond delay="0"/>
                                  </p:stCondLst>
                                  <p:childTnLst>
                                    <p:set>
                                      <p:cBhvr>
                                        <p:cTn id="18" dur="1" fill="hold">
                                          <p:stCondLst>
                                            <p:cond delay="0"/>
                                          </p:stCondLst>
                                        </p:cTn>
                                        <p:tgtEl>
                                          <p:spTgt spid="493"/>
                                        </p:tgtEl>
                                        <p:attrNameLst>
                                          <p:attrName>style.visibility</p:attrName>
                                        </p:attrNameLst>
                                      </p:cBhvr>
                                      <p:to>
                                        <p:strVal val="visible"/>
                                      </p:to>
                                    </p:set>
                                    <p:animEffect transition="in" filter="fade">
                                      <p:cBhvr additive="repl">
                                        <p:cTn id="19" dur="500"/>
                                        <p:tgtEl>
                                          <p:spTgt spid="493"/>
                                        </p:tgtEl>
                                      </p:cBhvr>
                                    </p:animEffect>
                                  </p:childTnLst>
                                </p:cTn>
                              </p:par>
                              <p:par>
                                <p:cTn id="20" presetID="10" presetClass="entr" fill="hold" nodeType="withEffect">
                                  <p:stCondLst>
                                    <p:cond delay="0"/>
                                  </p:stCondLst>
                                  <p:childTnLst>
                                    <p:set>
                                      <p:cBhvr>
                                        <p:cTn id="21" dur="1" fill="hold">
                                          <p:stCondLst>
                                            <p:cond delay="0"/>
                                          </p:stCondLst>
                                        </p:cTn>
                                        <p:tgtEl>
                                          <p:spTgt spid="497"/>
                                        </p:tgtEl>
                                        <p:attrNameLst>
                                          <p:attrName>style.visibility</p:attrName>
                                        </p:attrNameLst>
                                      </p:cBhvr>
                                      <p:to>
                                        <p:strVal val="visible"/>
                                      </p:to>
                                    </p:set>
                                    <p:animEffect transition="in" filter="fade">
                                      <p:cBhvr additive="repl">
                                        <p:cTn id="22" dur="500"/>
                                        <p:tgtEl>
                                          <p:spTgt spid="497"/>
                                        </p:tgtEl>
                                      </p:cBhvr>
                                    </p:animEffect>
                                  </p:childTnLst>
                                </p:cTn>
                              </p:par>
                              <p:par>
                                <p:cTn id="23" presetID="10" presetClass="entr" fill="hold" nodeType="withEffect">
                                  <p:stCondLst>
                                    <p:cond delay="0"/>
                                  </p:stCondLst>
                                  <p:childTnLst>
                                    <p:set>
                                      <p:cBhvr>
                                        <p:cTn id="24" dur="1" fill="hold">
                                          <p:stCondLst>
                                            <p:cond delay="0"/>
                                          </p:stCondLst>
                                        </p:cTn>
                                        <p:tgtEl>
                                          <p:spTgt spid="494"/>
                                        </p:tgtEl>
                                        <p:attrNameLst>
                                          <p:attrName>style.visibility</p:attrName>
                                        </p:attrNameLst>
                                      </p:cBhvr>
                                      <p:to>
                                        <p:strVal val="visible"/>
                                      </p:to>
                                    </p:set>
                                    <p:animEffect transition="in" filter="fade">
                                      <p:cBhvr additive="repl">
                                        <p:cTn id="25" dur="500"/>
                                        <p:tgtEl>
                                          <p:spTgt spid="494"/>
                                        </p:tgtEl>
                                      </p:cBhvr>
                                    </p:animEffect>
                                  </p:childTnLst>
                                </p:cTn>
                              </p:par>
                              <p:par>
                                <p:cTn id="26" presetID="10" presetClass="entr" fill="hold" nodeType="withEffect">
                                  <p:stCondLst>
                                    <p:cond delay="0"/>
                                  </p:stCondLst>
                                  <p:childTnLst>
                                    <p:set>
                                      <p:cBhvr>
                                        <p:cTn id="27" dur="1" fill="hold">
                                          <p:stCondLst>
                                            <p:cond delay="0"/>
                                          </p:stCondLst>
                                        </p:cTn>
                                        <p:tgtEl>
                                          <p:spTgt spid="532"/>
                                        </p:tgtEl>
                                        <p:attrNameLst>
                                          <p:attrName>style.visibility</p:attrName>
                                        </p:attrNameLst>
                                      </p:cBhvr>
                                      <p:to>
                                        <p:strVal val="visible"/>
                                      </p:to>
                                    </p:set>
                                    <p:animEffect transition="in" filter="fade">
                                      <p:cBhvr additive="repl">
                                        <p:cTn id="28" dur="500"/>
                                        <p:tgtEl>
                                          <p:spTgt spid="532"/>
                                        </p:tgtEl>
                                      </p:cBhvr>
                                    </p:animEffect>
                                  </p:childTnLst>
                                </p:cTn>
                              </p:par>
                              <p:par>
                                <p:cTn id="29" presetID="10" presetClass="entr" fill="hold" nodeType="withEffect">
                                  <p:stCondLst>
                                    <p:cond delay="0"/>
                                  </p:stCondLst>
                                  <p:childTnLst>
                                    <p:set>
                                      <p:cBhvr>
                                        <p:cTn id="30" dur="1" fill="hold">
                                          <p:stCondLst>
                                            <p:cond delay="0"/>
                                          </p:stCondLst>
                                        </p:cTn>
                                        <p:tgtEl>
                                          <p:spTgt spid="496"/>
                                        </p:tgtEl>
                                        <p:attrNameLst>
                                          <p:attrName>style.visibility</p:attrName>
                                        </p:attrNameLst>
                                      </p:cBhvr>
                                      <p:to>
                                        <p:strVal val="visible"/>
                                      </p:to>
                                    </p:set>
                                    <p:animEffect transition="in" filter="fade">
                                      <p:cBhvr additive="repl">
                                        <p:cTn id="31" dur="500"/>
                                        <p:tgtEl>
                                          <p:spTgt spid="496"/>
                                        </p:tgtEl>
                                      </p:cBhvr>
                                    </p:animEffect>
                                  </p:childTnLst>
                                </p:cTn>
                              </p:par>
                              <p:par>
                                <p:cTn id="32" presetID="10" presetClass="entr" fill="hold" nodeType="withEffect">
                                  <p:stCondLst>
                                    <p:cond delay="0"/>
                                  </p:stCondLst>
                                  <p:childTnLst>
                                    <p:set>
                                      <p:cBhvr>
                                        <p:cTn id="33" dur="1" fill="hold">
                                          <p:stCondLst>
                                            <p:cond delay="0"/>
                                          </p:stCondLst>
                                        </p:cTn>
                                        <p:tgtEl>
                                          <p:spTgt spid="531"/>
                                        </p:tgtEl>
                                        <p:attrNameLst>
                                          <p:attrName>style.visibility</p:attrName>
                                        </p:attrNameLst>
                                      </p:cBhvr>
                                      <p:to>
                                        <p:strVal val="visible"/>
                                      </p:to>
                                    </p:set>
                                    <p:animEffect transition="in" filter="fade">
                                      <p:cBhvr additive="repl">
                                        <p:cTn id="34" dur="500"/>
                                        <p:tgtEl>
                                          <p:spTgt spid="531"/>
                                        </p:tgtEl>
                                      </p:cBhvr>
                                    </p:animEffect>
                                  </p:childTnLst>
                                </p:cTn>
                              </p:par>
                              <p:par>
                                <p:cTn id="35" presetID="10" presetClass="entr" fill="hold" nodeType="withEffect">
                                  <p:stCondLst>
                                    <p:cond delay="0"/>
                                  </p:stCondLst>
                                  <p:childTnLst>
                                    <p:set>
                                      <p:cBhvr>
                                        <p:cTn id="36" dur="1" fill="hold">
                                          <p:stCondLst>
                                            <p:cond delay="0"/>
                                          </p:stCondLst>
                                        </p:cTn>
                                        <p:tgtEl>
                                          <p:spTgt spid="495"/>
                                        </p:tgtEl>
                                        <p:attrNameLst>
                                          <p:attrName>style.visibility</p:attrName>
                                        </p:attrNameLst>
                                      </p:cBhvr>
                                      <p:to>
                                        <p:strVal val="visible"/>
                                      </p:to>
                                    </p:set>
                                    <p:animEffect transition="in" filter="fade">
                                      <p:cBhvr additive="repl">
                                        <p:cTn id="37" dur="500"/>
                                        <p:tgtEl>
                                          <p:spTgt spid="495"/>
                                        </p:tgtEl>
                                      </p:cBhvr>
                                    </p:animEffect>
                                  </p:childTnLst>
                                </p:cTn>
                              </p:par>
                              <p:par>
                                <p:cTn id="38" presetID="10" presetClass="entr" fill="hold" nodeType="withEffect">
                                  <p:stCondLst>
                                    <p:cond delay="0"/>
                                  </p:stCondLst>
                                  <p:childTnLst>
                                    <p:set>
                                      <p:cBhvr>
                                        <p:cTn id="39" dur="1" fill="hold">
                                          <p:stCondLst>
                                            <p:cond delay="0"/>
                                          </p:stCondLst>
                                        </p:cTn>
                                        <p:tgtEl>
                                          <p:spTgt spid="492"/>
                                        </p:tgtEl>
                                        <p:attrNameLst>
                                          <p:attrName>style.visibility</p:attrName>
                                        </p:attrNameLst>
                                      </p:cBhvr>
                                      <p:to>
                                        <p:strVal val="visible"/>
                                      </p:to>
                                    </p:set>
                                    <p:animEffect transition="in" filter="fade">
                                      <p:cBhvr additive="repl">
                                        <p:cTn id="40" dur="500"/>
                                        <p:tgtEl>
                                          <p:spTgt spid="492"/>
                                        </p:tgtEl>
                                      </p:cBhvr>
                                    </p:animEffect>
                                  </p:childTnLst>
                                </p:cTn>
                              </p:par>
                              <p:par>
                                <p:cTn id="41" presetID="10" presetClass="entr" fill="hold" nodeType="withEffect">
                                  <p:stCondLst>
                                    <p:cond delay="0"/>
                                  </p:stCondLst>
                                  <p:childTnLst>
                                    <p:set>
                                      <p:cBhvr>
                                        <p:cTn id="42" dur="1" fill="hold">
                                          <p:stCondLst>
                                            <p:cond delay="0"/>
                                          </p:stCondLst>
                                        </p:cTn>
                                        <p:tgtEl>
                                          <p:spTgt spid="491"/>
                                        </p:tgtEl>
                                        <p:attrNameLst>
                                          <p:attrName>style.visibility</p:attrName>
                                        </p:attrNameLst>
                                      </p:cBhvr>
                                      <p:to>
                                        <p:strVal val="visible"/>
                                      </p:to>
                                    </p:set>
                                    <p:animEffect transition="in" filter="fade">
                                      <p:cBhvr additive="repl">
                                        <p:cTn id="43" dur="500"/>
                                        <p:tgtEl>
                                          <p:spTgt spid="4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fill="hold" nodeType="clickEffect">
                                  <p:stCondLst>
                                    <p:cond delay="0"/>
                                  </p:stCondLst>
                                  <p:childTnLst>
                                    <p:set>
                                      <p:cBhvr>
                                        <p:cTn id="47" dur="1" fill="hold">
                                          <p:stCondLst>
                                            <p:cond delay="0"/>
                                          </p:stCondLst>
                                        </p:cTn>
                                        <p:tgtEl>
                                          <p:spTgt spid="537"/>
                                        </p:tgtEl>
                                        <p:attrNameLst>
                                          <p:attrName>style.visibility</p:attrName>
                                        </p:attrNameLst>
                                      </p:cBhvr>
                                      <p:to>
                                        <p:strVal val="visible"/>
                                      </p:to>
                                    </p:set>
                                    <p:animEffect transition="in" filter="fade">
                                      <p:cBhvr additive="repl">
                                        <p:cTn id="48" dur="500"/>
                                        <p:tgtEl>
                                          <p:spTgt spid="537"/>
                                        </p:tgtEl>
                                      </p:cBhvr>
                                    </p:animEffect>
                                  </p:childTnLst>
                                </p:cTn>
                              </p:par>
                              <p:par>
                                <p:cTn id="49" presetID="10" presetClass="entr" fill="hold" nodeType="withEffect">
                                  <p:stCondLst>
                                    <p:cond delay="0"/>
                                  </p:stCondLst>
                                  <p:childTnLst>
                                    <p:set>
                                      <p:cBhvr>
                                        <p:cTn id="50" dur="1" fill="hold">
                                          <p:stCondLst>
                                            <p:cond delay="0"/>
                                          </p:stCondLst>
                                        </p:cTn>
                                        <p:tgtEl>
                                          <p:spTgt spid="486"/>
                                        </p:tgtEl>
                                        <p:attrNameLst>
                                          <p:attrName>style.visibility</p:attrName>
                                        </p:attrNameLst>
                                      </p:cBhvr>
                                      <p:to>
                                        <p:strVal val="visible"/>
                                      </p:to>
                                    </p:set>
                                    <p:animEffect transition="in" filter="fade">
                                      <p:cBhvr additive="repl">
                                        <p:cTn id="51" dur="500"/>
                                        <p:tgtEl>
                                          <p:spTgt spid="486"/>
                                        </p:tgtEl>
                                      </p:cBhvr>
                                    </p:animEffect>
                                  </p:childTnLst>
                                </p:cTn>
                              </p:par>
                              <p:par>
                                <p:cTn id="52" presetID="10" presetClass="entr" fill="hold" nodeType="withEffect">
                                  <p:stCondLst>
                                    <p:cond delay="0"/>
                                  </p:stCondLst>
                                  <p:childTnLst>
                                    <p:set>
                                      <p:cBhvr>
                                        <p:cTn id="53" dur="1" fill="hold">
                                          <p:stCondLst>
                                            <p:cond delay="0"/>
                                          </p:stCondLst>
                                        </p:cTn>
                                        <p:tgtEl>
                                          <p:spTgt spid="484"/>
                                        </p:tgtEl>
                                        <p:attrNameLst>
                                          <p:attrName>style.visibility</p:attrName>
                                        </p:attrNameLst>
                                      </p:cBhvr>
                                      <p:to>
                                        <p:strVal val="visible"/>
                                      </p:to>
                                    </p:set>
                                    <p:animEffect transition="in" filter="fade">
                                      <p:cBhvr additive="repl">
                                        <p:cTn id="54" dur="500"/>
                                        <p:tgtEl>
                                          <p:spTgt spid="484"/>
                                        </p:tgtEl>
                                      </p:cBhvr>
                                    </p:animEffect>
                                  </p:childTnLst>
                                </p:cTn>
                              </p:par>
                              <p:par>
                                <p:cTn id="55" presetID="10" presetClass="entr" fill="hold" nodeType="withEffect">
                                  <p:stCondLst>
                                    <p:cond delay="0"/>
                                  </p:stCondLst>
                                  <p:childTnLst>
                                    <p:set>
                                      <p:cBhvr>
                                        <p:cTn id="56" dur="1" fill="hold">
                                          <p:stCondLst>
                                            <p:cond delay="0"/>
                                          </p:stCondLst>
                                        </p:cTn>
                                        <p:tgtEl>
                                          <p:spTgt spid="482"/>
                                        </p:tgtEl>
                                        <p:attrNameLst>
                                          <p:attrName>style.visibility</p:attrName>
                                        </p:attrNameLst>
                                      </p:cBhvr>
                                      <p:to>
                                        <p:strVal val="visible"/>
                                      </p:to>
                                    </p:set>
                                    <p:animEffect transition="in" filter="fade">
                                      <p:cBhvr additive="repl">
                                        <p:cTn id="57" dur="500"/>
                                        <p:tgtEl>
                                          <p:spTgt spid="482"/>
                                        </p:tgtEl>
                                      </p:cBhvr>
                                    </p:animEffect>
                                  </p:childTnLst>
                                </p:cTn>
                              </p:par>
                              <p:par>
                                <p:cTn id="58" presetID="10" presetClass="entr" fill="hold" nodeType="withEffect">
                                  <p:stCondLst>
                                    <p:cond delay="0"/>
                                  </p:stCondLst>
                                  <p:childTnLst>
                                    <p:set>
                                      <p:cBhvr>
                                        <p:cTn id="59" dur="1" fill="hold">
                                          <p:stCondLst>
                                            <p:cond delay="0"/>
                                          </p:stCondLst>
                                        </p:cTn>
                                        <p:tgtEl>
                                          <p:spTgt spid="480"/>
                                        </p:tgtEl>
                                        <p:attrNameLst>
                                          <p:attrName>style.visibility</p:attrName>
                                        </p:attrNameLst>
                                      </p:cBhvr>
                                      <p:to>
                                        <p:strVal val="visible"/>
                                      </p:to>
                                    </p:set>
                                    <p:animEffect transition="in" filter="fade">
                                      <p:cBhvr additive="repl">
                                        <p:cTn id="60" dur="500"/>
                                        <p:tgtEl>
                                          <p:spTgt spid="480"/>
                                        </p:tgtEl>
                                      </p:cBhvr>
                                    </p:animEffect>
                                  </p:childTnLst>
                                </p:cTn>
                              </p:par>
                              <p:par>
                                <p:cTn id="61" presetID="10" presetClass="entr" fill="hold" nodeType="withEffect">
                                  <p:stCondLst>
                                    <p:cond delay="0"/>
                                  </p:stCondLst>
                                  <p:childTnLst>
                                    <p:set>
                                      <p:cBhvr>
                                        <p:cTn id="62" dur="1" fill="hold">
                                          <p:stCondLst>
                                            <p:cond delay="0"/>
                                          </p:stCondLst>
                                        </p:cTn>
                                        <p:tgtEl>
                                          <p:spTgt spid="481"/>
                                        </p:tgtEl>
                                        <p:attrNameLst>
                                          <p:attrName>style.visibility</p:attrName>
                                        </p:attrNameLst>
                                      </p:cBhvr>
                                      <p:to>
                                        <p:strVal val="visible"/>
                                      </p:to>
                                    </p:set>
                                    <p:animEffect transition="in" filter="fade">
                                      <p:cBhvr additive="repl">
                                        <p:cTn id="63" dur="500"/>
                                        <p:tgtEl>
                                          <p:spTgt spid="481"/>
                                        </p:tgtEl>
                                      </p:cBhvr>
                                    </p:animEffect>
                                  </p:childTnLst>
                                </p:cTn>
                              </p:par>
                              <p:par>
                                <p:cTn id="64" presetID="10" presetClass="entr" fill="hold" nodeType="withEffect">
                                  <p:stCondLst>
                                    <p:cond delay="0"/>
                                  </p:stCondLst>
                                  <p:childTnLst>
                                    <p:set>
                                      <p:cBhvr>
                                        <p:cTn id="65" dur="1" fill="hold">
                                          <p:stCondLst>
                                            <p:cond delay="0"/>
                                          </p:stCondLst>
                                        </p:cTn>
                                        <p:tgtEl>
                                          <p:spTgt spid="487"/>
                                        </p:tgtEl>
                                        <p:attrNameLst>
                                          <p:attrName>style.visibility</p:attrName>
                                        </p:attrNameLst>
                                      </p:cBhvr>
                                      <p:to>
                                        <p:strVal val="visible"/>
                                      </p:to>
                                    </p:set>
                                    <p:animEffect transition="in" filter="fade">
                                      <p:cBhvr additive="repl">
                                        <p:cTn id="66" dur="500"/>
                                        <p:tgtEl>
                                          <p:spTgt spid="487"/>
                                        </p:tgtEl>
                                      </p:cBhvr>
                                    </p:animEffect>
                                  </p:childTnLst>
                                </p:cTn>
                              </p:par>
                              <p:par>
                                <p:cTn id="67" presetID="10" presetClass="entr" fill="hold" nodeType="withEffect">
                                  <p:stCondLst>
                                    <p:cond delay="0"/>
                                  </p:stCondLst>
                                  <p:childTnLst>
                                    <p:set>
                                      <p:cBhvr>
                                        <p:cTn id="68" dur="1" fill="hold">
                                          <p:stCondLst>
                                            <p:cond delay="0"/>
                                          </p:stCondLst>
                                        </p:cTn>
                                        <p:tgtEl>
                                          <p:spTgt spid="490"/>
                                        </p:tgtEl>
                                        <p:attrNameLst>
                                          <p:attrName>style.visibility</p:attrName>
                                        </p:attrNameLst>
                                      </p:cBhvr>
                                      <p:to>
                                        <p:strVal val="visible"/>
                                      </p:to>
                                    </p:set>
                                    <p:animEffect transition="in" filter="fade">
                                      <p:cBhvr additive="repl">
                                        <p:cTn id="69" dur="500"/>
                                        <p:tgtEl>
                                          <p:spTgt spid="490"/>
                                        </p:tgtEl>
                                      </p:cBhvr>
                                    </p:animEffect>
                                  </p:childTnLst>
                                </p:cTn>
                              </p:par>
                              <p:par>
                                <p:cTn id="70" presetID="10" presetClass="entr" fill="hold" nodeType="withEffect">
                                  <p:stCondLst>
                                    <p:cond delay="0"/>
                                  </p:stCondLst>
                                  <p:childTnLst>
                                    <p:set>
                                      <p:cBhvr>
                                        <p:cTn id="71" dur="1" fill="hold">
                                          <p:stCondLst>
                                            <p:cond delay="0"/>
                                          </p:stCondLst>
                                        </p:cTn>
                                        <p:tgtEl>
                                          <p:spTgt spid="489"/>
                                        </p:tgtEl>
                                        <p:attrNameLst>
                                          <p:attrName>style.visibility</p:attrName>
                                        </p:attrNameLst>
                                      </p:cBhvr>
                                      <p:to>
                                        <p:strVal val="visible"/>
                                      </p:to>
                                    </p:set>
                                    <p:animEffect transition="in" filter="fade">
                                      <p:cBhvr additive="repl">
                                        <p:cTn id="72" dur="500"/>
                                        <p:tgtEl>
                                          <p:spTgt spid="489"/>
                                        </p:tgtEl>
                                      </p:cBhvr>
                                    </p:animEffect>
                                  </p:childTnLst>
                                </p:cTn>
                              </p:par>
                              <p:par>
                                <p:cTn id="73" presetID="10" presetClass="entr" fill="hold" nodeType="withEffect">
                                  <p:stCondLst>
                                    <p:cond delay="0"/>
                                  </p:stCondLst>
                                  <p:childTnLst>
                                    <p:set>
                                      <p:cBhvr>
                                        <p:cTn id="74" dur="1" fill="hold">
                                          <p:stCondLst>
                                            <p:cond delay="0"/>
                                          </p:stCondLst>
                                        </p:cTn>
                                        <p:tgtEl>
                                          <p:spTgt spid="526"/>
                                        </p:tgtEl>
                                        <p:attrNameLst>
                                          <p:attrName>style.visibility</p:attrName>
                                        </p:attrNameLst>
                                      </p:cBhvr>
                                      <p:to>
                                        <p:strVal val="visible"/>
                                      </p:to>
                                    </p:set>
                                    <p:animEffect transition="in" filter="fade">
                                      <p:cBhvr additive="repl">
                                        <p:cTn id="75" dur="500"/>
                                        <p:tgtEl>
                                          <p:spTgt spid="526"/>
                                        </p:tgtEl>
                                      </p:cBhvr>
                                    </p:animEffect>
                                  </p:childTnLst>
                                </p:cTn>
                              </p:par>
                              <p:par>
                                <p:cTn id="76" presetID="10" presetClass="entr" fill="hold" nodeType="withEffect">
                                  <p:stCondLst>
                                    <p:cond delay="0"/>
                                  </p:stCondLst>
                                  <p:childTnLst>
                                    <p:set>
                                      <p:cBhvr>
                                        <p:cTn id="77" dur="1" fill="hold">
                                          <p:stCondLst>
                                            <p:cond delay="0"/>
                                          </p:stCondLst>
                                        </p:cTn>
                                        <p:tgtEl>
                                          <p:spTgt spid="527"/>
                                        </p:tgtEl>
                                        <p:attrNameLst>
                                          <p:attrName>style.visibility</p:attrName>
                                        </p:attrNameLst>
                                      </p:cBhvr>
                                      <p:to>
                                        <p:strVal val="visible"/>
                                      </p:to>
                                    </p:set>
                                    <p:animEffect transition="in" filter="fade">
                                      <p:cBhvr additive="repl">
                                        <p:cTn id="78" dur="500"/>
                                        <p:tgtEl>
                                          <p:spTgt spid="527"/>
                                        </p:tgtEl>
                                      </p:cBhvr>
                                    </p:animEffect>
                                  </p:childTnLst>
                                </p:cTn>
                              </p:par>
                              <p:par>
                                <p:cTn id="79" presetID="10" presetClass="entr" fill="hold" nodeType="withEffect">
                                  <p:stCondLst>
                                    <p:cond delay="0"/>
                                  </p:stCondLst>
                                  <p:childTnLst>
                                    <p:set>
                                      <p:cBhvr>
                                        <p:cTn id="80" dur="1" fill="hold">
                                          <p:stCondLst>
                                            <p:cond delay="0"/>
                                          </p:stCondLst>
                                        </p:cTn>
                                        <p:tgtEl>
                                          <p:spTgt spid="479"/>
                                        </p:tgtEl>
                                        <p:attrNameLst>
                                          <p:attrName>style.visibility</p:attrName>
                                        </p:attrNameLst>
                                      </p:cBhvr>
                                      <p:to>
                                        <p:strVal val="visible"/>
                                      </p:to>
                                    </p:set>
                                    <p:animEffect transition="in" filter="fade">
                                      <p:cBhvr additive="repl">
                                        <p:cTn id="81" dur="500"/>
                                        <p:tgtEl>
                                          <p:spTgt spid="479"/>
                                        </p:tgtEl>
                                      </p:cBhvr>
                                    </p:animEffect>
                                  </p:childTnLst>
                                </p:cTn>
                              </p:par>
                              <p:par>
                                <p:cTn id="82" presetID="10" presetClass="entr" fill="hold" nodeType="withEffect">
                                  <p:stCondLst>
                                    <p:cond delay="0"/>
                                  </p:stCondLst>
                                  <p:childTnLst>
                                    <p:set>
                                      <p:cBhvr>
                                        <p:cTn id="83" dur="1" fill="hold">
                                          <p:stCondLst>
                                            <p:cond delay="0"/>
                                          </p:stCondLst>
                                        </p:cTn>
                                        <p:tgtEl>
                                          <p:spTgt spid="488"/>
                                        </p:tgtEl>
                                        <p:attrNameLst>
                                          <p:attrName>style.visibility</p:attrName>
                                        </p:attrNameLst>
                                      </p:cBhvr>
                                      <p:to>
                                        <p:strVal val="visible"/>
                                      </p:to>
                                    </p:set>
                                    <p:animEffect transition="in" filter="fade">
                                      <p:cBhvr additive="repl">
                                        <p:cTn id="84" dur="500"/>
                                        <p:tgtEl>
                                          <p:spTgt spid="48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fill="hold" nodeType="clickEffect">
                                  <p:stCondLst>
                                    <p:cond delay="0"/>
                                  </p:stCondLst>
                                  <p:childTnLst>
                                    <p:set>
                                      <p:cBhvr>
                                        <p:cTn id="88" dur="1" fill="hold">
                                          <p:stCondLst>
                                            <p:cond delay="0"/>
                                          </p:stCondLst>
                                        </p:cTn>
                                        <p:tgtEl>
                                          <p:spTgt spid="512"/>
                                        </p:tgtEl>
                                        <p:attrNameLst>
                                          <p:attrName>style.visibility</p:attrName>
                                        </p:attrNameLst>
                                      </p:cBhvr>
                                      <p:to>
                                        <p:strVal val="visible"/>
                                      </p:to>
                                    </p:set>
                                    <p:animEffect transition="in" filter="fade">
                                      <p:cBhvr additive="repl">
                                        <p:cTn id="89" dur="500"/>
                                        <p:tgtEl>
                                          <p:spTgt spid="512"/>
                                        </p:tgtEl>
                                      </p:cBhvr>
                                    </p:animEffect>
                                  </p:childTnLst>
                                </p:cTn>
                              </p:par>
                              <p:par>
                                <p:cTn id="90" presetID="10" presetClass="entr" fill="hold" nodeType="withEffect">
                                  <p:stCondLst>
                                    <p:cond delay="0"/>
                                  </p:stCondLst>
                                  <p:childTnLst>
                                    <p:set>
                                      <p:cBhvr>
                                        <p:cTn id="91" dur="1" fill="hold">
                                          <p:stCondLst>
                                            <p:cond delay="0"/>
                                          </p:stCondLst>
                                        </p:cTn>
                                        <p:tgtEl>
                                          <p:spTgt spid="507"/>
                                        </p:tgtEl>
                                        <p:attrNameLst>
                                          <p:attrName>style.visibility</p:attrName>
                                        </p:attrNameLst>
                                      </p:cBhvr>
                                      <p:to>
                                        <p:strVal val="visible"/>
                                      </p:to>
                                    </p:set>
                                    <p:animEffect transition="in" filter="fade">
                                      <p:cBhvr additive="repl">
                                        <p:cTn id="92" dur="500"/>
                                        <p:tgtEl>
                                          <p:spTgt spid="507"/>
                                        </p:tgtEl>
                                      </p:cBhvr>
                                    </p:animEffect>
                                  </p:childTnLst>
                                </p:cTn>
                              </p:par>
                              <p:par>
                                <p:cTn id="93" presetID="10" presetClass="entr" fill="hold" nodeType="withEffect">
                                  <p:stCondLst>
                                    <p:cond delay="0"/>
                                  </p:stCondLst>
                                  <p:childTnLst>
                                    <p:set>
                                      <p:cBhvr>
                                        <p:cTn id="94" dur="1" fill="hold">
                                          <p:stCondLst>
                                            <p:cond delay="0"/>
                                          </p:stCondLst>
                                        </p:cTn>
                                        <p:tgtEl>
                                          <p:spTgt spid="514"/>
                                        </p:tgtEl>
                                        <p:attrNameLst>
                                          <p:attrName>style.visibility</p:attrName>
                                        </p:attrNameLst>
                                      </p:cBhvr>
                                      <p:to>
                                        <p:strVal val="visible"/>
                                      </p:to>
                                    </p:set>
                                    <p:animEffect transition="in" filter="fade">
                                      <p:cBhvr additive="repl">
                                        <p:cTn id="95" dur="500"/>
                                        <p:tgtEl>
                                          <p:spTgt spid="514"/>
                                        </p:tgtEl>
                                      </p:cBhvr>
                                    </p:animEffect>
                                  </p:childTnLst>
                                </p:cTn>
                              </p:par>
                              <p:par>
                                <p:cTn id="96" presetID="10" presetClass="entr" fill="hold" nodeType="withEffect">
                                  <p:stCondLst>
                                    <p:cond delay="0"/>
                                  </p:stCondLst>
                                  <p:childTnLst>
                                    <p:set>
                                      <p:cBhvr>
                                        <p:cTn id="97" dur="1" fill="hold">
                                          <p:stCondLst>
                                            <p:cond delay="0"/>
                                          </p:stCondLst>
                                        </p:cTn>
                                        <p:tgtEl>
                                          <p:spTgt spid="513"/>
                                        </p:tgtEl>
                                        <p:attrNameLst>
                                          <p:attrName>style.visibility</p:attrName>
                                        </p:attrNameLst>
                                      </p:cBhvr>
                                      <p:to>
                                        <p:strVal val="visible"/>
                                      </p:to>
                                    </p:set>
                                    <p:animEffect transition="in" filter="fade">
                                      <p:cBhvr additive="repl">
                                        <p:cTn id="98" dur="500"/>
                                        <p:tgtEl>
                                          <p:spTgt spid="513"/>
                                        </p:tgtEl>
                                      </p:cBhvr>
                                    </p:animEffect>
                                  </p:childTnLst>
                                </p:cTn>
                              </p:par>
                              <p:par>
                                <p:cTn id="99" presetID="10" presetClass="entr" fill="hold" nodeType="withEffect">
                                  <p:stCondLst>
                                    <p:cond delay="0"/>
                                  </p:stCondLst>
                                  <p:childTnLst>
                                    <p:set>
                                      <p:cBhvr>
                                        <p:cTn id="100" dur="1" fill="hold">
                                          <p:stCondLst>
                                            <p:cond delay="0"/>
                                          </p:stCondLst>
                                        </p:cTn>
                                        <p:tgtEl>
                                          <p:spTgt spid="504"/>
                                        </p:tgtEl>
                                        <p:attrNameLst>
                                          <p:attrName>style.visibility</p:attrName>
                                        </p:attrNameLst>
                                      </p:cBhvr>
                                      <p:to>
                                        <p:strVal val="visible"/>
                                      </p:to>
                                    </p:set>
                                    <p:animEffect transition="in" filter="fade">
                                      <p:cBhvr additive="repl">
                                        <p:cTn id="101" dur="500"/>
                                        <p:tgtEl>
                                          <p:spTgt spid="504"/>
                                        </p:tgtEl>
                                      </p:cBhvr>
                                    </p:animEffect>
                                  </p:childTnLst>
                                </p:cTn>
                              </p:par>
                              <p:par>
                                <p:cTn id="102" presetID="10" presetClass="entr" fill="hold" nodeType="withEffect">
                                  <p:stCondLst>
                                    <p:cond delay="0"/>
                                  </p:stCondLst>
                                  <p:childTnLst>
                                    <p:set>
                                      <p:cBhvr>
                                        <p:cTn id="103" dur="1" fill="hold">
                                          <p:stCondLst>
                                            <p:cond delay="0"/>
                                          </p:stCondLst>
                                        </p:cTn>
                                        <p:tgtEl>
                                          <p:spTgt spid="505"/>
                                        </p:tgtEl>
                                        <p:attrNameLst>
                                          <p:attrName>style.visibility</p:attrName>
                                        </p:attrNameLst>
                                      </p:cBhvr>
                                      <p:to>
                                        <p:strVal val="visible"/>
                                      </p:to>
                                    </p:set>
                                    <p:animEffect transition="in" filter="fade">
                                      <p:cBhvr additive="repl">
                                        <p:cTn id="104" dur="500"/>
                                        <p:tgtEl>
                                          <p:spTgt spid="505"/>
                                        </p:tgtEl>
                                      </p:cBhvr>
                                    </p:animEffect>
                                  </p:childTnLst>
                                </p:cTn>
                              </p:par>
                              <p:par>
                                <p:cTn id="105" presetID="10" presetClass="entr" fill="hold" nodeType="withEffect">
                                  <p:stCondLst>
                                    <p:cond delay="0"/>
                                  </p:stCondLst>
                                  <p:childTnLst>
                                    <p:set>
                                      <p:cBhvr>
                                        <p:cTn id="106" dur="1" fill="hold">
                                          <p:stCondLst>
                                            <p:cond delay="0"/>
                                          </p:stCondLst>
                                        </p:cTn>
                                        <p:tgtEl>
                                          <p:spTgt spid="506"/>
                                        </p:tgtEl>
                                        <p:attrNameLst>
                                          <p:attrName>style.visibility</p:attrName>
                                        </p:attrNameLst>
                                      </p:cBhvr>
                                      <p:to>
                                        <p:strVal val="visible"/>
                                      </p:to>
                                    </p:set>
                                    <p:animEffect transition="in" filter="fade">
                                      <p:cBhvr additive="repl">
                                        <p:cTn id="107" dur="500"/>
                                        <p:tgtEl>
                                          <p:spTgt spid="506"/>
                                        </p:tgtEl>
                                      </p:cBhvr>
                                    </p:animEffect>
                                  </p:childTnLst>
                                </p:cTn>
                              </p:par>
                              <p:par>
                                <p:cTn id="108" presetID="10" presetClass="entr" fill="hold" nodeType="withEffect">
                                  <p:stCondLst>
                                    <p:cond delay="0"/>
                                  </p:stCondLst>
                                  <p:childTnLst>
                                    <p:set>
                                      <p:cBhvr>
                                        <p:cTn id="109" dur="1" fill="hold">
                                          <p:stCondLst>
                                            <p:cond delay="0"/>
                                          </p:stCondLst>
                                        </p:cTn>
                                        <p:tgtEl>
                                          <p:spTgt spid="528"/>
                                        </p:tgtEl>
                                        <p:attrNameLst>
                                          <p:attrName>style.visibility</p:attrName>
                                        </p:attrNameLst>
                                      </p:cBhvr>
                                      <p:to>
                                        <p:strVal val="visible"/>
                                      </p:to>
                                    </p:set>
                                    <p:animEffect transition="in" filter="fade">
                                      <p:cBhvr additive="repl">
                                        <p:cTn id="110" dur="500"/>
                                        <p:tgtEl>
                                          <p:spTgt spid="528"/>
                                        </p:tgtEl>
                                      </p:cBhvr>
                                    </p:animEffect>
                                  </p:childTnLst>
                                </p:cTn>
                              </p:par>
                              <p:par>
                                <p:cTn id="111" presetID="10" presetClass="entr" fill="hold" nodeType="withEffect">
                                  <p:stCondLst>
                                    <p:cond delay="0"/>
                                  </p:stCondLst>
                                  <p:childTnLst>
                                    <p:set>
                                      <p:cBhvr>
                                        <p:cTn id="112" dur="1" fill="hold">
                                          <p:stCondLst>
                                            <p:cond delay="0"/>
                                          </p:stCondLst>
                                        </p:cTn>
                                        <p:tgtEl>
                                          <p:spTgt spid="529"/>
                                        </p:tgtEl>
                                        <p:attrNameLst>
                                          <p:attrName>style.visibility</p:attrName>
                                        </p:attrNameLst>
                                      </p:cBhvr>
                                      <p:to>
                                        <p:strVal val="visible"/>
                                      </p:to>
                                    </p:set>
                                    <p:animEffect transition="in" filter="fade">
                                      <p:cBhvr additive="repl">
                                        <p:cTn id="113" dur="500"/>
                                        <p:tgtEl>
                                          <p:spTgt spid="529"/>
                                        </p:tgtEl>
                                      </p:cBhvr>
                                    </p:animEffect>
                                  </p:childTnLst>
                                </p:cTn>
                              </p:par>
                              <p:par>
                                <p:cTn id="114" presetID="10" presetClass="entr" fill="hold" nodeType="withEffect">
                                  <p:stCondLst>
                                    <p:cond delay="0"/>
                                  </p:stCondLst>
                                  <p:childTnLst>
                                    <p:set>
                                      <p:cBhvr>
                                        <p:cTn id="115" dur="1" fill="hold">
                                          <p:stCondLst>
                                            <p:cond delay="0"/>
                                          </p:stCondLst>
                                        </p:cTn>
                                        <p:tgtEl>
                                          <p:spTgt spid="511"/>
                                        </p:tgtEl>
                                        <p:attrNameLst>
                                          <p:attrName>style.visibility</p:attrName>
                                        </p:attrNameLst>
                                      </p:cBhvr>
                                      <p:to>
                                        <p:strVal val="visible"/>
                                      </p:to>
                                    </p:set>
                                    <p:animEffect transition="in" filter="fade">
                                      <p:cBhvr additive="repl">
                                        <p:cTn id="116" dur="500"/>
                                        <p:tgtEl>
                                          <p:spTgt spid="511"/>
                                        </p:tgtEl>
                                      </p:cBhvr>
                                    </p:animEffect>
                                  </p:childTnLst>
                                </p:cTn>
                              </p:par>
                              <p:par>
                                <p:cTn id="117" presetID="10" presetClass="entr" fill="hold" nodeType="withEffect">
                                  <p:stCondLst>
                                    <p:cond delay="0"/>
                                  </p:stCondLst>
                                  <p:childTnLst>
                                    <p:set>
                                      <p:cBhvr>
                                        <p:cTn id="118" dur="1" fill="hold">
                                          <p:stCondLst>
                                            <p:cond delay="0"/>
                                          </p:stCondLst>
                                        </p:cTn>
                                        <p:tgtEl>
                                          <p:spTgt spid="508"/>
                                        </p:tgtEl>
                                        <p:attrNameLst>
                                          <p:attrName>style.visibility</p:attrName>
                                        </p:attrNameLst>
                                      </p:cBhvr>
                                      <p:to>
                                        <p:strVal val="visible"/>
                                      </p:to>
                                    </p:set>
                                    <p:animEffect transition="in" filter="fade">
                                      <p:cBhvr additive="repl">
                                        <p:cTn id="119" dur="500"/>
                                        <p:tgtEl>
                                          <p:spTgt spid="508"/>
                                        </p:tgtEl>
                                      </p:cBhvr>
                                    </p:animEffect>
                                  </p:childTnLst>
                                </p:cTn>
                              </p:par>
                              <p:par>
                                <p:cTn id="120" presetID="10" presetClass="entr" fill="hold" nodeType="withEffect">
                                  <p:stCondLst>
                                    <p:cond delay="0"/>
                                  </p:stCondLst>
                                  <p:childTnLst>
                                    <p:set>
                                      <p:cBhvr>
                                        <p:cTn id="121" dur="1" fill="hold">
                                          <p:stCondLst>
                                            <p:cond delay="0"/>
                                          </p:stCondLst>
                                        </p:cTn>
                                        <p:tgtEl>
                                          <p:spTgt spid="510"/>
                                        </p:tgtEl>
                                        <p:attrNameLst>
                                          <p:attrName>style.visibility</p:attrName>
                                        </p:attrNameLst>
                                      </p:cBhvr>
                                      <p:to>
                                        <p:strVal val="visible"/>
                                      </p:to>
                                    </p:set>
                                    <p:animEffect transition="in" filter="fade">
                                      <p:cBhvr additive="repl">
                                        <p:cTn id="122" dur="500"/>
                                        <p:tgtEl>
                                          <p:spTgt spid="510"/>
                                        </p:tgtEl>
                                      </p:cBhvr>
                                    </p:animEffect>
                                  </p:childTnLst>
                                </p:cTn>
                              </p:par>
                              <p:par>
                                <p:cTn id="123" presetID="10" presetClass="entr" fill="hold" nodeType="withEffect">
                                  <p:stCondLst>
                                    <p:cond delay="0"/>
                                  </p:stCondLst>
                                  <p:childTnLst>
                                    <p:set>
                                      <p:cBhvr>
                                        <p:cTn id="124" dur="1" fill="hold">
                                          <p:stCondLst>
                                            <p:cond delay="0"/>
                                          </p:stCondLst>
                                        </p:cTn>
                                        <p:tgtEl>
                                          <p:spTgt spid="509"/>
                                        </p:tgtEl>
                                        <p:attrNameLst>
                                          <p:attrName>style.visibility</p:attrName>
                                        </p:attrNameLst>
                                      </p:cBhvr>
                                      <p:to>
                                        <p:strVal val="visible"/>
                                      </p:to>
                                    </p:set>
                                    <p:animEffect transition="in" filter="fade">
                                      <p:cBhvr additive="repl">
                                        <p:cTn id="125" dur="500"/>
                                        <p:tgtEl>
                                          <p:spTgt spid="509"/>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fill="hold" nodeType="clickEffect">
                                  <p:stCondLst>
                                    <p:cond delay="0"/>
                                  </p:stCondLst>
                                  <p:childTnLst>
                                    <p:set>
                                      <p:cBhvr>
                                        <p:cTn id="129" dur="1" fill="hold">
                                          <p:stCondLst>
                                            <p:cond delay="0"/>
                                          </p:stCondLst>
                                        </p:cTn>
                                        <p:tgtEl>
                                          <p:spTgt spid="523"/>
                                        </p:tgtEl>
                                        <p:attrNameLst>
                                          <p:attrName>style.visibility</p:attrName>
                                        </p:attrNameLst>
                                      </p:cBhvr>
                                      <p:to>
                                        <p:strVal val="visible"/>
                                      </p:to>
                                    </p:set>
                                    <p:animEffect transition="in" filter="fade">
                                      <p:cBhvr additive="repl">
                                        <p:cTn id="130" dur="500"/>
                                        <p:tgtEl>
                                          <p:spTgt spid="523"/>
                                        </p:tgtEl>
                                      </p:cBhvr>
                                    </p:animEffect>
                                  </p:childTnLst>
                                </p:cTn>
                              </p:par>
                              <p:par>
                                <p:cTn id="131" presetID="10" presetClass="entr" fill="hold" nodeType="withEffect">
                                  <p:stCondLst>
                                    <p:cond delay="0"/>
                                  </p:stCondLst>
                                  <p:childTnLst>
                                    <p:set>
                                      <p:cBhvr>
                                        <p:cTn id="132" dur="1" fill="hold">
                                          <p:stCondLst>
                                            <p:cond delay="0"/>
                                          </p:stCondLst>
                                        </p:cTn>
                                        <p:tgtEl>
                                          <p:spTgt spid="518"/>
                                        </p:tgtEl>
                                        <p:attrNameLst>
                                          <p:attrName>style.visibility</p:attrName>
                                        </p:attrNameLst>
                                      </p:cBhvr>
                                      <p:to>
                                        <p:strVal val="visible"/>
                                      </p:to>
                                    </p:set>
                                    <p:animEffect transition="in" filter="fade">
                                      <p:cBhvr additive="repl">
                                        <p:cTn id="133" dur="500"/>
                                        <p:tgtEl>
                                          <p:spTgt spid="518"/>
                                        </p:tgtEl>
                                      </p:cBhvr>
                                    </p:animEffect>
                                  </p:childTnLst>
                                </p:cTn>
                              </p:par>
                              <p:par>
                                <p:cTn id="134" presetID="10" presetClass="entr" fill="hold" nodeType="withEffect">
                                  <p:stCondLst>
                                    <p:cond delay="0"/>
                                  </p:stCondLst>
                                  <p:childTnLst>
                                    <p:set>
                                      <p:cBhvr>
                                        <p:cTn id="135" dur="1" fill="hold">
                                          <p:stCondLst>
                                            <p:cond delay="0"/>
                                          </p:stCondLst>
                                        </p:cTn>
                                        <p:tgtEl>
                                          <p:spTgt spid="525"/>
                                        </p:tgtEl>
                                        <p:attrNameLst>
                                          <p:attrName>style.visibility</p:attrName>
                                        </p:attrNameLst>
                                      </p:cBhvr>
                                      <p:to>
                                        <p:strVal val="visible"/>
                                      </p:to>
                                    </p:set>
                                    <p:animEffect transition="in" filter="fade">
                                      <p:cBhvr additive="repl">
                                        <p:cTn id="136" dur="500"/>
                                        <p:tgtEl>
                                          <p:spTgt spid="525"/>
                                        </p:tgtEl>
                                      </p:cBhvr>
                                    </p:animEffect>
                                  </p:childTnLst>
                                </p:cTn>
                              </p:par>
                              <p:par>
                                <p:cTn id="137" presetID="10" presetClass="entr" fill="hold" nodeType="withEffect">
                                  <p:stCondLst>
                                    <p:cond delay="0"/>
                                  </p:stCondLst>
                                  <p:childTnLst>
                                    <p:set>
                                      <p:cBhvr>
                                        <p:cTn id="138" dur="1" fill="hold">
                                          <p:stCondLst>
                                            <p:cond delay="0"/>
                                          </p:stCondLst>
                                        </p:cTn>
                                        <p:tgtEl>
                                          <p:spTgt spid="524"/>
                                        </p:tgtEl>
                                        <p:attrNameLst>
                                          <p:attrName>style.visibility</p:attrName>
                                        </p:attrNameLst>
                                      </p:cBhvr>
                                      <p:to>
                                        <p:strVal val="visible"/>
                                      </p:to>
                                    </p:set>
                                    <p:animEffect transition="in" filter="fade">
                                      <p:cBhvr additive="repl">
                                        <p:cTn id="139" dur="500"/>
                                        <p:tgtEl>
                                          <p:spTgt spid="524"/>
                                        </p:tgtEl>
                                      </p:cBhvr>
                                    </p:animEffect>
                                  </p:childTnLst>
                                </p:cTn>
                              </p:par>
                              <p:par>
                                <p:cTn id="140" presetID="10" presetClass="entr" fill="hold" nodeType="withEffect">
                                  <p:stCondLst>
                                    <p:cond delay="0"/>
                                  </p:stCondLst>
                                  <p:childTnLst>
                                    <p:set>
                                      <p:cBhvr>
                                        <p:cTn id="141" dur="1" fill="hold">
                                          <p:stCondLst>
                                            <p:cond delay="0"/>
                                          </p:stCondLst>
                                        </p:cTn>
                                        <p:tgtEl>
                                          <p:spTgt spid="515"/>
                                        </p:tgtEl>
                                        <p:attrNameLst>
                                          <p:attrName>style.visibility</p:attrName>
                                        </p:attrNameLst>
                                      </p:cBhvr>
                                      <p:to>
                                        <p:strVal val="visible"/>
                                      </p:to>
                                    </p:set>
                                    <p:animEffect transition="in" filter="fade">
                                      <p:cBhvr additive="repl">
                                        <p:cTn id="142" dur="500"/>
                                        <p:tgtEl>
                                          <p:spTgt spid="515"/>
                                        </p:tgtEl>
                                      </p:cBhvr>
                                    </p:animEffect>
                                  </p:childTnLst>
                                </p:cTn>
                              </p:par>
                              <p:par>
                                <p:cTn id="143" presetID="10" presetClass="entr" fill="hold" nodeType="withEffect">
                                  <p:stCondLst>
                                    <p:cond delay="0"/>
                                  </p:stCondLst>
                                  <p:childTnLst>
                                    <p:set>
                                      <p:cBhvr>
                                        <p:cTn id="144" dur="1" fill="hold">
                                          <p:stCondLst>
                                            <p:cond delay="0"/>
                                          </p:stCondLst>
                                        </p:cTn>
                                        <p:tgtEl>
                                          <p:spTgt spid="516"/>
                                        </p:tgtEl>
                                        <p:attrNameLst>
                                          <p:attrName>style.visibility</p:attrName>
                                        </p:attrNameLst>
                                      </p:cBhvr>
                                      <p:to>
                                        <p:strVal val="visible"/>
                                      </p:to>
                                    </p:set>
                                    <p:animEffect transition="in" filter="fade">
                                      <p:cBhvr additive="repl">
                                        <p:cTn id="145" dur="500"/>
                                        <p:tgtEl>
                                          <p:spTgt spid="516"/>
                                        </p:tgtEl>
                                      </p:cBhvr>
                                    </p:animEffect>
                                  </p:childTnLst>
                                </p:cTn>
                              </p:par>
                              <p:par>
                                <p:cTn id="146" presetID="10" presetClass="entr" fill="hold" nodeType="withEffect">
                                  <p:stCondLst>
                                    <p:cond delay="0"/>
                                  </p:stCondLst>
                                  <p:childTnLst>
                                    <p:set>
                                      <p:cBhvr>
                                        <p:cTn id="147" dur="1" fill="hold">
                                          <p:stCondLst>
                                            <p:cond delay="0"/>
                                          </p:stCondLst>
                                        </p:cTn>
                                        <p:tgtEl>
                                          <p:spTgt spid="517"/>
                                        </p:tgtEl>
                                        <p:attrNameLst>
                                          <p:attrName>style.visibility</p:attrName>
                                        </p:attrNameLst>
                                      </p:cBhvr>
                                      <p:to>
                                        <p:strVal val="visible"/>
                                      </p:to>
                                    </p:set>
                                    <p:animEffect transition="in" filter="fade">
                                      <p:cBhvr additive="repl">
                                        <p:cTn id="148" dur="500"/>
                                        <p:tgtEl>
                                          <p:spTgt spid="517"/>
                                        </p:tgtEl>
                                      </p:cBhvr>
                                    </p:animEffect>
                                  </p:childTnLst>
                                </p:cTn>
                              </p:par>
                              <p:par>
                                <p:cTn id="149" presetID="10" presetClass="entr" fill="hold" nodeType="withEffect">
                                  <p:stCondLst>
                                    <p:cond delay="0"/>
                                  </p:stCondLst>
                                  <p:childTnLst>
                                    <p:set>
                                      <p:cBhvr>
                                        <p:cTn id="150" dur="1" fill="hold">
                                          <p:stCondLst>
                                            <p:cond delay="0"/>
                                          </p:stCondLst>
                                        </p:cTn>
                                        <p:tgtEl>
                                          <p:spTgt spid="520"/>
                                        </p:tgtEl>
                                        <p:attrNameLst>
                                          <p:attrName>style.visibility</p:attrName>
                                        </p:attrNameLst>
                                      </p:cBhvr>
                                      <p:to>
                                        <p:strVal val="visible"/>
                                      </p:to>
                                    </p:set>
                                    <p:animEffect transition="in" filter="fade">
                                      <p:cBhvr additive="repl">
                                        <p:cTn id="151" dur="500"/>
                                        <p:tgtEl>
                                          <p:spTgt spid="520"/>
                                        </p:tgtEl>
                                      </p:cBhvr>
                                    </p:animEffect>
                                  </p:childTnLst>
                                </p:cTn>
                              </p:par>
                              <p:par>
                                <p:cTn id="152" presetID="10" presetClass="entr" fill="hold" nodeType="withEffect">
                                  <p:stCondLst>
                                    <p:cond delay="0"/>
                                  </p:stCondLst>
                                  <p:childTnLst>
                                    <p:set>
                                      <p:cBhvr>
                                        <p:cTn id="153" dur="1" fill="hold">
                                          <p:stCondLst>
                                            <p:cond delay="0"/>
                                          </p:stCondLst>
                                        </p:cTn>
                                        <p:tgtEl>
                                          <p:spTgt spid="521"/>
                                        </p:tgtEl>
                                        <p:attrNameLst>
                                          <p:attrName>style.visibility</p:attrName>
                                        </p:attrNameLst>
                                      </p:cBhvr>
                                      <p:to>
                                        <p:strVal val="visible"/>
                                      </p:to>
                                    </p:set>
                                    <p:animEffect transition="in" filter="fade">
                                      <p:cBhvr additive="repl">
                                        <p:cTn id="154" dur="500"/>
                                        <p:tgtEl>
                                          <p:spTgt spid="521"/>
                                        </p:tgtEl>
                                      </p:cBhvr>
                                    </p:animEffect>
                                  </p:childTnLst>
                                </p:cTn>
                              </p:par>
                              <p:par>
                                <p:cTn id="155" presetID="10" presetClass="entr" fill="hold" nodeType="withEffect">
                                  <p:stCondLst>
                                    <p:cond delay="0"/>
                                  </p:stCondLst>
                                  <p:childTnLst>
                                    <p:set>
                                      <p:cBhvr>
                                        <p:cTn id="156" dur="1" fill="hold">
                                          <p:stCondLst>
                                            <p:cond delay="0"/>
                                          </p:stCondLst>
                                        </p:cTn>
                                        <p:tgtEl>
                                          <p:spTgt spid="519"/>
                                        </p:tgtEl>
                                        <p:attrNameLst>
                                          <p:attrName>style.visibility</p:attrName>
                                        </p:attrNameLst>
                                      </p:cBhvr>
                                      <p:to>
                                        <p:strVal val="visible"/>
                                      </p:to>
                                    </p:set>
                                    <p:animEffect transition="in" filter="fade">
                                      <p:cBhvr additive="repl">
                                        <p:cTn id="157" dur="500"/>
                                        <p:tgtEl>
                                          <p:spTgt spid="519"/>
                                        </p:tgtEl>
                                      </p:cBhvr>
                                    </p:animEffect>
                                  </p:childTnLst>
                                </p:cTn>
                              </p:par>
                              <p:par>
                                <p:cTn id="158" presetID="10" presetClass="entr" fill="hold" nodeType="withEffect">
                                  <p:stCondLst>
                                    <p:cond delay="0"/>
                                  </p:stCondLst>
                                  <p:childTnLst>
                                    <p:set>
                                      <p:cBhvr>
                                        <p:cTn id="159" dur="1" fill="hold">
                                          <p:stCondLst>
                                            <p:cond delay="0"/>
                                          </p:stCondLst>
                                        </p:cTn>
                                        <p:tgtEl>
                                          <p:spTgt spid="538"/>
                                        </p:tgtEl>
                                        <p:attrNameLst>
                                          <p:attrName>style.visibility</p:attrName>
                                        </p:attrNameLst>
                                      </p:cBhvr>
                                      <p:to>
                                        <p:strVal val="visible"/>
                                      </p:to>
                                    </p:set>
                                    <p:animEffect transition="in" filter="fade">
                                      <p:cBhvr additive="repl">
                                        <p:cTn id="160" dur="500"/>
                                        <p:tgtEl>
                                          <p:spTgt spid="538"/>
                                        </p:tgtEl>
                                      </p:cBhvr>
                                    </p:animEffect>
                                  </p:childTnLst>
                                </p:cTn>
                              </p:par>
                              <p:par>
                                <p:cTn id="161" presetID="10" presetClass="entr" fill="hold" nodeType="withEffect">
                                  <p:stCondLst>
                                    <p:cond delay="0"/>
                                  </p:stCondLst>
                                  <p:childTnLst>
                                    <p:set>
                                      <p:cBhvr>
                                        <p:cTn id="162" dur="1" fill="hold">
                                          <p:stCondLst>
                                            <p:cond delay="0"/>
                                          </p:stCondLst>
                                        </p:cTn>
                                        <p:tgtEl>
                                          <p:spTgt spid="530"/>
                                        </p:tgtEl>
                                        <p:attrNameLst>
                                          <p:attrName>style.visibility</p:attrName>
                                        </p:attrNameLst>
                                      </p:cBhvr>
                                      <p:to>
                                        <p:strVal val="visible"/>
                                      </p:to>
                                    </p:set>
                                    <p:animEffect transition="in" filter="fade">
                                      <p:cBhvr additive="repl">
                                        <p:cTn id="163" dur="500"/>
                                        <p:tgtEl>
                                          <p:spTgt spid="530"/>
                                        </p:tgtEl>
                                      </p:cBhvr>
                                    </p:animEffect>
                                  </p:childTnLst>
                                </p:cTn>
                              </p:par>
                              <p:par>
                                <p:cTn id="164" presetID="10" presetClass="entr" fill="hold" nodeType="withEffect">
                                  <p:stCondLst>
                                    <p:cond delay="0"/>
                                  </p:stCondLst>
                                  <p:childTnLst>
                                    <p:set>
                                      <p:cBhvr>
                                        <p:cTn id="165" dur="1" fill="hold">
                                          <p:stCondLst>
                                            <p:cond delay="0"/>
                                          </p:stCondLst>
                                        </p:cTn>
                                        <p:tgtEl>
                                          <p:spTgt spid="522"/>
                                        </p:tgtEl>
                                        <p:attrNameLst>
                                          <p:attrName>style.visibility</p:attrName>
                                        </p:attrNameLst>
                                      </p:cBhvr>
                                      <p:to>
                                        <p:strVal val="visible"/>
                                      </p:to>
                                    </p:set>
                                    <p:animEffect transition="in" filter="fade">
                                      <p:cBhvr additive="repl">
                                        <p:cTn id="166" dur="500"/>
                                        <p:tgtEl>
                                          <p:spTgt spid="522"/>
                                        </p:tgtEl>
                                      </p:cBhvr>
                                    </p:animEffect>
                                  </p:childTnLst>
                                </p:cTn>
                              </p:par>
                            </p:childTnLst>
                          </p:cTn>
                        </p:par>
                      </p:childTnLst>
                    </p:cTn>
                  </p:par>
                  <p:par>
                    <p:cTn id="167" fill="hold">
                      <p:stCondLst>
                        <p:cond delay="indefinite"/>
                      </p:stCondLst>
                      <p:childTnLst>
                        <p:par>
                          <p:cTn id="168" fill="hold">
                            <p:stCondLst>
                              <p:cond delay="0"/>
                            </p:stCondLst>
                            <p:childTnLst>
                              <p:par>
                                <p:cTn id="169" presetID="42" presetClass="path" fill="hold" nodeType="clickEffect">
                                  <p:stCondLst>
                                    <p:cond delay="0"/>
                                  </p:stCondLst>
                                  <p:childTnLst>
                                    <p:animMotion origin="layout" path="M 1.38889E-006 -2.22222E-006 L 1.38889E-006 0.25486 E">
                                      <p:cBhvr>
                                        <p:cTn id="170" dur="2000" fill="hold"/>
                                        <p:tgtEl>
                                          <p:spTgt spid="538"/>
                                        </p:tgtEl>
                                        <p:attrNameLst>
                                          <p:attrName>ppt_x</p:attrName>
                                          <p:attrName>ppt_y</p:attrName>
                                        </p:attrNameLst>
                                      </p:cBhvr>
                                    </p:animMotion>
                                  </p:childTnLst>
                                </p:cTn>
                              </p:par>
                              <p:par>
                                <p:cTn id="171" presetID="10" presetClass="exit" fill="hold" nodeType="withEffect">
                                  <p:stCondLst>
                                    <p:cond delay="0"/>
                                  </p:stCondLst>
                                  <p:childTnLst>
                                    <p:animEffect transition="out" filter="fade">
                                      <p:cBhvr additive="repl">
                                        <p:cTn id="172" dur="500"/>
                                        <p:tgtEl>
                                          <p:spTgt spid="523"/>
                                        </p:tgtEl>
                                      </p:cBhvr>
                                    </p:animEffect>
                                    <p:set>
                                      <p:cBhvr>
                                        <p:cTn id="173" dur="1" fill="hold">
                                          <p:stCondLst>
                                            <p:cond delay="499"/>
                                          </p:stCondLst>
                                        </p:cTn>
                                        <p:tgtEl>
                                          <p:spTgt spid="523"/>
                                        </p:tgtEl>
                                        <p:attrNameLst>
                                          <p:attrName>style.visibility</p:attrName>
                                        </p:attrNameLst>
                                      </p:cBhvr>
                                      <p:to>
                                        <p:strVal val="hidden"/>
                                      </p:to>
                                    </p:set>
                                  </p:childTnLst>
                                </p:cTn>
                              </p:par>
                              <p:par>
                                <p:cTn id="174" presetID="10" presetClass="exit" fill="hold" nodeType="withEffect">
                                  <p:stCondLst>
                                    <p:cond delay="0"/>
                                  </p:stCondLst>
                                  <p:childTnLst>
                                    <p:animEffect transition="out" filter="fade">
                                      <p:cBhvr additive="repl">
                                        <p:cTn id="175" dur="500"/>
                                        <p:tgtEl>
                                          <p:spTgt spid="518"/>
                                        </p:tgtEl>
                                      </p:cBhvr>
                                    </p:animEffect>
                                    <p:set>
                                      <p:cBhvr>
                                        <p:cTn id="176" dur="1" fill="hold">
                                          <p:stCondLst>
                                            <p:cond delay="499"/>
                                          </p:stCondLst>
                                        </p:cTn>
                                        <p:tgtEl>
                                          <p:spTgt spid="518"/>
                                        </p:tgtEl>
                                        <p:attrNameLst>
                                          <p:attrName>style.visibility</p:attrName>
                                        </p:attrNameLst>
                                      </p:cBhvr>
                                      <p:to>
                                        <p:strVal val="hidden"/>
                                      </p:to>
                                    </p:set>
                                  </p:childTnLst>
                                </p:cTn>
                              </p:par>
                              <p:par>
                                <p:cTn id="177" presetID="10" presetClass="exit" fill="hold" nodeType="withEffect">
                                  <p:stCondLst>
                                    <p:cond delay="0"/>
                                  </p:stCondLst>
                                  <p:childTnLst>
                                    <p:animEffect transition="out" filter="fade">
                                      <p:cBhvr additive="repl">
                                        <p:cTn id="178" dur="500"/>
                                        <p:tgtEl>
                                          <p:spTgt spid="525"/>
                                        </p:tgtEl>
                                      </p:cBhvr>
                                    </p:animEffect>
                                    <p:set>
                                      <p:cBhvr>
                                        <p:cTn id="179" dur="1" fill="hold">
                                          <p:stCondLst>
                                            <p:cond delay="499"/>
                                          </p:stCondLst>
                                        </p:cTn>
                                        <p:tgtEl>
                                          <p:spTgt spid="525"/>
                                        </p:tgtEl>
                                        <p:attrNameLst>
                                          <p:attrName>style.visibility</p:attrName>
                                        </p:attrNameLst>
                                      </p:cBhvr>
                                      <p:to>
                                        <p:strVal val="hidden"/>
                                      </p:to>
                                    </p:set>
                                  </p:childTnLst>
                                </p:cTn>
                              </p:par>
                              <p:par>
                                <p:cTn id="180" presetID="10" presetClass="exit" fill="hold" nodeType="withEffect">
                                  <p:stCondLst>
                                    <p:cond delay="0"/>
                                  </p:stCondLst>
                                  <p:childTnLst>
                                    <p:animEffect transition="out" filter="fade">
                                      <p:cBhvr additive="repl">
                                        <p:cTn id="181" dur="500"/>
                                        <p:tgtEl>
                                          <p:spTgt spid="524"/>
                                        </p:tgtEl>
                                      </p:cBhvr>
                                    </p:animEffect>
                                    <p:set>
                                      <p:cBhvr>
                                        <p:cTn id="182" dur="1" fill="hold">
                                          <p:stCondLst>
                                            <p:cond delay="499"/>
                                          </p:stCondLst>
                                        </p:cTn>
                                        <p:tgtEl>
                                          <p:spTgt spid="524"/>
                                        </p:tgtEl>
                                        <p:attrNameLst>
                                          <p:attrName>style.visibility</p:attrName>
                                        </p:attrNameLst>
                                      </p:cBhvr>
                                      <p:to>
                                        <p:strVal val="hidden"/>
                                      </p:to>
                                    </p:set>
                                  </p:childTnLst>
                                </p:cTn>
                              </p:par>
                              <p:par>
                                <p:cTn id="183" presetID="10" presetClass="exit" fill="hold" nodeType="withEffect">
                                  <p:stCondLst>
                                    <p:cond delay="0"/>
                                  </p:stCondLst>
                                  <p:childTnLst>
                                    <p:animEffect transition="out" filter="fade">
                                      <p:cBhvr additive="repl">
                                        <p:cTn id="184" dur="500"/>
                                        <p:tgtEl>
                                          <p:spTgt spid="515"/>
                                        </p:tgtEl>
                                      </p:cBhvr>
                                    </p:animEffect>
                                    <p:set>
                                      <p:cBhvr>
                                        <p:cTn id="185" dur="1" fill="hold">
                                          <p:stCondLst>
                                            <p:cond delay="499"/>
                                          </p:stCondLst>
                                        </p:cTn>
                                        <p:tgtEl>
                                          <p:spTgt spid="515"/>
                                        </p:tgtEl>
                                        <p:attrNameLst>
                                          <p:attrName>style.visibility</p:attrName>
                                        </p:attrNameLst>
                                      </p:cBhvr>
                                      <p:to>
                                        <p:strVal val="hidden"/>
                                      </p:to>
                                    </p:set>
                                  </p:childTnLst>
                                </p:cTn>
                              </p:par>
                              <p:par>
                                <p:cTn id="186" presetID="10" presetClass="exit" fill="hold" nodeType="withEffect">
                                  <p:stCondLst>
                                    <p:cond delay="0"/>
                                  </p:stCondLst>
                                  <p:childTnLst>
                                    <p:animEffect transition="out" filter="fade">
                                      <p:cBhvr additive="repl">
                                        <p:cTn id="187" dur="500"/>
                                        <p:tgtEl>
                                          <p:spTgt spid="516"/>
                                        </p:tgtEl>
                                      </p:cBhvr>
                                    </p:animEffect>
                                    <p:set>
                                      <p:cBhvr>
                                        <p:cTn id="188" dur="1" fill="hold">
                                          <p:stCondLst>
                                            <p:cond delay="499"/>
                                          </p:stCondLst>
                                        </p:cTn>
                                        <p:tgtEl>
                                          <p:spTgt spid="516"/>
                                        </p:tgtEl>
                                        <p:attrNameLst>
                                          <p:attrName>style.visibility</p:attrName>
                                        </p:attrNameLst>
                                      </p:cBhvr>
                                      <p:to>
                                        <p:strVal val="hidden"/>
                                      </p:to>
                                    </p:set>
                                  </p:childTnLst>
                                </p:cTn>
                              </p:par>
                              <p:par>
                                <p:cTn id="189" presetID="10" presetClass="exit" fill="hold" nodeType="withEffect">
                                  <p:stCondLst>
                                    <p:cond delay="0"/>
                                  </p:stCondLst>
                                  <p:childTnLst>
                                    <p:animEffect transition="out" filter="fade">
                                      <p:cBhvr additive="repl">
                                        <p:cTn id="190" dur="500"/>
                                        <p:tgtEl>
                                          <p:spTgt spid="517"/>
                                        </p:tgtEl>
                                      </p:cBhvr>
                                    </p:animEffect>
                                    <p:set>
                                      <p:cBhvr>
                                        <p:cTn id="191" dur="1" fill="hold">
                                          <p:stCondLst>
                                            <p:cond delay="499"/>
                                          </p:stCondLst>
                                        </p:cTn>
                                        <p:tgtEl>
                                          <p:spTgt spid="517"/>
                                        </p:tgtEl>
                                        <p:attrNameLst>
                                          <p:attrName>style.visibility</p:attrName>
                                        </p:attrNameLst>
                                      </p:cBhvr>
                                      <p:to>
                                        <p:strVal val="hidden"/>
                                      </p:to>
                                    </p:set>
                                  </p:childTnLst>
                                </p:cTn>
                              </p:par>
                              <p:par>
                                <p:cTn id="192" presetID="10" presetClass="exit" fill="hold" nodeType="withEffect">
                                  <p:stCondLst>
                                    <p:cond delay="0"/>
                                  </p:stCondLst>
                                  <p:childTnLst>
                                    <p:animEffect transition="out" filter="fade">
                                      <p:cBhvr additive="repl">
                                        <p:cTn id="193" dur="500"/>
                                        <p:tgtEl>
                                          <p:spTgt spid="520"/>
                                        </p:tgtEl>
                                      </p:cBhvr>
                                    </p:animEffect>
                                    <p:set>
                                      <p:cBhvr>
                                        <p:cTn id="194" dur="1" fill="hold">
                                          <p:stCondLst>
                                            <p:cond delay="499"/>
                                          </p:stCondLst>
                                        </p:cTn>
                                        <p:tgtEl>
                                          <p:spTgt spid="520"/>
                                        </p:tgtEl>
                                        <p:attrNameLst>
                                          <p:attrName>style.visibility</p:attrName>
                                        </p:attrNameLst>
                                      </p:cBhvr>
                                      <p:to>
                                        <p:strVal val="hidden"/>
                                      </p:to>
                                    </p:set>
                                  </p:childTnLst>
                                </p:cTn>
                              </p:par>
                              <p:par>
                                <p:cTn id="195" presetID="10" presetClass="exit" fill="hold" nodeType="withEffect">
                                  <p:stCondLst>
                                    <p:cond delay="0"/>
                                  </p:stCondLst>
                                  <p:childTnLst>
                                    <p:animEffect transition="out" filter="fade">
                                      <p:cBhvr additive="repl">
                                        <p:cTn id="196" dur="500"/>
                                        <p:tgtEl>
                                          <p:spTgt spid="521"/>
                                        </p:tgtEl>
                                      </p:cBhvr>
                                    </p:animEffect>
                                    <p:set>
                                      <p:cBhvr>
                                        <p:cTn id="197" dur="1" fill="hold">
                                          <p:stCondLst>
                                            <p:cond delay="499"/>
                                          </p:stCondLst>
                                        </p:cTn>
                                        <p:tgtEl>
                                          <p:spTgt spid="521"/>
                                        </p:tgtEl>
                                        <p:attrNameLst>
                                          <p:attrName>style.visibility</p:attrName>
                                        </p:attrNameLst>
                                      </p:cBhvr>
                                      <p:to>
                                        <p:strVal val="hidden"/>
                                      </p:to>
                                    </p:set>
                                  </p:childTnLst>
                                </p:cTn>
                              </p:par>
                              <p:par>
                                <p:cTn id="198" presetID="10" presetClass="exit" fill="hold" nodeType="withEffect">
                                  <p:stCondLst>
                                    <p:cond delay="0"/>
                                  </p:stCondLst>
                                  <p:childTnLst>
                                    <p:animEffect transition="out" filter="fade">
                                      <p:cBhvr additive="repl">
                                        <p:cTn id="199" dur="500"/>
                                        <p:tgtEl>
                                          <p:spTgt spid="519"/>
                                        </p:tgtEl>
                                      </p:cBhvr>
                                    </p:animEffect>
                                    <p:set>
                                      <p:cBhvr>
                                        <p:cTn id="200" dur="1" fill="hold">
                                          <p:stCondLst>
                                            <p:cond delay="499"/>
                                          </p:stCondLst>
                                        </p:cTn>
                                        <p:tgtEl>
                                          <p:spTgt spid="519"/>
                                        </p:tgtEl>
                                        <p:attrNameLst>
                                          <p:attrName>style.visibility</p:attrName>
                                        </p:attrNameLst>
                                      </p:cBhvr>
                                      <p:to>
                                        <p:strVal val="hidden"/>
                                      </p:to>
                                    </p:set>
                                  </p:childTnLst>
                                </p:cTn>
                              </p:par>
                              <p:par>
                                <p:cTn id="201" presetID="10" presetClass="exit" fill="hold" nodeType="withEffect">
                                  <p:stCondLst>
                                    <p:cond delay="0"/>
                                  </p:stCondLst>
                                  <p:childTnLst>
                                    <p:animEffect transition="out" filter="fade">
                                      <p:cBhvr additive="repl">
                                        <p:cTn id="202" dur="500"/>
                                        <p:tgtEl>
                                          <p:spTgt spid="530"/>
                                        </p:tgtEl>
                                      </p:cBhvr>
                                    </p:animEffect>
                                    <p:set>
                                      <p:cBhvr>
                                        <p:cTn id="203" dur="1" fill="hold">
                                          <p:stCondLst>
                                            <p:cond delay="499"/>
                                          </p:stCondLst>
                                        </p:cTn>
                                        <p:tgtEl>
                                          <p:spTgt spid="530"/>
                                        </p:tgtEl>
                                        <p:attrNameLst>
                                          <p:attrName>style.visibility</p:attrName>
                                        </p:attrNameLst>
                                      </p:cBhvr>
                                      <p:to>
                                        <p:strVal val="hidden"/>
                                      </p:to>
                                    </p:set>
                                  </p:childTnLst>
                                </p:cTn>
                              </p:par>
                              <p:par>
                                <p:cTn id="204" presetID="10" presetClass="exit" fill="hold" nodeType="withEffect">
                                  <p:stCondLst>
                                    <p:cond delay="0"/>
                                  </p:stCondLst>
                                  <p:childTnLst>
                                    <p:animEffect transition="out" filter="fade">
                                      <p:cBhvr additive="repl">
                                        <p:cTn id="205" dur="500"/>
                                        <p:tgtEl>
                                          <p:spTgt spid="522"/>
                                        </p:tgtEl>
                                      </p:cBhvr>
                                    </p:animEffect>
                                    <p:set>
                                      <p:cBhvr>
                                        <p:cTn id="206" dur="1" fill="hold">
                                          <p:stCondLst>
                                            <p:cond delay="499"/>
                                          </p:stCondLst>
                                        </p:cTn>
                                        <p:tgtEl>
                                          <p:spTgt spid="522"/>
                                        </p:tgtEl>
                                        <p:attrNameLst>
                                          <p:attrName>style.visibility</p:attrName>
                                        </p:attrNameLst>
                                      </p:cBhvr>
                                      <p:to>
                                        <p:strVal val="hidden"/>
                                      </p:to>
                                    </p:set>
                                  </p:childTnLst>
                                </p:cTn>
                              </p:par>
                            </p:childTnLst>
                          </p:cTn>
                        </p:par>
                        <p:par>
                          <p:cTn id="207" fill="hold">
                            <p:stCondLst>
                              <p:cond delay="2000"/>
                            </p:stCondLst>
                            <p:childTnLst>
                              <p:par>
                                <p:cTn id="208" presetID="10" presetClass="exit" fill="hold" nodeType="afterEffect">
                                  <p:stCondLst>
                                    <p:cond delay="0"/>
                                  </p:stCondLst>
                                  <p:childTnLst>
                                    <p:animEffect transition="out" filter="fade">
                                      <p:cBhvr additive="repl">
                                        <p:cTn id="209" dur="500"/>
                                        <p:tgtEl>
                                          <p:spTgt spid="512"/>
                                        </p:tgtEl>
                                      </p:cBhvr>
                                    </p:animEffect>
                                    <p:set>
                                      <p:cBhvr>
                                        <p:cTn id="210" dur="1" fill="hold">
                                          <p:stCondLst>
                                            <p:cond delay="499"/>
                                          </p:stCondLst>
                                        </p:cTn>
                                        <p:tgtEl>
                                          <p:spTgt spid="512"/>
                                        </p:tgtEl>
                                        <p:attrNameLst>
                                          <p:attrName>style.visibility</p:attrName>
                                        </p:attrNameLst>
                                      </p:cBhvr>
                                      <p:to>
                                        <p:strVal val="hidden"/>
                                      </p:to>
                                    </p:set>
                                  </p:childTnLst>
                                </p:cTn>
                              </p:par>
                              <p:par>
                                <p:cTn id="211" presetID="10" presetClass="exit" fill="hold" nodeType="withEffect">
                                  <p:stCondLst>
                                    <p:cond delay="0"/>
                                  </p:stCondLst>
                                  <p:childTnLst>
                                    <p:animEffect transition="out" filter="fade">
                                      <p:cBhvr additive="repl">
                                        <p:cTn id="212" dur="500"/>
                                        <p:tgtEl>
                                          <p:spTgt spid="507"/>
                                        </p:tgtEl>
                                      </p:cBhvr>
                                    </p:animEffect>
                                    <p:set>
                                      <p:cBhvr>
                                        <p:cTn id="213" dur="1" fill="hold">
                                          <p:stCondLst>
                                            <p:cond delay="499"/>
                                          </p:stCondLst>
                                        </p:cTn>
                                        <p:tgtEl>
                                          <p:spTgt spid="507"/>
                                        </p:tgtEl>
                                        <p:attrNameLst>
                                          <p:attrName>style.visibility</p:attrName>
                                        </p:attrNameLst>
                                      </p:cBhvr>
                                      <p:to>
                                        <p:strVal val="hidden"/>
                                      </p:to>
                                    </p:set>
                                  </p:childTnLst>
                                </p:cTn>
                              </p:par>
                              <p:par>
                                <p:cTn id="214" presetID="10" presetClass="exit" fill="hold" nodeType="withEffect">
                                  <p:stCondLst>
                                    <p:cond delay="0"/>
                                  </p:stCondLst>
                                  <p:childTnLst>
                                    <p:animEffect transition="out" filter="fade">
                                      <p:cBhvr additive="repl">
                                        <p:cTn id="215" dur="500"/>
                                        <p:tgtEl>
                                          <p:spTgt spid="514"/>
                                        </p:tgtEl>
                                      </p:cBhvr>
                                    </p:animEffect>
                                    <p:set>
                                      <p:cBhvr>
                                        <p:cTn id="216" dur="1" fill="hold">
                                          <p:stCondLst>
                                            <p:cond delay="499"/>
                                          </p:stCondLst>
                                        </p:cTn>
                                        <p:tgtEl>
                                          <p:spTgt spid="514"/>
                                        </p:tgtEl>
                                        <p:attrNameLst>
                                          <p:attrName>style.visibility</p:attrName>
                                        </p:attrNameLst>
                                      </p:cBhvr>
                                      <p:to>
                                        <p:strVal val="hidden"/>
                                      </p:to>
                                    </p:set>
                                  </p:childTnLst>
                                </p:cTn>
                              </p:par>
                              <p:par>
                                <p:cTn id="217" presetID="10" presetClass="exit" fill="hold" nodeType="withEffect">
                                  <p:stCondLst>
                                    <p:cond delay="0"/>
                                  </p:stCondLst>
                                  <p:childTnLst>
                                    <p:animEffect transition="out" filter="fade">
                                      <p:cBhvr additive="repl">
                                        <p:cTn id="218" dur="500"/>
                                        <p:tgtEl>
                                          <p:spTgt spid="513"/>
                                        </p:tgtEl>
                                      </p:cBhvr>
                                    </p:animEffect>
                                    <p:set>
                                      <p:cBhvr>
                                        <p:cTn id="219" dur="1" fill="hold">
                                          <p:stCondLst>
                                            <p:cond delay="499"/>
                                          </p:stCondLst>
                                        </p:cTn>
                                        <p:tgtEl>
                                          <p:spTgt spid="513"/>
                                        </p:tgtEl>
                                        <p:attrNameLst>
                                          <p:attrName>style.visibility</p:attrName>
                                        </p:attrNameLst>
                                      </p:cBhvr>
                                      <p:to>
                                        <p:strVal val="hidden"/>
                                      </p:to>
                                    </p:set>
                                  </p:childTnLst>
                                </p:cTn>
                              </p:par>
                              <p:par>
                                <p:cTn id="220" presetID="10" presetClass="exit" fill="hold" nodeType="withEffect">
                                  <p:stCondLst>
                                    <p:cond delay="0"/>
                                  </p:stCondLst>
                                  <p:childTnLst>
                                    <p:animEffect transition="out" filter="fade">
                                      <p:cBhvr additive="repl">
                                        <p:cTn id="221" dur="500"/>
                                        <p:tgtEl>
                                          <p:spTgt spid="504"/>
                                        </p:tgtEl>
                                      </p:cBhvr>
                                    </p:animEffect>
                                    <p:set>
                                      <p:cBhvr>
                                        <p:cTn id="222" dur="1" fill="hold">
                                          <p:stCondLst>
                                            <p:cond delay="499"/>
                                          </p:stCondLst>
                                        </p:cTn>
                                        <p:tgtEl>
                                          <p:spTgt spid="504"/>
                                        </p:tgtEl>
                                        <p:attrNameLst>
                                          <p:attrName>style.visibility</p:attrName>
                                        </p:attrNameLst>
                                      </p:cBhvr>
                                      <p:to>
                                        <p:strVal val="hidden"/>
                                      </p:to>
                                    </p:set>
                                  </p:childTnLst>
                                </p:cTn>
                              </p:par>
                              <p:par>
                                <p:cTn id="223" presetID="10" presetClass="exit" fill="hold" nodeType="withEffect">
                                  <p:stCondLst>
                                    <p:cond delay="0"/>
                                  </p:stCondLst>
                                  <p:childTnLst>
                                    <p:animEffect transition="out" filter="fade">
                                      <p:cBhvr additive="repl">
                                        <p:cTn id="224" dur="500"/>
                                        <p:tgtEl>
                                          <p:spTgt spid="505"/>
                                        </p:tgtEl>
                                      </p:cBhvr>
                                    </p:animEffect>
                                    <p:set>
                                      <p:cBhvr>
                                        <p:cTn id="225" dur="1" fill="hold">
                                          <p:stCondLst>
                                            <p:cond delay="499"/>
                                          </p:stCondLst>
                                        </p:cTn>
                                        <p:tgtEl>
                                          <p:spTgt spid="505"/>
                                        </p:tgtEl>
                                        <p:attrNameLst>
                                          <p:attrName>style.visibility</p:attrName>
                                        </p:attrNameLst>
                                      </p:cBhvr>
                                      <p:to>
                                        <p:strVal val="hidden"/>
                                      </p:to>
                                    </p:set>
                                  </p:childTnLst>
                                </p:cTn>
                              </p:par>
                              <p:par>
                                <p:cTn id="226" presetID="10" presetClass="exit" fill="hold" nodeType="withEffect">
                                  <p:stCondLst>
                                    <p:cond delay="0"/>
                                  </p:stCondLst>
                                  <p:childTnLst>
                                    <p:animEffect transition="out" filter="fade">
                                      <p:cBhvr additive="repl">
                                        <p:cTn id="227" dur="500"/>
                                        <p:tgtEl>
                                          <p:spTgt spid="506"/>
                                        </p:tgtEl>
                                      </p:cBhvr>
                                    </p:animEffect>
                                    <p:set>
                                      <p:cBhvr>
                                        <p:cTn id="228" dur="1" fill="hold">
                                          <p:stCondLst>
                                            <p:cond delay="499"/>
                                          </p:stCondLst>
                                        </p:cTn>
                                        <p:tgtEl>
                                          <p:spTgt spid="506"/>
                                        </p:tgtEl>
                                        <p:attrNameLst>
                                          <p:attrName>style.visibility</p:attrName>
                                        </p:attrNameLst>
                                      </p:cBhvr>
                                      <p:to>
                                        <p:strVal val="hidden"/>
                                      </p:to>
                                    </p:set>
                                  </p:childTnLst>
                                </p:cTn>
                              </p:par>
                              <p:par>
                                <p:cTn id="229" presetID="10" presetClass="exit" fill="hold" nodeType="withEffect">
                                  <p:stCondLst>
                                    <p:cond delay="0"/>
                                  </p:stCondLst>
                                  <p:childTnLst>
                                    <p:animEffect transition="out" filter="fade">
                                      <p:cBhvr additive="repl">
                                        <p:cTn id="230" dur="500"/>
                                        <p:tgtEl>
                                          <p:spTgt spid="528"/>
                                        </p:tgtEl>
                                      </p:cBhvr>
                                    </p:animEffect>
                                    <p:set>
                                      <p:cBhvr>
                                        <p:cTn id="231" dur="1" fill="hold">
                                          <p:stCondLst>
                                            <p:cond delay="499"/>
                                          </p:stCondLst>
                                        </p:cTn>
                                        <p:tgtEl>
                                          <p:spTgt spid="528"/>
                                        </p:tgtEl>
                                        <p:attrNameLst>
                                          <p:attrName>style.visibility</p:attrName>
                                        </p:attrNameLst>
                                      </p:cBhvr>
                                      <p:to>
                                        <p:strVal val="hidden"/>
                                      </p:to>
                                    </p:set>
                                  </p:childTnLst>
                                </p:cTn>
                              </p:par>
                              <p:par>
                                <p:cTn id="232" presetID="10" presetClass="exit" fill="hold" nodeType="withEffect">
                                  <p:stCondLst>
                                    <p:cond delay="0"/>
                                  </p:stCondLst>
                                  <p:childTnLst>
                                    <p:animEffect transition="out" filter="fade">
                                      <p:cBhvr additive="repl">
                                        <p:cTn id="233" dur="500"/>
                                        <p:tgtEl>
                                          <p:spTgt spid="529"/>
                                        </p:tgtEl>
                                      </p:cBhvr>
                                    </p:animEffect>
                                    <p:set>
                                      <p:cBhvr>
                                        <p:cTn id="234" dur="1" fill="hold">
                                          <p:stCondLst>
                                            <p:cond delay="499"/>
                                          </p:stCondLst>
                                        </p:cTn>
                                        <p:tgtEl>
                                          <p:spTgt spid="529"/>
                                        </p:tgtEl>
                                        <p:attrNameLst>
                                          <p:attrName>style.visibility</p:attrName>
                                        </p:attrNameLst>
                                      </p:cBhvr>
                                      <p:to>
                                        <p:strVal val="hidden"/>
                                      </p:to>
                                    </p:set>
                                  </p:childTnLst>
                                </p:cTn>
                              </p:par>
                              <p:par>
                                <p:cTn id="235" presetID="10" presetClass="exit" fill="hold" nodeType="withEffect">
                                  <p:stCondLst>
                                    <p:cond delay="0"/>
                                  </p:stCondLst>
                                  <p:childTnLst>
                                    <p:animEffect transition="out" filter="fade">
                                      <p:cBhvr additive="repl">
                                        <p:cTn id="236" dur="500"/>
                                        <p:tgtEl>
                                          <p:spTgt spid="511"/>
                                        </p:tgtEl>
                                      </p:cBhvr>
                                    </p:animEffect>
                                    <p:set>
                                      <p:cBhvr>
                                        <p:cTn id="237" dur="1" fill="hold">
                                          <p:stCondLst>
                                            <p:cond delay="499"/>
                                          </p:stCondLst>
                                        </p:cTn>
                                        <p:tgtEl>
                                          <p:spTgt spid="511"/>
                                        </p:tgtEl>
                                        <p:attrNameLst>
                                          <p:attrName>style.visibility</p:attrName>
                                        </p:attrNameLst>
                                      </p:cBhvr>
                                      <p:to>
                                        <p:strVal val="hidden"/>
                                      </p:to>
                                    </p:set>
                                  </p:childTnLst>
                                </p:cTn>
                              </p:par>
                              <p:par>
                                <p:cTn id="238" presetID="10" presetClass="exit" fill="hold" nodeType="withEffect">
                                  <p:stCondLst>
                                    <p:cond delay="0"/>
                                  </p:stCondLst>
                                  <p:childTnLst>
                                    <p:animEffect transition="out" filter="fade">
                                      <p:cBhvr additive="repl">
                                        <p:cTn id="239" dur="500"/>
                                        <p:tgtEl>
                                          <p:spTgt spid="508"/>
                                        </p:tgtEl>
                                      </p:cBhvr>
                                    </p:animEffect>
                                    <p:set>
                                      <p:cBhvr>
                                        <p:cTn id="240" dur="1" fill="hold">
                                          <p:stCondLst>
                                            <p:cond delay="499"/>
                                          </p:stCondLst>
                                        </p:cTn>
                                        <p:tgtEl>
                                          <p:spTgt spid="508"/>
                                        </p:tgtEl>
                                        <p:attrNameLst>
                                          <p:attrName>style.visibility</p:attrName>
                                        </p:attrNameLst>
                                      </p:cBhvr>
                                      <p:to>
                                        <p:strVal val="hidden"/>
                                      </p:to>
                                    </p:set>
                                  </p:childTnLst>
                                </p:cTn>
                              </p:par>
                              <p:par>
                                <p:cTn id="241" presetID="10" presetClass="exit" fill="hold" nodeType="withEffect">
                                  <p:stCondLst>
                                    <p:cond delay="0"/>
                                  </p:stCondLst>
                                  <p:childTnLst>
                                    <p:animEffect transition="out" filter="fade">
                                      <p:cBhvr additive="repl">
                                        <p:cTn id="242" dur="500"/>
                                        <p:tgtEl>
                                          <p:spTgt spid="510"/>
                                        </p:tgtEl>
                                      </p:cBhvr>
                                    </p:animEffect>
                                    <p:set>
                                      <p:cBhvr>
                                        <p:cTn id="243" dur="1" fill="hold">
                                          <p:stCondLst>
                                            <p:cond delay="499"/>
                                          </p:stCondLst>
                                        </p:cTn>
                                        <p:tgtEl>
                                          <p:spTgt spid="510"/>
                                        </p:tgtEl>
                                        <p:attrNameLst>
                                          <p:attrName>style.visibility</p:attrName>
                                        </p:attrNameLst>
                                      </p:cBhvr>
                                      <p:to>
                                        <p:strVal val="hidden"/>
                                      </p:to>
                                    </p:set>
                                  </p:childTnLst>
                                </p:cTn>
                              </p:par>
                              <p:par>
                                <p:cTn id="244" presetID="10" presetClass="exit" fill="hold" nodeType="withEffect">
                                  <p:stCondLst>
                                    <p:cond delay="0"/>
                                  </p:stCondLst>
                                  <p:childTnLst>
                                    <p:animEffect transition="out" filter="fade">
                                      <p:cBhvr additive="repl">
                                        <p:cTn id="245" dur="500"/>
                                        <p:tgtEl>
                                          <p:spTgt spid="509"/>
                                        </p:tgtEl>
                                      </p:cBhvr>
                                    </p:animEffect>
                                    <p:set>
                                      <p:cBhvr>
                                        <p:cTn id="246" dur="1" fill="hold">
                                          <p:stCondLst>
                                            <p:cond delay="499"/>
                                          </p:stCondLst>
                                        </p:cTn>
                                        <p:tgtEl>
                                          <p:spTgt spid="509"/>
                                        </p:tgtEl>
                                        <p:attrNameLst>
                                          <p:attrName>style.visibility</p:attrName>
                                        </p:attrNameLst>
                                      </p:cBhvr>
                                      <p:to>
                                        <p:strVal val="hidden"/>
                                      </p:to>
                                    </p:set>
                                  </p:childTnLst>
                                </p:cTn>
                              </p:par>
                            </p:childTnLst>
                          </p:cTn>
                        </p:par>
                        <p:par>
                          <p:cTn id="247" fill="hold">
                            <p:stCondLst>
                              <p:cond delay="2500"/>
                            </p:stCondLst>
                            <p:childTnLst>
                              <p:par>
                                <p:cTn id="248" presetID="42" presetClass="path" fill="hold" nodeType="afterEffect">
                                  <p:stCondLst>
                                    <p:cond delay="0"/>
                                  </p:stCondLst>
                                  <p:childTnLst>
                                    <p:animMotion origin="layout" path="M 1.38889E-006 0.25463 L 1.38889E-006 0.40949 E">
                                      <p:cBhvr>
                                        <p:cTn id="249" dur="2000" fill="hold"/>
                                        <p:tgtEl>
                                          <p:spTgt spid="538"/>
                                        </p:tgtEl>
                                        <p:attrNameLst>
                                          <p:attrName>ppt_x</p:attrName>
                                          <p:attrName>ppt_y</p:attrName>
                                        </p:attrNameLst>
                                      </p:cBhvr>
                                    </p:animMotion>
                                  </p:childTnLst>
                                </p:cTn>
                              </p:par>
                            </p:childTnLst>
                          </p:cTn>
                        </p:par>
                        <p:par>
                          <p:cTn id="250" fill="hold">
                            <p:stCondLst>
                              <p:cond delay="4500"/>
                            </p:stCondLst>
                            <p:childTnLst>
                              <p:par>
                                <p:cTn id="251" presetID="10" presetClass="exit" fill="hold" nodeType="afterEffect">
                                  <p:stCondLst>
                                    <p:cond delay="0"/>
                                  </p:stCondLst>
                                  <p:childTnLst>
                                    <p:animEffect transition="out" filter="fade">
                                      <p:cBhvr additive="repl">
                                        <p:cTn id="252" dur="500"/>
                                        <p:tgtEl>
                                          <p:spTgt spid="537"/>
                                        </p:tgtEl>
                                      </p:cBhvr>
                                    </p:animEffect>
                                    <p:set>
                                      <p:cBhvr>
                                        <p:cTn id="253" dur="1" fill="hold">
                                          <p:stCondLst>
                                            <p:cond delay="499"/>
                                          </p:stCondLst>
                                        </p:cTn>
                                        <p:tgtEl>
                                          <p:spTgt spid="537"/>
                                        </p:tgtEl>
                                        <p:attrNameLst>
                                          <p:attrName>style.visibility</p:attrName>
                                        </p:attrNameLst>
                                      </p:cBhvr>
                                      <p:to>
                                        <p:strVal val="hidden"/>
                                      </p:to>
                                    </p:set>
                                  </p:childTnLst>
                                </p:cTn>
                              </p:par>
                              <p:par>
                                <p:cTn id="254" presetID="10" presetClass="exit" fill="hold" nodeType="withEffect">
                                  <p:stCondLst>
                                    <p:cond delay="0"/>
                                  </p:stCondLst>
                                  <p:childTnLst>
                                    <p:animEffect transition="out" filter="fade">
                                      <p:cBhvr additive="repl">
                                        <p:cTn id="255" dur="500"/>
                                        <p:tgtEl>
                                          <p:spTgt spid="486"/>
                                        </p:tgtEl>
                                      </p:cBhvr>
                                    </p:animEffect>
                                    <p:set>
                                      <p:cBhvr>
                                        <p:cTn id="256" dur="1" fill="hold">
                                          <p:stCondLst>
                                            <p:cond delay="499"/>
                                          </p:stCondLst>
                                        </p:cTn>
                                        <p:tgtEl>
                                          <p:spTgt spid="486"/>
                                        </p:tgtEl>
                                        <p:attrNameLst>
                                          <p:attrName>style.visibility</p:attrName>
                                        </p:attrNameLst>
                                      </p:cBhvr>
                                      <p:to>
                                        <p:strVal val="hidden"/>
                                      </p:to>
                                    </p:set>
                                  </p:childTnLst>
                                </p:cTn>
                              </p:par>
                              <p:par>
                                <p:cTn id="257" presetID="10" presetClass="exit" fill="hold" nodeType="withEffect">
                                  <p:stCondLst>
                                    <p:cond delay="0"/>
                                  </p:stCondLst>
                                  <p:childTnLst>
                                    <p:animEffect transition="out" filter="fade">
                                      <p:cBhvr additive="repl">
                                        <p:cTn id="258" dur="500"/>
                                        <p:tgtEl>
                                          <p:spTgt spid="484"/>
                                        </p:tgtEl>
                                      </p:cBhvr>
                                    </p:animEffect>
                                    <p:set>
                                      <p:cBhvr>
                                        <p:cTn id="259" dur="1" fill="hold">
                                          <p:stCondLst>
                                            <p:cond delay="499"/>
                                          </p:stCondLst>
                                        </p:cTn>
                                        <p:tgtEl>
                                          <p:spTgt spid="484"/>
                                        </p:tgtEl>
                                        <p:attrNameLst>
                                          <p:attrName>style.visibility</p:attrName>
                                        </p:attrNameLst>
                                      </p:cBhvr>
                                      <p:to>
                                        <p:strVal val="hidden"/>
                                      </p:to>
                                    </p:set>
                                  </p:childTnLst>
                                </p:cTn>
                              </p:par>
                              <p:par>
                                <p:cTn id="260" presetID="10" presetClass="exit" fill="hold" nodeType="withEffect">
                                  <p:stCondLst>
                                    <p:cond delay="0"/>
                                  </p:stCondLst>
                                  <p:childTnLst>
                                    <p:animEffect transition="out" filter="fade">
                                      <p:cBhvr additive="repl">
                                        <p:cTn id="261" dur="500"/>
                                        <p:tgtEl>
                                          <p:spTgt spid="482"/>
                                        </p:tgtEl>
                                      </p:cBhvr>
                                    </p:animEffect>
                                    <p:set>
                                      <p:cBhvr>
                                        <p:cTn id="262" dur="1" fill="hold">
                                          <p:stCondLst>
                                            <p:cond delay="499"/>
                                          </p:stCondLst>
                                        </p:cTn>
                                        <p:tgtEl>
                                          <p:spTgt spid="482"/>
                                        </p:tgtEl>
                                        <p:attrNameLst>
                                          <p:attrName>style.visibility</p:attrName>
                                        </p:attrNameLst>
                                      </p:cBhvr>
                                      <p:to>
                                        <p:strVal val="hidden"/>
                                      </p:to>
                                    </p:set>
                                  </p:childTnLst>
                                </p:cTn>
                              </p:par>
                              <p:par>
                                <p:cTn id="263" presetID="10" presetClass="exit" fill="hold" nodeType="withEffect">
                                  <p:stCondLst>
                                    <p:cond delay="0"/>
                                  </p:stCondLst>
                                  <p:childTnLst>
                                    <p:animEffect transition="out" filter="fade">
                                      <p:cBhvr additive="repl">
                                        <p:cTn id="264" dur="500"/>
                                        <p:tgtEl>
                                          <p:spTgt spid="480"/>
                                        </p:tgtEl>
                                      </p:cBhvr>
                                    </p:animEffect>
                                    <p:set>
                                      <p:cBhvr>
                                        <p:cTn id="265" dur="1" fill="hold">
                                          <p:stCondLst>
                                            <p:cond delay="499"/>
                                          </p:stCondLst>
                                        </p:cTn>
                                        <p:tgtEl>
                                          <p:spTgt spid="480"/>
                                        </p:tgtEl>
                                        <p:attrNameLst>
                                          <p:attrName>style.visibility</p:attrName>
                                        </p:attrNameLst>
                                      </p:cBhvr>
                                      <p:to>
                                        <p:strVal val="hidden"/>
                                      </p:to>
                                    </p:set>
                                  </p:childTnLst>
                                </p:cTn>
                              </p:par>
                              <p:par>
                                <p:cTn id="266" presetID="10" presetClass="exit" fill="hold" nodeType="withEffect">
                                  <p:stCondLst>
                                    <p:cond delay="0"/>
                                  </p:stCondLst>
                                  <p:childTnLst>
                                    <p:animEffect transition="out" filter="fade">
                                      <p:cBhvr additive="repl">
                                        <p:cTn id="267" dur="500"/>
                                        <p:tgtEl>
                                          <p:spTgt spid="481"/>
                                        </p:tgtEl>
                                      </p:cBhvr>
                                    </p:animEffect>
                                    <p:set>
                                      <p:cBhvr>
                                        <p:cTn id="268" dur="1" fill="hold">
                                          <p:stCondLst>
                                            <p:cond delay="499"/>
                                          </p:stCondLst>
                                        </p:cTn>
                                        <p:tgtEl>
                                          <p:spTgt spid="481"/>
                                        </p:tgtEl>
                                        <p:attrNameLst>
                                          <p:attrName>style.visibility</p:attrName>
                                        </p:attrNameLst>
                                      </p:cBhvr>
                                      <p:to>
                                        <p:strVal val="hidden"/>
                                      </p:to>
                                    </p:set>
                                  </p:childTnLst>
                                </p:cTn>
                              </p:par>
                              <p:par>
                                <p:cTn id="269" presetID="10" presetClass="exit" fill="hold" nodeType="withEffect">
                                  <p:stCondLst>
                                    <p:cond delay="0"/>
                                  </p:stCondLst>
                                  <p:childTnLst>
                                    <p:animEffect transition="out" filter="fade">
                                      <p:cBhvr additive="repl">
                                        <p:cTn id="270" dur="500"/>
                                        <p:tgtEl>
                                          <p:spTgt spid="487"/>
                                        </p:tgtEl>
                                      </p:cBhvr>
                                    </p:animEffect>
                                    <p:set>
                                      <p:cBhvr>
                                        <p:cTn id="271" dur="1" fill="hold">
                                          <p:stCondLst>
                                            <p:cond delay="499"/>
                                          </p:stCondLst>
                                        </p:cTn>
                                        <p:tgtEl>
                                          <p:spTgt spid="487"/>
                                        </p:tgtEl>
                                        <p:attrNameLst>
                                          <p:attrName>style.visibility</p:attrName>
                                        </p:attrNameLst>
                                      </p:cBhvr>
                                      <p:to>
                                        <p:strVal val="hidden"/>
                                      </p:to>
                                    </p:set>
                                  </p:childTnLst>
                                </p:cTn>
                              </p:par>
                              <p:par>
                                <p:cTn id="272" presetID="10" presetClass="exit" fill="hold" nodeType="withEffect">
                                  <p:stCondLst>
                                    <p:cond delay="0"/>
                                  </p:stCondLst>
                                  <p:childTnLst>
                                    <p:animEffect transition="out" filter="fade">
                                      <p:cBhvr additive="repl">
                                        <p:cTn id="273" dur="500"/>
                                        <p:tgtEl>
                                          <p:spTgt spid="490"/>
                                        </p:tgtEl>
                                      </p:cBhvr>
                                    </p:animEffect>
                                    <p:set>
                                      <p:cBhvr>
                                        <p:cTn id="274" dur="1" fill="hold">
                                          <p:stCondLst>
                                            <p:cond delay="499"/>
                                          </p:stCondLst>
                                        </p:cTn>
                                        <p:tgtEl>
                                          <p:spTgt spid="490"/>
                                        </p:tgtEl>
                                        <p:attrNameLst>
                                          <p:attrName>style.visibility</p:attrName>
                                        </p:attrNameLst>
                                      </p:cBhvr>
                                      <p:to>
                                        <p:strVal val="hidden"/>
                                      </p:to>
                                    </p:set>
                                  </p:childTnLst>
                                </p:cTn>
                              </p:par>
                              <p:par>
                                <p:cTn id="275" presetID="10" presetClass="exit" fill="hold" nodeType="withEffect">
                                  <p:stCondLst>
                                    <p:cond delay="0"/>
                                  </p:stCondLst>
                                  <p:childTnLst>
                                    <p:animEffect transition="out" filter="fade">
                                      <p:cBhvr additive="repl">
                                        <p:cTn id="276" dur="500"/>
                                        <p:tgtEl>
                                          <p:spTgt spid="489"/>
                                        </p:tgtEl>
                                      </p:cBhvr>
                                    </p:animEffect>
                                    <p:set>
                                      <p:cBhvr>
                                        <p:cTn id="277" dur="1" fill="hold">
                                          <p:stCondLst>
                                            <p:cond delay="499"/>
                                          </p:stCondLst>
                                        </p:cTn>
                                        <p:tgtEl>
                                          <p:spTgt spid="489"/>
                                        </p:tgtEl>
                                        <p:attrNameLst>
                                          <p:attrName>style.visibility</p:attrName>
                                        </p:attrNameLst>
                                      </p:cBhvr>
                                      <p:to>
                                        <p:strVal val="hidden"/>
                                      </p:to>
                                    </p:set>
                                  </p:childTnLst>
                                </p:cTn>
                              </p:par>
                              <p:par>
                                <p:cTn id="278" presetID="10" presetClass="exit" fill="hold" nodeType="withEffect">
                                  <p:stCondLst>
                                    <p:cond delay="0"/>
                                  </p:stCondLst>
                                  <p:childTnLst>
                                    <p:animEffect transition="out" filter="fade">
                                      <p:cBhvr additive="repl">
                                        <p:cTn id="279" dur="500"/>
                                        <p:tgtEl>
                                          <p:spTgt spid="526"/>
                                        </p:tgtEl>
                                      </p:cBhvr>
                                    </p:animEffect>
                                    <p:set>
                                      <p:cBhvr>
                                        <p:cTn id="280" dur="1" fill="hold">
                                          <p:stCondLst>
                                            <p:cond delay="499"/>
                                          </p:stCondLst>
                                        </p:cTn>
                                        <p:tgtEl>
                                          <p:spTgt spid="526"/>
                                        </p:tgtEl>
                                        <p:attrNameLst>
                                          <p:attrName>style.visibility</p:attrName>
                                        </p:attrNameLst>
                                      </p:cBhvr>
                                      <p:to>
                                        <p:strVal val="hidden"/>
                                      </p:to>
                                    </p:set>
                                  </p:childTnLst>
                                </p:cTn>
                              </p:par>
                              <p:par>
                                <p:cTn id="281" presetID="10" presetClass="exit" fill="hold" nodeType="withEffect">
                                  <p:stCondLst>
                                    <p:cond delay="0"/>
                                  </p:stCondLst>
                                  <p:childTnLst>
                                    <p:animEffect transition="out" filter="fade">
                                      <p:cBhvr additive="repl">
                                        <p:cTn id="282" dur="500"/>
                                        <p:tgtEl>
                                          <p:spTgt spid="527"/>
                                        </p:tgtEl>
                                      </p:cBhvr>
                                    </p:animEffect>
                                    <p:set>
                                      <p:cBhvr>
                                        <p:cTn id="283" dur="1" fill="hold">
                                          <p:stCondLst>
                                            <p:cond delay="499"/>
                                          </p:stCondLst>
                                        </p:cTn>
                                        <p:tgtEl>
                                          <p:spTgt spid="527"/>
                                        </p:tgtEl>
                                        <p:attrNameLst>
                                          <p:attrName>style.visibility</p:attrName>
                                        </p:attrNameLst>
                                      </p:cBhvr>
                                      <p:to>
                                        <p:strVal val="hidden"/>
                                      </p:to>
                                    </p:set>
                                  </p:childTnLst>
                                </p:cTn>
                              </p:par>
                              <p:par>
                                <p:cTn id="284" presetID="10" presetClass="exit" fill="hold" nodeType="withEffect">
                                  <p:stCondLst>
                                    <p:cond delay="0"/>
                                  </p:stCondLst>
                                  <p:childTnLst>
                                    <p:animEffect transition="out" filter="fade">
                                      <p:cBhvr additive="repl">
                                        <p:cTn id="285" dur="500"/>
                                        <p:tgtEl>
                                          <p:spTgt spid="479"/>
                                        </p:tgtEl>
                                      </p:cBhvr>
                                    </p:animEffect>
                                    <p:set>
                                      <p:cBhvr>
                                        <p:cTn id="286" dur="1" fill="hold">
                                          <p:stCondLst>
                                            <p:cond delay="499"/>
                                          </p:stCondLst>
                                        </p:cTn>
                                        <p:tgtEl>
                                          <p:spTgt spid="479"/>
                                        </p:tgtEl>
                                        <p:attrNameLst>
                                          <p:attrName>style.visibility</p:attrName>
                                        </p:attrNameLst>
                                      </p:cBhvr>
                                      <p:to>
                                        <p:strVal val="hidden"/>
                                      </p:to>
                                    </p:set>
                                  </p:childTnLst>
                                </p:cTn>
                              </p:par>
                              <p:par>
                                <p:cTn id="287" presetID="10" presetClass="exit" fill="hold" nodeType="withEffect">
                                  <p:stCondLst>
                                    <p:cond delay="0"/>
                                  </p:stCondLst>
                                  <p:childTnLst>
                                    <p:animEffect transition="out" filter="fade">
                                      <p:cBhvr additive="repl">
                                        <p:cTn id="288" dur="500"/>
                                        <p:tgtEl>
                                          <p:spTgt spid="488"/>
                                        </p:tgtEl>
                                      </p:cBhvr>
                                    </p:animEffect>
                                    <p:set>
                                      <p:cBhvr>
                                        <p:cTn id="289" dur="1" fill="hold">
                                          <p:stCondLst>
                                            <p:cond delay="499"/>
                                          </p:stCondLst>
                                        </p:cTn>
                                        <p:tgtEl>
                                          <p:spTgt spid="488"/>
                                        </p:tgtEl>
                                        <p:attrNameLst>
                                          <p:attrName>style.visibility</p:attrName>
                                        </p:attrNameLst>
                                      </p:cBhvr>
                                      <p:to>
                                        <p:strVal val="hidden"/>
                                      </p:to>
                                    </p:set>
                                  </p:childTnLst>
                                </p:cTn>
                              </p:par>
                            </p:childTnLst>
                          </p:cTn>
                        </p:par>
                        <p:par>
                          <p:cTn id="290" fill="hold">
                            <p:stCondLst>
                              <p:cond delay="5000"/>
                            </p:stCondLst>
                            <p:childTnLst>
                              <p:par>
                                <p:cTn id="291" presetID="42" presetClass="path" fill="hold" nodeType="afterEffect">
                                  <p:stCondLst>
                                    <p:cond delay="0"/>
                                  </p:stCondLst>
                                  <p:childTnLst>
                                    <p:animMotion origin="layout" path="M 1.38889E-006 0.40949 L 1.38889E-006 0.56528 E">
                                      <p:cBhvr>
                                        <p:cTn id="292" dur="2000" fill="hold"/>
                                        <p:tgtEl>
                                          <p:spTgt spid="538"/>
                                        </p:tgtEl>
                                        <p:attrNameLst>
                                          <p:attrName>ppt_x</p:attrName>
                                          <p:attrName>ppt_y</p:attrName>
                                        </p:attrNameLst>
                                      </p:cBhvr>
                                    </p:animMotion>
                                  </p:childTnLst>
                                </p:cTn>
                              </p:par>
                            </p:childTnLst>
                          </p:cTn>
                        </p:par>
                        <p:par>
                          <p:cTn id="293" fill="hold">
                            <p:stCondLst>
                              <p:cond delay="7000"/>
                            </p:stCondLst>
                            <p:childTnLst>
                              <p:par>
                                <p:cTn id="294" presetID="10" presetClass="exit" fill="hold" nodeType="afterEffect">
                                  <p:stCondLst>
                                    <p:cond delay="0"/>
                                  </p:stCondLst>
                                  <p:childTnLst>
                                    <p:animEffect transition="out" filter="fade">
                                      <p:cBhvr additive="repl">
                                        <p:cTn id="295" dur="500"/>
                                        <p:tgtEl>
                                          <p:spTgt spid="485"/>
                                        </p:tgtEl>
                                      </p:cBhvr>
                                    </p:animEffect>
                                    <p:set>
                                      <p:cBhvr>
                                        <p:cTn id="296" dur="1" fill="hold">
                                          <p:stCondLst>
                                            <p:cond delay="499"/>
                                          </p:stCondLst>
                                        </p:cTn>
                                        <p:tgtEl>
                                          <p:spTgt spid="485"/>
                                        </p:tgtEl>
                                        <p:attrNameLst>
                                          <p:attrName>style.visibility</p:attrName>
                                        </p:attrNameLst>
                                      </p:cBhvr>
                                      <p:to>
                                        <p:strVal val="hidden"/>
                                      </p:to>
                                    </p:set>
                                  </p:childTnLst>
                                </p:cTn>
                              </p:par>
                              <p:par>
                                <p:cTn id="297" presetID="10" presetClass="exit" fill="hold" nodeType="withEffect">
                                  <p:stCondLst>
                                    <p:cond delay="0"/>
                                  </p:stCondLst>
                                  <p:childTnLst>
                                    <p:animEffect transition="out" filter="fade">
                                      <p:cBhvr additive="repl">
                                        <p:cTn id="298" dur="500"/>
                                        <p:tgtEl>
                                          <p:spTgt spid="536"/>
                                        </p:tgtEl>
                                      </p:cBhvr>
                                    </p:animEffect>
                                    <p:set>
                                      <p:cBhvr>
                                        <p:cTn id="299" dur="1" fill="hold">
                                          <p:stCondLst>
                                            <p:cond delay="499"/>
                                          </p:stCondLst>
                                        </p:cTn>
                                        <p:tgtEl>
                                          <p:spTgt spid="536"/>
                                        </p:tgtEl>
                                        <p:attrNameLst>
                                          <p:attrName>style.visibility</p:attrName>
                                        </p:attrNameLst>
                                      </p:cBhvr>
                                      <p:to>
                                        <p:strVal val="hidden"/>
                                      </p:to>
                                    </p:set>
                                  </p:childTnLst>
                                </p:cTn>
                              </p:par>
                              <p:par>
                                <p:cTn id="300" presetID="10" presetClass="exit" fill="hold" nodeType="withEffect">
                                  <p:stCondLst>
                                    <p:cond delay="0"/>
                                  </p:stCondLst>
                                  <p:childTnLst>
                                    <p:animEffect transition="out" filter="fade">
                                      <p:cBhvr additive="repl">
                                        <p:cTn id="301" dur="500"/>
                                        <p:tgtEl>
                                          <p:spTgt spid="535"/>
                                        </p:tgtEl>
                                      </p:cBhvr>
                                    </p:animEffect>
                                    <p:set>
                                      <p:cBhvr>
                                        <p:cTn id="302" dur="1" fill="hold">
                                          <p:stCondLst>
                                            <p:cond delay="499"/>
                                          </p:stCondLst>
                                        </p:cTn>
                                        <p:tgtEl>
                                          <p:spTgt spid="535"/>
                                        </p:tgtEl>
                                        <p:attrNameLst>
                                          <p:attrName>style.visibility</p:attrName>
                                        </p:attrNameLst>
                                      </p:cBhvr>
                                      <p:to>
                                        <p:strVal val="hidden"/>
                                      </p:to>
                                    </p:set>
                                  </p:childTnLst>
                                </p:cTn>
                              </p:par>
                              <p:par>
                                <p:cTn id="303" presetID="10" presetClass="exit" fill="hold" nodeType="withEffect">
                                  <p:stCondLst>
                                    <p:cond delay="0"/>
                                  </p:stCondLst>
                                  <p:childTnLst>
                                    <p:animEffect transition="out" filter="fade">
                                      <p:cBhvr additive="repl">
                                        <p:cTn id="304" dur="500"/>
                                        <p:tgtEl>
                                          <p:spTgt spid="534"/>
                                        </p:tgtEl>
                                      </p:cBhvr>
                                    </p:animEffect>
                                    <p:set>
                                      <p:cBhvr>
                                        <p:cTn id="305" dur="1" fill="hold">
                                          <p:stCondLst>
                                            <p:cond delay="499"/>
                                          </p:stCondLst>
                                        </p:cTn>
                                        <p:tgtEl>
                                          <p:spTgt spid="534"/>
                                        </p:tgtEl>
                                        <p:attrNameLst>
                                          <p:attrName>style.visibility</p:attrName>
                                        </p:attrNameLst>
                                      </p:cBhvr>
                                      <p:to>
                                        <p:strVal val="hidden"/>
                                      </p:to>
                                    </p:set>
                                  </p:childTnLst>
                                </p:cTn>
                              </p:par>
                              <p:par>
                                <p:cTn id="306" presetID="10" presetClass="exit" fill="hold" nodeType="withEffect">
                                  <p:stCondLst>
                                    <p:cond delay="0"/>
                                  </p:stCondLst>
                                  <p:childTnLst>
                                    <p:animEffect transition="out" filter="fade">
                                      <p:cBhvr additive="repl">
                                        <p:cTn id="307" dur="500"/>
                                        <p:tgtEl>
                                          <p:spTgt spid="493"/>
                                        </p:tgtEl>
                                      </p:cBhvr>
                                    </p:animEffect>
                                    <p:set>
                                      <p:cBhvr>
                                        <p:cTn id="308" dur="1" fill="hold">
                                          <p:stCondLst>
                                            <p:cond delay="499"/>
                                          </p:stCondLst>
                                        </p:cTn>
                                        <p:tgtEl>
                                          <p:spTgt spid="493"/>
                                        </p:tgtEl>
                                        <p:attrNameLst>
                                          <p:attrName>style.visibility</p:attrName>
                                        </p:attrNameLst>
                                      </p:cBhvr>
                                      <p:to>
                                        <p:strVal val="hidden"/>
                                      </p:to>
                                    </p:set>
                                  </p:childTnLst>
                                </p:cTn>
                              </p:par>
                              <p:par>
                                <p:cTn id="309" presetID="10" presetClass="exit" fill="hold" nodeType="withEffect">
                                  <p:stCondLst>
                                    <p:cond delay="0"/>
                                  </p:stCondLst>
                                  <p:childTnLst>
                                    <p:animEffect transition="out" filter="fade">
                                      <p:cBhvr additive="repl">
                                        <p:cTn id="310" dur="500"/>
                                        <p:tgtEl>
                                          <p:spTgt spid="497"/>
                                        </p:tgtEl>
                                      </p:cBhvr>
                                    </p:animEffect>
                                    <p:set>
                                      <p:cBhvr>
                                        <p:cTn id="311" dur="1" fill="hold">
                                          <p:stCondLst>
                                            <p:cond delay="499"/>
                                          </p:stCondLst>
                                        </p:cTn>
                                        <p:tgtEl>
                                          <p:spTgt spid="497"/>
                                        </p:tgtEl>
                                        <p:attrNameLst>
                                          <p:attrName>style.visibility</p:attrName>
                                        </p:attrNameLst>
                                      </p:cBhvr>
                                      <p:to>
                                        <p:strVal val="hidden"/>
                                      </p:to>
                                    </p:set>
                                  </p:childTnLst>
                                </p:cTn>
                              </p:par>
                              <p:par>
                                <p:cTn id="312" presetID="10" presetClass="exit" fill="hold" nodeType="withEffect">
                                  <p:stCondLst>
                                    <p:cond delay="0"/>
                                  </p:stCondLst>
                                  <p:childTnLst>
                                    <p:animEffect transition="out" filter="fade">
                                      <p:cBhvr additive="repl">
                                        <p:cTn id="313" dur="500"/>
                                        <p:tgtEl>
                                          <p:spTgt spid="494"/>
                                        </p:tgtEl>
                                      </p:cBhvr>
                                    </p:animEffect>
                                    <p:set>
                                      <p:cBhvr>
                                        <p:cTn id="314" dur="1" fill="hold">
                                          <p:stCondLst>
                                            <p:cond delay="499"/>
                                          </p:stCondLst>
                                        </p:cTn>
                                        <p:tgtEl>
                                          <p:spTgt spid="494"/>
                                        </p:tgtEl>
                                        <p:attrNameLst>
                                          <p:attrName>style.visibility</p:attrName>
                                        </p:attrNameLst>
                                      </p:cBhvr>
                                      <p:to>
                                        <p:strVal val="hidden"/>
                                      </p:to>
                                    </p:set>
                                  </p:childTnLst>
                                </p:cTn>
                              </p:par>
                              <p:par>
                                <p:cTn id="315" presetID="10" presetClass="exit" fill="hold" nodeType="withEffect">
                                  <p:stCondLst>
                                    <p:cond delay="0"/>
                                  </p:stCondLst>
                                  <p:childTnLst>
                                    <p:animEffect transition="out" filter="fade">
                                      <p:cBhvr additive="repl">
                                        <p:cTn id="316" dur="500"/>
                                        <p:tgtEl>
                                          <p:spTgt spid="532"/>
                                        </p:tgtEl>
                                      </p:cBhvr>
                                    </p:animEffect>
                                    <p:set>
                                      <p:cBhvr>
                                        <p:cTn id="317" dur="1" fill="hold">
                                          <p:stCondLst>
                                            <p:cond delay="499"/>
                                          </p:stCondLst>
                                        </p:cTn>
                                        <p:tgtEl>
                                          <p:spTgt spid="532"/>
                                        </p:tgtEl>
                                        <p:attrNameLst>
                                          <p:attrName>style.visibility</p:attrName>
                                        </p:attrNameLst>
                                      </p:cBhvr>
                                      <p:to>
                                        <p:strVal val="hidden"/>
                                      </p:to>
                                    </p:set>
                                  </p:childTnLst>
                                </p:cTn>
                              </p:par>
                              <p:par>
                                <p:cTn id="318" presetID="10" presetClass="exit" fill="hold" nodeType="withEffect">
                                  <p:stCondLst>
                                    <p:cond delay="0"/>
                                  </p:stCondLst>
                                  <p:childTnLst>
                                    <p:animEffect transition="out" filter="fade">
                                      <p:cBhvr additive="repl">
                                        <p:cTn id="319" dur="500"/>
                                        <p:tgtEl>
                                          <p:spTgt spid="496"/>
                                        </p:tgtEl>
                                      </p:cBhvr>
                                    </p:animEffect>
                                    <p:set>
                                      <p:cBhvr>
                                        <p:cTn id="320" dur="1" fill="hold">
                                          <p:stCondLst>
                                            <p:cond delay="499"/>
                                          </p:stCondLst>
                                        </p:cTn>
                                        <p:tgtEl>
                                          <p:spTgt spid="496"/>
                                        </p:tgtEl>
                                        <p:attrNameLst>
                                          <p:attrName>style.visibility</p:attrName>
                                        </p:attrNameLst>
                                      </p:cBhvr>
                                      <p:to>
                                        <p:strVal val="hidden"/>
                                      </p:to>
                                    </p:set>
                                  </p:childTnLst>
                                </p:cTn>
                              </p:par>
                              <p:par>
                                <p:cTn id="321" presetID="10" presetClass="exit" fill="hold" nodeType="withEffect">
                                  <p:stCondLst>
                                    <p:cond delay="0"/>
                                  </p:stCondLst>
                                  <p:childTnLst>
                                    <p:animEffect transition="out" filter="fade">
                                      <p:cBhvr additive="repl">
                                        <p:cTn id="322" dur="500"/>
                                        <p:tgtEl>
                                          <p:spTgt spid="531"/>
                                        </p:tgtEl>
                                      </p:cBhvr>
                                    </p:animEffect>
                                    <p:set>
                                      <p:cBhvr>
                                        <p:cTn id="323" dur="1" fill="hold">
                                          <p:stCondLst>
                                            <p:cond delay="499"/>
                                          </p:stCondLst>
                                        </p:cTn>
                                        <p:tgtEl>
                                          <p:spTgt spid="531"/>
                                        </p:tgtEl>
                                        <p:attrNameLst>
                                          <p:attrName>style.visibility</p:attrName>
                                        </p:attrNameLst>
                                      </p:cBhvr>
                                      <p:to>
                                        <p:strVal val="hidden"/>
                                      </p:to>
                                    </p:set>
                                  </p:childTnLst>
                                </p:cTn>
                              </p:par>
                              <p:par>
                                <p:cTn id="324" presetID="10" presetClass="exit" fill="hold" nodeType="withEffect">
                                  <p:stCondLst>
                                    <p:cond delay="0"/>
                                  </p:stCondLst>
                                  <p:childTnLst>
                                    <p:animEffect transition="out" filter="fade">
                                      <p:cBhvr additive="repl">
                                        <p:cTn id="325" dur="500"/>
                                        <p:tgtEl>
                                          <p:spTgt spid="495"/>
                                        </p:tgtEl>
                                      </p:cBhvr>
                                    </p:animEffect>
                                    <p:set>
                                      <p:cBhvr>
                                        <p:cTn id="326" dur="1" fill="hold">
                                          <p:stCondLst>
                                            <p:cond delay="499"/>
                                          </p:stCondLst>
                                        </p:cTn>
                                        <p:tgtEl>
                                          <p:spTgt spid="495"/>
                                        </p:tgtEl>
                                        <p:attrNameLst>
                                          <p:attrName>style.visibility</p:attrName>
                                        </p:attrNameLst>
                                      </p:cBhvr>
                                      <p:to>
                                        <p:strVal val="hidden"/>
                                      </p:to>
                                    </p:set>
                                  </p:childTnLst>
                                </p:cTn>
                              </p:par>
                              <p:par>
                                <p:cTn id="327" presetID="10" presetClass="exit" fill="hold" nodeType="withEffect">
                                  <p:stCondLst>
                                    <p:cond delay="0"/>
                                  </p:stCondLst>
                                  <p:childTnLst>
                                    <p:animEffect transition="out" filter="fade">
                                      <p:cBhvr additive="repl">
                                        <p:cTn id="328" dur="500"/>
                                        <p:tgtEl>
                                          <p:spTgt spid="492"/>
                                        </p:tgtEl>
                                      </p:cBhvr>
                                    </p:animEffect>
                                    <p:set>
                                      <p:cBhvr>
                                        <p:cTn id="329" dur="1" fill="hold">
                                          <p:stCondLst>
                                            <p:cond delay="499"/>
                                          </p:stCondLst>
                                        </p:cTn>
                                        <p:tgtEl>
                                          <p:spTgt spid="492"/>
                                        </p:tgtEl>
                                        <p:attrNameLst>
                                          <p:attrName>style.visibility</p:attrName>
                                        </p:attrNameLst>
                                      </p:cBhvr>
                                      <p:to>
                                        <p:strVal val="hidden"/>
                                      </p:to>
                                    </p:set>
                                  </p:childTnLst>
                                </p:cTn>
                              </p:par>
                              <p:par>
                                <p:cTn id="330" presetID="10" presetClass="exit" fill="hold" nodeType="withEffect">
                                  <p:stCondLst>
                                    <p:cond delay="0"/>
                                  </p:stCondLst>
                                  <p:childTnLst>
                                    <p:animEffect transition="out" filter="fade">
                                      <p:cBhvr additive="repl">
                                        <p:cTn id="331" dur="500"/>
                                        <p:tgtEl>
                                          <p:spTgt spid="491"/>
                                        </p:tgtEl>
                                      </p:cBhvr>
                                    </p:animEffect>
                                    <p:set>
                                      <p:cBhvr>
                                        <p:cTn id="332" dur="1" fill="hold">
                                          <p:stCondLst>
                                            <p:cond delay="499"/>
                                          </p:stCondLst>
                                        </p:cTn>
                                        <p:tgtEl>
                                          <p:spTgt spid="491"/>
                                        </p:tgtEl>
                                        <p:attrNameLst>
                                          <p:attrName>style.visibility</p:attrName>
                                        </p:attrNameLst>
                                      </p:cBhvr>
                                      <p:to>
                                        <p:strVal val="hidden"/>
                                      </p:to>
                                    </p:set>
                                  </p:childTnLst>
                                </p:cTn>
                              </p:par>
                            </p:childTnLst>
                          </p:cTn>
                        </p:par>
                        <p:par>
                          <p:cTn id="333" fill="hold">
                            <p:stCondLst>
                              <p:cond delay="7500"/>
                            </p:stCondLst>
                            <p:childTnLst>
                              <p:par>
                                <p:cTn id="334" presetID="42" presetClass="path" fill="hold" nodeType="afterEffect">
                                  <p:stCondLst>
                                    <p:cond delay="0"/>
                                  </p:stCondLst>
                                  <p:childTnLst>
                                    <p:animMotion origin="layout" path="M 1.38889E-006 0.56597 L 1.38889E-006 0.59908 E">
                                      <p:cBhvr>
                                        <p:cTn id="335" dur="2000" fill="hold"/>
                                        <p:tgtEl>
                                          <p:spTgt spid="5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540" name="TextShape 2"/>
          <p:cNvSpPr txBox="1"/>
          <p:nvPr/>
        </p:nvSpPr>
        <p:spPr>
          <a:xfrm>
            <a:off x="1435680" y="1447920"/>
            <a:ext cx="7497720" cy="5409720"/>
          </a:xfrm>
          <a:prstGeom prst="rect">
            <a:avLst/>
          </a:prstGeom>
          <a:noFill/>
          <a:ln>
            <a:noFill/>
          </a:ln>
        </p:spPr>
        <p:txBody>
          <a:bodyPr lIns="90000" tIns="45000" rIns="90000" bIns="45000">
            <a:normAutofit fontScale="91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phi tuyến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Lời gọi đệ quy trong vòng lặp. Có thể xem đệ quy phi tuyến dạng tổng quát của đệ quy nhị phân</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Dạng tổng quát</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&lt;Tên hàm và danh sách tham số&gt;{</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(&lt;điều kiện dừng&gt;)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/*Trả về giá trị hay kết thúc công việc*/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70C0"/>
                </a:solidFill>
                <a:latin typeface="Times New Roman"/>
              </a:rPr>
              <a:t>loop </a:t>
            </a:r>
            <a:r>
              <a:rPr lang="en-US" sz="2000" b="1" strike="noStrike" spc="-1">
                <a:solidFill>
                  <a:srgbClr val="000000"/>
                </a:solidFill>
                <a:latin typeface="Times New Roman"/>
              </a:rPr>
              <a:t>{</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1" strike="noStrike" spc="-1">
                <a:solidFill>
                  <a:srgbClr val="00B050"/>
                </a:solidFill>
                <a:latin typeface="Times New Roman"/>
              </a:rPr>
              <a:t>/*Làm một số công việc*/</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1" strike="noStrike" spc="-1">
                <a:solidFill>
                  <a:srgbClr val="00B050"/>
                </a:solidFill>
                <a:latin typeface="Times New Roman"/>
              </a:rPr>
              <a:t>/*Gọi đệ quy để giải quyết vấn đề nhỏ hơn*/</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541"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8D14C491-4F51-448A-905D-22E3798245EE}" type="slidenum">
              <a:rPr lang="en-US" sz="1200" b="0" strike="noStrike" spc="-1">
                <a:solidFill>
                  <a:srgbClr val="B5A989"/>
                </a:solidFill>
                <a:latin typeface="Gill Sans MT"/>
              </a:rPr>
              <a:t>17</a:t>
            </a:fld>
            <a:endParaRPr lang="en-US" sz="12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543" name="TextShape 2"/>
          <p:cNvSpPr txBox="1"/>
          <p:nvPr/>
        </p:nvSpPr>
        <p:spPr>
          <a:xfrm>
            <a:off x="1435680" y="1447920"/>
            <a:ext cx="7497720" cy="5409720"/>
          </a:xfrm>
          <a:prstGeom prst="rect">
            <a:avLst/>
          </a:prstGeom>
          <a:noFill/>
          <a:ln>
            <a:noFill/>
          </a:ln>
        </p:spPr>
        <p:txBody>
          <a:bodyPr lIns="90000" tIns="45000" rIns="90000" bIns="45000">
            <a:normAutofit fontScale="74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phi tuyến (đệ quy lồng)</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xét bài toán: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 1 khi n =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C</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 C</a:t>
            </a:r>
            <a:r>
              <a:rPr lang="en-US" sz="2400" b="0" strike="noStrike" spc="-1" baseline="-25000">
                <a:solidFill>
                  <a:srgbClr val="000000"/>
                </a:solidFill>
                <a:latin typeface="Times New Roman"/>
              </a:rPr>
              <a:t>2</a:t>
            </a:r>
            <a:r>
              <a:rPr lang="en-US" sz="2400" b="0" strike="noStrike" spc="-1">
                <a:solidFill>
                  <a:srgbClr val="000000"/>
                </a:solidFill>
                <a:latin typeface="Times New Roman"/>
              </a:rPr>
              <a:t> + … + C</a:t>
            </a:r>
            <a:r>
              <a:rPr lang="en-US" sz="2400" b="0" strike="noStrike" spc="-1" baseline="-25000">
                <a:solidFill>
                  <a:srgbClr val="000000"/>
                </a:solidFill>
                <a:latin typeface="Times New Roman"/>
              </a:rPr>
              <a:t>n – 1</a:t>
            </a:r>
            <a:r>
              <a:rPr lang="en-US" sz="2400" b="0" strike="noStrike" spc="-1">
                <a:solidFill>
                  <a:srgbClr val="000000"/>
                </a:solidFill>
                <a:latin typeface="Times New Roman"/>
              </a:rPr>
              <a:t> khi n &gt; 1</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đệ quy phi tuyến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unsigned long</a:t>
            </a:r>
            <a:r>
              <a:rPr lang="en-US" sz="2400" b="0" strike="noStrike" spc="-1">
                <a:solidFill>
                  <a:srgbClr val="000000"/>
                </a:solidFill>
                <a:latin typeface="Times New Roman"/>
              </a:rPr>
              <a:t> C(</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unsigned long</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1) ret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ret = 0;</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a:t>
            </a:r>
            <a:r>
              <a:rPr lang="en-US" sz="2000" b="0" strike="noStrike" spc="-1">
                <a:solidFill>
                  <a:srgbClr val="0070C0"/>
                </a:solidFill>
                <a:latin typeface="Times New Roman"/>
              </a:rPr>
              <a:t>int</a:t>
            </a:r>
            <a:r>
              <a:rPr lang="en-US" sz="2000" b="0" strike="noStrike" spc="-1">
                <a:solidFill>
                  <a:srgbClr val="000000"/>
                </a:solidFill>
                <a:latin typeface="Times New Roman"/>
              </a:rPr>
              <a:t> i = 1; i &lt; n; i++)</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ret += C(i);</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C(4)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544"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A760175A-CFFC-440D-80E6-C83B5ED4AD28}" type="slidenum">
              <a:rPr lang="en-US" sz="1200" b="0" strike="noStrike" spc="-1">
                <a:solidFill>
                  <a:srgbClr val="B5A989"/>
                </a:solidFill>
                <a:latin typeface="Gill Sans MT"/>
              </a:rPr>
              <a:t>18</a:t>
            </a:fld>
            <a:endParaRPr lang="en-US" sz="1200" b="0" strike="noStrike" spc="-1">
              <a:latin typeface="Times New Roman"/>
            </a:endParaRPr>
          </a:p>
        </p:txBody>
      </p:sp>
      <p:sp>
        <p:nvSpPr>
          <p:cNvPr id="545" name="CustomShape 4"/>
          <p:cNvSpPr/>
          <p:nvPr/>
        </p:nvSpPr>
        <p:spPr>
          <a:xfrm>
            <a:off x="29880" y="373392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C(4)</a:t>
            </a:r>
            <a:endParaRPr lang="en-US" sz="1400" b="0" strike="noStrike" spc="-1">
              <a:latin typeface="Arial"/>
            </a:endParaRPr>
          </a:p>
        </p:txBody>
      </p:sp>
      <p:sp>
        <p:nvSpPr>
          <p:cNvPr id="546" name="CustomShape 5"/>
          <p:cNvSpPr/>
          <p:nvPr/>
        </p:nvSpPr>
        <p:spPr>
          <a:xfrm>
            <a:off x="715680" y="320040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C(1)</a:t>
            </a:r>
            <a:endParaRPr lang="en-US" sz="1400" b="0" strike="noStrike" spc="-1">
              <a:latin typeface="Arial"/>
            </a:endParaRPr>
          </a:p>
        </p:txBody>
      </p:sp>
      <p:sp>
        <p:nvSpPr>
          <p:cNvPr id="547" name="CustomShape 6"/>
          <p:cNvSpPr/>
          <p:nvPr/>
        </p:nvSpPr>
        <p:spPr>
          <a:xfrm>
            <a:off x="715680" y="373392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C(2)</a:t>
            </a:r>
            <a:endParaRPr lang="en-US" sz="1400" b="0" strike="noStrike" spc="-1">
              <a:latin typeface="Arial"/>
            </a:endParaRPr>
          </a:p>
        </p:txBody>
      </p:sp>
      <p:sp>
        <p:nvSpPr>
          <p:cNvPr id="548" name="CustomShape 7"/>
          <p:cNvSpPr/>
          <p:nvPr/>
        </p:nvSpPr>
        <p:spPr>
          <a:xfrm>
            <a:off x="715680" y="426708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C(3)</a:t>
            </a:r>
            <a:endParaRPr lang="en-US" sz="1400" b="0" strike="noStrike" spc="-1">
              <a:latin typeface="Arial"/>
            </a:endParaRPr>
          </a:p>
        </p:txBody>
      </p:sp>
      <p:sp>
        <p:nvSpPr>
          <p:cNvPr id="549" name="CustomShape 8"/>
          <p:cNvSpPr/>
          <p:nvPr/>
        </p:nvSpPr>
        <p:spPr>
          <a:xfrm>
            <a:off x="1401480" y="373392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C(1)</a:t>
            </a:r>
            <a:endParaRPr lang="en-US" sz="1400" b="0" strike="noStrike" spc="-1">
              <a:latin typeface="Arial"/>
            </a:endParaRPr>
          </a:p>
        </p:txBody>
      </p:sp>
      <p:sp>
        <p:nvSpPr>
          <p:cNvPr id="550" name="CustomShape 9"/>
          <p:cNvSpPr/>
          <p:nvPr/>
        </p:nvSpPr>
        <p:spPr>
          <a:xfrm>
            <a:off x="1401480" y="426708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C(1)</a:t>
            </a:r>
            <a:endParaRPr lang="en-US" sz="1400" b="0" strike="noStrike" spc="-1">
              <a:latin typeface="Arial"/>
            </a:endParaRPr>
          </a:p>
        </p:txBody>
      </p:sp>
      <p:sp>
        <p:nvSpPr>
          <p:cNvPr id="551" name="CustomShape 10"/>
          <p:cNvSpPr/>
          <p:nvPr/>
        </p:nvSpPr>
        <p:spPr>
          <a:xfrm>
            <a:off x="1401480" y="480060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C(2)</a:t>
            </a:r>
            <a:endParaRPr lang="en-US" sz="1400" b="0" strike="noStrike" spc="-1">
              <a:latin typeface="Arial"/>
            </a:endParaRPr>
          </a:p>
        </p:txBody>
      </p:sp>
      <p:sp>
        <p:nvSpPr>
          <p:cNvPr id="552" name="CustomShape 11"/>
          <p:cNvSpPr/>
          <p:nvPr/>
        </p:nvSpPr>
        <p:spPr>
          <a:xfrm>
            <a:off x="2087280" y="4800600"/>
            <a:ext cx="53316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C(1)</a:t>
            </a:r>
            <a:endParaRPr lang="en-US" sz="1400" b="0" strike="noStrike" spc="-1">
              <a:latin typeface="Arial"/>
            </a:endParaRPr>
          </a:p>
        </p:txBody>
      </p:sp>
      <p:sp>
        <p:nvSpPr>
          <p:cNvPr id="553" name="CustomShape 12"/>
          <p:cNvSpPr/>
          <p:nvPr/>
        </p:nvSpPr>
        <p:spPr>
          <a:xfrm flipV="1">
            <a:off x="563400" y="3314160"/>
            <a:ext cx="151920" cy="5331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54" name="CustomShape 13"/>
          <p:cNvSpPr/>
          <p:nvPr/>
        </p:nvSpPr>
        <p:spPr>
          <a:xfrm>
            <a:off x="563400" y="3848040"/>
            <a:ext cx="151920" cy="3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55" name="CustomShape 14"/>
          <p:cNvSpPr/>
          <p:nvPr/>
        </p:nvSpPr>
        <p:spPr>
          <a:xfrm>
            <a:off x="563400" y="3848040"/>
            <a:ext cx="151920" cy="5331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56" name="CustomShape 15"/>
          <p:cNvSpPr/>
          <p:nvPr/>
        </p:nvSpPr>
        <p:spPr>
          <a:xfrm>
            <a:off x="1249200" y="3848040"/>
            <a:ext cx="151920" cy="3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57" name="CustomShape 16"/>
          <p:cNvSpPr/>
          <p:nvPr/>
        </p:nvSpPr>
        <p:spPr>
          <a:xfrm>
            <a:off x="1249200" y="4381560"/>
            <a:ext cx="151920" cy="3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58" name="CustomShape 17"/>
          <p:cNvSpPr/>
          <p:nvPr/>
        </p:nvSpPr>
        <p:spPr>
          <a:xfrm>
            <a:off x="1249200" y="4381560"/>
            <a:ext cx="151920" cy="5331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59" name="CustomShape 18"/>
          <p:cNvSpPr/>
          <p:nvPr/>
        </p:nvSpPr>
        <p:spPr>
          <a:xfrm>
            <a:off x="1935000" y="4915080"/>
            <a:ext cx="151920" cy="3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560" name="CustomShape 19"/>
          <p:cNvSpPr/>
          <p:nvPr/>
        </p:nvSpPr>
        <p:spPr>
          <a:xfrm>
            <a:off x="7708320" y="1819800"/>
            <a:ext cx="1048680" cy="5021640"/>
          </a:xfrm>
          <a:prstGeom prst="rect">
            <a:avLst/>
          </a:prstGeom>
          <a:ln>
            <a:round/>
          </a:ln>
        </p:spPr>
        <p:style>
          <a:lnRef idx="2">
            <a:schemeClr val="accent6"/>
          </a:lnRef>
          <a:fillRef idx="1">
            <a:schemeClr val="lt1"/>
          </a:fillRef>
          <a:effectRef idx="0">
            <a:schemeClr val="accent6"/>
          </a:effectRef>
          <a:fontRef idx="minor"/>
        </p:style>
      </p:sp>
      <p:sp>
        <p:nvSpPr>
          <p:cNvPr id="561" name="CustomShape 20"/>
          <p:cNvSpPr/>
          <p:nvPr/>
        </p:nvSpPr>
        <p:spPr>
          <a:xfrm>
            <a:off x="7708320" y="6583320"/>
            <a:ext cx="1051200" cy="258120"/>
          </a:xfrm>
          <a:prstGeom prst="rect">
            <a:avLst/>
          </a:prstGeom>
          <a:ln>
            <a:round/>
          </a:ln>
        </p:spPr>
        <p:style>
          <a:lnRef idx="2">
            <a:schemeClr val="accent6"/>
          </a:lnRef>
          <a:fillRef idx="1">
            <a:schemeClr val="lt1"/>
          </a:fillRef>
          <a:effectRef idx="0">
            <a:schemeClr val="accent6"/>
          </a:effectRef>
          <a:fontRef idx="minor"/>
        </p:style>
      </p:sp>
      <p:sp>
        <p:nvSpPr>
          <p:cNvPr id="562" name="CustomShape 21"/>
          <p:cNvSpPr/>
          <p:nvPr/>
        </p:nvSpPr>
        <p:spPr>
          <a:xfrm>
            <a:off x="7683120" y="6550200"/>
            <a:ext cx="5392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main</a:t>
            </a:r>
            <a:endParaRPr lang="en-US" sz="1400" b="0" strike="noStrike" spc="-1">
              <a:latin typeface="Arial"/>
            </a:endParaRPr>
          </a:p>
        </p:txBody>
      </p:sp>
      <p:sp>
        <p:nvSpPr>
          <p:cNvPr id="563" name="CustomShape 22"/>
          <p:cNvSpPr/>
          <p:nvPr/>
        </p:nvSpPr>
        <p:spPr>
          <a:xfrm>
            <a:off x="7705080" y="5041440"/>
            <a:ext cx="1051200" cy="258120"/>
          </a:xfrm>
          <a:prstGeom prst="rect">
            <a:avLst/>
          </a:prstGeom>
          <a:ln>
            <a:round/>
          </a:ln>
        </p:spPr>
        <p:style>
          <a:lnRef idx="2">
            <a:schemeClr val="accent6"/>
          </a:lnRef>
          <a:fillRef idx="1">
            <a:schemeClr val="lt1"/>
          </a:fillRef>
          <a:effectRef idx="0">
            <a:schemeClr val="accent6"/>
          </a:effectRef>
          <a:fontRef idx="minor"/>
        </p:style>
      </p:sp>
      <p:sp>
        <p:nvSpPr>
          <p:cNvPr id="564" name="CustomShape 23"/>
          <p:cNvSpPr/>
          <p:nvPr/>
        </p:nvSpPr>
        <p:spPr>
          <a:xfrm>
            <a:off x="7711560" y="4788000"/>
            <a:ext cx="1051200" cy="258120"/>
          </a:xfrm>
          <a:prstGeom prst="rect">
            <a:avLst/>
          </a:prstGeom>
          <a:ln>
            <a:round/>
          </a:ln>
        </p:spPr>
        <p:style>
          <a:lnRef idx="2">
            <a:schemeClr val="accent6"/>
          </a:lnRef>
          <a:fillRef idx="1">
            <a:schemeClr val="lt1"/>
          </a:fillRef>
          <a:effectRef idx="0">
            <a:schemeClr val="accent6"/>
          </a:effectRef>
          <a:fontRef idx="minor"/>
        </p:style>
      </p:sp>
      <p:sp>
        <p:nvSpPr>
          <p:cNvPr id="565" name="CustomShape 24"/>
          <p:cNvSpPr/>
          <p:nvPr/>
        </p:nvSpPr>
        <p:spPr>
          <a:xfrm>
            <a:off x="7711560" y="5303160"/>
            <a:ext cx="1051200" cy="258120"/>
          </a:xfrm>
          <a:prstGeom prst="rect">
            <a:avLst/>
          </a:prstGeom>
          <a:ln>
            <a:round/>
          </a:ln>
        </p:spPr>
        <p:style>
          <a:lnRef idx="2">
            <a:schemeClr val="accent6"/>
          </a:lnRef>
          <a:fillRef idx="1">
            <a:schemeClr val="lt1"/>
          </a:fillRef>
          <a:effectRef idx="0">
            <a:schemeClr val="accent6"/>
          </a:effectRef>
          <a:fontRef idx="minor"/>
        </p:style>
      </p:sp>
      <p:sp>
        <p:nvSpPr>
          <p:cNvPr id="566" name="CustomShape 25"/>
          <p:cNvSpPr/>
          <p:nvPr/>
        </p:nvSpPr>
        <p:spPr>
          <a:xfrm>
            <a:off x="7166160" y="65649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&lt;100&gt;</a:t>
            </a:r>
            <a:endParaRPr lang="en-US" sz="1200" b="0" strike="noStrike" spc="-1">
              <a:latin typeface="Arial"/>
            </a:endParaRPr>
          </a:p>
        </p:txBody>
      </p:sp>
      <p:sp>
        <p:nvSpPr>
          <p:cNvPr id="567" name="CustomShape 26"/>
          <p:cNvSpPr/>
          <p:nvPr/>
        </p:nvSpPr>
        <p:spPr>
          <a:xfrm>
            <a:off x="7158600" y="52779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&lt;120&gt;</a:t>
            </a:r>
            <a:endParaRPr lang="en-US" sz="1200" b="0" strike="noStrike" spc="-1">
              <a:latin typeface="Arial"/>
            </a:endParaRPr>
          </a:p>
        </p:txBody>
      </p:sp>
      <p:sp>
        <p:nvSpPr>
          <p:cNvPr id="568" name="CustomShape 27"/>
          <p:cNvSpPr/>
          <p:nvPr/>
        </p:nvSpPr>
        <p:spPr>
          <a:xfrm rot="10800000">
            <a:off x="7157520" y="6466680"/>
            <a:ext cx="4680" cy="236520"/>
          </a:xfrm>
          <a:prstGeom prst="curvedConnector3">
            <a:avLst>
              <a:gd name="adj1" fmla="val 4543149"/>
            </a:avLst>
          </a:prstGeom>
          <a:noFill/>
          <a:ln>
            <a:round/>
            <a:tailEnd type="triangle" w="med" len="med"/>
          </a:ln>
        </p:spPr>
        <p:style>
          <a:lnRef idx="1">
            <a:schemeClr val="accent1"/>
          </a:lnRef>
          <a:fillRef idx="0">
            <a:schemeClr val="accent1"/>
          </a:fillRef>
          <a:effectRef idx="0">
            <a:schemeClr val="accent1"/>
          </a:effectRef>
          <a:fontRef idx="minor"/>
        </p:style>
      </p:sp>
      <p:sp>
        <p:nvSpPr>
          <p:cNvPr id="569" name="CustomShape 28"/>
          <p:cNvSpPr/>
          <p:nvPr/>
        </p:nvSpPr>
        <p:spPr>
          <a:xfrm>
            <a:off x="7669080" y="5275440"/>
            <a:ext cx="2998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C</a:t>
            </a:r>
            <a:endParaRPr lang="en-US" sz="1400" b="0" strike="noStrike" spc="-1">
              <a:latin typeface="Arial"/>
            </a:endParaRPr>
          </a:p>
        </p:txBody>
      </p:sp>
      <p:sp>
        <p:nvSpPr>
          <p:cNvPr id="570" name="CustomShape 29"/>
          <p:cNvSpPr/>
          <p:nvPr/>
        </p:nvSpPr>
        <p:spPr>
          <a:xfrm>
            <a:off x="7683840" y="499212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571" name="CustomShape 30"/>
          <p:cNvSpPr/>
          <p:nvPr/>
        </p:nvSpPr>
        <p:spPr>
          <a:xfrm>
            <a:off x="7668360" y="4741920"/>
            <a:ext cx="5583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572" name="CustomShape 31"/>
          <p:cNvSpPr/>
          <p:nvPr/>
        </p:nvSpPr>
        <p:spPr>
          <a:xfrm>
            <a:off x="7715160" y="6071760"/>
            <a:ext cx="1051200" cy="258120"/>
          </a:xfrm>
          <a:prstGeom prst="rect">
            <a:avLst/>
          </a:prstGeom>
          <a:ln>
            <a:round/>
          </a:ln>
        </p:spPr>
        <p:style>
          <a:lnRef idx="2">
            <a:schemeClr val="accent6"/>
          </a:lnRef>
          <a:fillRef idx="1">
            <a:schemeClr val="lt1"/>
          </a:fillRef>
          <a:effectRef idx="0">
            <a:schemeClr val="accent6"/>
          </a:effectRef>
          <a:fontRef idx="minor"/>
        </p:style>
      </p:sp>
      <p:sp>
        <p:nvSpPr>
          <p:cNvPr id="573" name="CustomShape 32"/>
          <p:cNvSpPr/>
          <p:nvPr/>
        </p:nvSpPr>
        <p:spPr>
          <a:xfrm>
            <a:off x="7715160" y="5810040"/>
            <a:ext cx="1051200" cy="258120"/>
          </a:xfrm>
          <a:prstGeom prst="rect">
            <a:avLst/>
          </a:prstGeom>
          <a:ln>
            <a:round/>
          </a:ln>
        </p:spPr>
        <p:style>
          <a:lnRef idx="2">
            <a:schemeClr val="accent6"/>
          </a:lnRef>
          <a:fillRef idx="1">
            <a:schemeClr val="lt1"/>
          </a:fillRef>
          <a:effectRef idx="0">
            <a:schemeClr val="accent6"/>
          </a:effectRef>
          <a:fontRef idx="minor"/>
        </p:style>
      </p:sp>
      <p:sp>
        <p:nvSpPr>
          <p:cNvPr id="574" name="CustomShape 33"/>
          <p:cNvSpPr/>
          <p:nvPr/>
        </p:nvSpPr>
        <p:spPr>
          <a:xfrm>
            <a:off x="7673040" y="60688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575" name="CustomShape 34"/>
          <p:cNvSpPr/>
          <p:nvPr/>
        </p:nvSpPr>
        <p:spPr>
          <a:xfrm>
            <a:off x="7661880" y="5788440"/>
            <a:ext cx="370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576" name="CustomShape 35"/>
          <p:cNvSpPr/>
          <p:nvPr/>
        </p:nvSpPr>
        <p:spPr>
          <a:xfrm>
            <a:off x="8250480" y="60382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577" name="CustomShape 36"/>
          <p:cNvSpPr/>
          <p:nvPr/>
        </p:nvSpPr>
        <p:spPr>
          <a:xfrm>
            <a:off x="7706160" y="3998520"/>
            <a:ext cx="1051200" cy="258120"/>
          </a:xfrm>
          <a:prstGeom prst="rect">
            <a:avLst/>
          </a:prstGeom>
          <a:ln>
            <a:round/>
          </a:ln>
        </p:spPr>
        <p:style>
          <a:lnRef idx="2">
            <a:schemeClr val="accent6"/>
          </a:lnRef>
          <a:fillRef idx="1">
            <a:schemeClr val="lt1"/>
          </a:fillRef>
          <a:effectRef idx="0">
            <a:schemeClr val="accent6"/>
          </a:effectRef>
          <a:fontRef idx="minor"/>
        </p:style>
      </p:sp>
      <p:sp>
        <p:nvSpPr>
          <p:cNvPr id="578" name="CustomShape 37"/>
          <p:cNvSpPr/>
          <p:nvPr/>
        </p:nvSpPr>
        <p:spPr>
          <a:xfrm>
            <a:off x="7712640" y="3745080"/>
            <a:ext cx="1051200" cy="258120"/>
          </a:xfrm>
          <a:prstGeom prst="rect">
            <a:avLst/>
          </a:prstGeom>
          <a:ln>
            <a:round/>
          </a:ln>
        </p:spPr>
        <p:style>
          <a:lnRef idx="2">
            <a:schemeClr val="accent6"/>
          </a:lnRef>
          <a:fillRef idx="1">
            <a:schemeClr val="lt1"/>
          </a:fillRef>
          <a:effectRef idx="0">
            <a:schemeClr val="accent6"/>
          </a:effectRef>
          <a:fontRef idx="minor"/>
        </p:style>
      </p:sp>
      <p:sp>
        <p:nvSpPr>
          <p:cNvPr id="579" name="CustomShape 38"/>
          <p:cNvSpPr/>
          <p:nvPr/>
        </p:nvSpPr>
        <p:spPr>
          <a:xfrm>
            <a:off x="7166880" y="42670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&lt;136&gt;</a:t>
            </a:r>
            <a:endParaRPr lang="en-US" sz="1200" b="0" strike="noStrike" spc="-1">
              <a:latin typeface="Arial"/>
            </a:endParaRPr>
          </a:p>
        </p:txBody>
      </p:sp>
      <p:sp>
        <p:nvSpPr>
          <p:cNvPr id="580" name="CustomShape 39"/>
          <p:cNvSpPr/>
          <p:nvPr/>
        </p:nvSpPr>
        <p:spPr>
          <a:xfrm>
            <a:off x="7684920" y="394920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581" name="CustomShape 40"/>
          <p:cNvSpPr/>
          <p:nvPr/>
        </p:nvSpPr>
        <p:spPr>
          <a:xfrm>
            <a:off x="7669440" y="3699000"/>
            <a:ext cx="5497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582" name="CustomShape 41"/>
          <p:cNvSpPr/>
          <p:nvPr/>
        </p:nvSpPr>
        <p:spPr>
          <a:xfrm rot="5400000" flipH="1" flipV="1">
            <a:off x="7086240" y="4906080"/>
            <a:ext cx="733320" cy="792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583" name="CustomShape 42"/>
          <p:cNvSpPr/>
          <p:nvPr/>
        </p:nvSpPr>
        <p:spPr>
          <a:xfrm>
            <a:off x="7703280" y="4260240"/>
            <a:ext cx="1051200" cy="258120"/>
          </a:xfrm>
          <a:prstGeom prst="rect">
            <a:avLst/>
          </a:prstGeom>
          <a:ln>
            <a:round/>
          </a:ln>
        </p:spPr>
        <p:style>
          <a:lnRef idx="2">
            <a:schemeClr val="accent6"/>
          </a:lnRef>
          <a:fillRef idx="1">
            <a:schemeClr val="lt1"/>
          </a:fillRef>
          <a:effectRef idx="0">
            <a:schemeClr val="accent6"/>
          </a:effectRef>
          <a:fontRef idx="minor"/>
        </p:style>
      </p:sp>
      <p:sp>
        <p:nvSpPr>
          <p:cNvPr id="584" name="CustomShape 43"/>
          <p:cNvSpPr/>
          <p:nvPr/>
        </p:nvSpPr>
        <p:spPr>
          <a:xfrm>
            <a:off x="7670160" y="4232520"/>
            <a:ext cx="2998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C</a:t>
            </a:r>
            <a:endParaRPr lang="en-US" sz="1400" b="0" strike="noStrike" spc="-1">
              <a:latin typeface="Arial"/>
            </a:endParaRPr>
          </a:p>
        </p:txBody>
      </p:sp>
      <p:sp>
        <p:nvSpPr>
          <p:cNvPr id="585" name="CustomShape 44"/>
          <p:cNvSpPr/>
          <p:nvPr/>
        </p:nvSpPr>
        <p:spPr>
          <a:xfrm>
            <a:off x="7705080" y="2967840"/>
            <a:ext cx="1051200" cy="258120"/>
          </a:xfrm>
          <a:prstGeom prst="rect">
            <a:avLst/>
          </a:prstGeom>
          <a:ln>
            <a:round/>
          </a:ln>
        </p:spPr>
        <p:style>
          <a:lnRef idx="2">
            <a:schemeClr val="accent6"/>
          </a:lnRef>
          <a:fillRef idx="1">
            <a:schemeClr val="lt1"/>
          </a:fillRef>
          <a:effectRef idx="0">
            <a:schemeClr val="accent6"/>
          </a:effectRef>
          <a:fontRef idx="minor"/>
        </p:style>
      </p:sp>
      <p:sp>
        <p:nvSpPr>
          <p:cNvPr id="586" name="CustomShape 45"/>
          <p:cNvSpPr/>
          <p:nvPr/>
        </p:nvSpPr>
        <p:spPr>
          <a:xfrm>
            <a:off x="7711560" y="2714040"/>
            <a:ext cx="1051200" cy="258120"/>
          </a:xfrm>
          <a:prstGeom prst="rect">
            <a:avLst/>
          </a:prstGeom>
          <a:ln>
            <a:round/>
          </a:ln>
        </p:spPr>
        <p:style>
          <a:lnRef idx="2">
            <a:schemeClr val="accent6"/>
          </a:lnRef>
          <a:fillRef idx="1">
            <a:schemeClr val="lt1"/>
          </a:fillRef>
          <a:effectRef idx="0">
            <a:schemeClr val="accent6"/>
          </a:effectRef>
          <a:fontRef idx="minor"/>
        </p:style>
      </p:sp>
      <p:sp>
        <p:nvSpPr>
          <p:cNvPr id="587" name="CustomShape 46"/>
          <p:cNvSpPr/>
          <p:nvPr/>
        </p:nvSpPr>
        <p:spPr>
          <a:xfrm>
            <a:off x="7683840" y="2918160"/>
            <a:ext cx="299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n</a:t>
            </a:r>
            <a:endParaRPr lang="en-US" sz="1400" b="0" strike="noStrike" spc="-1">
              <a:latin typeface="Arial"/>
            </a:endParaRPr>
          </a:p>
        </p:txBody>
      </p:sp>
      <p:sp>
        <p:nvSpPr>
          <p:cNvPr id="588" name="CustomShape 47"/>
          <p:cNvSpPr/>
          <p:nvPr/>
        </p:nvSpPr>
        <p:spPr>
          <a:xfrm>
            <a:off x="7668360" y="2668320"/>
            <a:ext cx="5486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Times New Roman"/>
              </a:rPr>
              <a:t>ret</a:t>
            </a:r>
            <a:endParaRPr lang="en-US" sz="1400" b="0" strike="noStrike" spc="-1">
              <a:latin typeface="Arial"/>
            </a:endParaRPr>
          </a:p>
        </p:txBody>
      </p:sp>
      <p:sp>
        <p:nvSpPr>
          <p:cNvPr id="589" name="CustomShape 48"/>
          <p:cNvSpPr/>
          <p:nvPr/>
        </p:nvSpPr>
        <p:spPr>
          <a:xfrm>
            <a:off x="7702200" y="3229560"/>
            <a:ext cx="1051200" cy="258120"/>
          </a:xfrm>
          <a:prstGeom prst="rect">
            <a:avLst/>
          </a:prstGeom>
          <a:ln>
            <a:round/>
          </a:ln>
        </p:spPr>
        <p:style>
          <a:lnRef idx="2">
            <a:schemeClr val="accent6"/>
          </a:lnRef>
          <a:fillRef idx="1">
            <a:schemeClr val="lt1"/>
          </a:fillRef>
          <a:effectRef idx="0">
            <a:schemeClr val="accent6"/>
          </a:effectRef>
          <a:fontRef idx="minor"/>
        </p:style>
      </p:sp>
      <p:sp>
        <p:nvSpPr>
          <p:cNvPr id="590" name="CustomShape 49"/>
          <p:cNvSpPr/>
          <p:nvPr/>
        </p:nvSpPr>
        <p:spPr>
          <a:xfrm>
            <a:off x="7669080" y="3201480"/>
            <a:ext cx="2998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C</a:t>
            </a:r>
            <a:endParaRPr lang="en-US" sz="1400" b="0" strike="noStrike" spc="-1">
              <a:latin typeface="Arial"/>
            </a:endParaRPr>
          </a:p>
        </p:txBody>
      </p:sp>
      <p:sp>
        <p:nvSpPr>
          <p:cNvPr id="591" name="CustomShape 50"/>
          <p:cNvSpPr/>
          <p:nvPr/>
        </p:nvSpPr>
        <p:spPr>
          <a:xfrm>
            <a:off x="8248320" y="50036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592" name="CustomShape 51"/>
          <p:cNvSpPr/>
          <p:nvPr/>
        </p:nvSpPr>
        <p:spPr>
          <a:xfrm>
            <a:off x="8249040" y="49957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593" name="CustomShape 52"/>
          <p:cNvSpPr/>
          <p:nvPr/>
        </p:nvSpPr>
        <p:spPr>
          <a:xfrm>
            <a:off x="7712280" y="6327000"/>
            <a:ext cx="1051200" cy="258120"/>
          </a:xfrm>
          <a:prstGeom prst="rect">
            <a:avLst/>
          </a:prstGeom>
          <a:ln>
            <a:round/>
          </a:ln>
        </p:spPr>
        <p:style>
          <a:lnRef idx="2">
            <a:schemeClr val="accent6"/>
          </a:lnRef>
          <a:fillRef idx="1">
            <a:schemeClr val="lt1"/>
          </a:fillRef>
          <a:effectRef idx="0">
            <a:schemeClr val="accent6"/>
          </a:effectRef>
          <a:fontRef idx="minor"/>
        </p:style>
      </p:sp>
      <p:sp>
        <p:nvSpPr>
          <p:cNvPr id="594" name="CustomShape 53"/>
          <p:cNvSpPr/>
          <p:nvPr/>
        </p:nvSpPr>
        <p:spPr>
          <a:xfrm>
            <a:off x="7690320" y="6308280"/>
            <a:ext cx="2998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C</a:t>
            </a:r>
            <a:endParaRPr lang="en-US" sz="1400" b="0" strike="noStrike" spc="-1">
              <a:latin typeface="Arial"/>
            </a:endParaRPr>
          </a:p>
        </p:txBody>
      </p:sp>
      <p:sp>
        <p:nvSpPr>
          <p:cNvPr id="595" name="CustomShape 54"/>
          <p:cNvSpPr/>
          <p:nvPr/>
        </p:nvSpPr>
        <p:spPr>
          <a:xfrm>
            <a:off x="7161120" y="63280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&lt;104&gt;</a:t>
            </a:r>
            <a:endParaRPr lang="en-US" sz="1200" b="0" strike="noStrike" spc="-1">
              <a:latin typeface="Arial"/>
            </a:endParaRPr>
          </a:p>
        </p:txBody>
      </p:sp>
      <p:sp>
        <p:nvSpPr>
          <p:cNvPr id="596" name="CustomShape 55"/>
          <p:cNvSpPr/>
          <p:nvPr/>
        </p:nvSpPr>
        <p:spPr>
          <a:xfrm rot="16200000" flipV="1">
            <a:off x="7063560" y="5939280"/>
            <a:ext cx="772920" cy="21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597" name="CustomShape 56"/>
          <p:cNvSpPr/>
          <p:nvPr/>
        </p:nvSpPr>
        <p:spPr>
          <a:xfrm>
            <a:off x="7166880" y="32104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&lt;152&gt;</a:t>
            </a:r>
            <a:endParaRPr lang="en-US" sz="1200" b="0" strike="noStrike" spc="-1">
              <a:latin typeface="Arial"/>
            </a:endParaRPr>
          </a:p>
        </p:txBody>
      </p:sp>
      <p:sp>
        <p:nvSpPr>
          <p:cNvPr id="598" name="CustomShape 57"/>
          <p:cNvSpPr/>
          <p:nvPr/>
        </p:nvSpPr>
        <p:spPr>
          <a:xfrm rot="5400000" flipH="1" flipV="1">
            <a:off x="7067520" y="3876480"/>
            <a:ext cx="779400" cy="122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599" name="CustomShape 58"/>
          <p:cNvSpPr/>
          <p:nvPr/>
        </p:nvSpPr>
        <p:spPr>
          <a:xfrm>
            <a:off x="7702200" y="5553000"/>
            <a:ext cx="1051200" cy="258120"/>
          </a:xfrm>
          <a:prstGeom prst="rect">
            <a:avLst/>
          </a:prstGeom>
          <a:ln>
            <a:round/>
          </a:ln>
        </p:spPr>
        <p:style>
          <a:lnRef idx="2">
            <a:schemeClr val="accent6"/>
          </a:lnRef>
          <a:fillRef idx="1">
            <a:schemeClr val="lt1"/>
          </a:fillRef>
          <a:effectRef idx="0">
            <a:schemeClr val="accent6"/>
          </a:effectRef>
          <a:fontRef idx="minor"/>
        </p:style>
      </p:sp>
      <p:sp>
        <p:nvSpPr>
          <p:cNvPr id="600" name="CustomShape 59"/>
          <p:cNvSpPr/>
          <p:nvPr/>
        </p:nvSpPr>
        <p:spPr>
          <a:xfrm>
            <a:off x="7667280" y="5542560"/>
            <a:ext cx="2314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a:t>
            </a:r>
            <a:endParaRPr lang="en-US" sz="1400" b="0" strike="noStrike" spc="-1">
              <a:latin typeface="Arial"/>
            </a:endParaRPr>
          </a:p>
        </p:txBody>
      </p:sp>
      <p:sp>
        <p:nvSpPr>
          <p:cNvPr id="601" name="CustomShape 60"/>
          <p:cNvSpPr/>
          <p:nvPr/>
        </p:nvSpPr>
        <p:spPr>
          <a:xfrm>
            <a:off x="7706160" y="4526280"/>
            <a:ext cx="1051200" cy="258120"/>
          </a:xfrm>
          <a:prstGeom prst="rect">
            <a:avLst/>
          </a:prstGeom>
          <a:ln>
            <a:round/>
          </a:ln>
        </p:spPr>
        <p:style>
          <a:lnRef idx="2">
            <a:schemeClr val="accent6"/>
          </a:lnRef>
          <a:fillRef idx="1">
            <a:schemeClr val="lt1"/>
          </a:fillRef>
          <a:effectRef idx="0">
            <a:schemeClr val="accent6"/>
          </a:effectRef>
          <a:fontRef idx="minor"/>
        </p:style>
      </p:sp>
      <p:sp>
        <p:nvSpPr>
          <p:cNvPr id="602" name="CustomShape 61"/>
          <p:cNvSpPr/>
          <p:nvPr/>
        </p:nvSpPr>
        <p:spPr>
          <a:xfrm>
            <a:off x="7671240" y="4515840"/>
            <a:ext cx="2314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a:t>
            </a:r>
            <a:endParaRPr lang="en-US" sz="1400" b="0" strike="noStrike" spc="-1">
              <a:latin typeface="Arial"/>
            </a:endParaRPr>
          </a:p>
        </p:txBody>
      </p:sp>
      <p:sp>
        <p:nvSpPr>
          <p:cNvPr id="603" name="CustomShape 62"/>
          <p:cNvSpPr/>
          <p:nvPr/>
        </p:nvSpPr>
        <p:spPr>
          <a:xfrm>
            <a:off x="7712280" y="3489480"/>
            <a:ext cx="1051200" cy="258120"/>
          </a:xfrm>
          <a:prstGeom prst="rect">
            <a:avLst/>
          </a:prstGeom>
          <a:ln>
            <a:round/>
          </a:ln>
        </p:spPr>
        <p:style>
          <a:lnRef idx="2">
            <a:schemeClr val="accent6"/>
          </a:lnRef>
          <a:fillRef idx="1">
            <a:schemeClr val="lt1"/>
          </a:fillRef>
          <a:effectRef idx="0">
            <a:schemeClr val="accent6"/>
          </a:effectRef>
          <a:fontRef idx="minor"/>
        </p:style>
      </p:sp>
      <p:sp>
        <p:nvSpPr>
          <p:cNvPr id="604" name="CustomShape 63"/>
          <p:cNvSpPr/>
          <p:nvPr/>
        </p:nvSpPr>
        <p:spPr>
          <a:xfrm>
            <a:off x="7677360" y="3479400"/>
            <a:ext cx="2314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a:t>
            </a:r>
            <a:endParaRPr lang="en-US" sz="1400" b="0" strike="noStrike" spc="-1">
              <a:latin typeface="Arial"/>
            </a:endParaRPr>
          </a:p>
        </p:txBody>
      </p:sp>
      <p:sp>
        <p:nvSpPr>
          <p:cNvPr id="605" name="CustomShape 64"/>
          <p:cNvSpPr/>
          <p:nvPr/>
        </p:nvSpPr>
        <p:spPr>
          <a:xfrm>
            <a:off x="8257320" y="5765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0</a:t>
            </a:r>
            <a:endParaRPr lang="en-US" sz="1600" b="0" strike="noStrike" spc="-1">
              <a:latin typeface="Arial"/>
            </a:endParaRPr>
          </a:p>
        </p:txBody>
      </p:sp>
      <p:sp>
        <p:nvSpPr>
          <p:cNvPr id="606" name="CustomShape 65"/>
          <p:cNvSpPr/>
          <p:nvPr/>
        </p:nvSpPr>
        <p:spPr>
          <a:xfrm>
            <a:off x="8249040" y="55202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07" name="CustomShape 66"/>
          <p:cNvSpPr/>
          <p:nvPr/>
        </p:nvSpPr>
        <p:spPr>
          <a:xfrm>
            <a:off x="8249040" y="47415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08" name="CustomShape 67"/>
          <p:cNvSpPr/>
          <p:nvPr/>
        </p:nvSpPr>
        <p:spPr>
          <a:xfrm>
            <a:off x="8248320" y="55116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09" name="CustomShape 68"/>
          <p:cNvSpPr/>
          <p:nvPr/>
        </p:nvSpPr>
        <p:spPr>
          <a:xfrm>
            <a:off x="8246520" y="47415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0</a:t>
            </a:r>
            <a:endParaRPr lang="en-US" sz="1600" b="0" strike="noStrike" spc="-1">
              <a:latin typeface="Arial"/>
            </a:endParaRPr>
          </a:p>
        </p:txBody>
      </p:sp>
      <p:sp>
        <p:nvSpPr>
          <p:cNvPr id="610" name="CustomShape 69"/>
          <p:cNvSpPr/>
          <p:nvPr/>
        </p:nvSpPr>
        <p:spPr>
          <a:xfrm>
            <a:off x="8231400" y="4496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11" name="CustomShape 70"/>
          <p:cNvSpPr/>
          <p:nvPr/>
        </p:nvSpPr>
        <p:spPr>
          <a:xfrm>
            <a:off x="8249040" y="39625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12" name="CustomShape 71"/>
          <p:cNvSpPr/>
          <p:nvPr/>
        </p:nvSpPr>
        <p:spPr>
          <a:xfrm>
            <a:off x="8240040" y="37087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13" name="CustomShape 72"/>
          <p:cNvSpPr/>
          <p:nvPr/>
        </p:nvSpPr>
        <p:spPr>
          <a:xfrm>
            <a:off x="8238960" y="44956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14" name="CustomShape 73"/>
          <p:cNvSpPr/>
          <p:nvPr/>
        </p:nvSpPr>
        <p:spPr>
          <a:xfrm>
            <a:off x="8256600" y="57603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15" name="CustomShape 74"/>
          <p:cNvSpPr/>
          <p:nvPr/>
        </p:nvSpPr>
        <p:spPr>
          <a:xfrm>
            <a:off x="8241480" y="55137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616" name="CustomShape 75"/>
          <p:cNvSpPr/>
          <p:nvPr/>
        </p:nvSpPr>
        <p:spPr>
          <a:xfrm>
            <a:off x="8241480" y="5000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617" name="CustomShape 76"/>
          <p:cNvSpPr/>
          <p:nvPr/>
        </p:nvSpPr>
        <p:spPr>
          <a:xfrm>
            <a:off x="8238240" y="37087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18" name="CustomShape 77"/>
          <p:cNvSpPr/>
          <p:nvPr/>
        </p:nvSpPr>
        <p:spPr>
          <a:xfrm>
            <a:off x="8251560" y="39625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19" name="CustomShape 78"/>
          <p:cNvSpPr/>
          <p:nvPr/>
        </p:nvSpPr>
        <p:spPr>
          <a:xfrm>
            <a:off x="8236440" y="37087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0</a:t>
            </a:r>
            <a:endParaRPr lang="en-US" sz="1600" b="0" strike="noStrike" spc="-1">
              <a:latin typeface="Arial"/>
            </a:endParaRPr>
          </a:p>
        </p:txBody>
      </p:sp>
      <p:sp>
        <p:nvSpPr>
          <p:cNvPr id="620" name="CustomShape 79"/>
          <p:cNvSpPr/>
          <p:nvPr/>
        </p:nvSpPr>
        <p:spPr>
          <a:xfrm>
            <a:off x="8244000" y="34441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21" name="CustomShape 80"/>
          <p:cNvSpPr/>
          <p:nvPr/>
        </p:nvSpPr>
        <p:spPr>
          <a:xfrm>
            <a:off x="8246520" y="29228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22" name="CustomShape 81"/>
          <p:cNvSpPr/>
          <p:nvPr/>
        </p:nvSpPr>
        <p:spPr>
          <a:xfrm>
            <a:off x="8241480" y="26668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23" name="CustomShape 82"/>
          <p:cNvSpPr/>
          <p:nvPr/>
        </p:nvSpPr>
        <p:spPr>
          <a:xfrm>
            <a:off x="8241480" y="34441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24" name="CustomShape 83"/>
          <p:cNvSpPr/>
          <p:nvPr/>
        </p:nvSpPr>
        <p:spPr>
          <a:xfrm>
            <a:off x="8249040" y="4739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25" name="CustomShape 84"/>
          <p:cNvSpPr/>
          <p:nvPr/>
        </p:nvSpPr>
        <p:spPr>
          <a:xfrm>
            <a:off x="8238960" y="44956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626" name="CustomShape 85"/>
          <p:cNvSpPr/>
          <p:nvPr/>
        </p:nvSpPr>
        <p:spPr>
          <a:xfrm>
            <a:off x="8246520" y="57711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627" name="CustomShape 86"/>
          <p:cNvSpPr/>
          <p:nvPr/>
        </p:nvSpPr>
        <p:spPr>
          <a:xfrm>
            <a:off x="8236440" y="55065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additive="repl">
                                        <p:cTn id="7" dur="500"/>
                                        <p:tgtEl>
                                          <p:spTgt spid="545"/>
                                        </p:tgtEl>
                                      </p:cBhvr>
                                    </p:animEffect>
                                  </p:childTnLst>
                                </p:cTn>
                              </p:par>
                            </p:childTnLst>
                          </p:cTn>
                        </p:par>
                        <p:par>
                          <p:cTn id="8" fill="hold">
                            <p:stCondLst>
                              <p:cond delay="500"/>
                            </p:stCondLst>
                            <p:childTnLst>
                              <p:par>
                                <p:cTn id="9" presetID="10" presetClass="entr" fill="hold" nodeType="afterEffect">
                                  <p:stCondLst>
                                    <p:cond delay="0"/>
                                  </p:stCondLst>
                                  <p:childTnLst>
                                    <p:set>
                                      <p:cBhvr>
                                        <p:cTn id="10" dur="1" fill="hold">
                                          <p:stCondLst>
                                            <p:cond delay="0"/>
                                          </p:stCondLst>
                                        </p:cTn>
                                        <p:tgtEl>
                                          <p:spTgt spid="568"/>
                                        </p:tgtEl>
                                        <p:attrNameLst>
                                          <p:attrName>style.visibility</p:attrName>
                                        </p:attrNameLst>
                                      </p:cBhvr>
                                      <p:to>
                                        <p:strVal val="visible"/>
                                      </p:to>
                                    </p:set>
                                    <p:animEffect transition="in" filter="fade">
                                      <p:cBhvr additive="repl">
                                        <p:cTn id="11" dur="500"/>
                                        <p:tgtEl>
                                          <p:spTgt spid="568"/>
                                        </p:tgtEl>
                                      </p:cBhvr>
                                    </p:animEffect>
                                  </p:childTnLst>
                                </p:cTn>
                              </p:par>
                              <p:par>
                                <p:cTn id="12" presetID="10" presetClass="entr" fill="hold" nodeType="withEffect">
                                  <p:stCondLst>
                                    <p:cond delay="0"/>
                                  </p:stCondLst>
                                  <p:childTnLst>
                                    <p:set>
                                      <p:cBhvr>
                                        <p:cTn id="13" dur="1" fill="hold">
                                          <p:stCondLst>
                                            <p:cond delay="0"/>
                                          </p:stCondLst>
                                        </p:cTn>
                                        <p:tgtEl>
                                          <p:spTgt spid="595"/>
                                        </p:tgtEl>
                                        <p:attrNameLst>
                                          <p:attrName>style.visibility</p:attrName>
                                        </p:attrNameLst>
                                      </p:cBhvr>
                                      <p:to>
                                        <p:strVal val="visible"/>
                                      </p:to>
                                    </p:set>
                                    <p:animEffect transition="in" filter="fade">
                                      <p:cBhvr additive="repl">
                                        <p:cTn id="14" dur="500"/>
                                        <p:tgtEl>
                                          <p:spTgt spid="595"/>
                                        </p:tgtEl>
                                      </p:cBhvr>
                                    </p:animEffect>
                                  </p:childTnLst>
                                </p:cTn>
                              </p:par>
                              <p:par>
                                <p:cTn id="15" presetID="10" presetClass="entr" fill="hold" nodeType="withEffect">
                                  <p:stCondLst>
                                    <p:cond delay="0"/>
                                  </p:stCondLst>
                                  <p:childTnLst>
                                    <p:set>
                                      <p:cBhvr>
                                        <p:cTn id="16" dur="1" fill="hold">
                                          <p:stCondLst>
                                            <p:cond delay="0"/>
                                          </p:stCondLst>
                                        </p:cTn>
                                        <p:tgtEl>
                                          <p:spTgt spid="594"/>
                                        </p:tgtEl>
                                        <p:attrNameLst>
                                          <p:attrName>style.visibility</p:attrName>
                                        </p:attrNameLst>
                                      </p:cBhvr>
                                      <p:to>
                                        <p:strVal val="visible"/>
                                      </p:to>
                                    </p:set>
                                    <p:animEffect transition="in" filter="fade">
                                      <p:cBhvr additive="repl">
                                        <p:cTn id="17" dur="500"/>
                                        <p:tgtEl>
                                          <p:spTgt spid="594"/>
                                        </p:tgtEl>
                                      </p:cBhvr>
                                    </p:animEffect>
                                  </p:childTnLst>
                                </p:cTn>
                              </p:par>
                              <p:par>
                                <p:cTn id="18" presetID="10" presetClass="entr" fill="hold" nodeType="withEffect">
                                  <p:stCondLst>
                                    <p:cond delay="0"/>
                                  </p:stCondLst>
                                  <p:childTnLst>
                                    <p:set>
                                      <p:cBhvr>
                                        <p:cTn id="19" dur="1" fill="hold">
                                          <p:stCondLst>
                                            <p:cond delay="0"/>
                                          </p:stCondLst>
                                        </p:cTn>
                                        <p:tgtEl>
                                          <p:spTgt spid="574"/>
                                        </p:tgtEl>
                                        <p:attrNameLst>
                                          <p:attrName>style.visibility</p:attrName>
                                        </p:attrNameLst>
                                      </p:cBhvr>
                                      <p:to>
                                        <p:strVal val="visible"/>
                                      </p:to>
                                    </p:set>
                                    <p:animEffect transition="in" filter="fade">
                                      <p:cBhvr additive="repl">
                                        <p:cTn id="20" dur="500"/>
                                        <p:tgtEl>
                                          <p:spTgt spid="574"/>
                                        </p:tgtEl>
                                      </p:cBhvr>
                                    </p:animEffect>
                                  </p:childTnLst>
                                </p:cTn>
                              </p:par>
                              <p:par>
                                <p:cTn id="21" presetID="10" presetClass="entr" fill="hold" nodeType="withEffect">
                                  <p:stCondLst>
                                    <p:cond delay="0"/>
                                  </p:stCondLst>
                                  <p:childTnLst>
                                    <p:set>
                                      <p:cBhvr>
                                        <p:cTn id="22" dur="1" fill="hold">
                                          <p:stCondLst>
                                            <p:cond delay="0"/>
                                          </p:stCondLst>
                                        </p:cTn>
                                        <p:tgtEl>
                                          <p:spTgt spid="575"/>
                                        </p:tgtEl>
                                        <p:attrNameLst>
                                          <p:attrName>style.visibility</p:attrName>
                                        </p:attrNameLst>
                                      </p:cBhvr>
                                      <p:to>
                                        <p:strVal val="visible"/>
                                      </p:to>
                                    </p:set>
                                    <p:animEffect transition="in" filter="fade">
                                      <p:cBhvr additive="repl">
                                        <p:cTn id="23" dur="500"/>
                                        <p:tgtEl>
                                          <p:spTgt spid="575"/>
                                        </p:tgtEl>
                                      </p:cBhvr>
                                    </p:animEffect>
                                  </p:childTnLst>
                                </p:cTn>
                              </p:par>
                              <p:par>
                                <p:cTn id="24" presetID="10" presetClass="entr" fill="hold" nodeType="withEffect">
                                  <p:stCondLst>
                                    <p:cond delay="0"/>
                                  </p:stCondLst>
                                  <p:childTnLst>
                                    <p:set>
                                      <p:cBhvr>
                                        <p:cTn id="25" dur="1" fill="hold">
                                          <p:stCondLst>
                                            <p:cond delay="0"/>
                                          </p:stCondLst>
                                        </p:cTn>
                                        <p:tgtEl>
                                          <p:spTgt spid="573"/>
                                        </p:tgtEl>
                                        <p:attrNameLst>
                                          <p:attrName>style.visibility</p:attrName>
                                        </p:attrNameLst>
                                      </p:cBhvr>
                                      <p:to>
                                        <p:strVal val="visible"/>
                                      </p:to>
                                    </p:set>
                                    <p:animEffect transition="in" filter="fade">
                                      <p:cBhvr additive="repl">
                                        <p:cTn id="26" dur="500"/>
                                        <p:tgtEl>
                                          <p:spTgt spid="573"/>
                                        </p:tgtEl>
                                      </p:cBhvr>
                                    </p:animEffect>
                                  </p:childTnLst>
                                </p:cTn>
                              </p:par>
                              <p:par>
                                <p:cTn id="27" presetID="10" presetClass="entr" fill="hold" nodeType="withEffect">
                                  <p:stCondLst>
                                    <p:cond delay="0"/>
                                  </p:stCondLst>
                                  <p:childTnLst>
                                    <p:set>
                                      <p:cBhvr>
                                        <p:cTn id="28" dur="1" fill="hold">
                                          <p:stCondLst>
                                            <p:cond delay="0"/>
                                          </p:stCondLst>
                                        </p:cTn>
                                        <p:tgtEl>
                                          <p:spTgt spid="572"/>
                                        </p:tgtEl>
                                        <p:attrNameLst>
                                          <p:attrName>style.visibility</p:attrName>
                                        </p:attrNameLst>
                                      </p:cBhvr>
                                      <p:to>
                                        <p:strVal val="visible"/>
                                      </p:to>
                                    </p:set>
                                    <p:animEffect transition="in" filter="fade">
                                      <p:cBhvr additive="repl">
                                        <p:cTn id="29" dur="500"/>
                                        <p:tgtEl>
                                          <p:spTgt spid="572"/>
                                        </p:tgtEl>
                                      </p:cBhvr>
                                    </p:animEffect>
                                  </p:childTnLst>
                                </p:cTn>
                              </p:par>
                              <p:par>
                                <p:cTn id="30" presetID="10" presetClass="entr" fill="hold" nodeType="withEffect">
                                  <p:stCondLst>
                                    <p:cond delay="0"/>
                                  </p:stCondLst>
                                  <p:childTnLst>
                                    <p:set>
                                      <p:cBhvr>
                                        <p:cTn id="31" dur="1" fill="hold">
                                          <p:stCondLst>
                                            <p:cond delay="0"/>
                                          </p:stCondLst>
                                        </p:cTn>
                                        <p:tgtEl>
                                          <p:spTgt spid="593"/>
                                        </p:tgtEl>
                                        <p:attrNameLst>
                                          <p:attrName>style.visibility</p:attrName>
                                        </p:attrNameLst>
                                      </p:cBhvr>
                                      <p:to>
                                        <p:strVal val="visible"/>
                                      </p:to>
                                    </p:set>
                                    <p:animEffect transition="in" filter="fade">
                                      <p:cBhvr additive="repl">
                                        <p:cTn id="32" dur="500"/>
                                        <p:tgtEl>
                                          <p:spTgt spid="593"/>
                                        </p:tgtEl>
                                      </p:cBhvr>
                                    </p:animEffect>
                                  </p:childTnLst>
                                </p:cTn>
                              </p:par>
                              <p:par>
                                <p:cTn id="33" presetID="10" presetClass="entr" fill="hold" nodeType="withEffect">
                                  <p:stCondLst>
                                    <p:cond delay="0"/>
                                  </p:stCondLst>
                                  <p:childTnLst>
                                    <p:set>
                                      <p:cBhvr>
                                        <p:cTn id="34" dur="1" fill="hold">
                                          <p:stCondLst>
                                            <p:cond delay="0"/>
                                          </p:stCondLst>
                                        </p:cTn>
                                        <p:tgtEl>
                                          <p:spTgt spid="576"/>
                                        </p:tgtEl>
                                        <p:attrNameLst>
                                          <p:attrName>style.visibility</p:attrName>
                                        </p:attrNameLst>
                                      </p:cBhvr>
                                      <p:to>
                                        <p:strVal val="visible"/>
                                      </p:to>
                                    </p:set>
                                    <p:animEffect transition="in" filter="fade">
                                      <p:cBhvr additive="repl">
                                        <p:cTn id="35" dur="500"/>
                                        <p:tgtEl>
                                          <p:spTgt spid="57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nodeType="clickEffect">
                                  <p:stCondLst>
                                    <p:cond delay="0"/>
                                  </p:stCondLst>
                                  <p:childTnLst>
                                    <p:set>
                                      <p:cBhvr>
                                        <p:cTn id="39" dur="1" fill="hold">
                                          <p:stCondLst>
                                            <p:cond delay="0"/>
                                          </p:stCondLst>
                                        </p:cTn>
                                        <p:tgtEl>
                                          <p:spTgt spid="605"/>
                                        </p:tgtEl>
                                        <p:attrNameLst>
                                          <p:attrName>style.visibility</p:attrName>
                                        </p:attrNameLst>
                                      </p:cBhvr>
                                      <p:to>
                                        <p:strVal val="visible"/>
                                      </p:to>
                                    </p:set>
                                    <p:animEffect transition="in" filter="fade">
                                      <p:cBhvr additive="repl">
                                        <p:cTn id="40" dur="500"/>
                                        <p:tgtEl>
                                          <p:spTgt spid="60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nodeType="clickEffect">
                                  <p:stCondLst>
                                    <p:cond delay="0"/>
                                  </p:stCondLst>
                                  <p:childTnLst>
                                    <p:set>
                                      <p:cBhvr>
                                        <p:cTn id="44" dur="1" fill="hold">
                                          <p:stCondLst>
                                            <p:cond delay="0"/>
                                          </p:stCondLst>
                                        </p:cTn>
                                        <p:tgtEl>
                                          <p:spTgt spid="606"/>
                                        </p:tgtEl>
                                        <p:attrNameLst>
                                          <p:attrName>style.visibility</p:attrName>
                                        </p:attrNameLst>
                                      </p:cBhvr>
                                      <p:to>
                                        <p:strVal val="visible"/>
                                      </p:to>
                                    </p:set>
                                    <p:animEffect transition="in" filter="fade">
                                      <p:cBhvr additive="repl">
                                        <p:cTn id="45" dur="500"/>
                                        <p:tgtEl>
                                          <p:spTgt spid="606"/>
                                        </p:tgtEl>
                                      </p:cBhvr>
                                    </p:animEffect>
                                  </p:childTnLst>
                                </p:cTn>
                              </p:par>
                              <p:par>
                                <p:cTn id="46" presetID="10" presetClass="entr" fill="hold" nodeType="withEffect">
                                  <p:stCondLst>
                                    <p:cond delay="0"/>
                                  </p:stCondLst>
                                  <p:childTnLst>
                                    <p:set>
                                      <p:cBhvr>
                                        <p:cTn id="47" dur="1" fill="hold">
                                          <p:stCondLst>
                                            <p:cond delay="0"/>
                                          </p:stCondLst>
                                        </p:cTn>
                                        <p:tgtEl>
                                          <p:spTgt spid="599"/>
                                        </p:tgtEl>
                                        <p:attrNameLst>
                                          <p:attrName>style.visibility</p:attrName>
                                        </p:attrNameLst>
                                      </p:cBhvr>
                                      <p:to>
                                        <p:strVal val="visible"/>
                                      </p:to>
                                    </p:set>
                                    <p:animEffect transition="in" filter="fade">
                                      <p:cBhvr additive="repl">
                                        <p:cTn id="48" dur="500"/>
                                        <p:tgtEl>
                                          <p:spTgt spid="599"/>
                                        </p:tgtEl>
                                      </p:cBhvr>
                                    </p:animEffect>
                                  </p:childTnLst>
                                </p:cTn>
                              </p:par>
                              <p:par>
                                <p:cTn id="49" presetID="10" presetClass="entr" fill="hold" nodeType="withEffect">
                                  <p:stCondLst>
                                    <p:cond delay="0"/>
                                  </p:stCondLst>
                                  <p:childTnLst>
                                    <p:set>
                                      <p:cBhvr>
                                        <p:cTn id="50" dur="1" fill="hold">
                                          <p:stCondLst>
                                            <p:cond delay="0"/>
                                          </p:stCondLst>
                                        </p:cTn>
                                        <p:tgtEl>
                                          <p:spTgt spid="600"/>
                                        </p:tgtEl>
                                        <p:attrNameLst>
                                          <p:attrName>style.visibility</p:attrName>
                                        </p:attrNameLst>
                                      </p:cBhvr>
                                      <p:to>
                                        <p:strVal val="visible"/>
                                      </p:to>
                                    </p:set>
                                    <p:animEffect transition="in" filter="fade">
                                      <p:cBhvr additive="repl">
                                        <p:cTn id="51" dur="500"/>
                                        <p:tgtEl>
                                          <p:spTgt spid="60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nodeType="clickEffect">
                                  <p:stCondLst>
                                    <p:cond delay="0"/>
                                  </p:stCondLst>
                                  <p:childTnLst>
                                    <p:set>
                                      <p:cBhvr>
                                        <p:cTn id="55" dur="1" fill="hold">
                                          <p:stCondLst>
                                            <p:cond delay="0"/>
                                          </p:stCondLst>
                                        </p:cTn>
                                        <p:tgtEl>
                                          <p:spTgt spid="553"/>
                                        </p:tgtEl>
                                        <p:attrNameLst>
                                          <p:attrName>style.visibility</p:attrName>
                                        </p:attrNameLst>
                                      </p:cBhvr>
                                      <p:to>
                                        <p:strVal val="visible"/>
                                      </p:to>
                                    </p:set>
                                    <p:animEffect transition="in" filter="fade">
                                      <p:cBhvr additive="repl">
                                        <p:cTn id="56" dur="500"/>
                                        <p:tgtEl>
                                          <p:spTgt spid="553"/>
                                        </p:tgtEl>
                                      </p:cBhvr>
                                    </p:animEffect>
                                  </p:childTnLst>
                                </p:cTn>
                              </p:par>
                              <p:par>
                                <p:cTn id="57" presetID="10" presetClass="entr" fill="hold" nodeType="withEffect">
                                  <p:stCondLst>
                                    <p:cond delay="0"/>
                                  </p:stCondLst>
                                  <p:childTnLst>
                                    <p:set>
                                      <p:cBhvr>
                                        <p:cTn id="58" dur="1" fill="hold">
                                          <p:stCondLst>
                                            <p:cond delay="0"/>
                                          </p:stCondLst>
                                        </p:cTn>
                                        <p:tgtEl>
                                          <p:spTgt spid="546"/>
                                        </p:tgtEl>
                                        <p:attrNameLst>
                                          <p:attrName>style.visibility</p:attrName>
                                        </p:attrNameLst>
                                      </p:cBhvr>
                                      <p:to>
                                        <p:strVal val="visible"/>
                                      </p:to>
                                    </p:set>
                                    <p:animEffect transition="in" filter="fade">
                                      <p:cBhvr additive="repl">
                                        <p:cTn id="59" dur="500"/>
                                        <p:tgtEl>
                                          <p:spTgt spid="546"/>
                                        </p:tgtEl>
                                      </p:cBhvr>
                                    </p:animEffect>
                                  </p:childTnLst>
                                </p:cTn>
                              </p:par>
                            </p:childTnLst>
                          </p:cTn>
                        </p:par>
                        <p:par>
                          <p:cTn id="60" fill="hold">
                            <p:stCondLst>
                              <p:cond delay="500"/>
                            </p:stCondLst>
                            <p:childTnLst>
                              <p:par>
                                <p:cTn id="61" presetID="10" presetClass="entr" fill="hold" nodeType="afterEffect">
                                  <p:stCondLst>
                                    <p:cond delay="0"/>
                                  </p:stCondLst>
                                  <p:childTnLst>
                                    <p:set>
                                      <p:cBhvr>
                                        <p:cTn id="62" dur="1" fill="hold">
                                          <p:stCondLst>
                                            <p:cond delay="0"/>
                                          </p:stCondLst>
                                        </p:cTn>
                                        <p:tgtEl>
                                          <p:spTgt spid="596"/>
                                        </p:tgtEl>
                                        <p:attrNameLst>
                                          <p:attrName>style.visibility</p:attrName>
                                        </p:attrNameLst>
                                      </p:cBhvr>
                                      <p:to>
                                        <p:strVal val="visible"/>
                                      </p:to>
                                    </p:set>
                                    <p:animEffect transition="in" filter="fade">
                                      <p:cBhvr additive="repl">
                                        <p:cTn id="63" dur="500"/>
                                        <p:tgtEl>
                                          <p:spTgt spid="596"/>
                                        </p:tgtEl>
                                      </p:cBhvr>
                                    </p:animEffect>
                                  </p:childTnLst>
                                </p:cTn>
                              </p:par>
                              <p:par>
                                <p:cTn id="64" presetID="10" presetClass="entr" fill="hold" nodeType="withEffect">
                                  <p:stCondLst>
                                    <p:cond delay="0"/>
                                  </p:stCondLst>
                                  <p:childTnLst>
                                    <p:set>
                                      <p:cBhvr>
                                        <p:cTn id="65" dur="1" fill="hold">
                                          <p:stCondLst>
                                            <p:cond delay="0"/>
                                          </p:stCondLst>
                                        </p:cTn>
                                        <p:tgtEl>
                                          <p:spTgt spid="567"/>
                                        </p:tgtEl>
                                        <p:attrNameLst>
                                          <p:attrName>style.visibility</p:attrName>
                                        </p:attrNameLst>
                                      </p:cBhvr>
                                      <p:to>
                                        <p:strVal val="visible"/>
                                      </p:to>
                                    </p:set>
                                    <p:animEffect transition="in" filter="fade">
                                      <p:cBhvr additive="repl">
                                        <p:cTn id="66" dur="500"/>
                                        <p:tgtEl>
                                          <p:spTgt spid="567"/>
                                        </p:tgtEl>
                                      </p:cBhvr>
                                    </p:animEffect>
                                  </p:childTnLst>
                                </p:cTn>
                              </p:par>
                              <p:par>
                                <p:cTn id="67" presetID="10" presetClass="entr" fill="hold" nodeType="withEffect">
                                  <p:stCondLst>
                                    <p:cond delay="0"/>
                                  </p:stCondLst>
                                  <p:childTnLst>
                                    <p:set>
                                      <p:cBhvr>
                                        <p:cTn id="68" dur="1" fill="hold">
                                          <p:stCondLst>
                                            <p:cond delay="0"/>
                                          </p:stCondLst>
                                        </p:cTn>
                                        <p:tgtEl>
                                          <p:spTgt spid="569"/>
                                        </p:tgtEl>
                                        <p:attrNameLst>
                                          <p:attrName>style.visibility</p:attrName>
                                        </p:attrNameLst>
                                      </p:cBhvr>
                                      <p:to>
                                        <p:strVal val="visible"/>
                                      </p:to>
                                    </p:set>
                                    <p:animEffect transition="in" filter="fade">
                                      <p:cBhvr additive="repl">
                                        <p:cTn id="69" dur="500"/>
                                        <p:tgtEl>
                                          <p:spTgt spid="569"/>
                                        </p:tgtEl>
                                      </p:cBhvr>
                                    </p:animEffect>
                                  </p:childTnLst>
                                </p:cTn>
                              </p:par>
                              <p:par>
                                <p:cTn id="70" presetID="10" presetClass="entr" fill="hold" nodeType="withEffect">
                                  <p:stCondLst>
                                    <p:cond delay="0"/>
                                  </p:stCondLst>
                                  <p:childTnLst>
                                    <p:set>
                                      <p:cBhvr>
                                        <p:cTn id="71" dur="1" fill="hold">
                                          <p:stCondLst>
                                            <p:cond delay="0"/>
                                          </p:stCondLst>
                                        </p:cTn>
                                        <p:tgtEl>
                                          <p:spTgt spid="565"/>
                                        </p:tgtEl>
                                        <p:attrNameLst>
                                          <p:attrName>style.visibility</p:attrName>
                                        </p:attrNameLst>
                                      </p:cBhvr>
                                      <p:to>
                                        <p:strVal val="visible"/>
                                      </p:to>
                                    </p:set>
                                    <p:animEffect transition="in" filter="fade">
                                      <p:cBhvr additive="repl">
                                        <p:cTn id="72" dur="500"/>
                                        <p:tgtEl>
                                          <p:spTgt spid="565"/>
                                        </p:tgtEl>
                                      </p:cBhvr>
                                    </p:animEffect>
                                  </p:childTnLst>
                                </p:cTn>
                              </p:par>
                              <p:par>
                                <p:cTn id="73" presetID="10" presetClass="entr" fill="hold" nodeType="withEffect">
                                  <p:stCondLst>
                                    <p:cond delay="0"/>
                                  </p:stCondLst>
                                  <p:childTnLst>
                                    <p:set>
                                      <p:cBhvr>
                                        <p:cTn id="74" dur="1" fill="hold">
                                          <p:stCondLst>
                                            <p:cond delay="0"/>
                                          </p:stCondLst>
                                        </p:cTn>
                                        <p:tgtEl>
                                          <p:spTgt spid="563"/>
                                        </p:tgtEl>
                                        <p:attrNameLst>
                                          <p:attrName>style.visibility</p:attrName>
                                        </p:attrNameLst>
                                      </p:cBhvr>
                                      <p:to>
                                        <p:strVal val="visible"/>
                                      </p:to>
                                    </p:set>
                                    <p:animEffect transition="in" filter="fade">
                                      <p:cBhvr additive="repl">
                                        <p:cTn id="75" dur="500"/>
                                        <p:tgtEl>
                                          <p:spTgt spid="563"/>
                                        </p:tgtEl>
                                      </p:cBhvr>
                                    </p:animEffect>
                                  </p:childTnLst>
                                </p:cTn>
                              </p:par>
                              <p:par>
                                <p:cTn id="76" presetID="10" presetClass="entr" fill="hold" nodeType="withEffect">
                                  <p:stCondLst>
                                    <p:cond delay="0"/>
                                  </p:stCondLst>
                                  <p:childTnLst>
                                    <p:set>
                                      <p:cBhvr>
                                        <p:cTn id="77" dur="1" fill="hold">
                                          <p:stCondLst>
                                            <p:cond delay="0"/>
                                          </p:stCondLst>
                                        </p:cTn>
                                        <p:tgtEl>
                                          <p:spTgt spid="564"/>
                                        </p:tgtEl>
                                        <p:attrNameLst>
                                          <p:attrName>style.visibility</p:attrName>
                                        </p:attrNameLst>
                                      </p:cBhvr>
                                      <p:to>
                                        <p:strVal val="visible"/>
                                      </p:to>
                                    </p:set>
                                    <p:animEffect transition="in" filter="fade">
                                      <p:cBhvr additive="repl">
                                        <p:cTn id="78" dur="500"/>
                                        <p:tgtEl>
                                          <p:spTgt spid="564"/>
                                        </p:tgtEl>
                                      </p:cBhvr>
                                    </p:animEffect>
                                  </p:childTnLst>
                                </p:cTn>
                              </p:par>
                              <p:par>
                                <p:cTn id="79" presetID="10" presetClass="entr" fill="hold" nodeType="withEffect">
                                  <p:stCondLst>
                                    <p:cond delay="0"/>
                                  </p:stCondLst>
                                  <p:childTnLst>
                                    <p:set>
                                      <p:cBhvr>
                                        <p:cTn id="80" dur="1" fill="hold">
                                          <p:stCondLst>
                                            <p:cond delay="0"/>
                                          </p:stCondLst>
                                        </p:cTn>
                                        <p:tgtEl>
                                          <p:spTgt spid="571"/>
                                        </p:tgtEl>
                                        <p:attrNameLst>
                                          <p:attrName>style.visibility</p:attrName>
                                        </p:attrNameLst>
                                      </p:cBhvr>
                                      <p:to>
                                        <p:strVal val="visible"/>
                                      </p:to>
                                    </p:set>
                                    <p:animEffect transition="in" filter="fade">
                                      <p:cBhvr additive="repl">
                                        <p:cTn id="81" dur="500"/>
                                        <p:tgtEl>
                                          <p:spTgt spid="571"/>
                                        </p:tgtEl>
                                      </p:cBhvr>
                                    </p:animEffect>
                                  </p:childTnLst>
                                </p:cTn>
                              </p:par>
                              <p:par>
                                <p:cTn id="82" presetID="10" presetClass="entr" fill="hold" nodeType="withEffect">
                                  <p:stCondLst>
                                    <p:cond delay="0"/>
                                  </p:stCondLst>
                                  <p:childTnLst>
                                    <p:set>
                                      <p:cBhvr>
                                        <p:cTn id="83" dur="1" fill="hold">
                                          <p:stCondLst>
                                            <p:cond delay="0"/>
                                          </p:stCondLst>
                                        </p:cTn>
                                        <p:tgtEl>
                                          <p:spTgt spid="570"/>
                                        </p:tgtEl>
                                        <p:attrNameLst>
                                          <p:attrName>style.visibility</p:attrName>
                                        </p:attrNameLst>
                                      </p:cBhvr>
                                      <p:to>
                                        <p:strVal val="visible"/>
                                      </p:to>
                                    </p:set>
                                    <p:animEffect transition="in" filter="fade">
                                      <p:cBhvr additive="repl">
                                        <p:cTn id="84" dur="500"/>
                                        <p:tgtEl>
                                          <p:spTgt spid="570"/>
                                        </p:tgtEl>
                                      </p:cBhvr>
                                    </p:animEffect>
                                  </p:childTnLst>
                                </p:cTn>
                              </p:par>
                              <p:par>
                                <p:cTn id="85" presetID="10" presetClass="entr" fill="hold" nodeType="withEffect">
                                  <p:stCondLst>
                                    <p:cond delay="0"/>
                                  </p:stCondLst>
                                  <p:childTnLst>
                                    <p:set>
                                      <p:cBhvr>
                                        <p:cTn id="86" dur="1" fill="hold">
                                          <p:stCondLst>
                                            <p:cond delay="0"/>
                                          </p:stCondLst>
                                        </p:cTn>
                                        <p:tgtEl>
                                          <p:spTgt spid="591"/>
                                        </p:tgtEl>
                                        <p:attrNameLst>
                                          <p:attrName>style.visibility</p:attrName>
                                        </p:attrNameLst>
                                      </p:cBhvr>
                                      <p:to>
                                        <p:strVal val="visible"/>
                                      </p:to>
                                    </p:set>
                                    <p:animEffect transition="in" filter="fade">
                                      <p:cBhvr additive="repl">
                                        <p:cTn id="87" dur="500"/>
                                        <p:tgtEl>
                                          <p:spTgt spid="59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nodeType="clickEffect">
                                  <p:stCondLst>
                                    <p:cond delay="0"/>
                                  </p:stCondLst>
                                  <p:childTnLst>
                                    <p:set>
                                      <p:cBhvr>
                                        <p:cTn id="91" dur="1" fill="hold">
                                          <p:stCondLst>
                                            <p:cond delay="0"/>
                                          </p:stCondLst>
                                        </p:cTn>
                                        <p:tgtEl>
                                          <p:spTgt spid="607"/>
                                        </p:tgtEl>
                                        <p:attrNameLst>
                                          <p:attrName>style.visibility</p:attrName>
                                        </p:attrNameLst>
                                      </p:cBhvr>
                                      <p:to>
                                        <p:strVal val="visible"/>
                                      </p:to>
                                    </p:set>
                                    <p:animEffect transition="in" filter="fade">
                                      <p:cBhvr additive="repl">
                                        <p:cTn id="92" dur="500"/>
                                        <p:tgtEl>
                                          <p:spTgt spid="60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fill="hold" nodeType="clickEffect">
                                  <p:stCondLst>
                                    <p:cond delay="0"/>
                                  </p:stCondLst>
                                  <p:childTnLst>
                                    <p:animEffect transition="out" filter="fade">
                                      <p:cBhvr additive="repl">
                                        <p:cTn id="96" dur="500"/>
                                        <p:tgtEl>
                                          <p:spTgt spid="596"/>
                                        </p:tgtEl>
                                      </p:cBhvr>
                                    </p:animEffect>
                                    <p:set>
                                      <p:cBhvr>
                                        <p:cTn id="97" dur="1" fill="hold">
                                          <p:stCondLst>
                                            <p:cond delay="499"/>
                                          </p:stCondLst>
                                        </p:cTn>
                                        <p:tgtEl>
                                          <p:spTgt spid="596"/>
                                        </p:tgtEl>
                                        <p:attrNameLst>
                                          <p:attrName>style.visibility</p:attrName>
                                        </p:attrNameLst>
                                      </p:cBhvr>
                                      <p:to>
                                        <p:strVal val="hidden"/>
                                      </p:to>
                                    </p:set>
                                  </p:childTnLst>
                                </p:cTn>
                              </p:par>
                              <p:par>
                                <p:cTn id="98" presetID="10" presetClass="exit" fill="hold" nodeType="withEffect">
                                  <p:stCondLst>
                                    <p:cond delay="0"/>
                                  </p:stCondLst>
                                  <p:childTnLst>
                                    <p:animEffect transition="out" filter="fade">
                                      <p:cBhvr additive="repl">
                                        <p:cTn id="99" dur="500"/>
                                        <p:tgtEl>
                                          <p:spTgt spid="567"/>
                                        </p:tgtEl>
                                      </p:cBhvr>
                                    </p:animEffect>
                                    <p:set>
                                      <p:cBhvr>
                                        <p:cTn id="100" dur="1" fill="hold">
                                          <p:stCondLst>
                                            <p:cond delay="499"/>
                                          </p:stCondLst>
                                        </p:cTn>
                                        <p:tgtEl>
                                          <p:spTgt spid="567"/>
                                        </p:tgtEl>
                                        <p:attrNameLst>
                                          <p:attrName>style.visibility</p:attrName>
                                        </p:attrNameLst>
                                      </p:cBhvr>
                                      <p:to>
                                        <p:strVal val="hidden"/>
                                      </p:to>
                                    </p:set>
                                  </p:childTnLst>
                                </p:cTn>
                              </p:par>
                              <p:par>
                                <p:cTn id="101" presetID="10" presetClass="exit" fill="hold" nodeType="withEffect">
                                  <p:stCondLst>
                                    <p:cond delay="0"/>
                                  </p:stCondLst>
                                  <p:childTnLst>
                                    <p:animEffect transition="out" filter="fade">
                                      <p:cBhvr additive="repl">
                                        <p:cTn id="102" dur="500"/>
                                        <p:tgtEl>
                                          <p:spTgt spid="569"/>
                                        </p:tgtEl>
                                      </p:cBhvr>
                                    </p:animEffect>
                                    <p:set>
                                      <p:cBhvr>
                                        <p:cTn id="103" dur="1" fill="hold">
                                          <p:stCondLst>
                                            <p:cond delay="499"/>
                                          </p:stCondLst>
                                        </p:cTn>
                                        <p:tgtEl>
                                          <p:spTgt spid="569"/>
                                        </p:tgtEl>
                                        <p:attrNameLst>
                                          <p:attrName>style.visibility</p:attrName>
                                        </p:attrNameLst>
                                      </p:cBhvr>
                                      <p:to>
                                        <p:strVal val="hidden"/>
                                      </p:to>
                                    </p:set>
                                  </p:childTnLst>
                                </p:cTn>
                              </p:par>
                              <p:par>
                                <p:cTn id="104" presetID="10" presetClass="exit" fill="hold" nodeType="withEffect">
                                  <p:stCondLst>
                                    <p:cond delay="0"/>
                                  </p:stCondLst>
                                  <p:childTnLst>
                                    <p:animEffect transition="out" filter="fade">
                                      <p:cBhvr additive="repl">
                                        <p:cTn id="105" dur="500"/>
                                        <p:tgtEl>
                                          <p:spTgt spid="565"/>
                                        </p:tgtEl>
                                      </p:cBhvr>
                                    </p:animEffect>
                                    <p:set>
                                      <p:cBhvr>
                                        <p:cTn id="106" dur="1" fill="hold">
                                          <p:stCondLst>
                                            <p:cond delay="499"/>
                                          </p:stCondLst>
                                        </p:cTn>
                                        <p:tgtEl>
                                          <p:spTgt spid="565"/>
                                        </p:tgtEl>
                                        <p:attrNameLst>
                                          <p:attrName>style.visibility</p:attrName>
                                        </p:attrNameLst>
                                      </p:cBhvr>
                                      <p:to>
                                        <p:strVal val="hidden"/>
                                      </p:to>
                                    </p:set>
                                  </p:childTnLst>
                                </p:cTn>
                              </p:par>
                              <p:par>
                                <p:cTn id="107" presetID="10" presetClass="exit" fill="hold" nodeType="withEffect">
                                  <p:stCondLst>
                                    <p:cond delay="0"/>
                                  </p:stCondLst>
                                  <p:childTnLst>
                                    <p:animEffect transition="out" filter="fade">
                                      <p:cBhvr additive="repl">
                                        <p:cTn id="108" dur="500"/>
                                        <p:tgtEl>
                                          <p:spTgt spid="563"/>
                                        </p:tgtEl>
                                      </p:cBhvr>
                                    </p:animEffect>
                                    <p:set>
                                      <p:cBhvr>
                                        <p:cTn id="109" dur="1" fill="hold">
                                          <p:stCondLst>
                                            <p:cond delay="499"/>
                                          </p:stCondLst>
                                        </p:cTn>
                                        <p:tgtEl>
                                          <p:spTgt spid="563"/>
                                        </p:tgtEl>
                                        <p:attrNameLst>
                                          <p:attrName>style.visibility</p:attrName>
                                        </p:attrNameLst>
                                      </p:cBhvr>
                                      <p:to>
                                        <p:strVal val="hidden"/>
                                      </p:to>
                                    </p:set>
                                  </p:childTnLst>
                                </p:cTn>
                              </p:par>
                              <p:par>
                                <p:cTn id="110" presetID="10" presetClass="exit" fill="hold" nodeType="withEffect">
                                  <p:stCondLst>
                                    <p:cond delay="0"/>
                                  </p:stCondLst>
                                  <p:childTnLst>
                                    <p:animEffect transition="out" filter="fade">
                                      <p:cBhvr additive="repl">
                                        <p:cTn id="111" dur="500"/>
                                        <p:tgtEl>
                                          <p:spTgt spid="564"/>
                                        </p:tgtEl>
                                      </p:cBhvr>
                                    </p:animEffect>
                                    <p:set>
                                      <p:cBhvr>
                                        <p:cTn id="112" dur="1" fill="hold">
                                          <p:stCondLst>
                                            <p:cond delay="499"/>
                                          </p:stCondLst>
                                        </p:cTn>
                                        <p:tgtEl>
                                          <p:spTgt spid="564"/>
                                        </p:tgtEl>
                                        <p:attrNameLst>
                                          <p:attrName>style.visibility</p:attrName>
                                        </p:attrNameLst>
                                      </p:cBhvr>
                                      <p:to>
                                        <p:strVal val="hidden"/>
                                      </p:to>
                                    </p:set>
                                  </p:childTnLst>
                                </p:cTn>
                              </p:par>
                              <p:par>
                                <p:cTn id="113" presetID="10" presetClass="exit" fill="hold" nodeType="withEffect">
                                  <p:stCondLst>
                                    <p:cond delay="0"/>
                                  </p:stCondLst>
                                  <p:childTnLst>
                                    <p:animEffect transition="out" filter="fade">
                                      <p:cBhvr additive="repl">
                                        <p:cTn id="114" dur="500"/>
                                        <p:tgtEl>
                                          <p:spTgt spid="571"/>
                                        </p:tgtEl>
                                      </p:cBhvr>
                                    </p:animEffect>
                                    <p:set>
                                      <p:cBhvr>
                                        <p:cTn id="115" dur="1" fill="hold">
                                          <p:stCondLst>
                                            <p:cond delay="499"/>
                                          </p:stCondLst>
                                        </p:cTn>
                                        <p:tgtEl>
                                          <p:spTgt spid="571"/>
                                        </p:tgtEl>
                                        <p:attrNameLst>
                                          <p:attrName>style.visibility</p:attrName>
                                        </p:attrNameLst>
                                      </p:cBhvr>
                                      <p:to>
                                        <p:strVal val="hidden"/>
                                      </p:to>
                                    </p:set>
                                  </p:childTnLst>
                                </p:cTn>
                              </p:par>
                              <p:par>
                                <p:cTn id="116" presetID="10" presetClass="exit" fill="hold" nodeType="withEffect">
                                  <p:stCondLst>
                                    <p:cond delay="0"/>
                                  </p:stCondLst>
                                  <p:childTnLst>
                                    <p:animEffect transition="out" filter="fade">
                                      <p:cBhvr additive="repl">
                                        <p:cTn id="117" dur="500"/>
                                        <p:tgtEl>
                                          <p:spTgt spid="570"/>
                                        </p:tgtEl>
                                      </p:cBhvr>
                                    </p:animEffect>
                                    <p:set>
                                      <p:cBhvr>
                                        <p:cTn id="118" dur="1" fill="hold">
                                          <p:stCondLst>
                                            <p:cond delay="499"/>
                                          </p:stCondLst>
                                        </p:cTn>
                                        <p:tgtEl>
                                          <p:spTgt spid="570"/>
                                        </p:tgtEl>
                                        <p:attrNameLst>
                                          <p:attrName>style.visibility</p:attrName>
                                        </p:attrNameLst>
                                      </p:cBhvr>
                                      <p:to>
                                        <p:strVal val="hidden"/>
                                      </p:to>
                                    </p:set>
                                  </p:childTnLst>
                                </p:cTn>
                              </p:par>
                              <p:par>
                                <p:cTn id="119" presetID="10" presetClass="exit" fill="hold" nodeType="withEffect">
                                  <p:stCondLst>
                                    <p:cond delay="0"/>
                                  </p:stCondLst>
                                  <p:childTnLst>
                                    <p:animEffect transition="out" filter="fade">
                                      <p:cBhvr additive="repl">
                                        <p:cTn id="120" dur="500"/>
                                        <p:tgtEl>
                                          <p:spTgt spid="591"/>
                                        </p:tgtEl>
                                      </p:cBhvr>
                                    </p:animEffect>
                                    <p:set>
                                      <p:cBhvr>
                                        <p:cTn id="121" dur="1" fill="hold">
                                          <p:stCondLst>
                                            <p:cond delay="499"/>
                                          </p:stCondLst>
                                        </p:cTn>
                                        <p:tgtEl>
                                          <p:spTgt spid="591"/>
                                        </p:tgtEl>
                                        <p:attrNameLst>
                                          <p:attrName>style.visibility</p:attrName>
                                        </p:attrNameLst>
                                      </p:cBhvr>
                                      <p:to>
                                        <p:strVal val="hidden"/>
                                      </p:to>
                                    </p:set>
                                  </p:childTnLst>
                                </p:cTn>
                              </p:par>
                              <p:par>
                                <p:cTn id="122" presetID="42" presetClass="path" fill="hold" nodeType="withEffect">
                                  <p:stCondLst>
                                    <p:cond delay="0"/>
                                  </p:stCondLst>
                                  <p:childTnLst>
                                    <p:animMotion origin="layout" path="M -4.72222E-006 -2.22222E-006 L -4.72222E-006 0.15047 E">
                                      <p:cBhvr>
                                        <p:cTn id="123" dur="2000" fill="hold"/>
                                        <p:tgtEl>
                                          <p:spTgt spid="607"/>
                                        </p:tgtEl>
                                        <p:attrNameLst>
                                          <p:attrName>ppt_x</p:attrName>
                                          <p:attrName>ppt_y</p:attrName>
                                        </p:attrNameLst>
                                      </p:cBhvr>
                                    </p:animMotion>
                                  </p:childTnLst>
                                </p:cTn>
                              </p:par>
                            </p:childTnLst>
                          </p:cTn>
                        </p:par>
                        <p:par>
                          <p:cTn id="124" fill="hold">
                            <p:stCondLst>
                              <p:cond delay="2000"/>
                            </p:stCondLst>
                            <p:childTnLst>
                              <p:par>
                                <p:cTn id="125" presetID="10" presetClass="exit" fill="hold" nodeType="afterEffect">
                                  <p:stCondLst>
                                    <p:cond delay="0"/>
                                  </p:stCondLst>
                                  <p:childTnLst>
                                    <p:animEffect transition="out" filter="fade">
                                      <p:cBhvr additive="repl">
                                        <p:cTn id="126" dur="500"/>
                                        <p:tgtEl>
                                          <p:spTgt spid="605"/>
                                        </p:tgtEl>
                                      </p:cBhvr>
                                    </p:animEffect>
                                    <p:set>
                                      <p:cBhvr>
                                        <p:cTn id="127" dur="1" fill="hold">
                                          <p:stCondLst>
                                            <p:cond delay="499"/>
                                          </p:stCondLst>
                                        </p:cTn>
                                        <p:tgtEl>
                                          <p:spTgt spid="605"/>
                                        </p:tgtEl>
                                        <p:attrNameLst>
                                          <p:attrName>style.visibility</p:attrName>
                                        </p:attrNameLst>
                                      </p:cBhvr>
                                      <p:to>
                                        <p:strVal val="hidden"/>
                                      </p:to>
                                    </p:set>
                                  </p:childTnLst>
                                </p:cTn>
                              </p:par>
                              <p:par>
                                <p:cTn id="128" presetID="1" presetClass="emph" presetSubtype="2" fill="hold" nodeType="withEffect">
                                  <p:stCondLst>
                                    <p:cond delay="0"/>
                                  </p:stCondLst>
                                  <p:childTnLst>
                                    <p:animClr clrSpc="rgb" dir="cw">
                                      <p:cBhvr>
                                        <p:cTn id="129" dur="500" fill="hold"/>
                                        <p:tgtEl>
                                          <p:spTgt spid="546"/>
                                        </p:tgtEl>
                                        <p:attrNameLst>
                                          <p:attrName>fillcolor</p:attrName>
                                        </p:attrNameLst>
                                      </p:cBhvr>
                                      <p:to>
                                        <a:srgbClr val="FEB80A"/>
                                      </p:to>
                                    </p:animClr>
                                    <p:set>
                                      <p:cBhvr>
                                        <p:cTn id="130" dur="500" fill="hold"/>
                                        <p:tgtEl>
                                          <p:spTgt spid="546"/>
                                        </p:tgtEl>
                                        <p:attrNameLst>
                                          <p:attrName>fill.type</p:attrName>
                                        </p:attrNameLst>
                                      </p:cBhvr>
                                      <p:to>
                                        <p:strVal val="solid"/>
                                      </p:to>
                                    </p:set>
                                    <p:set>
                                      <p:cBhvr>
                                        <p:cTn id="131" dur="500" fill="hold"/>
                                        <p:tgtEl>
                                          <p:spTgt spid="546"/>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0" presetClass="entr" fill="hold" nodeType="clickEffect">
                                  <p:stCondLst>
                                    <p:cond delay="0"/>
                                  </p:stCondLst>
                                  <p:childTnLst>
                                    <p:set>
                                      <p:cBhvr>
                                        <p:cTn id="135" dur="1" fill="hold">
                                          <p:stCondLst>
                                            <p:cond delay="0"/>
                                          </p:stCondLst>
                                        </p:cTn>
                                        <p:tgtEl>
                                          <p:spTgt spid="608"/>
                                        </p:tgtEl>
                                        <p:attrNameLst>
                                          <p:attrName>style.visibility</p:attrName>
                                        </p:attrNameLst>
                                      </p:cBhvr>
                                      <p:to>
                                        <p:strVal val="visible"/>
                                      </p:to>
                                    </p:set>
                                    <p:animEffect transition="in" filter="fade">
                                      <p:cBhvr additive="repl">
                                        <p:cTn id="136" dur="500"/>
                                        <p:tgtEl>
                                          <p:spTgt spid="608"/>
                                        </p:tgtEl>
                                      </p:cBhvr>
                                    </p:animEffect>
                                  </p:childTnLst>
                                </p:cTn>
                              </p:par>
                              <p:par>
                                <p:cTn id="137" presetID="10" presetClass="exit" fill="hold" nodeType="withEffect">
                                  <p:stCondLst>
                                    <p:cond delay="0"/>
                                  </p:stCondLst>
                                  <p:childTnLst>
                                    <p:animEffect transition="out" filter="fade">
                                      <p:cBhvr additive="repl">
                                        <p:cTn id="138" dur="500"/>
                                        <p:tgtEl>
                                          <p:spTgt spid="606"/>
                                        </p:tgtEl>
                                      </p:cBhvr>
                                    </p:animEffect>
                                    <p:set>
                                      <p:cBhvr>
                                        <p:cTn id="139" dur="1" fill="hold">
                                          <p:stCondLst>
                                            <p:cond delay="499"/>
                                          </p:stCondLst>
                                        </p:cTn>
                                        <p:tgtEl>
                                          <p:spTgt spid="606"/>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fill="hold" nodeType="clickEffect">
                                  <p:stCondLst>
                                    <p:cond delay="0"/>
                                  </p:stCondLst>
                                  <p:childTnLst>
                                    <p:set>
                                      <p:cBhvr>
                                        <p:cTn id="143" dur="1" fill="hold">
                                          <p:stCondLst>
                                            <p:cond delay="0"/>
                                          </p:stCondLst>
                                        </p:cTn>
                                        <p:tgtEl>
                                          <p:spTgt spid="547"/>
                                        </p:tgtEl>
                                        <p:attrNameLst>
                                          <p:attrName>style.visibility</p:attrName>
                                        </p:attrNameLst>
                                      </p:cBhvr>
                                      <p:to>
                                        <p:strVal val="visible"/>
                                      </p:to>
                                    </p:set>
                                    <p:animEffect transition="in" filter="fade">
                                      <p:cBhvr additive="repl">
                                        <p:cTn id="144" dur="500"/>
                                        <p:tgtEl>
                                          <p:spTgt spid="547"/>
                                        </p:tgtEl>
                                      </p:cBhvr>
                                    </p:animEffect>
                                  </p:childTnLst>
                                </p:cTn>
                              </p:par>
                              <p:par>
                                <p:cTn id="145" presetID="10" presetClass="entr" fill="hold" nodeType="withEffect">
                                  <p:stCondLst>
                                    <p:cond delay="0"/>
                                  </p:stCondLst>
                                  <p:childTnLst>
                                    <p:set>
                                      <p:cBhvr>
                                        <p:cTn id="146" dur="1" fill="hold">
                                          <p:stCondLst>
                                            <p:cond delay="0"/>
                                          </p:stCondLst>
                                        </p:cTn>
                                        <p:tgtEl>
                                          <p:spTgt spid="554"/>
                                        </p:tgtEl>
                                        <p:attrNameLst>
                                          <p:attrName>style.visibility</p:attrName>
                                        </p:attrNameLst>
                                      </p:cBhvr>
                                      <p:to>
                                        <p:strVal val="visible"/>
                                      </p:to>
                                    </p:set>
                                    <p:animEffect transition="in" filter="fade">
                                      <p:cBhvr additive="repl">
                                        <p:cTn id="147" dur="500"/>
                                        <p:tgtEl>
                                          <p:spTgt spid="554"/>
                                        </p:tgtEl>
                                      </p:cBhvr>
                                    </p:animEffect>
                                  </p:childTnLst>
                                </p:cTn>
                              </p:par>
                            </p:childTnLst>
                          </p:cTn>
                        </p:par>
                        <p:par>
                          <p:cTn id="148" fill="hold">
                            <p:stCondLst>
                              <p:cond delay="500"/>
                            </p:stCondLst>
                            <p:childTnLst>
                              <p:par>
                                <p:cTn id="149" presetID="10" presetClass="entr" fill="hold" nodeType="afterEffect">
                                  <p:stCondLst>
                                    <p:cond delay="0"/>
                                  </p:stCondLst>
                                  <p:childTnLst>
                                    <p:set>
                                      <p:cBhvr>
                                        <p:cTn id="150" dur="1" fill="hold">
                                          <p:stCondLst>
                                            <p:cond delay="0"/>
                                          </p:stCondLst>
                                        </p:cTn>
                                        <p:tgtEl>
                                          <p:spTgt spid="596"/>
                                        </p:tgtEl>
                                        <p:attrNameLst>
                                          <p:attrName>style.visibility</p:attrName>
                                        </p:attrNameLst>
                                      </p:cBhvr>
                                      <p:to>
                                        <p:strVal val="visible"/>
                                      </p:to>
                                    </p:set>
                                    <p:animEffect transition="in" filter="fade">
                                      <p:cBhvr additive="repl">
                                        <p:cTn id="151" dur="500"/>
                                        <p:tgtEl>
                                          <p:spTgt spid="596"/>
                                        </p:tgtEl>
                                      </p:cBhvr>
                                    </p:animEffect>
                                  </p:childTnLst>
                                </p:cTn>
                              </p:par>
                              <p:par>
                                <p:cTn id="152" presetID="10" presetClass="entr" fill="hold" nodeType="withEffect">
                                  <p:stCondLst>
                                    <p:cond delay="0"/>
                                  </p:stCondLst>
                                  <p:childTnLst>
                                    <p:set>
                                      <p:cBhvr>
                                        <p:cTn id="153" dur="1" fill="hold">
                                          <p:stCondLst>
                                            <p:cond delay="0"/>
                                          </p:stCondLst>
                                        </p:cTn>
                                        <p:tgtEl>
                                          <p:spTgt spid="567"/>
                                        </p:tgtEl>
                                        <p:attrNameLst>
                                          <p:attrName>style.visibility</p:attrName>
                                        </p:attrNameLst>
                                      </p:cBhvr>
                                      <p:to>
                                        <p:strVal val="visible"/>
                                      </p:to>
                                    </p:set>
                                    <p:animEffect transition="in" filter="fade">
                                      <p:cBhvr additive="repl">
                                        <p:cTn id="154" dur="500"/>
                                        <p:tgtEl>
                                          <p:spTgt spid="567"/>
                                        </p:tgtEl>
                                      </p:cBhvr>
                                    </p:animEffect>
                                  </p:childTnLst>
                                </p:cTn>
                              </p:par>
                              <p:par>
                                <p:cTn id="155" presetID="10" presetClass="entr" fill="hold" nodeType="withEffect">
                                  <p:stCondLst>
                                    <p:cond delay="0"/>
                                  </p:stCondLst>
                                  <p:childTnLst>
                                    <p:set>
                                      <p:cBhvr>
                                        <p:cTn id="156" dur="1" fill="hold">
                                          <p:stCondLst>
                                            <p:cond delay="0"/>
                                          </p:stCondLst>
                                        </p:cTn>
                                        <p:tgtEl>
                                          <p:spTgt spid="569"/>
                                        </p:tgtEl>
                                        <p:attrNameLst>
                                          <p:attrName>style.visibility</p:attrName>
                                        </p:attrNameLst>
                                      </p:cBhvr>
                                      <p:to>
                                        <p:strVal val="visible"/>
                                      </p:to>
                                    </p:set>
                                    <p:animEffect transition="in" filter="fade">
                                      <p:cBhvr additive="repl">
                                        <p:cTn id="157" dur="500"/>
                                        <p:tgtEl>
                                          <p:spTgt spid="569"/>
                                        </p:tgtEl>
                                      </p:cBhvr>
                                    </p:animEffect>
                                  </p:childTnLst>
                                </p:cTn>
                              </p:par>
                              <p:par>
                                <p:cTn id="158" presetID="10" presetClass="entr" fill="hold" nodeType="withEffect">
                                  <p:stCondLst>
                                    <p:cond delay="0"/>
                                  </p:stCondLst>
                                  <p:childTnLst>
                                    <p:set>
                                      <p:cBhvr>
                                        <p:cTn id="159" dur="1" fill="hold">
                                          <p:stCondLst>
                                            <p:cond delay="0"/>
                                          </p:stCondLst>
                                        </p:cTn>
                                        <p:tgtEl>
                                          <p:spTgt spid="565"/>
                                        </p:tgtEl>
                                        <p:attrNameLst>
                                          <p:attrName>style.visibility</p:attrName>
                                        </p:attrNameLst>
                                      </p:cBhvr>
                                      <p:to>
                                        <p:strVal val="visible"/>
                                      </p:to>
                                    </p:set>
                                    <p:animEffect transition="in" filter="fade">
                                      <p:cBhvr additive="repl">
                                        <p:cTn id="160" dur="500"/>
                                        <p:tgtEl>
                                          <p:spTgt spid="565"/>
                                        </p:tgtEl>
                                      </p:cBhvr>
                                    </p:animEffect>
                                  </p:childTnLst>
                                </p:cTn>
                              </p:par>
                              <p:par>
                                <p:cTn id="161" presetID="10" presetClass="entr" fill="hold" nodeType="withEffect">
                                  <p:stCondLst>
                                    <p:cond delay="0"/>
                                  </p:stCondLst>
                                  <p:childTnLst>
                                    <p:set>
                                      <p:cBhvr>
                                        <p:cTn id="162" dur="1" fill="hold">
                                          <p:stCondLst>
                                            <p:cond delay="0"/>
                                          </p:stCondLst>
                                        </p:cTn>
                                        <p:tgtEl>
                                          <p:spTgt spid="563"/>
                                        </p:tgtEl>
                                        <p:attrNameLst>
                                          <p:attrName>style.visibility</p:attrName>
                                        </p:attrNameLst>
                                      </p:cBhvr>
                                      <p:to>
                                        <p:strVal val="visible"/>
                                      </p:to>
                                    </p:set>
                                    <p:animEffect transition="in" filter="fade">
                                      <p:cBhvr additive="repl">
                                        <p:cTn id="163" dur="500"/>
                                        <p:tgtEl>
                                          <p:spTgt spid="563"/>
                                        </p:tgtEl>
                                      </p:cBhvr>
                                    </p:animEffect>
                                  </p:childTnLst>
                                </p:cTn>
                              </p:par>
                              <p:par>
                                <p:cTn id="164" presetID="10" presetClass="entr" fill="hold" nodeType="withEffect">
                                  <p:stCondLst>
                                    <p:cond delay="0"/>
                                  </p:stCondLst>
                                  <p:childTnLst>
                                    <p:set>
                                      <p:cBhvr>
                                        <p:cTn id="165" dur="1" fill="hold">
                                          <p:stCondLst>
                                            <p:cond delay="0"/>
                                          </p:stCondLst>
                                        </p:cTn>
                                        <p:tgtEl>
                                          <p:spTgt spid="564"/>
                                        </p:tgtEl>
                                        <p:attrNameLst>
                                          <p:attrName>style.visibility</p:attrName>
                                        </p:attrNameLst>
                                      </p:cBhvr>
                                      <p:to>
                                        <p:strVal val="visible"/>
                                      </p:to>
                                    </p:set>
                                    <p:animEffect transition="in" filter="fade">
                                      <p:cBhvr additive="repl">
                                        <p:cTn id="166" dur="500"/>
                                        <p:tgtEl>
                                          <p:spTgt spid="564"/>
                                        </p:tgtEl>
                                      </p:cBhvr>
                                    </p:animEffect>
                                  </p:childTnLst>
                                </p:cTn>
                              </p:par>
                              <p:par>
                                <p:cTn id="167" presetID="10" presetClass="entr" fill="hold" nodeType="withEffect">
                                  <p:stCondLst>
                                    <p:cond delay="0"/>
                                  </p:stCondLst>
                                  <p:childTnLst>
                                    <p:set>
                                      <p:cBhvr>
                                        <p:cTn id="168" dur="1" fill="hold">
                                          <p:stCondLst>
                                            <p:cond delay="0"/>
                                          </p:stCondLst>
                                        </p:cTn>
                                        <p:tgtEl>
                                          <p:spTgt spid="571"/>
                                        </p:tgtEl>
                                        <p:attrNameLst>
                                          <p:attrName>style.visibility</p:attrName>
                                        </p:attrNameLst>
                                      </p:cBhvr>
                                      <p:to>
                                        <p:strVal val="visible"/>
                                      </p:to>
                                    </p:set>
                                    <p:animEffect transition="in" filter="fade">
                                      <p:cBhvr additive="repl">
                                        <p:cTn id="169" dur="500"/>
                                        <p:tgtEl>
                                          <p:spTgt spid="571"/>
                                        </p:tgtEl>
                                      </p:cBhvr>
                                    </p:animEffect>
                                  </p:childTnLst>
                                </p:cTn>
                              </p:par>
                              <p:par>
                                <p:cTn id="170" presetID="10" presetClass="entr" fill="hold" nodeType="withEffect">
                                  <p:stCondLst>
                                    <p:cond delay="0"/>
                                  </p:stCondLst>
                                  <p:childTnLst>
                                    <p:set>
                                      <p:cBhvr>
                                        <p:cTn id="171" dur="1" fill="hold">
                                          <p:stCondLst>
                                            <p:cond delay="0"/>
                                          </p:stCondLst>
                                        </p:cTn>
                                        <p:tgtEl>
                                          <p:spTgt spid="570"/>
                                        </p:tgtEl>
                                        <p:attrNameLst>
                                          <p:attrName>style.visibility</p:attrName>
                                        </p:attrNameLst>
                                      </p:cBhvr>
                                      <p:to>
                                        <p:strVal val="visible"/>
                                      </p:to>
                                    </p:set>
                                    <p:animEffect transition="in" filter="fade">
                                      <p:cBhvr additive="repl">
                                        <p:cTn id="172" dur="500"/>
                                        <p:tgtEl>
                                          <p:spTgt spid="570"/>
                                        </p:tgtEl>
                                      </p:cBhvr>
                                    </p:animEffect>
                                  </p:childTnLst>
                                </p:cTn>
                              </p:par>
                              <p:par>
                                <p:cTn id="173" presetID="10" presetClass="entr" fill="hold" nodeType="withEffect">
                                  <p:stCondLst>
                                    <p:cond delay="0"/>
                                  </p:stCondLst>
                                  <p:childTnLst>
                                    <p:set>
                                      <p:cBhvr>
                                        <p:cTn id="174" dur="1" fill="hold">
                                          <p:stCondLst>
                                            <p:cond delay="0"/>
                                          </p:stCondLst>
                                        </p:cTn>
                                        <p:tgtEl>
                                          <p:spTgt spid="592"/>
                                        </p:tgtEl>
                                        <p:attrNameLst>
                                          <p:attrName>style.visibility</p:attrName>
                                        </p:attrNameLst>
                                      </p:cBhvr>
                                      <p:to>
                                        <p:strVal val="visible"/>
                                      </p:to>
                                    </p:set>
                                    <p:animEffect transition="in" filter="fade">
                                      <p:cBhvr additive="repl">
                                        <p:cTn id="175" dur="500"/>
                                        <p:tgtEl>
                                          <p:spTgt spid="592"/>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fill="hold" nodeType="clickEffect">
                                  <p:stCondLst>
                                    <p:cond delay="0"/>
                                  </p:stCondLst>
                                  <p:childTnLst>
                                    <p:set>
                                      <p:cBhvr>
                                        <p:cTn id="179" dur="1" fill="hold">
                                          <p:stCondLst>
                                            <p:cond delay="0"/>
                                          </p:stCondLst>
                                        </p:cTn>
                                        <p:tgtEl>
                                          <p:spTgt spid="609"/>
                                        </p:tgtEl>
                                        <p:attrNameLst>
                                          <p:attrName>style.visibility</p:attrName>
                                        </p:attrNameLst>
                                      </p:cBhvr>
                                      <p:to>
                                        <p:strVal val="visible"/>
                                      </p:to>
                                    </p:set>
                                    <p:animEffect transition="in" filter="fade">
                                      <p:cBhvr additive="repl">
                                        <p:cTn id="180" dur="500"/>
                                        <p:tgtEl>
                                          <p:spTgt spid="609"/>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fill="hold" nodeType="clickEffect">
                                  <p:stCondLst>
                                    <p:cond delay="0"/>
                                  </p:stCondLst>
                                  <p:childTnLst>
                                    <p:set>
                                      <p:cBhvr>
                                        <p:cTn id="184" dur="1" fill="hold">
                                          <p:stCondLst>
                                            <p:cond delay="0"/>
                                          </p:stCondLst>
                                        </p:cTn>
                                        <p:tgtEl>
                                          <p:spTgt spid="602"/>
                                        </p:tgtEl>
                                        <p:attrNameLst>
                                          <p:attrName>style.visibility</p:attrName>
                                        </p:attrNameLst>
                                      </p:cBhvr>
                                      <p:to>
                                        <p:strVal val="visible"/>
                                      </p:to>
                                    </p:set>
                                    <p:animEffect transition="in" filter="fade">
                                      <p:cBhvr additive="repl">
                                        <p:cTn id="185" dur="500"/>
                                        <p:tgtEl>
                                          <p:spTgt spid="602"/>
                                        </p:tgtEl>
                                      </p:cBhvr>
                                    </p:animEffect>
                                  </p:childTnLst>
                                </p:cTn>
                              </p:par>
                              <p:par>
                                <p:cTn id="186" presetID="10" presetClass="entr" fill="hold" nodeType="withEffect">
                                  <p:stCondLst>
                                    <p:cond delay="0"/>
                                  </p:stCondLst>
                                  <p:childTnLst>
                                    <p:set>
                                      <p:cBhvr>
                                        <p:cTn id="187" dur="1" fill="hold">
                                          <p:stCondLst>
                                            <p:cond delay="0"/>
                                          </p:stCondLst>
                                        </p:cTn>
                                        <p:tgtEl>
                                          <p:spTgt spid="610"/>
                                        </p:tgtEl>
                                        <p:attrNameLst>
                                          <p:attrName>style.visibility</p:attrName>
                                        </p:attrNameLst>
                                      </p:cBhvr>
                                      <p:to>
                                        <p:strVal val="visible"/>
                                      </p:to>
                                    </p:set>
                                    <p:animEffect transition="in" filter="fade">
                                      <p:cBhvr additive="repl">
                                        <p:cTn id="188" dur="500"/>
                                        <p:tgtEl>
                                          <p:spTgt spid="610"/>
                                        </p:tgtEl>
                                      </p:cBhvr>
                                    </p:animEffect>
                                  </p:childTnLst>
                                </p:cTn>
                              </p:par>
                              <p:par>
                                <p:cTn id="189" presetID="10" presetClass="entr" fill="hold" nodeType="withEffect">
                                  <p:stCondLst>
                                    <p:cond delay="0"/>
                                  </p:stCondLst>
                                  <p:childTnLst>
                                    <p:set>
                                      <p:cBhvr>
                                        <p:cTn id="190" dur="1" fill="hold">
                                          <p:stCondLst>
                                            <p:cond delay="0"/>
                                          </p:stCondLst>
                                        </p:cTn>
                                        <p:tgtEl>
                                          <p:spTgt spid="601"/>
                                        </p:tgtEl>
                                        <p:attrNameLst>
                                          <p:attrName>style.visibility</p:attrName>
                                        </p:attrNameLst>
                                      </p:cBhvr>
                                      <p:to>
                                        <p:strVal val="visible"/>
                                      </p:to>
                                    </p:set>
                                    <p:animEffect transition="in" filter="fade">
                                      <p:cBhvr additive="repl">
                                        <p:cTn id="191" dur="500"/>
                                        <p:tgtEl>
                                          <p:spTgt spid="601"/>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fill="hold" nodeType="clickEffect">
                                  <p:stCondLst>
                                    <p:cond delay="0"/>
                                  </p:stCondLst>
                                  <p:childTnLst>
                                    <p:set>
                                      <p:cBhvr>
                                        <p:cTn id="195" dur="1" fill="hold">
                                          <p:stCondLst>
                                            <p:cond delay="0"/>
                                          </p:stCondLst>
                                        </p:cTn>
                                        <p:tgtEl>
                                          <p:spTgt spid="556"/>
                                        </p:tgtEl>
                                        <p:attrNameLst>
                                          <p:attrName>style.visibility</p:attrName>
                                        </p:attrNameLst>
                                      </p:cBhvr>
                                      <p:to>
                                        <p:strVal val="visible"/>
                                      </p:to>
                                    </p:set>
                                    <p:animEffect transition="in" filter="fade">
                                      <p:cBhvr additive="repl">
                                        <p:cTn id="196" dur="500"/>
                                        <p:tgtEl>
                                          <p:spTgt spid="556"/>
                                        </p:tgtEl>
                                      </p:cBhvr>
                                    </p:animEffect>
                                  </p:childTnLst>
                                </p:cTn>
                              </p:par>
                              <p:par>
                                <p:cTn id="197" presetID="10" presetClass="entr" fill="hold" nodeType="withEffect">
                                  <p:stCondLst>
                                    <p:cond delay="0"/>
                                  </p:stCondLst>
                                  <p:childTnLst>
                                    <p:set>
                                      <p:cBhvr>
                                        <p:cTn id="198" dur="1" fill="hold">
                                          <p:stCondLst>
                                            <p:cond delay="0"/>
                                          </p:stCondLst>
                                        </p:cTn>
                                        <p:tgtEl>
                                          <p:spTgt spid="549"/>
                                        </p:tgtEl>
                                        <p:attrNameLst>
                                          <p:attrName>style.visibility</p:attrName>
                                        </p:attrNameLst>
                                      </p:cBhvr>
                                      <p:to>
                                        <p:strVal val="visible"/>
                                      </p:to>
                                    </p:set>
                                    <p:animEffect transition="in" filter="fade">
                                      <p:cBhvr additive="repl">
                                        <p:cTn id="199" dur="500"/>
                                        <p:tgtEl>
                                          <p:spTgt spid="549"/>
                                        </p:tgtEl>
                                      </p:cBhvr>
                                    </p:animEffect>
                                  </p:childTnLst>
                                </p:cTn>
                              </p:par>
                            </p:childTnLst>
                          </p:cTn>
                        </p:par>
                        <p:par>
                          <p:cTn id="200" fill="hold">
                            <p:stCondLst>
                              <p:cond delay="500"/>
                            </p:stCondLst>
                            <p:childTnLst>
                              <p:par>
                                <p:cTn id="201" presetID="10" presetClass="entr" fill="hold" nodeType="afterEffect">
                                  <p:stCondLst>
                                    <p:cond delay="0"/>
                                  </p:stCondLst>
                                  <p:childTnLst>
                                    <p:set>
                                      <p:cBhvr>
                                        <p:cTn id="202" dur="1" fill="hold">
                                          <p:stCondLst>
                                            <p:cond delay="0"/>
                                          </p:stCondLst>
                                        </p:cTn>
                                        <p:tgtEl>
                                          <p:spTgt spid="579"/>
                                        </p:tgtEl>
                                        <p:attrNameLst>
                                          <p:attrName>style.visibility</p:attrName>
                                        </p:attrNameLst>
                                      </p:cBhvr>
                                      <p:to>
                                        <p:strVal val="visible"/>
                                      </p:to>
                                    </p:set>
                                    <p:animEffect transition="in" filter="fade">
                                      <p:cBhvr additive="repl">
                                        <p:cTn id="203" dur="500"/>
                                        <p:tgtEl>
                                          <p:spTgt spid="579"/>
                                        </p:tgtEl>
                                      </p:cBhvr>
                                    </p:animEffect>
                                  </p:childTnLst>
                                </p:cTn>
                              </p:par>
                              <p:par>
                                <p:cTn id="204" presetID="10" presetClass="entr" fill="hold" nodeType="withEffect">
                                  <p:stCondLst>
                                    <p:cond delay="0"/>
                                  </p:stCondLst>
                                  <p:childTnLst>
                                    <p:set>
                                      <p:cBhvr>
                                        <p:cTn id="205" dur="1" fill="hold">
                                          <p:stCondLst>
                                            <p:cond delay="0"/>
                                          </p:stCondLst>
                                        </p:cTn>
                                        <p:tgtEl>
                                          <p:spTgt spid="582"/>
                                        </p:tgtEl>
                                        <p:attrNameLst>
                                          <p:attrName>style.visibility</p:attrName>
                                        </p:attrNameLst>
                                      </p:cBhvr>
                                      <p:to>
                                        <p:strVal val="visible"/>
                                      </p:to>
                                    </p:set>
                                    <p:animEffect transition="in" filter="fade">
                                      <p:cBhvr additive="repl">
                                        <p:cTn id="206" dur="500"/>
                                        <p:tgtEl>
                                          <p:spTgt spid="582"/>
                                        </p:tgtEl>
                                      </p:cBhvr>
                                    </p:animEffect>
                                  </p:childTnLst>
                                </p:cTn>
                              </p:par>
                              <p:par>
                                <p:cTn id="207" presetID="10" presetClass="entr" fill="hold" nodeType="withEffect">
                                  <p:stCondLst>
                                    <p:cond delay="0"/>
                                  </p:stCondLst>
                                  <p:childTnLst>
                                    <p:set>
                                      <p:cBhvr>
                                        <p:cTn id="208" dur="1" fill="hold">
                                          <p:stCondLst>
                                            <p:cond delay="0"/>
                                          </p:stCondLst>
                                        </p:cTn>
                                        <p:tgtEl>
                                          <p:spTgt spid="584"/>
                                        </p:tgtEl>
                                        <p:attrNameLst>
                                          <p:attrName>style.visibility</p:attrName>
                                        </p:attrNameLst>
                                      </p:cBhvr>
                                      <p:to>
                                        <p:strVal val="visible"/>
                                      </p:to>
                                    </p:set>
                                    <p:animEffect transition="in" filter="fade">
                                      <p:cBhvr additive="repl">
                                        <p:cTn id="209" dur="500"/>
                                        <p:tgtEl>
                                          <p:spTgt spid="584"/>
                                        </p:tgtEl>
                                      </p:cBhvr>
                                    </p:animEffect>
                                  </p:childTnLst>
                                </p:cTn>
                              </p:par>
                              <p:par>
                                <p:cTn id="210" presetID="10" presetClass="entr" fill="hold" nodeType="withEffect">
                                  <p:stCondLst>
                                    <p:cond delay="0"/>
                                  </p:stCondLst>
                                  <p:childTnLst>
                                    <p:set>
                                      <p:cBhvr>
                                        <p:cTn id="211" dur="1" fill="hold">
                                          <p:stCondLst>
                                            <p:cond delay="0"/>
                                          </p:stCondLst>
                                        </p:cTn>
                                        <p:tgtEl>
                                          <p:spTgt spid="580"/>
                                        </p:tgtEl>
                                        <p:attrNameLst>
                                          <p:attrName>style.visibility</p:attrName>
                                        </p:attrNameLst>
                                      </p:cBhvr>
                                      <p:to>
                                        <p:strVal val="visible"/>
                                      </p:to>
                                    </p:set>
                                    <p:animEffect transition="in" filter="fade">
                                      <p:cBhvr additive="repl">
                                        <p:cTn id="212" dur="500"/>
                                        <p:tgtEl>
                                          <p:spTgt spid="580"/>
                                        </p:tgtEl>
                                      </p:cBhvr>
                                    </p:animEffect>
                                  </p:childTnLst>
                                </p:cTn>
                              </p:par>
                              <p:par>
                                <p:cTn id="213" presetID="10" presetClass="entr" fill="hold" nodeType="withEffect">
                                  <p:stCondLst>
                                    <p:cond delay="0"/>
                                  </p:stCondLst>
                                  <p:childTnLst>
                                    <p:set>
                                      <p:cBhvr>
                                        <p:cTn id="214" dur="1" fill="hold">
                                          <p:stCondLst>
                                            <p:cond delay="0"/>
                                          </p:stCondLst>
                                        </p:cTn>
                                        <p:tgtEl>
                                          <p:spTgt spid="611"/>
                                        </p:tgtEl>
                                        <p:attrNameLst>
                                          <p:attrName>style.visibility</p:attrName>
                                        </p:attrNameLst>
                                      </p:cBhvr>
                                      <p:to>
                                        <p:strVal val="visible"/>
                                      </p:to>
                                    </p:set>
                                    <p:animEffect transition="in" filter="fade">
                                      <p:cBhvr additive="repl">
                                        <p:cTn id="215" dur="500"/>
                                        <p:tgtEl>
                                          <p:spTgt spid="611"/>
                                        </p:tgtEl>
                                      </p:cBhvr>
                                    </p:animEffect>
                                  </p:childTnLst>
                                </p:cTn>
                              </p:par>
                              <p:par>
                                <p:cTn id="216" presetID="10" presetClass="entr" fill="hold" nodeType="withEffect">
                                  <p:stCondLst>
                                    <p:cond delay="0"/>
                                  </p:stCondLst>
                                  <p:childTnLst>
                                    <p:set>
                                      <p:cBhvr>
                                        <p:cTn id="217" dur="1" fill="hold">
                                          <p:stCondLst>
                                            <p:cond delay="0"/>
                                          </p:stCondLst>
                                        </p:cTn>
                                        <p:tgtEl>
                                          <p:spTgt spid="581"/>
                                        </p:tgtEl>
                                        <p:attrNameLst>
                                          <p:attrName>style.visibility</p:attrName>
                                        </p:attrNameLst>
                                      </p:cBhvr>
                                      <p:to>
                                        <p:strVal val="visible"/>
                                      </p:to>
                                    </p:set>
                                    <p:animEffect transition="in" filter="fade">
                                      <p:cBhvr additive="repl">
                                        <p:cTn id="218" dur="500"/>
                                        <p:tgtEl>
                                          <p:spTgt spid="581"/>
                                        </p:tgtEl>
                                      </p:cBhvr>
                                    </p:animEffect>
                                  </p:childTnLst>
                                </p:cTn>
                              </p:par>
                              <p:par>
                                <p:cTn id="219" presetID="10" presetClass="entr" fill="hold" nodeType="withEffect">
                                  <p:stCondLst>
                                    <p:cond delay="0"/>
                                  </p:stCondLst>
                                  <p:childTnLst>
                                    <p:set>
                                      <p:cBhvr>
                                        <p:cTn id="220" dur="1" fill="hold">
                                          <p:stCondLst>
                                            <p:cond delay="0"/>
                                          </p:stCondLst>
                                        </p:cTn>
                                        <p:tgtEl>
                                          <p:spTgt spid="578"/>
                                        </p:tgtEl>
                                        <p:attrNameLst>
                                          <p:attrName>style.visibility</p:attrName>
                                        </p:attrNameLst>
                                      </p:cBhvr>
                                      <p:to>
                                        <p:strVal val="visible"/>
                                      </p:to>
                                    </p:set>
                                    <p:animEffect transition="in" filter="fade">
                                      <p:cBhvr additive="repl">
                                        <p:cTn id="221" dur="500"/>
                                        <p:tgtEl>
                                          <p:spTgt spid="578"/>
                                        </p:tgtEl>
                                      </p:cBhvr>
                                    </p:animEffect>
                                  </p:childTnLst>
                                </p:cTn>
                              </p:par>
                              <p:par>
                                <p:cTn id="222" presetID="10" presetClass="entr" fill="hold" nodeType="withEffect">
                                  <p:stCondLst>
                                    <p:cond delay="0"/>
                                  </p:stCondLst>
                                  <p:childTnLst>
                                    <p:set>
                                      <p:cBhvr>
                                        <p:cTn id="223" dur="1" fill="hold">
                                          <p:stCondLst>
                                            <p:cond delay="0"/>
                                          </p:stCondLst>
                                        </p:cTn>
                                        <p:tgtEl>
                                          <p:spTgt spid="578"/>
                                        </p:tgtEl>
                                        <p:attrNameLst>
                                          <p:attrName>style.visibility</p:attrName>
                                        </p:attrNameLst>
                                      </p:cBhvr>
                                      <p:to>
                                        <p:strVal val="visible"/>
                                      </p:to>
                                    </p:set>
                                    <p:animEffect transition="in" filter="fade">
                                      <p:cBhvr additive="repl">
                                        <p:cTn id="224" dur="500"/>
                                        <p:tgtEl>
                                          <p:spTgt spid="578"/>
                                        </p:tgtEl>
                                      </p:cBhvr>
                                    </p:animEffect>
                                  </p:childTnLst>
                                </p:cTn>
                              </p:par>
                              <p:par>
                                <p:cTn id="225" presetID="10" presetClass="entr" fill="hold" nodeType="withEffect">
                                  <p:stCondLst>
                                    <p:cond delay="0"/>
                                  </p:stCondLst>
                                  <p:childTnLst>
                                    <p:set>
                                      <p:cBhvr>
                                        <p:cTn id="226" dur="1" fill="hold">
                                          <p:stCondLst>
                                            <p:cond delay="0"/>
                                          </p:stCondLst>
                                        </p:cTn>
                                        <p:tgtEl>
                                          <p:spTgt spid="583"/>
                                        </p:tgtEl>
                                        <p:attrNameLst>
                                          <p:attrName>style.visibility</p:attrName>
                                        </p:attrNameLst>
                                      </p:cBhvr>
                                      <p:to>
                                        <p:strVal val="visible"/>
                                      </p:to>
                                    </p:set>
                                    <p:animEffect transition="in" filter="fade">
                                      <p:cBhvr additive="repl">
                                        <p:cTn id="227" dur="500"/>
                                        <p:tgtEl>
                                          <p:spTgt spid="583"/>
                                        </p:tgtEl>
                                      </p:cBhvr>
                                    </p:animEffect>
                                  </p:childTnLst>
                                </p:cTn>
                              </p:par>
                              <p:par>
                                <p:cTn id="228" presetID="10" presetClass="entr" fill="hold" nodeType="withEffect">
                                  <p:stCondLst>
                                    <p:cond delay="0"/>
                                  </p:stCondLst>
                                  <p:childTnLst>
                                    <p:set>
                                      <p:cBhvr>
                                        <p:cTn id="229" dur="1" fill="hold">
                                          <p:stCondLst>
                                            <p:cond delay="0"/>
                                          </p:stCondLst>
                                        </p:cTn>
                                        <p:tgtEl>
                                          <p:spTgt spid="577"/>
                                        </p:tgtEl>
                                        <p:attrNameLst>
                                          <p:attrName>style.visibility</p:attrName>
                                        </p:attrNameLst>
                                      </p:cBhvr>
                                      <p:to>
                                        <p:strVal val="visible"/>
                                      </p:to>
                                    </p:set>
                                    <p:animEffect transition="in" filter="fade">
                                      <p:cBhvr additive="repl">
                                        <p:cTn id="230" dur="500"/>
                                        <p:tgtEl>
                                          <p:spTgt spid="577"/>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fill="hold" nodeType="clickEffect">
                                  <p:stCondLst>
                                    <p:cond delay="0"/>
                                  </p:stCondLst>
                                  <p:childTnLst>
                                    <p:set>
                                      <p:cBhvr>
                                        <p:cTn id="234" dur="1" fill="hold">
                                          <p:stCondLst>
                                            <p:cond delay="0"/>
                                          </p:stCondLst>
                                        </p:cTn>
                                        <p:tgtEl>
                                          <p:spTgt spid="612"/>
                                        </p:tgtEl>
                                        <p:attrNameLst>
                                          <p:attrName>style.visibility</p:attrName>
                                        </p:attrNameLst>
                                      </p:cBhvr>
                                      <p:to>
                                        <p:strVal val="visible"/>
                                      </p:to>
                                    </p:set>
                                    <p:animEffect transition="in" filter="fade">
                                      <p:cBhvr additive="repl">
                                        <p:cTn id="235" dur="500"/>
                                        <p:tgtEl>
                                          <p:spTgt spid="612"/>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xit" fill="hold" nodeType="clickEffect">
                                  <p:stCondLst>
                                    <p:cond delay="0"/>
                                  </p:stCondLst>
                                  <p:childTnLst>
                                    <p:animEffect transition="out" filter="fade">
                                      <p:cBhvr additive="repl">
                                        <p:cTn id="239" dur="500"/>
                                        <p:tgtEl>
                                          <p:spTgt spid="579"/>
                                        </p:tgtEl>
                                      </p:cBhvr>
                                    </p:animEffect>
                                    <p:set>
                                      <p:cBhvr>
                                        <p:cTn id="240" dur="1" fill="hold">
                                          <p:stCondLst>
                                            <p:cond delay="499"/>
                                          </p:stCondLst>
                                        </p:cTn>
                                        <p:tgtEl>
                                          <p:spTgt spid="579"/>
                                        </p:tgtEl>
                                        <p:attrNameLst>
                                          <p:attrName>style.visibility</p:attrName>
                                        </p:attrNameLst>
                                      </p:cBhvr>
                                      <p:to>
                                        <p:strVal val="hidden"/>
                                      </p:to>
                                    </p:set>
                                  </p:childTnLst>
                                </p:cTn>
                              </p:par>
                              <p:par>
                                <p:cTn id="241" presetID="10" presetClass="exit" fill="hold" nodeType="withEffect">
                                  <p:stCondLst>
                                    <p:cond delay="0"/>
                                  </p:stCondLst>
                                  <p:childTnLst>
                                    <p:animEffect transition="out" filter="fade">
                                      <p:cBhvr additive="repl">
                                        <p:cTn id="242" dur="500"/>
                                        <p:tgtEl>
                                          <p:spTgt spid="582"/>
                                        </p:tgtEl>
                                      </p:cBhvr>
                                    </p:animEffect>
                                    <p:set>
                                      <p:cBhvr>
                                        <p:cTn id="243" dur="1" fill="hold">
                                          <p:stCondLst>
                                            <p:cond delay="499"/>
                                          </p:stCondLst>
                                        </p:cTn>
                                        <p:tgtEl>
                                          <p:spTgt spid="582"/>
                                        </p:tgtEl>
                                        <p:attrNameLst>
                                          <p:attrName>style.visibility</p:attrName>
                                        </p:attrNameLst>
                                      </p:cBhvr>
                                      <p:to>
                                        <p:strVal val="hidden"/>
                                      </p:to>
                                    </p:set>
                                  </p:childTnLst>
                                </p:cTn>
                              </p:par>
                              <p:par>
                                <p:cTn id="244" presetID="10" presetClass="exit" fill="hold" nodeType="withEffect">
                                  <p:stCondLst>
                                    <p:cond delay="0"/>
                                  </p:stCondLst>
                                  <p:childTnLst>
                                    <p:animEffect transition="out" filter="fade">
                                      <p:cBhvr additive="repl">
                                        <p:cTn id="245" dur="500"/>
                                        <p:tgtEl>
                                          <p:spTgt spid="584"/>
                                        </p:tgtEl>
                                      </p:cBhvr>
                                    </p:animEffect>
                                    <p:set>
                                      <p:cBhvr>
                                        <p:cTn id="246" dur="1" fill="hold">
                                          <p:stCondLst>
                                            <p:cond delay="499"/>
                                          </p:stCondLst>
                                        </p:cTn>
                                        <p:tgtEl>
                                          <p:spTgt spid="584"/>
                                        </p:tgtEl>
                                        <p:attrNameLst>
                                          <p:attrName>style.visibility</p:attrName>
                                        </p:attrNameLst>
                                      </p:cBhvr>
                                      <p:to>
                                        <p:strVal val="hidden"/>
                                      </p:to>
                                    </p:set>
                                  </p:childTnLst>
                                </p:cTn>
                              </p:par>
                              <p:par>
                                <p:cTn id="247" presetID="10" presetClass="exit" fill="hold" nodeType="withEffect">
                                  <p:stCondLst>
                                    <p:cond delay="0"/>
                                  </p:stCondLst>
                                  <p:childTnLst>
                                    <p:animEffect transition="out" filter="fade">
                                      <p:cBhvr additive="repl">
                                        <p:cTn id="248" dur="500"/>
                                        <p:tgtEl>
                                          <p:spTgt spid="580"/>
                                        </p:tgtEl>
                                      </p:cBhvr>
                                    </p:animEffect>
                                    <p:set>
                                      <p:cBhvr>
                                        <p:cTn id="249" dur="1" fill="hold">
                                          <p:stCondLst>
                                            <p:cond delay="499"/>
                                          </p:stCondLst>
                                        </p:cTn>
                                        <p:tgtEl>
                                          <p:spTgt spid="580"/>
                                        </p:tgtEl>
                                        <p:attrNameLst>
                                          <p:attrName>style.visibility</p:attrName>
                                        </p:attrNameLst>
                                      </p:cBhvr>
                                      <p:to>
                                        <p:strVal val="hidden"/>
                                      </p:to>
                                    </p:set>
                                  </p:childTnLst>
                                </p:cTn>
                              </p:par>
                              <p:par>
                                <p:cTn id="250" presetID="10" presetClass="exit" fill="hold" nodeType="withEffect">
                                  <p:stCondLst>
                                    <p:cond delay="0"/>
                                  </p:stCondLst>
                                  <p:childTnLst>
                                    <p:animEffect transition="out" filter="fade">
                                      <p:cBhvr additive="repl">
                                        <p:cTn id="251" dur="500"/>
                                        <p:tgtEl>
                                          <p:spTgt spid="611"/>
                                        </p:tgtEl>
                                      </p:cBhvr>
                                    </p:animEffect>
                                    <p:set>
                                      <p:cBhvr>
                                        <p:cTn id="252" dur="1" fill="hold">
                                          <p:stCondLst>
                                            <p:cond delay="499"/>
                                          </p:stCondLst>
                                        </p:cTn>
                                        <p:tgtEl>
                                          <p:spTgt spid="611"/>
                                        </p:tgtEl>
                                        <p:attrNameLst>
                                          <p:attrName>style.visibility</p:attrName>
                                        </p:attrNameLst>
                                      </p:cBhvr>
                                      <p:to>
                                        <p:strVal val="hidden"/>
                                      </p:to>
                                    </p:set>
                                  </p:childTnLst>
                                </p:cTn>
                              </p:par>
                              <p:par>
                                <p:cTn id="253" presetID="10" presetClass="exit" fill="hold" nodeType="withEffect">
                                  <p:stCondLst>
                                    <p:cond delay="0"/>
                                  </p:stCondLst>
                                  <p:childTnLst>
                                    <p:animEffect transition="out" filter="fade">
                                      <p:cBhvr additive="repl">
                                        <p:cTn id="254" dur="500"/>
                                        <p:tgtEl>
                                          <p:spTgt spid="581"/>
                                        </p:tgtEl>
                                      </p:cBhvr>
                                    </p:animEffect>
                                    <p:set>
                                      <p:cBhvr>
                                        <p:cTn id="255" dur="1" fill="hold">
                                          <p:stCondLst>
                                            <p:cond delay="499"/>
                                          </p:stCondLst>
                                        </p:cTn>
                                        <p:tgtEl>
                                          <p:spTgt spid="581"/>
                                        </p:tgtEl>
                                        <p:attrNameLst>
                                          <p:attrName>style.visibility</p:attrName>
                                        </p:attrNameLst>
                                      </p:cBhvr>
                                      <p:to>
                                        <p:strVal val="hidden"/>
                                      </p:to>
                                    </p:set>
                                  </p:childTnLst>
                                </p:cTn>
                              </p:par>
                              <p:par>
                                <p:cTn id="256" presetID="10" presetClass="exit" fill="hold" nodeType="withEffect">
                                  <p:stCondLst>
                                    <p:cond delay="0"/>
                                  </p:stCondLst>
                                  <p:childTnLst>
                                    <p:animEffect transition="out" filter="fade">
                                      <p:cBhvr additive="repl">
                                        <p:cTn id="257" dur="500"/>
                                        <p:tgtEl>
                                          <p:spTgt spid="578"/>
                                        </p:tgtEl>
                                      </p:cBhvr>
                                    </p:animEffect>
                                    <p:set>
                                      <p:cBhvr>
                                        <p:cTn id="258" dur="1" fill="hold">
                                          <p:stCondLst>
                                            <p:cond delay="499"/>
                                          </p:stCondLst>
                                        </p:cTn>
                                        <p:tgtEl>
                                          <p:spTgt spid="578"/>
                                        </p:tgtEl>
                                        <p:attrNameLst>
                                          <p:attrName>style.visibility</p:attrName>
                                        </p:attrNameLst>
                                      </p:cBhvr>
                                      <p:to>
                                        <p:strVal val="hidden"/>
                                      </p:to>
                                    </p:set>
                                  </p:childTnLst>
                                </p:cTn>
                              </p:par>
                              <p:par>
                                <p:cTn id="259" presetID="10" presetClass="exit" fill="hold" nodeType="withEffect">
                                  <p:stCondLst>
                                    <p:cond delay="0"/>
                                  </p:stCondLst>
                                  <p:childTnLst>
                                    <p:animEffect transition="out" filter="fade">
                                      <p:cBhvr additive="repl">
                                        <p:cTn id="260" dur="500"/>
                                        <p:tgtEl>
                                          <p:spTgt spid="583"/>
                                        </p:tgtEl>
                                      </p:cBhvr>
                                    </p:animEffect>
                                    <p:set>
                                      <p:cBhvr>
                                        <p:cTn id="261" dur="1" fill="hold">
                                          <p:stCondLst>
                                            <p:cond delay="499"/>
                                          </p:stCondLst>
                                        </p:cTn>
                                        <p:tgtEl>
                                          <p:spTgt spid="583"/>
                                        </p:tgtEl>
                                        <p:attrNameLst>
                                          <p:attrName>style.visibility</p:attrName>
                                        </p:attrNameLst>
                                      </p:cBhvr>
                                      <p:to>
                                        <p:strVal val="hidden"/>
                                      </p:to>
                                    </p:set>
                                  </p:childTnLst>
                                </p:cTn>
                              </p:par>
                              <p:par>
                                <p:cTn id="262" presetID="10" presetClass="exit" fill="hold" nodeType="withEffect">
                                  <p:stCondLst>
                                    <p:cond delay="0"/>
                                  </p:stCondLst>
                                  <p:childTnLst>
                                    <p:animEffect transition="out" filter="fade">
                                      <p:cBhvr additive="repl">
                                        <p:cTn id="263" dur="500"/>
                                        <p:tgtEl>
                                          <p:spTgt spid="577"/>
                                        </p:tgtEl>
                                      </p:cBhvr>
                                    </p:animEffect>
                                    <p:set>
                                      <p:cBhvr>
                                        <p:cTn id="264" dur="1" fill="hold">
                                          <p:stCondLst>
                                            <p:cond delay="499"/>
                                          </p:stCondLst>
                                        </p:cTn>
                                        <p:tgtEl>
                                          <p:spTgt spid="577"/>
                                        </p:tgtEl>
                                        <p:attrNameLst>
                                          <p:attrName>style.visibility</p:attrName>
                                        </p:attrNameLst>
                                      </p:cBhvr>
                                      <p:to>
                                        <p:strVal val="hidden"/>
                                      </p:to>
                                    </p:set>
                                  </p:childTnLst>
                                </p:cTn>
                              </p:par>
                              <p:par>
                                <p:cTn id="265" presetID="42" presetClass="path" fill="hold" nodeType="withEffect">
                                  <p:stCondLst>
                                    <p:cond delay="0"/>
                                  </p:stCondLst>
                                  <p:childTnLst>
                                    <p:animMotion origin="layout" path="M -3.05556E-006 7.40741E-007 L 0.00104 0.15047 E">
                                      <p:cBhvr>
                                        <p:cTn id="266" dur="2000" fill="hold"/>
                                        <p:tgtEl>
                                          <p:spTgt spid="612"/>
                                        </p:tgtEl>
                                        <p:attrNameLst>
                                          <p:attrName>ppt_x</p:attrName>
                                          <p:attrName>ppt_y</p:attrName>
                                        </p:attrNameLst>
                                      </p:cBhvr>
                                    </p:animMotion>
                                  </p:childTnLst>
                                </p:cTn>
                              </p:par>
                            </p:childTnLst>
                          </p:cTn>
                        </p:par>
                        <p:par>
                          <p:cTn id="267" fill="hold">
                            <p:stCondLst>
                              <p:cond delay="2000"/>
                            </p:stCondLst>
                            <p:childTnLst>
                              <p:par>
                                <p:cTn id="268" presetID="10" presetClass="exit" fill="hold" nodeType="afterEffect">
                                  <p:stCondLst>
                                    <p:cond delay="0"/>
                                  </p:stCondLst>
                                  <p:childTnLst>
                                    <p:animEffect transition="out" filter="fade">
                                      <p:cBhvr additive="repl">
                                        <p:cTn id="269" dur="500"/>
                                        <p:tgtEl>
                                          <p:spTgt spid="609"/>
                                        </p:tgtEl>
                                      </p:cBhvr>
                                    </p:animEffect>
                                    <p:set>
                                      <p:cBhvr>
                                        <p:cTn id="270" dur="1" fill="hold">
                                          <p:stCondLst>
                                            <p:cond delay="499"/>
                                          </p:stCondLst>
                                        </p:cTn>
                                        <p:tgtEl>
                                          <p:spTgt spid="609"/>
                                        </p:tgtEl>
                                        <p:attrNameLst>
                                          <p:attrName>style.visibility</p:attrName>
                                        </p:attrNameLst>
                                      </p:cBhvr>
                                      <p:to>
                                        <p:strVal val="hidden"/>
                                      </p:to>
                                    </p:set>
                                  </p:childTnLst>
                                </p:cTn>
                              </p:par>
                              <p:par>
                                <p:cTn id="271" presetID="1" presetClass="emph" presetSubtype="2" fill="hold" nodeType="withEffect">
                                  <p:stCondLst>
                                    <p:cond delay="0"/>
                                  </p:stCondLst>
                                  <p:childTnLst>
                                    <p:animClr clrSpc="rgb" dir="cw">
                                      <p:cBhvr>
                                        <p:cTn id="272" dur="50" fill="hold"/>
                                        <p:tgtEl>
                                          <p:spTgt spid="549"/>
                                        </p:tgtEl>
                                        <p:attrNameLst>
                                          <p:attrName>fillcolor</p:attrName>
                                        </p:attrNameLst>
                                      </p:cBhvr>
                                      <p:to>
                                        <a:srgbClr val="FEB80A"/>
                                      </p:to>
                                    </p:animClr>
                                    <p:set>
                                      <p:cBhvr>
                                        <p:cTn id="273" dur="50" fill="hold"/>
                                        <p:tgtEl>
                                          <p:spTgt spid="549"/>
                                        </p:tgtEl>
                                        <p:attrNameLst>
                                          <p:attrName>fill.type</p:attrName>
                                        </p:attrNameLst>
                                      </p:cBhvr>
                                      <p:to>
                                        <p:strVal val="solid"/>
                                      </p:to>
                                    </p:set>
                                    <p:set>
                                      <p:cBhvr>
                                        <p:cTn id="274" dur="50" fill="hold"/>
                                        <p:tgtEl>
                                          <p:spTgt spid="549"/>
                                        </p:tgtEl>
                                        <p:attrNameLst>
                                          <p:attrName>fill.on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10" presetClass="entr" fill="hold" nodeType="clickEffect">
                                  <p:stCondLst>
                                    <p:cond delay="0"/>
                                  </p:stCondLst>
                                  <p:childTnLst>
                                    <p:set>
                                      <p:cBhvr>
                                        <p:cTn id="278" dur="1" fill="hold">
                                          <p:stCondLst>
                                            <p:cond delay="0"/>
                                          </p:stCondLst>
                                        </p:cTn>
                                        <p:tgtEl>
                                          <p:spTgt spid="613"/>
                                        </p:tgtEl>
                                        <p:attrNameLst>
                                          <p:attrName>style.visibility</p:attrName>
                                        </p:attrNameLst>
                                      </p:cBhvr>
                                      <p:to>
                                        <p:strVal val="visible"/>
                                      </p:to>
                                    </p:set>
                                    <p:animEffect transition="in" filter="fade">
                                      <p:cBhvr additive="repl">
                                        <p:cTn id="279" dur="500"/>
                                        <p:tgtEl>
                                          <p:spTgt spid="613"/>
                                        </p:tgtEl>
                                      </p:cBhvr>
                                    </p:animEffect>
                                  </p:childTnLst>
                                </p:cTn>
                              </p:par>
                              <p:par>
                                <p:cTn id="280" presetID="10" presetClass="exit" fill="hold" nodeType="withEffect">
                                  <p:stCondLst>
                                    <p:cond delay="0"/>
                                  </p:stCondLst>
                                  <p:childTnLst>
                                    <p:animEffect transition="out" filter="fade">
                                      <p:cBhvr additive="repl">
                                        <p:cTn id="281" dur="500"/>
                                        <p:tgtEl>
                                          <p:spTgt spid="610"/>
                                        </p:tgtEl>
                                      </p:cBhvr>
                                    </p:animEffect>
                                    <p:set>
                                      <p:cBhvr>
                                        <p:cTn id="282" dur="1" fill="hold">
                                          <p:stCondLst>
                                            <p:cond delay="499"/>
                                          </p:stCondLst>
                                        </p:cTn>
                                        <p:tgtEl>
                                          <p:spTgt spid="610"/>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0" presetClass="exit" fill="hold" nodeType="clickEffect">
                                  <p:stCondLst>
                                    <p:cond delay="0"/>
                                  </p:stCondLst>
                                  <p:childTnLst>
                                    <p:animEffect transition="out" filter="fade">
                                      <p:cBhvr additive="repl">
                                        <p:cTn id="286" dur="500"/>
                                        <p:tgtEl>
                                          <p:spTgt spid="596"/>
                                        </p:tgtEl>
                                      </p:cBhvr>
                                    </p:animEffect>
                                    <p:set>
                                      <p:cBhvr>
                                        <p:cTn id="287" dur="1" fill="hold">
                                          <p:stCondLst>
                                            <p:cond delay="499"/>
                                          </p:stCondLst>
                                        </p:cTn>
                                        <p:tgtEl>
                                          <p:spTgt spid="596"/>
                                        </p:tgtEl>
                                        <p:attrNameLst>
                                          <p:attrName>style.visibility</p:attrName>
                                        </p:attrNameLst>
                                      </p:cBhvr>
                                      <p:to>
                                        <p:strVal val="hidden"/>
                                      </p:to>
                                    </p:set>
                                  </p:childTnLst>
                                </p:cTn>
                              </p:par>
                              <p:par>
                                <p:cTn id="288" presetID="10" presetClass="exit" fill="hold" nodeType="withEffect">
                                  <p:stCondLst>
                                    <p:cond delay="0"/>
                                  </p:stCondLst>
                                  <p:childTnLst>
                                    <p:animEffect transition="out" filter="fade">
                                      <p:cBhvr additive="repl">
                                        <p:cTn id="289" dur="500"/>
                                        <p:tgtEl>
                                          <p:spTgt spid="567"/>
                                        </p:tgtEl>
                                      </p:cBhvr>
                                    </p:animEffect>
                                    <p:set>
                                      <p:cBhvr>
                                        <p:cTn id="290" dur="1" fill="hold">
                                          <p:stCondLst>
                                            <p:cond delay="499"/>
                                          </p:stCondLst>
                                        </p:cTn>
                                        <p:tgtEl>
                                          <p:spTgt spid="567"/>
                                        </p:tgtEl>
                                        <p:attrNameLst>
                                          <p:attrName>style.visibility</p:attrName>
                                        </p:attrNameLst>
                                      </p:cBhvr>
                                      <p:to>
                                        <p:strVal val="hidden"/>
                                      </p:to>
                                    </p:set>
                                  </p:childTnLst>
                                </p:cTn>
                              </p:par>
                              <p:par>
                                <p:cTn id="291" presetID="10" presetClass="exit" fill="hold" nodeType="withEffect">
                                  <p:stCondLst>
                                    <p:cond delay="0"/>
                                  </p:stCondLst>
                                  <p:childTnLst>
                                    <p:animEffect transition="out" filter="fade">
                                      <p:cBhvr additive="repl">
                                        <p:cTn id="292" dur="500"/>
                                        <p:tgtEl>
                                          <p:spTgt spid="569"/>
                                        </p:tgtEl>
                                      </p:cBhvr>
                                    </p:animEffect>
                                    <p:set>
                                      <p:cBhvr>
                                        <p:cTn id="293" dur="1" fill="hold">
                                          <p:stCondLst>
                                            <p:cond delay="499"/>
                                          </p:stCondLst>
                                        </p:cTn>
                                        <p:tgtEl>
                                          <p:spTgt spid="569"/>
                                        </p:tgtEl>
                                        <p:attrNameLst>
                                          <p:attrName>style.visibility</p:attrName>
                                        </p:attrNameLst>
                                      </p:cBhvr>
                                      <p:to>
                                        <p:strVal val="hidden"/>
                                      </p:to>
                                    </p:set>
                                  </p:childTnLst>
                                </p:cTn>
                              </p:par>
                              <p:par>
                                <p:cTn id="294" presetID="10" presetClass="exit" fill="hold" nodeType="withEffect">
                                  <p:stCondLst>
                                    <p:cond delay="0"/>
                                  </p:stCondLst>
                                  <p:childTnLst>
                                    <p:animEffect transition="out" filter="fade">
                                      <p:cBhvr additive="repl">
                                        <p:cTn id="295" dur="500"/>
                                        <p:tgtEl>
                                          <p:spTgt spid="565"/>
                                        </p:tgtEl>
                                      </p:cBhvr>
                                    </p:animEffect>
                                    <p:set>
                                      <p:cBhvr>
                                        <p:cTn id="296" dur="1" fill="hold">
                                          <p:stCondLst>
                                            <p:cond delay="499"/>
                                          </p:stCondLst>
                                        </p:cTn>
                                        <p:tgtEl>
                                          <p:spTgt spid="565"/>
                                        </p:tgtEl>
                                        <p:attrNameLst>
                                          <p:attrName>style.visibility</p:attrName>
                                        </p:attrNameLst>
                                      </p:cBhvr>
                                      <p:to>
                                        <p:strVal val="hidden"/>
                                      </p:to>
                                    </p:set>
                                  </p:childTnLst>
                                </p:cTn>
                              </p:par>
                              <p:par>
                                <p:cTn id="297" presetID="10" presetClass="exit" fill="hold" nodeType="withEffect">
                                  <p:stCondLst>
                                    <p:cond delay="0"/>
                                  </p:stCondLst>
                                  <p:childTnLst>
                                    <p:animEffect transition="out" filter="fade">
                                      <p:cBhvr additive="repl">
                                        <p:cTn id="298" dur="500"/>
                                        <p:tgtEl>
                                          <p:spTgt spid="563"/>
                                        </p:tgtEl>
                                      </p:cBhvr>
                                    </p:animEffect>
                                    <p:set>
                                      <p:cBhvr>
                                        <p:cTn id="299" dur="1" fill="hold">
                                          <p:stCondLst>
                                            <p:cond delay="499"/>
                                          </p:stCondLst>
                                        </p:cTn>
                                        <p:tgtEl>
                                          <p:spTgt spid="563"/>
                                        </p:tgtEl>
                                        <p:attrNameLst>
                                          <p:attrName>style.visibility</p:attrName>
                                        </p:attrNameLst>
                                      </p:cBhvr>
                                      <p:to>
                                        <p:strVal val="hidden"/>
                                      </p:to>
                                    </p:set>
                                  </p:childTnLst>
                                </p:cTn>
                              </p:par>
                              <p:par>
                                <p:cTn id="300" presetID="10" presetClass="exit" fill="hold" nodeType="withEffect">
                                  <p:stCondLst>
                                    <p:cond delay="0"/>
                                  </p:stCondLst>
                                  <p:childTnLst>
                                    <p:animEffect transition="out" filter="fade">
                                      <p:cBhvr additive="repl">
                                        <p:cTn id="301" dur="500"/>
                                        <p:tgtEl>
                                          <p:spTgt spid="564"/>
                                        </p:tgtEl>
                                      </p:cBhvr>
                                    </p:animEffect>
                                    <p:set>
                                      <p:cBhvr>
                                        <p:cTn id="302" dur="1" fill="hold">
                                          <p:stCondLst>
                                            <p:cond delay="499"/>
                                          </p:stCondLst>
                                        </p:cTn>
                                        <p:tgtEl>
                                          <p:spTgt spid="564"/>
                                        </p:tgtEl>
                                        <p:attrNameLst>
                                          <p:attrName>style.visibility</p:attrName>
                                        </p:attrNameLst>
                                      </p:cBhvr>
                                      <p:to>
                                        <p:strVal val="hidden"/>
                                      </p:to>
                                    </p:set>
                                  </p:childTnLst>
                                </p:cTn>
                              </p:par>
                              <p:par>
                                <p:cTn id="303" presetID="10" presetClass="exit" fill="hold" nodeType="withEffect">
                                  <p:stCondLst>
                                    <p:cond delay="0"/>
                                  </p:stCondLst>
                                  <p:childTnLst>
                                    <p:animEffect transition="out" filter="fade">
                                      <p:cBhvr additive="repl">
                                        <p:cTn id="304" dur="500"/>
                                        <p:tgtEl>
                                          <p:spTgt spid="571"/>
                                        </p:tgtEl>
                                      </p:cBhvr>
                                    </p:animEffect>
                                    <p:set>
                                      <p:cBhvr>
                                        <p:cTn id="305" dur="1" fill="hold">
                                          <p:stCondLst>
                                            <p:cond delay="499"/>
                                          </p:stCondLst>
                                        </p:cTn>
                                        <p:tgtEl>
                                          <p:spTgt spid="571"/>
                                        </p:tgtEl>
                                        <p:attrNameLst>
                                          <p:attrName>style.visibility</p:attrName>
                                        </p:attrNameLst>
                                      </p:cBhvr>
                                      <p:to>
                                        <p:strVal val="hidden"/>
                                      </p:to>
                                    </p:set>
                                  </p:childTnLst>
                                </p:cTn>
                              </p:par>
                              <p:par>
                                <p:cTn id="306" presetID="10" presetClass="exit" fill="hold" nodeType="withEffect">
                                  <p:stCondLst>
                                    <p:cond delay="0"/>
                                  </p:stCondLst>
                                  <p:childTnLst>
                                    <p:animEffect transition="out" filter="fade">
                                      <p:cBhvr additive="repl">
                                        <p:cTn id="307" dur="500"/>
                                        <p:tgtEl>
                                          <p:spTgt spid="570"/>
                                        </p:tgtEl>
                                      </p:cBhvr>
                                    </p:animEffect>
                                    <p:set>
                                      <p:cBhvr>
                                        <p:cTn id="308" dur="1" fill="hold">
                                          <p:stCondLst>
                                            <p:cond delay="499"/>
                                          </p:stCondLst>
                                        </p:cTn>
                                        <p:tgtEl>
                                          <p:spTgt spid="570"/>
                                        </p:tgtEl>
                                        <p:attrNameLst>
                                          <p:attrName>style.visibility</p:attrName>
                                        </p:attrNameLst>
                                      </p:cBhvr>
                                      <p:to>
                                        <p:strVal val="hidden"/>
                                      </p:to>
                                    </p:set>
                                  </p:childTnLst>
                                </p:cTn>
                              </p:par>
                              <p:par>
                                <p:cTn id="309" presetID="10" presetClass="exit" fill="hold" nodeType="withEffect">
                                  <p:stCondLst>
                                    <p:cond delay="0"/>
                                  </p:stCondLst>
                                  <p:childTnLst>
                                    <p:animEffect transition="out" filter="fade">
                                      <p:cBhvr additive="repl">
                                        <p:cTn id="310" dur="500"/>
                                        <p:tgtEl>
                                          <p:spTgt spid="592"/>
                                        </p:tgtEl>
                                      </p:cBhvr>
                                    </p:animEffect>
                                    <p:set>
                                      <p:cBhvr>
                                        <p:cTn id="311" dur="1" fill="hold">
                                          <p:stCondLst>
                                            <p:cond delay="499"/>
                                          </p:stCondLst>
                                        </p:cTn>
                                        <p:tgtEl>
                                          <p:spTgt spid="592"/>
                                        </p:tgtEl>
                                        <p:attrNameLst>
                                          <p:attrName>style.visibility</p:attrName>
                                        </p:attrNameLst>
                                      </p:cBhvr>
                                      <p:to>
                                        <p:strVal val="hidden"/>
                                      </p:to>
                                    </p:set>
                                  </p:childTnLst>
                                </p:cTn>
                              </p:par>
                              <p:par>
                                <p:cTn id="312" presetID="10" presetClass="exit" fill="hold" nodeType="withEffect">
                                  <p:stCondLst>
                                    <p:cond delay="0"/>
                                  </p:stCondLst>
                                  <p:childTnLst>
                                    <p:animEffect transition="out" filter="fade">
                                      <p:cBhvr additive="repl">
                                        <p:cTn id="313" dur="500"/>
                                        <p:tgtEl>
                                          <p:spTgt spid="602"/>
                                        </p:tgtEl>
                                      </p:cBhvr>
                                    </p:animEffect>
                                    <p:set>
                                      <p:cBhvr>
                                        <p:cTn id="314" dur="1" fill="hold">
                                          <p:stCondLst>
                                            <p:cond delay="499"/>
                                          </p:stCondLst>
                                        </p:cTn>
                                        <p:tgtEl>
                                          <p:spTgt spid="602"/>
                                        </p:tgtEl>
                                        <p:attrNameLst>
                                          <p:attrName>style.visibility</p:attrName>
                                        </p:attrNameLst>
                                      </p:cBhvr>
                                      <p:to>
                                        <p:strVal val="hidden"/>
                                      </p:to>
                                    </p:set>
                                  </p:childTnLst>
                                </p:cTn>
                              </p:par>
                              <p:par>
                                <p:cTn id="315" presetID="10" presetClass="exit" fill="hold" nodeType="withEffect">
                                  <p:stCondLst>
                                    <p:cond delay="0"/>
                                  </p:stCondLst>
                                  <p:childTnLst>
                                    <p:animEffect transition="out" filter="fade">
                                      <p:cBhvr additive="repl">
                                        <p:cTn id="316" dur="500"/>
                                        <p:tgtEl>
                                          <p:spTgt spid="601"/>
                                        </p:tgtEl>
                                      </p:cBhvr>
                                    </p:animEffect>
                                    <p:set>
                                      <p:cBhvr>
                                        <p:cTn id="317" dur="1" fill="hold">
                                          <p:stCondLst>
                                            <p:cond delay="499"/>
                                          </p:stCondLst>
                                        </p:cTn>
                                        <p:tgtEl>
                                          <p:spTgt spid="601"/>
                                        </p:tgtEl>
                                        <p:attrNameLst>
                                          <p:attrName>style.visibility</p:attrName>
                                        </p:attrNameLst>
                                      </p:cBhvr>
                                      <p:to>
                                        <p:strVal val="hidden"/>
                                      </p:to>
                                    </p:set>
                                  </p:childTnLst>
                                </p:cTn>
                              </p:par>
                              <p:par>
                                <p:cTn id="318" presetID="10" presetClass="exit" fill="hold" nodeType="withEffect">
                                  <p:stCondLst>
                                    <p:cond delay="0"/>
                                  </p:stCondLst>
                                  <p:childTnLst>
                                    <p:animEffect transition="out" filter="fade">
                                      <p:cBhvr additive="repl">
                                        <p:cTn id="319" dur="500"/>
                                        <p:tgtEl>
                                          <p:spTgt spid="613"/>
                                        </p:tgtEl>
                                      </p:cBhvr>
                                    </p:animEffect>
                                    <p:set>
                                      <p:cBhvr>
                                        <p:cTn id="320" dur="1" fill="hold">
                                          <p:stCondLst>
                                            <p:cond delay="499"/>
                                          </p:stCondLst>
                                        </p:cTn>
                                        <p:tgtEl>
                                          <p:spTgt spid="613"/>
                                        </p:tgtEl>
                                        <p:attrNameLst>
                                          <p:attrName>style.visibility</p:attrName>
                                        </p:attrNameLst>
                                      </p:cBhvr>
                                      <p:to>
                                        <p:strVal val="hidden"/>
                                      </p:to>
                                    </p:set>
                                  </p:childTnLst>
                                </p:cTn>
                              </p:par>
                              <p:par>
                                <p:cTn id="321" presetID="42" presetClass="path" fill="hold" nodeType="withEffect">
                                  <p:stCondLst>
                                    <p:cond delay="0"/>
                                  </p:stCondLst>
                                  <p:childTnLst>
                                    <p:animMotion origin="layout" path="M 0.00104 0.15046 L 0.00104 0.30185 E">
                                      <p:cBhvr>
                                        <p:cTn id="322" dur="2000" fill="hold"/>
                                        <p:tgtEl>
                                          <p:spTgt spid="612"/>
                                        </p:tgtEl>
                                        <p:attrNameLst>
                                          <p:attrName>ppt_x</p:attrName>
                                          <p:attrName>ppt_y</p:attrName>
                                        </p:attrNameLst>
                                      </p:cBhvr>
                                    </p:animMotion>
                                  </p:childTnLst>
                                </p:cTn>
                              </p:par>
                            </p:childTnLst>
                          </p:cTn>
                        </p:par>
                        <p:par>
                          <p:cTn id="323" fill="hold">
                            <p:stCondLst>
                              <p:cond delay="2000"/>
                            </p:stCondLst>
                            <p:childTnLst>
                              <p:par>
                                <p:cTn id="324" presetID="10" presetClass="exit" fill="hold" nodeType="afterEffect">
                                  <p:stCondLst>
                                    <p:cond delay="0"/>
                                  </p:stCondLst>
                                  <p:childTnLst>
                                    <p:animEffect transition="out" filter="fade">
                                      <p:cBhvr additive="repl">
                                        <p:cTn id="325" dur="500"/>
                                        <p:tgtEl>
                                          <p:spTgt spid="607"/>
                                        </p:tgtEl>
                                      </p:cBhvr>
                                    </p:animEffect>
                                    <p:set>
                                      <p:cBhvr>
                                        <p:cTn id="326" dur="1" fill="hold">
                                          <p:stCondLst>
                                            <p:cond delay="499"/>
                                          </p:stCondLst>
                                        </p:cTn>
                                        <p:tgtEl>
                                          <p:spTgt spid="607"/>
                                        </p:tgtEl>
                                        <p:attrNameLst>
                                          <p:attrName>style.visibility</p:attrName>
                                        </p:attrNameLst>
                                      </p:cBhvr>
                                      <p:to>
                                        <p:strVal val="hidden"/>
                                      </p:to>
                                    </p:set>
                                  </p:childTnLst>
                                </p:cTn>
                              </p:par>
                              <p:par>
                                <p:cTn id="327" presetID="10" presetClass="exit" fill="hold" nodeType="withEffect">
                                  <p:stCondLst>
                                    <p:cond delay="0"/>
                                  </p:stCondLst>
                                  <p:childTnLst>
                                    <p:animEffect transition="out" filter="fade">
                                      <p:cBhvr additive="repl">
                                        <p:cTn id="328" dur="500"/>
                                        <p:tgtEl>
                                          <p:spTgt spid="612"/>
                                        </p:tgtEl>
                                      </p:cBhvr>
                                    </p:animEffect>
                                    <p:set>
                                      <p:cBhvr>
                                        <p:cTn id="329" dur="1" fill="hold">
                                          <p:stCondLst>
                                            <p:cond delay="499"/>
                                          </p:stCondLst>
                                        </p:cTn>
                                        <p:tgtEl>
                                          <p:spTgt spid="612"/>
                                        </p:tgtEl>
                                        <p:attrNameLst>
                                          <p:attrName>style.visibility</p:attrName>
                                        </p:attrNameLst>
                                      </p:cBhvr>
                                      <p:to>
                                        <p:strVal val="hidden"/>
                                      </p:to>
                                    </p:set>
                                  </p:childTnLst>
                                </p:cTn>
                              </p:par>
                              <p:par>
                                <p:cTn id="330" presetID="10" presetClass="entr" fill="hold" nodeType="withEffect">
                                  <p:stCondLst>
                                    <p:cond delay="0"/>
                                  </p:stCondLst>
                                  <p:childTnLst>
                                    <p:set>
                                      <p:cBhvr>
                                        <p:cTn id="331" dur="1" fill="hold">
                                          <p:stCondLst>
                                            <p:cond delay="0"/>
                                          </p:stCondLst>
                                        </p:cTn>
                                        <p:tgtEl>
                                          <p:spTgt spid="614"/>
                                        </p:tgtEl>
                                        <p:attrNameLst>
                                          <p:attrName>style.visibility</p:attrName>
                                        </p:attrNameLst>
                                      </p:cBhvr>
                                      <p:to>
                                        <p:strVal val="visible"/>
                                      </p:to>
                                    </p:set>
                                    <p:animEffect transition="in" filter="fade">
                                      <p:cBhvr additive="repl">
                                        <p:cTn id="332" dur="500"/>
                                        <p:tgtEl>
                                          <p:spTgt spid="614"/>
                                        </p:tgtEl>
                                      </p:cBhvr>
                                    </p:animEffect>
                                  </p:childTnLst>
                                </p:cTn>
                              </p:par>
                              <p:par>
                                <p:cTn id="333" presetID="1" presetClass="emph" presetSubtype="2" fill="hold" nodeType="withEffect">
                                  <p:stCondLst>
                                    <p:cond delay="0"/>
                                  </p:stCondLst>
                                  <p:childTnLst>
                                    <p:animClr clrSpc="rgb" dir="cw">
                                      <p:cBhvr>
                                        <p:cTn id="334" dur="50" fill="hold"/>
                                        <p:tgtEl>
                                          <p:spTgt spid="547"/>
                                        </p:tgtEl>
                                        <p:attrNameLst>
                                          <p:attrName>fillcolor</p:attrName>
                                        </p:attrNameLst>
                                      </p:cBhvr>
                                      <p:to>
                                        <a:srgbClr val="FEB80A"/>
                                      </p:to>
                                    </p:animClr>
                                    <p:set>
                                      <p:cBhvr>
                                        <p:cTn id="335" dur="50" fill="hold"/>
                                        <p:tgtEl>
                                          <p:spTgt spid="547"/>
                                        </p:tgtEl>
                                        <p:attrNameLst>
                                          <p:attrName>fill.type</p:attrName>
                                        </p:attrNameLst>
                                      </p:cBhvr>
                                      <p:to>
                                        <p:strVal val="solid"/>
                                      </p:to>
                                    </p:set>
                                    <p:set>
                                      <p:cBhvr>
                                        <p:cTn id="336" dur="50" fill="hold"/>
                                        <p:tgtEl>
                                          <p:spTgt spid="547"/>
                                        </p:tgtEl>
                                        <p:attrNameLst>
                                          <p:attrName>fill.on</p:attrName>
                                        </p:attrNameLst>
                                      </p:cBhvr>
                                      <p:to>
                                        <p:strVal val="true"/>
                                      </p:to>
                                    </p:set>
                                  </p:childTnLst>
                                </p:cTn>
                              </p:par>
                            </p:childTnLst>
                          </p:cTn>
                        </p:par>
                      </p:childTnLst>
                    </p:cTn>
                  </p:par>
                  <p:par>
                    <p:cTn id="337" fill="hold">
                      <p:stCondLst>
                        <p:cond delay="indefinite"/>
                      </p:stCondLst>
                      <p:childTnLst>
                        <p:par>
                          <p:cTn id="338" fill="hold">
                            <p:stCondLst>
                              <p:cond delay="0"/>
                            </p:stCondLst>
                            <p:childTnLst>
                              <p:par>
                                <p:cTn id="339" presetID="10" presetClass="entr" fill="hold" nodeType="clickEffect">
                                  <p:stCondLst>
                                    <p:cond delay="0"/>
                                  </p:stCondLst>
                                  <p:childTnLst>
                                    <p:set>
                                      <p:cBhvr>
                                        <p:cTn id="340" dur="1" fill="hold">
                                          <p:stCondLst>
                                            <p:cond delay="0"/>
                                          </p:stCondLst>
                                        </p:cTn>
                                        <p:tgtEl>
                                          <p:spTgt spid="615"/>
                                        </p:tgtEl>
                                        <p:attrNameLst>
                                          <p:attrName>style.visibility</p:attrName>
                                        </p:attrNameLst>
                                      </p:cBhvr>
                                      <p:to>
                                        <p:strVal val="visible"/>
                                      </p:to>
                                    </p:set>
                                    <p:animEffect transition="in" filter="fade">
                                      <p:cBhvr additive="repl">
                                        <p:cTn id="341" dur="500"/>
                                        <p:tgtEl>
                                          <p:spTgt spid="615"/>
                                        </p:tgtEl>
                                      </p:cBhvr>
                                    </p:animEffect>
                                  </p:childTnLst>
                                </p:cTn>
                              </p:par>
                              <p:par>
                                <p:cTn id="342" presetID="10" presetClass="exit" fill="hold" nodeType="withEffect">
                                  <p:stCondLst>
                                    <p:cond delay="0"/>
                                  </p:stCondLst>
                                  <p:childTnLst>
                                    <p:animEffect transition="out" filter="fade">
                                      <p:cBhvr additive="repl">
                                        <p:cTn id="343" dur="500"/>
                                        <p:tgtEl>
                                          <p:spTgt spid="608"/>
                                        </p:tgtEl>
                                      </p:cBhvr>
                                    </p:animEffect>
                                    <p:set>
                                      <p:cBhvr>
                                        <p:cTn id="344" dur="1" fill="hold">
                                          <p:stCondLst>
                                            <p:cond delay="499"/>
                                          </p:stCondLst>
                                        </p:cTn>
                                        <p:tgtEl>
                                          <p:spTgt spid="608"/>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10" presetClass="entr" fill="hold" nodeType="clickEffect">
                                  <p:stCondLst>
                                    <p:cond delay="0"/>
                                  </p:stCondLst>
                                  <p:childTnLst>
                                    <p:set>
                                      <p:cBhvr>
                                        <p:cTn id="348" dur="1" fill="hold">
                                          <p:stCondLst>
                                            <p:cond delay="0"/>
                                          </p:stCondLst>
                                        </p:cTn>
                                        <p:tgtEl>
                                          <p:spTgt spid="555"/>
                                        </p:tgtEl>
                                        <p:attrNameLst>
                                          <p:attrName>style.visibility</p:attrName>
                                        </p:attrNameLst>
                                      </p:cBhvr>
                                      <p:to>
                                        <p:strVal val="visible"/>
                                      </p:to>
                                    </p:set>
                                    <p:animEffect transition="in" filter="fade">
                                      <p:cBhvr additive="repl">
                                        <p:cTn id="349" dur="500"/>
                                        <p:tgtEl>
                                          <p:spTgt spid="555"/>
                                        </p:tgtEl>
                                      </p:cBhvr>
                                    </p:animEffect>
                                  </p:childTnLst>
                                </p:cTn>
                              </p:par>
                              <p:par>
                                <p:cTn id="350" presetID="10" presetClass="entr" fill="hold" nodeType="withEffect">
                                  <p:stCondLst>
                                    <p:cond delay="0"/>
                                  </p:stCondLst>
                                  <p:childTnLst>
                                    <p:set>
                                      <p:cBhvr>
                                        <p:cTn id="351" dur="1" fill="hold">
                                          <p:stCondLst>
                                            <p:cond delay="0"/>
                                          </p:stCondLst>
                                        </p:cTn>
                                        <p:tgtEl>
                                          <p:spTgt spid="548"/>
                                        </p:tgtEl>
                                        <p:attrNameLst>
                                          <p:attrName>style.visibility</p:attrName>
                                        </p:attrNameLst>
                                      </p:cBhvr>
                                      <p:to>
                                        <p:strVal val="visible"/>
                                      </p:to>
                                    </p:set>
                                    <p:animEffect transition="in" filter="fade">
                                      <p:cBhvr additive="repl">
                                        <p:cTn id="352" dur="500"/>
                                        <p:tgtEl>
                                          <p:spTgt spid="548"/>
                                        </p:tgtEl>
                                      </p:cBhvr>
                                    </p:animEffect>
                                  </p:childTnLst>
                                </p:cTn>
                              </p:par>
                            </p:childTnLst>
                          </p:cTn>
                        </p:par>
                        <p:par>
                          <p:cTn id="353" fill="hold">
                            <p:stCondLst>
                              <p:cond delay="500"/>
                            </p:stCondLst>
                            <p:childTnLst>
                              <p:par>
                                <p:cTn id="354" presetID="10" presetClass="entr" fill="hold" nodeType="afterEffect">
                                  <p:stCondLst>
                                    <p:cond delay="0"/>
                                  </p:stCondLst>
                                  <p:childTnLst>
                                    <p:set>
                                      <p:cBhvr>
                                        <p:cTn id="355" dur="1" fill="hold">
                                          <p:stCondLst>
                                            <p:cond delay="0"/>
                                          </p:stCondLst>
                                        </p:cTn>
                                        <p:tgtEl>
                                          <p:spTgt spid="596"/>
                                        </p:tgtEl>
                                        <p:attrNameLst>
                                          <p:attrName>style.visibility</p:attrName>
                                        </p:attrNameLst>
                                      </p:cBhvr>
                                      <p:to>
                                        <p:strVal val="visible"/>
                                      </p:to>
                                    </p:set>
                                    <p:animEffect transition="in" filter="fade">
                                      <p:cBhvr additive="repl">
                                        <p:cTn id="356" dur="500"/>
                                        <p:tgtEl>
                                          <p:spTgt spid="596"/>
                                        </p:tgtEl>
                                      </p:cBhvr>
                                    </p:animEffect>
                                  </p:childTnLst>
                                </p:cTn>
                              </p:par>
                              <p:par>
                                <p:cTn id="357" presetID="10" presetClass="entr" fill="hold" nodeType="withEffect">
                                  <p:stCondLst>
                                    <p:cond delay="0"/>
                                  </p:stCondLst>
                                  <p:childTnLst>
                                    <p:set>
                                      <p:cBhvr>
                                        <p:cTn id="358" dur="1" fill="hold">
                                          <p:stCondLst>
                                            <p:cond delay="0"/>
                                          </p:stCondLst>
                                        </p:cTn>
                                        <p:tgtEl>
                                          <p:spTgt spid="567"/>
                                        </p:tgtEl>
                                        <p:attrNameLst>
                                          <p:attrName>style.visibility</p:attrName>
                                        </p:attrNameLst>
                                      </p:cBhvr>
                                      <p:to>
                                        <p:strVal val="visible"/>
                                      </p:to>
                                    </p:set>
                                    <p:animEffect transition="in" filter="fade">
                                      <p:cBhvr additive="repl">
                                        <p:cTn id="359" dur="500"/>
                                        <p:tgtEl>
                                          <p:spTgt spid="567"/>
                                        </p:tgtEl>
                                      </p:cBhvr>
                                    </p:animEffect>
                                  </p:childTnLst>
                                </p:cTn>
                              </p:par>
                              <p:par>
                                <p:cTn id="360" presetID="10" presetClass="entr" fill="hold" nodeType="withEffect">
                                  <p:stCondLst>
                                    <p:cond delay="0"/>
                                  </p:stCondLst>
                                  <p:childTnLst>
                                    <p:set>
                                      <p:cBhvr>
                                        <p:cTn id="361" dur="1" fill="hold">
                                          <p:stCondLst>
                                            <p:cond delay="0"/>
                                          </p:stCondLst>
                                        </p:cTn>
                                        <p:tgtEl>
                                          <p:spTgt spid="569"/>
                                        </p:tgtEl>
                                        <p:attrNameLst>
                                          <p:attrName>style.visibility</p:attrName>
                                        </p:attrNameLst>
                                      </p:cBhvr>
                                      <p:to>
                                        <p:strVal val="visible"/>
                                      </p:to>
                                    </p:set>
                                    <p:animEffect transition="in" filter="fade">
                                      <p:cBhvr additive="repl">
                                        <p:cTn id="362" dur="500"/>
                                        <p:tgtEl>
                                          <p:spTgt spid="569"/>
                                        </p:tgtEl>
                                      </p:cBhvr>
                                    </p:animEffect>
                                  </p:childTnLst>
                                </p:cTn>
                              </p:par>
                              <p:par>
                                <p:cTn id="363" presetID="10" presetClass="entr" fill="hold" nodeType="withEffect">
                                  <p:stCondLst>
                                    <p:cond delay="0"/>
                                  </p:stCondLst>
                                  <p:childTnLst>
                                    <p:set>
                                      <p:cBhvr>
                                        <p:cTn id="364" dur="1" fill="hold">
                                          <p:stCondLst>
                                            <p:cond delay="0"/>
                                          </p:stCondLst>
                                        </p:cTn>
                                        <p:tgtEl>
                                          <p:spTgt spid="565"/>
                                        </p:tgtEl>
                                        <p:attrNameLst>
                                          <p:attrName>style.visibility</p:attrName>
                                        </p:attrNameLst>
                                      </p:cBhvr>
                                      <p:to>
                                        <p:strVal val="visible"/>
                                      </p:to>
                                    </p:set>
                                    <p:animEffect transition="in" filter="fade">
                                      <p:cBhvr additive="repl">
                                        <p:cTn id="365" dur="500"/>
                                        <p:tgtEl>
                                          <p:spTgt spid="565"/>
                                        </p:tgtEl>
                                      </p:cBhvr>
                                    </p:animEffect>
                                  </p:childTnLst>
                                </p:cTn>
                              </p:par>
                              <p:par>
                                <p:cTn id="366" presetID="10" presetClass="entr" fill="hold" nodeType="withEffect">
                                  <p:stCondLst>
                                    <p:cond delay="0"/>
                                  </p:stCondLst>
                                  <p:childTnLst>
                                    <p:set>
                                      <p:cBhvr>
                                        <p:cTn id="367" dur="1" fill="hold">
                                          <p:stCondLst>
                                            <p:cond delay="0"/>
                                          </p:stCondLst>
                                        </p:cTn>
                                        <p:tgtEl>
                                          <p:spTgt spid="563"/>
                                        </p:tgtEl>
                                        <p:attrNameLst>
                                          <p:attrName>style.visibility</p:attrName>
                                        </p:attrNameLst>
                                      </p:cBhvr>
                                      <p:to>
                                        <p:strVal val="visible"/>
                                      </p:to>
                                    </p:set>
                                    <p:animEffect transition="in" filter="fade">
                                      <p:cBhvr additive="repl">
                                        <p:cTn id="368" dur="500"/>
                                        <p:tgtEl>
                                          <p:spTgt spid="563"/>
                                        </p:tgtEl>
                                      </p:cBhvr>
                                    </p:animEffect>
                                  </p:childTnLst>
                                </p:cTn>
                              </p:par>
                              <p:par>
                                <p:cTn id="369" presetID="10" presetClass="entr" fill="hold" nodeType="withEffect">
                                  <p:stCondLst>
                                    <p:cond delay="0"/>
                                  </p:stCondLst>
                                  <p:childTnLst>
                                    <p:set>
                                      <p:cBhvr>
                                        <p:cTn id="370" dur="1" fill="hold">
                                          <p:stCondLst>
                                            <p:cond delay="0"/>
                                          </p:stCondLst>
                                        </p:cTn>
                                        <p:tgtEl>
                                          <p:spTgt spid="564"/>
                                        </p:tgtEl>
                                        <p:attrNameLst>
                                          <p:attrName>style.visibility</p:attrName>
                                        </p:attrNameLst>
                                      </p:cBhvr>
                                      <p:to>
                                        <p:strVal val="visible"/>
                                      </p:to>
                                    </p:set>
                                    <p:animEffect transition="in" filter="fade">
                                      <p:cBhvr additive="repl">
                                        <p:cTn id="371" dur="500"/>
                                        <p:tgtEl>
                                          <p:spTgt spid="564"/>
                                        </p:tgtEl>
                                      </p:cBhvr>
                                    </p:animEffect>
                                  </p:childTnLst>
                                </p:cTn>
                              </p:par>
                              <p:par>
                                <p:cTn id="372" presetID="10" presetClass="entr" fill="hold" nodeType="withEffect">
                                  <p:stCondLst>
                                    <p:cond delay="0"/>
                                  </p:stCondLst>
                                  <p:childTnLst>
                                    <p:set>
                                      <p:cBhvr>
                                        <p:cTn id="373" dur="1" fill="hold">
                                          <p:stCondLst>
                                            <p:cond delay="0"/>
                                          </p:stCondLst>
                                        </p:cTn>
                                        <p:tgtEl>
                                          <p:spTgt spid="571"/>
                                        </p:tgtEl>
                                        <p:attrNameLst>
                                          <p:attrName>style.visibility</p:attrName>
                                        </p:attrNameLst>
                                      </p:cBhvr>
                                      <p:to>
                                        <p:strVal val="visible"/>
                                      </p:to>
                                    </p:set>
                                    <p:animEffect transition="in" filter="fade">
                                      <p:cBhvr additive="repl">
                                        <p:cTn id="374" dur="500"/>
                                        <p:tgtEl>
                                          <p:spTgt spid="571"/>
                                        </p:tgtEl>
                                      </p:cBhvr>
                                    </p:animEffect>
                                  </p:childTnLst>
                                </p:cTn>
                              </p:par>
                              <p:par>
                                <p:cTn id="375" presetID="10" presetClass="entr" fill="hold" nodeType="withEffect">
                                  <p:stCondLst>
                                    <p:cond delay="0"/>
                                  </p:stCondLst>
                                  <p:childTnLst>
                                    <p:set>
                                      <p:cBhvr>
                                        <p:cTn id="376" dur="1" fill="hold">
                                          <p:stCondLst>
                                            <p:cond delay="0"/>
                                          </p:stCondLst>
                                        </p:cTn>
                                        <p:tgtEl>
                                          <p:spTgt spid="570"/>
                                        </p:tgtEl>
                                        <p:attrNameLst>
                                          <p:attrName>style.visibility</p:attrName>
                                        </p:attrNameLst>
                                      </p:cBhvr>
                                      <p:to>
                                        <p:strVal val="visible"/>
                                      </p:to>
                                    </p:set>
                                    <p:animEffect transition="in" filter="fade">
                                      <p:cBhvr additive="repl">
                                        <p:cTn id="377" dur="500"/>
                                        <p:tgtEl>
                                          <p:spTgt spid="570"/>
                                        </p:tgtEl>
                                      </p:cBhvr>
                                    </p:animEffect>
                                  </p:childTnLst>
                                </p:cTn>
                              </p:par>
                              <p:par>
                                <p:cTn id="378" presetID="10" presetClass="entr" fill="hold" nodeType="withEffect">
                                  <p:stCondLst>
                                    <p:cond delay="0"/>
                                  </p:stCondLst>
                                  <p:childTnLst>
                                    <p:set>
                                      <p:cBhvr>
                                        <p:cTn id="379" dur="1" fill="hold">
                                          <p:stCondLst>
                                            <p:cond delay="0"/>
                                          </p:stCondLst>
                                        </p:cTn>
                                        <p:tgtEl>
                                          <p:spTgt spid="616"/>
                                        </p:tgtEl>
                                        <p:attrNameLst>
                                          <p:attrName>style.visibility</p:attrName>
                                        </p:attrNameLst>
                                      </p:cBhvr>
                                      <p:to>
                                        <p:strVal val="visible"/>
                                      </p:to>
                                    </p:set>
                                    <p:animEffect transition="in" filter="fade">
                                      <p:cBhvr additive="repl">
                                        <p:cTn id="380" dur="500"/>
                                        <p:tgtEl>
                                          <p:spTgt spid="616"/>
                                        </p:tgtEl>
                                      </p:cBhvr>
                                    </p:animEffect>
                                  </p:childTnLst>
                                </p:cTn>
                              </p:par>
                            </p:childTnLst>
                          </p:cTn>
                        </p:par>
                      </p:childTnLst>
                    </p:cTn>
                  </p:par>
                  <p:par>
                    <p:cTn id="381" fill="hold">
                      <p:stCondLst>
                        <p:cond delay="indefinite"/>
                      </p:stCondLst>
                      <p:childTnLst>
                        <p:par>
                          <p:cTn id="382" fill="hold">
                            <p:stCondLst>
                              <p:cond delay="0"/>
                            </p:stCondLst>
                            <p:childTnLst>
                              <p:par>
                                <p:cTn id="383" presetID="10" presetClass="entr" fill="hold" nodeType="clickEffect">
                                  <p:stCondLst>
                                    <p:cond delay="0"/>
                                  </p:stCondLst>
                                  <p:childTnLst>
                                    <p:set>
                                      <p:cBhvr>
                                        <p:cTn id="384" dur="1" fill="hold">
                                          <p:stCondLst>
                                            <p:cond delay="0"/>
                                          </p:stCondLst>
                                        </p:cTn>
                                        <p:tgtEl>
                                          <p:spTgt spid="609"/>
                                        </p:tgtEl>
                                        <p:attrNameLst>
                                          <p:attrName>style.visibility</p:attrName>
                                        </p:attrNameLst>
                                      </p:cBhvr>
                                      <p:to>
                                        <p:strVal val="visible"/>
                                      </p:to>
                                    </p:set>
                                    <p:animEffect transition="in" filter="fade">
                                      <p:cBhvr additive="repl">
                                        <p:cTn id="385" dur="500"/>
                                        <p:tgtEl>
                                          <p:spTgt spid="609"/>
                                        </p:tgtEl>
                                      </p:cBhvr>
                                    </p:animEffect>
                                  </p:childTnLst>
                                </p:cTn>
                              </p:par>
                            </p:childTnLst>
                          </p:cTn>
                        </p:par>
                      </p:childTnLst>
                    </p:cTn>
                  </p:par>
                  <p:par>
                    <p:cTn id="386" fill="hold">
                      <p:stCondLst>
                        <p:cond delay="indefinite"/>
                      </p:stCondLst>
                      <p:childTnLst>
                        <p:par>
                          <p:cTn id="387" fill="hold">
                            <p:stCondLst>
                              <p:cond delay="0"/>
                            </p:stCondLst>
                            <p:childTnLst>
                              <p:par>
                                <p:cTn id="388" presetID="10" presetClass="entr" fill="hold" nodeType="clickEffect">
                                  <p:stCondLst>
                                    <p:cond delay="0"/>
                                  </p:stCondLst>
                                  <p:childTnLst>
                                    <p:set>
                                      <p:cBhvr>
                                        <p:cTn id="389" dur="1" fill="hold">
                                          <p:stCondLst>
                                            <p:cond delay="0"/>
                                          </p:stCondLst>
                                        </p:cTn>
                                        <p:tgtEl>
                                          <p:spTgt spid="602"/>
                                        </p:tgtEl>
                                        <p:attrNameLst>
                                          <p:attrName>style.visibility</p:attrName>
                                        </p:attrNameLst>
                                      </p:cBhvr>
                                      <p:to>
                                        <p:strVal val="visible"/>
                                      </p:to>
                                    </p:set>
                                    <p:animEffect transition="in" filter="fade">
                                      <p:cBhvr additive="repl">
                                        <p:cTn id="390" dur="500"/>
                                        <p:tgtEl>
                                          <p:spTgt spid="602"/>
                                        </p:tgtEl>
                                      </p:cBhvr>
                                    </p:animEffect>
                                  </p:childTnLst>
                                </p:cTn>
                              </p:par>
                              <p:par>
                                <p:cTn id="391" presetID="10" presetClass="entr" fill="hold" nodeType="withEffect">
                                  <p:stCondLst>
                                    <p:cond delay="0"/>
                                  </p:stCondLst>
                                  <p:childTnLst>
                                    <p:set>
                                      <p:cBhvr>
                                        <p:cTn id="392" dur="1" fill="hold">
                                          <p:stCondLst>
                                            <p:cond delay="0"/>
                                          </p:stCondLst>
                                        </p:cTn>
                                        <p:tgtEl>
                                          <p:spTgt spid="610"/>
                                        </p:tgtEl>
                                        <p:attrNameLst>
                                          <p:attrName>style.visibility</p:attrName>
                                        </p:attrNameLst>
                                      </p:cBhvr>
                                      <p:to>
                                        <p:strVal val="visible"/>
                                      </p:to>
                                    </p:set>
                                    <p:animEffect transition="in" filter="fade">
                                      <p:cBhvr additive="repl">
                                        <p:cTn id="393" dur="500"/>
                                        <p:tgtEl>
                                          <p:spTgt spid="610"/>
                                        </p:tgtEl>
                                      </p:cBhvr>
                                    </p:animEffect>
                                  </p:childTnLst>
                                </p:cTn>
                              </p:par>
                              <p:par>
                                <p:cTn id="394" presetID="10" presetClass="entr" fill="hold" nodeType="withEffect">
                                  <p:stCondLst>
                                    <p:cond delay="0"/>
                                  </p:stCondLst>
                                  <p:childTnLst>
                                    <p:set>
                                      <p:cBhvr>
                                        <p:cTn id="395" dur="1" fill="hold">
                                          <p:stCondLst>
                                            <p:cond delay="0"/>
                                          </p:stCondLst>
                                        </p:cTn>
                                        <p:tgtEl>
                                          <p:spTgt spid="601"/>
                                        </p:tgtEl>
                                        <p:attrNameLst>
                                          <p:attrName>style.visibility</p:attrName>
                                        </p:attrNameLst>
                                      </p:cBhvr>
                                      <p:to>
                                        <p:strVal val="visible"/>
                                      </p:to>
                                    </p:set>
                                    <p:animEffect transition="in" filter="fade">
                                      <p:cBhvr additive="repl">
                                        <p:cTn id="396" dur="500"/>
                                        <p:tgtEl>
                                          <p:spTgt spid="601"/>
                                        </p:tgtEl>
                                      </p:cBhvr>
                                    </p:animEffect>
                                  </p:childTnLst>
                                </p:cTn>
                              </p:par>
                            </p:childTnLst>
                          </p:cTn>
                        </p:par>
                      </p:childTnLst>
                    </p:cTn>
                  </p:par>
                  <p:par>
                    <p:cTn id="397" fill="hold">
                      <p:stCondLst>
                        <p:cond delay="indefinite"/>
                      </p:stCondLst>
                      <p:childTnLst>
                        <p:par>
                          <p:cTn id="398" fill="hold">
                            <p:stCondLst>
                              <p:cond delay="0"/>
                            </p:stCondLst>
                            <p:childTnLst>
                              <p:par>
                                <p:cTn id="399" presetID="10" presetClass="entr" fill="hold" nodeType="clickEffect">
                                  <p:stCondLst>
                                    <p:cond delay="0"/>
                                  </p:stCondLst>
                                  <p:childTnLst>
                                    <p:set>
                                      <p:cBhvr>
                                        <p:cTn id="400" dur="1" fill="hold">
                                          <p:stCondLst>
                                            <p:cond delay="0"/>
                                          </p:stCondLst>
                                        </p:cTn>
                                        <p:tgtEl>
                                          <p:spTgt spid="557"/>
                                        </p:tgtEl>
                                        <p:attrNameLst>
                                          <p:attrName>style.visibility</p:attrName>
                                        </p:attrNameLst>
                                      </p:cBhvr>
                                      <p:to>
                                        <p:strVal val="visible"/>
                                      </p:to>
                                    </p:set>
                                    <p:animEffect transition="in" filter="fade">
                                      <p:cBhvr additive="repl">
                                        <p:cTn id="401" dur="500"/>
                                        <p:tgtEl>
                                          <p:spTgt spid="557"/>
                                        </p:tgtEl>
                                      </p:cBhvr>
                                    </p:animEffect>
                                  </p:childTnLst>
                                </p:cTn>
                              </p:par>
                              <p:par>
                                <p:cTn id="402" presetID="10" presetClass="entr" fill="hold" nodeType="withEffect">
                                  <p:stCondLst>
                                    <p:cond delay="0"/>
                                  </p:stCondLst>
                                  <p:childTnLst>
                                    <p:set>
                                      <p:cBhvr>
                                        <p:cTn id="403" dur="1" fill="hold">
                                          <p:stCondLst>
                                            <p:cond delay="0"/>
                                          </p:stCondLst>
                                        </p:cTn>
                                        <p:tgtEl>
                                          <p:spTgt spid="550"/>
                                        </p:tgtEl>
                                        <p:attrNameLst>
                                          <p:attrName>style.visibility</p:attrName>
                                        </p:attrNameLst>
                                      </p:cBhvr>
                                      <p:to>
                                        <p:strVal val="visible"/>
                                      </p:to>
                                    </p:set>
                                    <p:animEffect transition="in" filter="fade">
                                      <p:cBhvr additive="repl">
                                        <p:cTn id="404" dur="500"/>
                                        <p:tgtEl>
                                          <p:spTgt spid="550"/>
                                        </p:tgtEl>
                                      </p:cBhvr>
                                    </p:animEffect>
                                  </p:childTnLst>
                                </p:cTn>
                              </p:par>
                            </p:childTnLst>
                          </p:cTn>
                        </p:par>
                        <p:par>
                          <p:cTn id="405" fill="hold">
                            <p:stCondLst>
                              <p:cond delay="500"/>
                            </p:stCondLst>
                            <p:childTnLst>
                              <p:par>
                                <p:cTn id="406" presetID="10" presetClass="entr" fill="hold" nodeType="afterEffect">
                                  <p:stCondLst>
                                    <p:cond delay="0"/>
                                  </p:stCondLst>
                                  <p:childTnLst>
                                    <p:set>
                                      <p:cBhvr>
                                        <p:cTn id="407" dur="1" fill="hold">
                                          <p:stCondLst>
                                            <p:cond delay="0"/>
                                          </p:stCondLst>
                                        </p:cTn>
                                        <p:tgtEl>
                                          <p:spTgt spid="579"/>
                                        </p:tgtEl>
                                        <p:attrNameLst>
                                          <p:attrName>style.visibility</p:attrName>
                                        </p:attrNameLst>
                                      </p:cBhvr>
                                      <p:to>
                                        <p:strVal val="visible"/>
                                      </p:to>
                                    </p:set>
                                    <p:animEffect transition="in" filter="fade">
                                      <p:cBhvr additive="repl">
                                        <p:cTn id="408" dur="500"/>
                                        <p:tgtEl>
                                          <p:spTgt spid="579"/>
                                        </p:tgtEl>
                                      </p:cBhvr>
                                    </p:animEffect>
                                  </p:childTnLst>
                                </p:cTn>
                              </p:par>
                              <p:par>
                                <p:cTn id="409" presetID="10" presetClass="entr" fill="hold" nodeType="withEffect">
                                  <p:stCondLst>
                                    <p:cond delay="0"/>
                                  </p:stCondLst>
                                  <p:childTnLst>
                                    <p:set>
                                      <p:cBhvr>
                                        <p:cTn id="410" dur="1" fill="hold">
                                          <p:stCondLst>
                                            <p:cond delay="0"/>
                                          </p:stCondLst>
                                        </p:cTn>
                                        <p:tgtEl>
                                          <p:spTgt spid="582"/>
                                        </p:tgtEl>
                                        <p:attrNameLst>
                                          <p:attrName>style.visibility</p:attrName>
                                        </p:attrNameLst>
                                      </p:cBhvr>
                                      <p:to>
                                        <p:strVal val="visible"/>
                                      </p:to>
                                    </p:set>
                                    <p:animEffect transition="in" filter="fade">
                                      <p:cBhvr additive="repl">
                                        <p:cTn id="411" dur="500"/>
                                        <p:tgtEl>
                                          <p:spTgt spid="582"/>
                                        </p:tgtEl>
                                      </p:cBhvr>
                                    </p:animEffect>
                                  </p:childTnLst>
                                </p:cTn>
                              </p:par>
                              <p:par>
                                <p:cTn id="412" presetID="10" presetClass="entr" fill="hold" nodeType="withEffect">
                                  <p:stCondLst>
                                    <p:cond delay="0"/>
                                  </p:stCondLst>
                                  <p:childTnLst>
                                    <p:set>
                                      <p:cBhvr>
                                        <p:cTn id="413" dur="1" fill="hold">
                                          <p:stCondLst>
                                            <p:cond delay="0"/>
                                          </p:stCondLst>
                                        </p:cTn>
                                        <p:tgtEl>
                                          <p:spTgt spid="584"/>
                                        </p:tgtEl>
                                        <p:attrNameLst>
                                          <p:attrName>style.visibility</p:attrName>
                                        </p:attrNameLst>
                                      </p:cBhvr>
                                      <p:to>
                                        <p:strVal val="visible"/>
                                      </p:to>
                                    </p:set>
                                    <p:animEffect transition="in" filter="fade">
                                      <p:cBhvr additive="repl">
                                        <p:cTn id="414" dur="500"/>
                                        <p:tgtEl>
                                          <p:spTgt spid="584"/>
                                        </p:tgtEl>
                                      </p:cBhvr>
                                    </p:animEffect>
                                  </p:childTnLst>
                                </p:cTn>
                              </p:par>
                              <p:par>
                                <p:cTn id="415" presetID="10" presetClass="entr" fill="hold" nodeType="withEffect">
                                  <p:stCondLst>
                                    <p:cond delay="0"/>
                                  </p:stCondLst>
                                  <p:childTnLst>
                                    <p:set>
                                      <p:cBhvr>
                                        <p:cTn id="416" dur="1" fill="hold">
                                          <p:stCondLst>
                                            <p:cond delay="0"/>
                                          </p:stCondLst>
                                        </p:cTn>
                                        <p:tgtEl>
                                          <p:spTgt spid="580"/>
                                        </p:tgtEl>
                                        <p:attrNameLst>
                                          <p:attrName>style.visibility</p:attrName>
                                        </p:attrNameLst>
                                      </p:cBhvr>
                                      <p:to>
                                        <p:strVal val="visible"/>
                                      </p:to>
                                    </p:set>
                                    <p:animEffect transition="in" filter="fade">
                                      <p:cBhvr additive="repl">
                                        <p:cTn id="417" dur="500"/>
                                        <p:tgtEl>
                                          <p:spTgt spid="580"/>
                                        </p:tgtEl>
                                      </p:cBhvr>
                                    </p:animEffect>
                                  </p:childTnLst>
                                </p:cTn>
                              </p:par>
                              <p:par>
                                <p:cTn id="418" presetID="10" presetClass="entr" fill="hold" nodeType="withEffect">
                                  <p:stCondLst>
                                    <p:cond delay="0"/>
                                  </p:stCondLst>
                                  <p:childTnLst>
                                    <p:set>
                                      <p:cBhvr>
                                        <p:cTn id="419" dur="1" fill="hold">
                                          <p:stCondLst>
                                            <p:cond delay="0"/>
                                          </p:stCondLst>
                                        </p:cTn>
                                        <p:tgtEl>
                                          <p:spTgt spid="611"/>
                                        </p:tgtEl>
                                        <p:attrNameLst>
                                          <p:attrName>style.visibility</p:attrName>
                                        </p:attrNameLst>
                                      </p:cBhvr>
                                      <p:to>
                                        <p:strVal val="visible"/>
                                      </p:to>
                                    </p:set>
                                    <p:animEffect transition="in" filter="fade">
                                      <p:cBhvr additive="repl">
                                        <p:cTn id="420" dur="500"/>
                                        <p:tgtEl>
                                          <p:spTgt spid="611"/>
                                        </p:tgtEl>
                                      </p:cBhvr>
                                    </p:animEffect>
                                  </p:childTnLst>
                                </p:cTn>
                              </p:par>
                              <p:par>
                                <p:cTn id="421" presetID="10" presetClass="entr" fill="hold" nodeType="withEffect">
                                  <p:stCondLst>
                                    <p:cond delay="0"/>
                                  </p:stCondLst>
                                  <p:childTnLst>
                                    <p:set>
                                      <p:cBhvr>
                                        <p:cTn id="422" dur="1" fill="hold">
                                          <p:stCondLst>
                                            <p:cond delay="0"/>
                                          </p:stCondLst>
                                        </p:cTn>
                                        <p:tgtEl>
                                          <p:spTgt spid="581"/>
                                        </p:tgtEl>
                                        <p:attrNameLst>
                                          <p:attrName>style.visibility</p:attrName>
                                        </p:attrNameLst>
                                      </p:cBhvr>
                                      <p:to>
                                        <p:strVal val="visible"/>
                                      </p:to>
                                    </p:set>
                                    <p:animEffect transition="in" filter="fade">
                                      <p:cBhvr additive="repl">
                                        <p:cTn id="423" dur="500"/>
                                        <p:tgtEl>
                                          <p:spTgt spid="581"/>
                                        </p:tgtEl>
                                      </p:cBhvr>
                                    </p:animEffect>
                                  </p:childTnLst>
                                </p:cTn>
                              </p:par>
                              <p:par>
                                <p:cTn id="424" presetID="10" presetClass="entr" fill="hold" nodeType="withEffect">
                                  <p:stCondLst>
                                    <p:cond delay="0"/>
                                  </p:stCondLst>
                                  <p:childTnLst>
                                    <p:set>
                                      <p:cBhvr>
                                        <p:cTn id="425" dur="1" fill="hold">
                                          <p:stCondLst>
                                            <p:cond delay="0"/>
                                          </p:stCondLst>
                                        </p:cTn>
                                        <p:tgtEl>
                                          <p:spTgt spid="578"/>
                                        </p:tgtEl>
                                        <p:attrNameLst>
                                          <p:attrName>style.visibility</p:attrName>
                                        </p:attrNameLst>
                                      </p:cBhvr>
                                      <p:to>
                                        <p:strVal val="visible"/>
                                      </p:to>
                                    </p:set>
                                    <p:animEffect transition="in" filter="fade">
                                      <p:cBhvr additive="repl">
                                        <p:cTn id="426" dur="500"/>
                                        <p:tgtEl>
                                          <p:spTgt spid="578"/>
                                        </p:tgtEl>
                                      </p:cBhvr>
                                    </p:animEffect>
                                  </p:childTnLst>
                                </p:cTn>
                              </p:par>
                              <p:par>
                                <p:cTn id="427" presetID="10" presetClass="entr" fill="hold" nodeType="withEffect">
                                  <p:stCondLst>
                                    <p:cond delay="0"/>
                                  </p:stCondLst>
                                  <p:childTnLst>
                                    <p:set>
                                      <p:cBhvr>
                                        <p:cTn id="428" dur="1" fill="hold">
                                          <p:stCondLst>
                                            <p:cond delay="0"/>
                                          </p:stCondLst>
                                        </p:cTn>
                                        <p:tgtEl>
                                          <p:spTgt spid="583"/>
                                        </p:tgtEl>
                                        <p:attrNameLst>
                                          <p:attrName>style.visibility</p:attrName>
                                        </p:attrNameLst>
                                      </p:cBhvr>
                                      <p:to>
                                        <p:strVal val="visible"/>
                                      </p:to>
                                    </p:set>
                                    <p:animEffect transition="in" filter="fade">
                                      <p:cBhvr additive="repl">
                                        <p:cTn id="429" dur="500"/>
                                        <p:tgtEl>
                                          <p:spTgt spid="583"/>
                                        </p:tgtEl>
                                      </p:cBhvr>
                                    </p:animEffect>
                                  </p:childTnLst>
                                </p:cTn>
                              </p:par>
                              <p:par>
                                <p:cTn id="430" presetID="10" presetClass="entr" fill="hold" nodeType="withEffect">
                                  <p:stCondLst>
                                    <p:cond delay="0"/>
                                  </p:stCondLst>
                                  <p:childTnLst>
                                    <p:set>
                                      <p:cBhvr>
                                        <p:cTn id="431" dur="1" fill="hold">
                                          <p:stCondLst>
                                            <p:cond delay="0"/>
                                          </p:stCondLst>
                                        </p:cTn>
                                        <p:tgtEl>
                                          <p:spTgt spid="577"/>
                                        </p:tgtEl>
                                        <p:attrNameLst>
                                          <p:attrName>style.visibility</p:attrName>
                                        </p:attrNameLst>
                                      </p:cBhvr>
                                      <p:to>
                                        <p:strVal val="visible"/>
                                      </p:to>
                                    </p:set>
                                    <p:animEffect transition="in" filter="fade">
                                      <p:cBhvr additive="repl">
                                        <p:cTn id="432" dur="500"/>
                                        <p:tgtEl>
                                          <p:spTgt spid="577"/>
                                        </p:tgtEl>
                                      </p:cBhvr>
                                    </p:animEffect>
                                  </p:childTnLst>
                                </p:cTn>
                              </p:par>
                            </p:childTnLst>
                          </p:cTn>
                        </p:par>
                      </p:childTnLst>
                    </p:cTn>
                  </p:par>
                  <p:par>
                    <p:cTn id="433" fill="hold">
                      <p:stCondLst>
                        <p:cond delay="indefinite"/>
                      </p:stCondLst>
                      <p:childTnLst>
                        <p:par>
                          <p:cTn id="434" fill="hold">
                            <p:stCondLst>
                              <p:cond delay="0"/>
                            </p:stCondLst>
                            <p:childTnLst>
                              <p:par>
                                <p:cTn id="435" presetID="10" presetClass="entr" fill="hold" nodeType="clickEffect">
                                  <p:stCondLst>
                                    <p:cond delay="0"/>
                                  </p:stCondLst>
                                  <p:childTnLst>
                                    <p:set>
                                      <p:cBhvr>
                                        <p:cTn id="436" dur="1" fill="hold">
                                          <p:stCondLst>
                                            <p:cond delay="0"/>
                                          </p:stCondLst>
                                        </p:cTn>
                                        <p:tgtEl>
                                          <p:spTgt spid="617"/>
                                        </p:tgtEl>
                                        <p:attrNameLst>
                                          <p:attrName>style.visibility</p:attrName>
                                        </p:attrNameLst>
                                      </p:cBhvr>
                                      <p:to>
                                        <p:strVal val="visible"/>
                                      </p:to>
                                    </p:set>
                                    <p:animEffect transition="in" filter="fade">
                                      <p:cBhvr additive="repl">
                                        <p:cTn id="437" dur="500"/>
                                        <p:tgtEl>
                                          <p:spTgt spid="617"/>
                                        </p:tgtEl>
                                      </p:cBhvr>
                                    </p:animEffect>
                                  </p:childTnLst>
                                </p:cTn>
                              </p:par>
                            </p:childTnLst>
                          </p:cTn>
                        </p:par>
                      </p:childTnLst>
                    </p:cTn>
                  </p:par>
                  <p:par>
                    <p:cTn id="438" fill="hold">
                      <p:stCondLst>
                        <p:cond delay="indefinite"/>
                      </p:stCondLst>
                      <p:childTnLst>
                        <p:par>
                          <p:cTn id="439" fill="hold">
                            <p:stCondLst>
                              <p:cond delay="0"/>
                            </p:stCondLst>
                            <p:childTnLst>
                              <p:par>
                                <p:cTn id="440" presetID="10" presetClass="exit" fill="hold" nodeType="clickEffect">
                                  <p:stCondLst>
                                    <p:cond delay="0"/>
                                  </p:stCondLst>
                                  <p:childTnLst>
                                    <p:animEffect transition="out" filter="fade">
                                      <p:cBhvr additive="repl">
                                        <p:cTn id="441" dur="500"/>
                                        <p:tgtEl>
                                          <p:spTgt spid="579"/>
                                        </p:tgtEl>
                                      </p:cBhvr>
                                    </p:animEffect>
                                    <p:set>
                                      <p:cBhvr>
                                        <p:cTn id="442" dur="1" fill="hold">
                                          <p:stCondLst>
                                            <p:cond delay="499"/>
                                          </p:stCondLst>
                                        </p:cTn>
                                        <p:tgtEl>
                                          <p:spTgt spid="579"/>
                                        </p:tgtEl>
                                        <p:attrNameLst>
                                          <p:attrName>style.visibility</p:attrName>
                                        </p:attrNameLst>
                                      </p:cBhvr>
                                      <p:to>
                                        <p:strVal val="hidden"/>
                                      </p:to>
                                    </p:set>
                                  </p:childTnLst>
                                </p:cTn>
                              </p:par>
                              <p:par>
                                <p:cTn id="443" presetID="10" presetClass="exit" fill="hold" nodeType="withEffect">
                                  <p:stCondLst>
                                    <p:cond delay="0"/>
                                  </p:stCondLst>
                                  <p:childTnLst>
                                    <p:animEffect transition="out" filter="fade">
                                      <p:cBhvr additive="repl">
                                        <p:cTn id="444" dur="500"/>
                                        <p:tgtEl>
                                          <p:spTgt spid="582"/>
                                        </p:tgtEl>
                                      </p:cBhvr>
                                    </p:animEffect>
                                    <p:set>
                                      <p:cBhvr>
                                        <p:cTn id="445" dur="1" fill="hold">
                                          <p:stCondLst>
                                            <p:cond delay="499"/>
                                          </p:stCondLst>
                                        </p:cTn>
                                        <p:tgtEl>
                                          <p:spTgt spid="582"/>
                                        </p:tgtEl>
                                        <p:attrNameLst>
                                          <p:attrName>style.visibility</p:attrName>
                                        </p:attrNameLst>
                                      </p:cBhvr>
                                      <p:to>
                                        <p:strVal val="hidden"/>
                                      </p:to>
                                    </p:set>
                                  </p:childTnLst>
                                </p:cTn>
                              </p:par>
                              <p:par>
                                <p:cTn id="446" presetID="10" presetClass="exit" fill="hold" nodeType="withEffect">
                                  <p:stCondLst>
                                    <p:cond delay="0"/>
                                  </p:stCondLst>
                                  <p:childTnLst>
                                    <p:animEffect transition="out" filter="fade">
                                      <p:cBhvr additive="repl">
                                        <p:cTn id="447" dur="500"/>
                                        <p:tgtEl>
                                          <p:spTgt spid="584"/>
                                        </p:tgtEl>
                                      </p:cBhvr>
                                    </p:animEffect>
                                    <p:set>
                                      <p:cBhvr>
                                        <p:cTn id="448" dur="1" fill="hold">
                                          <p:stCondLst>
                                            <p:cond delay="499"/>
                                          </p:stCondLst>
                                        </p:cTn>
                                        <p:tgtEl>
                                          <p:spTgt spid="584"/>
                                        </p:tgtEl>
                                        <p:attrNameLst>
                                          <p:attrName>style.visibility</p:attrName>
                                        </p:attrNameLst>
                                      </p:cBhvr>
                                      <p:to>
                                        <p:strVal val="hidden"/>
                                      </p:to>
                                    </p:set>
                                  </p:childTnLst>
                                </p:cTn>
                              </p:par>
                              <p:par>
                                <p:cTn id="449" presetID="10" presetClass="exit" fill="hold" nodeType="withEffect">
                                  <p:stCondLst>
                                    <p:cond delay="0"/>
                                  </p:stCondLst>
                                  <p:childTnLst>
                                    <p:animEffect transition="out" filter="fade">
                                      <p:cBhvr additive="repl">
                                        <p:cTn id="450" dur="500"/>
                                        <p:tgtEl>
                                          <p:spTgt spid="580"/>
                                        </p:tgtEl>
                                      </p:cBhvr>
                                    </p:animEffect>
                                    <p:set>
                                      <p:cBhvr>
                                        <p:cTn id="451" dur="1" fill="hold">
                                          <p:stCondLst>
                                            <p:cond delay="499"/>
                                          </p:stCondLst>
                                        </p:cTn>
                                        <p:tgtEl>
                                          <p:spTgt spid="580"/>
                                        </p:tgtEl>
                                        <p:attrNameLst>
                                          <p:attrName>style.visibility</p:attrName>
                                        </p:attrNameLst>
                                      </p:cBhvr>
                                      <p:to>
                                        <p:strVal val="hidden"/>
                                      </p:to>
                                    </p:set>
                                  </p:childTnLst>
                                </p:cTn>
                              </p:par>
                              <p:par>
                                <p:cTn id="452" presetID="10" presetClass="exit" fill="hold" nodeType="withEffect">
                                  <p:stCondLst>
                                    <p:cond delay="0"/>
                                  </p:stCondLst>
                                  <p:childTnLst>
                                    <p:animEffect transition="out" filter="fade">
                                      <p:cBhvr additive="repl">
                                        <p:cTn id="453" dur="500"/>
                                        <p:tgtEl>
                                          <p:spTgt spid="611"/>
                                        </p:tgtEl>
                                      </p:cBhvr>
                                    </p:animEffect>
                                    <p:set>
                                      <p:cBhvr>
                                        <p:cTn id="454" dur="1" fill="hold">
                                          <p:stCondLst>
                                            <p:cond delay="499"/>
                                          </p:stCondLst>
                                        </p:cTn>
                                        <p:tgtEl>
                                          <p:spTgt spid="611"/>
                                        </p:tgtEl>
                                        <p:attrNameLst>
                                          <p:attrName>style.visibility</p:attrName>
                                        </p:attrNameLst>
                                      </p:cBhvr>
                                      <p:to>
                                        <p:strVal val="hidden"/>
                                      </p:to>
                                    </p:set>
                                  </p:childTnLst>
                                </p:cTn>
                              </p:par>
                              <p:par>
                                <p:cTn id="455" presetID="10" presetClass="exit" fill="hold" nodeType="withEffect">
                                  <p:stCondLst>
                                    <p:cond delay="0"/>
                                  </p:stCondLst>
                                  <p:childTnLst>
                                    <p:animEffect transition="out" filter="fade">
                                      <p:cBhvr additive="repl">
                                        <p:cTn id="456" dur="500"/>
                                        <p:tgtEl>
                                          <p:spTgt spid="581"/>
                                        </p:tgtEl>
                                      </p:cBhvr>
                                    </p:animEffect>
                                    <p:set>
                                      <p:cBhvr>
                                        <p:cTn id="457" dur="1" fill="hold">
                                          <p:stCondLst>
                                            <p:cond delay="499"/>
                                          </p:stCondLst>
                                        </p:cTn>
                                        <p:tgtEl>
                                          <p:spTgt spid="581"/>
                                        </p:tgtEl>
                                        <p:attrNameLst>
                                          <p:attrName>style.visibility</p:attrName>
                                        </p:attrNameLst>
                                      </p:cBhvr>
                                      <p:to>
                                        <p:strVal val="hidden"/>
                                      </p:to>
                                    </p:set>
                                  </p:childTnLst>
                                </p:cTn>
                              </p:par>
                              <p:par>
                                <p:cTn id="458" presetID="10" presetClass="exit" fill="hold" nodeType="withEffect">
                                  <p:stCondLst>
                                    <p:cond delay="0"/>
                                  </p:stCondLst>
                                  <p:childTnLst>
                                    <p:animEffect transition="out" filter="fade">
                                      <p:cBhvr additive="repl">
                                        <p:cTn id="459" dur="500"/>
                                        <p:tgtEl>
                                          <p:spTgt spid="578"/>
                                        </p:tgtEl>
                                      </p:cBhvr>
                                    </p:animEffect>
                                    <p:set>
                                      <p:cBhvr>
                                        <p:cTn id="460" dur="1" fill="hold">
                                          <p:stCondLst>
                                            <p:cond delay="499"/>
                                          </p:stCondLst>
                                        </p:cTn>
                                        <p:tgtEl>
                                          <p:spTgt spid="578"/>
                                        </p:tgtEl>
                                        <p:attrNameLst>
                                          <p:attrName>style.visibility</p:attrName>
                                        </p:attrNameLst>
                                      </p:cBhvr>
                                      <p:to>
                                        <p:strVal val="hidden"/>
                                      </p:to>
                                    </p:set>
                                  </p:childTnLst>
                                </p:cTn>
                              </p:par>
                              <p:par>
                                <p:cTn id="461" presetID="10" presetClass="exit" fill="hold" nodeType="withEffect">
                                  <p:stCondLst>
                                    <p:cond delay="0"/>
                                  </p:stCondLst>
                                  <p:childTnLst>
                                    <p:animEffect transition="out" filter="fade">
                                      <p:cBhvr additive="repl">
                                        <p:cTn id="462" dur="500"/>
                                        <p:tgtEl>
                                          <p:spTgt spid="583"/>
                                        </p:tgtEl>
                                      </p:cBhvr>
                                    </p:animEffect>
                                    <p:set>
                                      <p:cBhvr>
                                        <p:cTn id="463" dur="1" fill="hold">
                                          <p:stCondLst>
                                            <p:cond delay="499"/>
                                          </p:stCondLst>
                                        </p:cTn>
                                        <p:tgtEl>
                                          <p:spTgt spid="583"/>
                                        </p:tgtEl>
                                        <p:attrNameLst>
                                          <p:attrName>style.visibility</p:attrName>
                                        </p:attrNameLst>
                                      </p:cBhvr>
                                      <p:to>
                                        <p:strVal val="hidden"/>
                                      </p:to>
                                    </p:set>
                                  </p:childTnLst>
                                </p:cTn>
                              </p:par>
                              <p:par>
                                <p:cTn id="464" presetID="10" presetClass="exit" fill="hold" nodeType="withEffect">
                                  <p:stCondLst>
                                    <p:cond delay="0"/>
                                  </p:stCondLst>
                                  <p:childTnLst>
                                    <p:animEffect transition="out" filter="fade">
                                      <p:cBhvr additive="repl">
                                        <p:cTn id="465" dur="500"/>
                                        <p:tgtEl>
                                          <p:spTgt spid="577"/>
                                        </p:tgtEl>
                                      </p:cBhvr>
                                    </p:animEffect>
                                    <p:set>
                                      <p:cBhvr>
                                        <p:cTn id="466" dur="1" fill="hold">
                                          <p:stCondLst>
                                            <p:cond delay="499"/>
                                          </p:stCondLst>
                                        </p:cTn>
                                        <p:tgtEl>
                                          <p:spTgt spid="577"/>
                                        </p:tgtEl>
                                        <p:attrNameLst>
                                          <p:attrName>style.visibility</p:attrName>
                                        </p:attrNameLst>
                                      </p:cBhvr>
                                      <p:to>
                                        <p:strVal val="hidden"/>
                                      </p:to>
                                    </p:set>
                                  </p:childTnLst>
                                </p:cTn>
                              </p:par>
                              <p:par>
                                <p:cTn id="467" presetID="42" presetClass="path" fill="hold" nodeType="withEffect">
                                  <p:stCondLst>
                                    <p:cond delay="0"/>
                                  </p:stCondLst>
                                  <p:childTnLst>
                                    <p:animMotion origin="layout" path="M 5.55556E-007 2.22222E-006 L 0.00122 0.1507 E">
                                      <p:cBhvr>
                                        <p:cTn id="468" dur="2000" fill="hold"/>
                                        <p:tgtEl>
                                          <p:spTgt spid="617"/>
                                        </p:tgtEl>
                                        <p:attrNameLst>
                                          <p:attrName>ppt_x</p:attrName>
                                          <p:attrName>ppt_y</p:attrName>
                                        </p:attrNameLst>
                                      </p:cBhvr>
                                    </p:animMotion>
                                  </p:childTnLst>
                                </p:cTn>
                              </p:par>
                            </p:childTnLst>
                          </p:cTn>
                        </p:par>
                        <p:par>
                          <p:cTn id="469" fill="hold">
                            <p:stCondLst>
                              <p:cond delay="2000"/>
                            </p:stCondLst>
                            <p:childTnLst>
                              <p:par>
                                <p:cTn id="470" presetID="10" presetClass="exit" fill="hold" nodeType="afterEffect">
                                  <p:stCondLst>
                                    <p:cond delay="0"/>
                                  </p:stCondLst>
                                  <p:childTnLst>
                                    <p:animEffect transition="out" filter="fade">
                                      <p:cBhvr additive="repl">
                                        <p:cTn id="471" dur="500"/>
                                        <p:tgtEl>
                                          <p:spTgt spid="609"/>
                                        </p:tgtEl>
                                      </p:cBhvr>
                                    </p:animEffect>
                                    <p:set>
                                      <p:cBhvr>
                                        <p:cTn id="472" dur="1" fill="hold">
                                          <p:stCondLst>
                                            <p:cond delay="499"/>
                                          </p:stCondLst>
                                        </p:cTn>
                                        <p:tgtEl>
                                          <p:spTgt spid="609"/>
                                        </p:tgtEl>
                                        <p:attrNameLst>
                                          <p:attrName>style.visibility</p:attrName>
                                        </p:attrNameLst>
                                      </p:cBhvr>
                                      <p:to>
                                        <p:strVal val="hidden"/>
                                      </p:to>
                                    </p:set>
                                  </p:childTnLst>
                                </p:cTn>
                              </p:par>
                              <p:par>
                                <p:cTn id="473" presetID="1" presetClass="emph" presetSubtype="2" fill="hold" nodeType="withEffect">
                                  <p:stCondLst>
                                    <p:cond delay="0"/>
                                  </p:stCondLst>
                                  <p:childTnLst>
                                    <p:animClr clrSpc="rgb" dir="cw">
                                      <p:cBhvr>
                                        <p:cTn id="474" dur="50" fill="hold"/>
                                        <p:tgtEl>
                                          <p:spTgt spid="550"/>
                                        </p:tgtEl>
                                        <p:attrNameLst>
                                          <p:attrName>fillcolor</p:attrName>
                                        </p:attrNameLst>
                                      </p:cBhvr>
                                      <p:to>
                                        <a:srgbClr val="FEB80A"/>
                                      </p:to>
                                    </p:animClr>
                                    <p:set>
                                      <p:cBhvr>
                                        <p:cTn id="475" dur="50" fill="hold"/>
                                        <p:tgtEl>
                                          <p:spTgt spid="550"/>
                                        </p:tgtEl>
                                        <p:attrNameLst>
                                          <p:attrName>fill.type</p:attrName>
                                        </p:attrNameLst>
                                      </p:cBhvr>
                                      <p:to>
                                        <p:strVal val="solid"/>
                                      </p:to>
                                    </p:set>
                                    <p:set>
                                      <p:cBhvr>
                                        <p:cTn id="476" dur="50" fill="hold"/>
                                        <p:tgtEl>
                                          <p:spTgt spid="550"/>
                                        </p:tgtEl>
                                        <p:attrNameLst>
                                          <p:attrName>fill.on</p:attrName>
                                        </p:attrNameLst>
                                      </p:cBhvr>
                                      <p:to>
                                        <p:strVal val="true"/>
                                      </p:to>
                                    </p:set>
                                  </p:childTnLst>
                                </p:cTn>
                              </p:par>
                            </p:childTnLst>
                          </p:cTn>
                        </p:par>
                      </p:childTnLst>
                    </p:cTn>
                  </p:par>
                  <p:par>
                    <p:cTn id="477" fill="hold">
                      <p:stCondLst>
                        <p:cond delay="indefinite"/>
                      </p:stCondLst>
                      <p:childTnLst>
                        <p:par>
                          <p:cTn id="478" fill="hold">
                            <p:stCondLst>
                              <p:cond delay="0"/>
                            </p:stCondLst>
                            <p:childTnLst>
                              <p:par>
                                <p:cTn id="479" presetID="10" presetClass="entr" fill="hold" nodeType="clickEffect">
                                  <p:stCondLst>
                                    <p:cond delay="0"/>
                                  </p:stCondLst>
                                  <p:childTnLst>
                                    <p:set>
                                      <p:cBhvr>
                                        <p:cTn id="480" dur="1" fill="hold">
                                          <p:stCondLst>
                                            <p:cond delay="0"/>
                                          </p:stCondLst>
                                        </p:cTn>
                                        <p:tgtEl>
                                          <p:spTgt spid="613"/>
                                        </p:tgtEl>
                                        <p:attrNameLst>
                                          <p:attrName>style.visibility</p:attrName>
                                        </p:attrNameLst>
                                      </p:cBhvr>
                                      <p:to>
                                        <p:strVal val="visible"/>
                                      </p:to>
                                    </p:set>
                                    <p:animEffect transition="in" filter="fade">
                                      <p:cBhvr additive="repl">
                                        <p:cTn id="481" dur="500"/>
                                        <p:tgtEl>
                                          <p:spTgt spid="613"/>
                                        </p:tgtEl>
                                      </p:cBhvr>
                                    </p:animEffect>
                                  </p:childTnLst>
                                </p:cTn>
                              </p:par>
                              <p:par>
                                <p:cTn id="482" presetID="10" presetClass="exit" fill="hold" nodeType="withEffect">
                                  <p:stCondLst>
                                    <p:cond delay="0"/>
                                  </p:stCondLst>
                                  <p:childTnLst>
                                    <p:animEffect transition="out" filter="fade">
                                      <p:cBhvr additive="repl">
                                        <p:cTn id="483" dur="500"/>
                                        <p:tgtEl>
                                          <p:spTgt spid="610"/>
                                        </p:tgtEl>
                                      </p:cBhvr>
                                    </p:animEffect>
                                    <p:set>
                                      <p:cBhvr>
                                        <p:cTn id="484" dur="1" fill="hold">
                                          <p:stCondLst>
                                            <p:cond delay="499"/>
                                          </p:stCondLst>
                                        </p:cTn>
                                        <p:tgtEl>
                                          <p:spTgt spid="610"/>
                                        </p:tgtEl>
                                        <p:attrNameLst>
                                          <p:attrName>style.visibility</p:attrName>
                                        </p:attrNameLst>
                                      </p:cBhvr>
                                      <p:to>
                                        <p:strVal val="hidden"/>
                                      </p:to>
                                    </p:set>
                                  </p:childTnLst>
                                </p:cTn>
                              </p:par>
                            </p:childTnLst>
                          </p:cTn>
                        </p:par>
                      </p:childTnLst>
                    </p:cTn>
                  </p:par>
                  <p:par>
                    <p:cTn id="485" fill="hold">
                      <p:stCondLst>
                        <p:cond delay="indefinite"/>
                      </p:stCondLst>
                      <p:childTnLst>
                        <p:par>
                          <p:cTn id="486" fill="hold">
                            <p:stCondLst>
                              <p:cond delay="0"/>
                            </p:stCondLst>
                            <p:childTnLst>
                              <p:par>
                                <p:cTn id="487" presetID="10" presetClass="entr" fill="hold" nodeType="clickEffect">
                                  <p:stCondLst>
                                    <p:cond delay="0"/>
                                  </p:stCondLst>
                                  <p:childTnLst>
                                    <p:set>
                                      <p:cBhvr>
                                        <p:cTn id="488" dur="1" fill="hold">
                                          <p:stCondLst>
                                            <p:cond delay="0"/>
                                          </p:stCondLst>
                                        </p:cTn>
                                        <p:tgtEl>
                                          <p:spTgt spid="551"/>
                                        </p:tgtEl>
                                        <p:attrNameLst>
                                          <p:attrName>style.visibility</p:attrName>
                                        </p:attrNameLst>
                                      </p:cBhvr>
                                      <p:to>
                                        <p:strVal val="visible"/>
                                      </p:to>
                                    </p:set>
                                    <p:animEffect transition="in" filter="fade">
                                      <p:cBhvr additive="repl">
                                        <p:cTn id="489" dur="500"/>
                                        <p:tgtEl>
                                          <p:spTgt spid="551"/>
                                        </p:tgtEl>
                                      </p:cBhvr>
                                    </p:animEffect>
                                  </p:childTnLst>
                                </p:cTn>
                              </p:par>
                              <p:par>
                                <p:cTn id="490" presetID="10" presetClass="entr" fill="hold" nodeType="withEffect">
                                  <p:stCondLst>
                                    <p:cond delay="0"/>
                                  </p:stCondLst>
                                  <p:childTnLst>
                                    <p:set>
                                      <p:cBhvr>
                                        <p:cTn id="491" dur="1" fill="hold">
                                          <p:stCondLst>
                                            <p:cond delay="0"/>
                                          </p:stCondLst>
                                        </p:cTn>
                                        <p:tgtEl>
                                          <p:spTgt spid="558"/>
                                        </p:tgtEl>
                                        <p:attrNameLst>
                                          <p:attrName>style.visibility</p:attrName>
                                        </p:attrNameLst>
                                      </p:cBhvr>
                                      <p:to>
                                        <p:strVal val="visible"/>
                                      </p:to>
                                    </p:set>
                                    <p:animEffect transition="in" filter="fade">
                                      <p:cBhvr additive="repl">
                                        <p:cTn id="492" dur="500"/>
                                        <p:tgtEl>
                                          <p:spTgt spid="558"/>
                                        </p:tgtEl>
                                      </p:cBhvr>
                                    </p:animEffect>
                                  </p:childTnLst>
                                </p:cTn>
                              </p:par>
                            </p:childTnLst>
                          </p:cTn>
                        </p:par>
                        <p:par>
                          <p:cTn id="493" fill="hold">
                            <p:stCondLst>
                              <p:cond delay="500"/>
                            </p:stCondLst>
                            <p:childTnLst>
                              <p:par>
                                <p:cTn id="494" presetID="10" presetClass="entr" fill="hold" nodeType="afterEffect">
                                  <p:stCondLst>
                                    <p:cond delay="0"/>
                                  </p:stCondLst>
                                  <p:childTnLst>
                                    <p:set>
                                      <p:cBhvr>
                                        <p:cTn id="495" dur="1" fill="hold">
                                          <p:stCondLst>
                                            <p:cond delay="0"/>
                                          </p:stCondLst>
                                        </p:cTn>
                                        <p:tgtEl>
                                          <p:spTgt spid="579"/>
                                        </p:tgtEl>
                                        <p:attrNameLst>
                                          <p:attrName>style.visibility</p:attrName>
                                        </p:attrNameLst>
                                      </p:cBhvr>
                                      <p:to>
                                        <p:strVal val="visible"/>
                                      </p:to>
                                    </p:set>
                                    <p:animEffect transition="in" filter="fade">
                                      <p:cBhvr additive="repl">
                                        <p:cTn id="496" dur="500"/>
                                        <p:tgtEl>
                                          <p:spTgt spid="579"/>
                                        </p:tgtEl>
                                      </p:cBhvr>
                                    </p:animEffect>
                                  </p:childTnLst>
                                </p:cTn>
                              </p:par>
                              <p:par>
                                <p:cTn id="497" presetID="10" presetClass="entr" fill="hold" nodeType="withEffect">
                                  <p:stCondLst>
                                    <p:cond delay="0"/>
                                  </p:stCondLst>
                                  <p:childTnLst>
                                    <p:set>
                                      <p:cBhvr>
                                        <p:cTn id="498" dur="1" fill="hold">
                                          <p:stCondLst>
                                            <p:cond delay="0"/>
                                          </p:stCondLst>
                                        </p:cTn>
                                        <p:tgtEl>
                                          <p:spTgt spid="582"/>
                                        </p:tgtEl>
                                        <p:attrNameLst>
                                          <p:attrName>style.visibility</p:attrName>
                                        </p:attrNameLst>
                                      </p:cBhvr>
                                      <p:to>
                                        <p:strVal val="visible"/>
                                      </p:to>
                                    </p:set>
                                    <p:animEffect transition="in" filter="fade">
                                      <p:cBhvr additive="repl">
                                        <p:cTn id="499" dur="500"/>
                                        <p:tgtEl>
                                          <p:spTgt spid="582"/>
                                        </p:tgtEl>
                                      </p:cBhvr>
                                    </p:animEffect>
                                  </p:childTnLst>
                                </p:cTn>
                              </p:par>
                              <p:par>
                                <p:cTn id="500" presetID="10" presetClass="entr" fill="hold" nodeType="withEffect">
                                  <p:stCondLst>
                                    <p:cond delay="0"/>
                                  </p:stCondLst>
                                  <p:childTnLst>
                                    <p:set>
                                      <p:cBhvr>
                                        <p:cTn id="501" dur="1" fill="hold">
                                          <p:stCondLst>
                                            <p:cond delay="0"/>
                                          </p:stCondLst>
                                        </p:cTn>
                                        <p:tgtEl>
                                          <p:spTgt spid="584"/>
                                        </p:tgtEl>
                                        <p:attrNameLst>
                                          <p:attrName>style.visibility</p:attrName>
                                        </p:attrNameLst>
                                      </p:cBhvr>
                                      <p:to>
                                        <p:strVal val="visible"/>
                                      </p:to>
                                    </p:set>
                                    <p:animEffect transition="in" filter="fade">
                                      <p:cBhvr additive="repl">
                                        <p:cTn id="502" dur="500"/>
                                        <p:tgtEl>
                                          <p:spTgt spid="584"/>
                                        </p:tgtEl>
                                      </p:cBhvr>
                                    </p:animEffect>
                                  </p:childTnLst>
                                </p:cTn>
                              </p:par>
                              <p:par>
                                <p:cTn id="503" presetID="10" presetClass="entr" fill="hold" nodeType="withEffect">
                                  <p:stCondLst>
                                    <p:cond delay="0"/>
                                  </p:stCondLst>
                                  <p:childTnLst>
                                    <p:set>
                                      <p:cBhvr>
                                        <p:cTn id="504" dur="1" fill="hold">
                                          <p:stCondLst>
                                            <p:cond delay="0"/>
                                          </p:stCondLst>
                                        </p:cTn>
                                        <p:tgtEl>
                                          <p:spTgt spid="580"/>
                                        </p:tgtEl>
                                        <p:attrNameLst>
                                          <p:attrName>style.visibility</p:attrName>
                                        </p:attrNameLst>
                                      </p:cBhvr>
                                      <p:to>
                                        <p:strVal val="visible"/>
                                      </p:to>
                                    </p:set>
                                    <p:animEffect transition="in" filter="fade">
                                      <p:cBhvr additive="repl">
                                        <p:cTn id="505" dur="500"/>
                                        <p:tgtEl>
                                          <p:spTgt spid="580"/>
                                        </p:tgtEl>
                                      </p:cBhvr>
                                    </p:animEffect>
                                  </p:childTnLst>
                                </p:cTn>
                              </p:par>
                              <p:par>
                                <p:cTn id="506" presetID="10" presetClass="entr" fill="hold" nodeType="withEffect">
                                  <p:stCondLst>
                                    <p:cond delay="0"/>
                                  </p:stCondLst>
                                  <p:childTnLst>
                                    <p:set>
                                      <p:cBhvr>
                                        <p:cTn id="507" dur="1" fill="hold">
                                          <p:stCondLst>
                                            <p:cond delay="0"/>
                                          </p:stCondLst>
                                        </p:cTn>
                                        <p:tgtEl>
                                          <p:spTgt spid="581"/>
                                        </p:tgtEl>
                                        <p:attrNameLst>
                                          <p:attrName>style.visibility</p:attrName>
                                        </p:attrNameLst>
                                      </p:cBhvr>
                                      <p:to>
                                        <p:strVal val="visible"/>
                                      </p:to>
                                    </p:set>
                                    <p:animEffect transition="in" filter="fade">
                                      <p:cBhvr additive="repl">
                                        <p:cTn id="508" dur="500"/>
                                        <p:tgtEl>
                                          <p:spTgt spid="581"/>
                                        </p:tgtEl>
                                      </p:cBhvr>
                                    </p:animEffect>
                                  </p:childTnLst>
                                </p:cTn>
                              </p:par>
                              <p:par>
                                <p:cTn id="509" presetID="10" presetClass="entr" fill="hold" nodeType="withEffect">
                                  <p:stCondLst>
                                    <p:cond delay="0"/>
                                  </p:stCondLst>
                                  <p:childTnLst>
                                    <p:set>
                                      <p:cBhvr>
                                        <p:cTn id="510" dur="1" fill="hold">
                                          <p:stCondLst>
                                            <p:cond delay="0"/>
                                          </p:stCondLst>
                                        </p:cTn>
                                        <p:tgtEl>
                                          <p:spTgt spid="578"/>
                                        </p:tgtEl>
                                        <p:attrNameLst>
                                          <p:attrName>style.visibility</p:attrName>
                                        </p:attrNameLst>
                                      </p:cBhvr>
                                      <p:to>
                                        <p:strVal val="visible"/>
                                      </p:to>
                                    </p:set>
                                    <p:animEffect transition="in" filter="fade">
                                      <p:cBhvr additive="repl">
                                        <p:cTn id="511" dur="500"/>
                                        <p:tgtEl>
                                          <p:spTgt spid="578"/>
                                        </p:tgtEl>
                                      </p:cBhvr>
                                    </p:animEffect>
                                  </p:childTnLst>
                                </p:cTn>
                              </p:par>
                              <p:par>
                                <p:cTn id="512" presetID="10" presetClass="entr" fill="hold" nodeType="withEffect">
                                  <p:stCondLst>
                                    <p:cond delay="0"/>
                                  </p:stCondLst>
                                  <p:childTnLst>
                                    <p:set>
                                      <p:cBhvr>
                                        <p:cTn id="513" dur="1" fill="hold">
                                          <p:stCondLst>
                                            <p:cond delay="0"/>
                                          </p:stCondLst>
                                        </p:cTn>
                                        <p:tgtEl>
                                          <p:spTgt spid="583"/>
                                        </p:tgtEl>
                                        <p:attrNameLst>
                                          <p:attrName>style.visibility</p:attrName>
                                        </p:attrNameLst>
                                      </p:cBhvr>
                                      <p:to>
                                        <p:strVal val="visible"/>
                                      </p:to>
                                    </p:set>
                                    <p:animEffect transition="in" filter="fade">
                                      <p:cBhvr additive="repl">
                                        <p:cTn id="514" dur="500"/>
                                        <p:tgtEl>
                                          <p:spTgt spid="583"/>
                                        </p:tgtEl>
                                      </p:cBhvr>
                                    </p:animEffect>
                                  </p:childTnLst>
                                </p:cTn>
                              </p:par>
                              <p:par>
                                <p:cTn id="515" presetID="10" presetClass="entr" fill="hold" nodeType="withEffect">
                                  <p:stCondLst>
                                    <p:cond delay="0"/>
                                  </p:stCondLst>
                                  <p:childTnLst>
                                    <p:set>
                                      <p:cBhvr>
                                        <p:cTn id="516" dur="1" fill="hold">
                                          <p:stCondLst>
                                            <p:cond delay="0"/>
                                          </p:stCondLst>
                                        </p:cTn>
                                        <p:tgtEl>
                                          <p:spTgt spid="577"/>
                                        </p:tgtEl>
                                        <p:attrNameLst>
                                          <p:attrName>style.visibility</p:attrName>
                                        </p:attrNameLst>
                                      </p:cBhvr>
                                      <p:to>
                                        <p:strVal val="visible"/>
                                      </p:to>
                                    </p:set>
                                    <p:animEffect transition="in" filter="fade">
                                      <p:cBhvr additive="repl">
                                        <p:cTn id="517" dur="500"/>
                                        <p:tgtEl>
                                          <p:spTgt spid="577"/>
                                        </p:tgtEl>
                                      </p:cBhvr>
                                    </p:animEffect>
                                  </p:childTnLst>
                                </p:cTn>
                              </p:par>
                              <p:par>
                                <p:cTn id="518" presetID="10" presetClass="entr" fill="hold" nodeType="withEffect">
                                  <p:stCondLst>
                                    <p:cond delay="0"/>
                                  </p:stCondLst>
                                  <p:childTnLst>
                                    <p:set>
                                      <p:cBhvr>
                                        <p:cTn id="519" dur="1" fill="hold">
                                          <p:stCondLst>
                                            <p:cond delay="0"/>
                                          </p:stCondLst>
                                        </p:cTn>
                                        <p:tgtEl>
                                          <p:spTgt spid="618"/>
                                        </p:tgtEl>
                                        <p:attrNameLst>
                                          <p:attrName>style.visibility</p:attrName>
                                        </p:attrNameLst>
                                      </p:cBhvr>
                                      <p:to>
                                        <p:strVal val="visible"/>
                                      </p:to>
                                    </p:set>
                                    <p:animEffect transition="in" filter="fade">
                                      <p:cBhvr additive="repl">
                                        <p:cTn id="520" dur="500"/>
                                        <p:tgtEl>
                                          <p:spTgt spid="618"/>
                                        </p:tgtEl>
                                      </p:cBhvr>
                                    </p:animEffect>
                                  </p:childTnLst>
                                </p:cTn>
                              </p:par>
                            </p:childTnLst>
                          </p:cTn>
                        </p:par>
                      </p:childTnLst>
                    </p:cTn>
                  </p:par>
                  <p:par>
                    <p:cTn id="521" fill="hold">
                      <p:stCondLst>
                        <p:cond delay="indefinite"/>
                      </p:stCondLst>
                      <p:childTnLst>
                        <p:par>
                          <p:cTn id="522" fill="hold">
                            <p:stCondLst>
                              <p:cond delay="0"/>
                            </p:stCondLst>
                            <p:childTnLst>
                              <p:par>
                                <p:cTn id="523" presetID="10" presetClass="entr" fill="hold" nodeType="clickEffect">
                                  <p:stCondLst>
                                    <p:cond delay="0"/>
                                  </p:stCondLst>
                                  <p:childTnLst>
                                    <p:set>
                                      <p:cBhvr>
                                        <p:cTn id="524" dur="1" fill="hold">
                                          <p:stCondLst>
                                            <p:cond delay="0"/>
                                          </p:stCondLst>
                                        </p:cTn>
                                        <p:tgtEl>
                                          <p:spTgt spid="619"/>
                                        </p:tgtEl>
                                        <p:attrNameLst>
                                          <p:attrName>style.visibility</p:attrName>
                                        </p:attrNameLst>
                                      </p:cBhvr>
                                      <p:to>
                                        <p:strVal val="visible"/>
                                      </p:to>
                                    </p:set>
                                    <p:animEffect transition="in" filter="fade">
                                      <p:cBhvr additive="repl">
                                        <p:cTn id="525" dur="500"/>
                                        <p:tgtEl>
                                          <p:spTgt spid="619"/>
                                        </p:tgtEl>
                                      </p:cBhvr>
                                    </p:animEffect>
                                  </p:childTnLst>
                                </p:cTn>
                              </p:par>
                            </p:childTnLst>
                          </p:cTn>
                        </p:par>
                      </p:childTnLst>
                    </p:cTn>
                  </p:par>
                  <p:par>
                    <p:cTn id="526" fill="hold">
                      <p:stCondLst>
                        <p:cond delay="indefinite"/>
                      </p:stCondLst>
                      <p:childTnLst>
                        <p:par>
                          <p:cTn id="527" fill="hold">
                            <p:stCondLst>
                              <p:cond delay="0"/>
                            </p:stCondLst>
                            <p:childTnLst>
                              <p:par>
                                <p:cTn id="528" presetID="10" presetClass="entr" fill="hold" nodeType="clickEffect">
                                  <p:stCondLst>
                                    <p:cond delay="0"/>
                                  </p:stCondLst>
                                  <p:childTnLst>
                                    <p:set>
                                      <p:cBhvr>
                                        <p:cTn id="529" dur="1" fill="hold">
                                          <p:stCondLst>
                                            <p:cond delay="0"/>
                                          </p:stCondLst>
                                        </p:cTn>
                                        <p:tgtEl>
                                          <p:spTgt spid="620"/>
                                        </p:tgtEl>
                                        <p:attrNameLst>
                                          <p:attrName>style.visibility</p:attrName>
                                        </p:attrNameLst>
                                      </p:cBhvr>
                                      <p:to>
                                        <p:strVal val="visible"/>
                                      </p:to>
                                    </p:set>
                                    <p:animEffect transition="in" filter="fade">
                                      <p:cBhvr additive="repl">
                                        <p:cTn id="530" dur="500"/>
                                        <p:tgtEl>
                                          <p:spTgt spid="620"/>
                                        </p:tgtEl>
                                      </p:cBhvr>
                                    </p:animEffect>
                                  </p:childTnLst>
                                </p:cTn>
                              </p:par>
                              <p:par>
                                <p:cTn id="531" presetID="10" presetClass="entr" fill="hold" nodeType="withEffect">
                                  <p:stCondLst>
                                    <p:cond delay="0"/>
                                  </p:stCondLst>
                                  <p:childTnLst>
                                    <p:set>
                                      <p:cBhvr>
                                        <p:cTn id="532" dur="1" fill="hold">
                                          <p:stCondLst>
                                            <p:cond delay="0"/>
                                          </p:stCondLst>
                                        </p:cTn>
                                        <p:tgtEl>
                                          <p:spTgt spid="603"/>
                                        </p:tgtEl>
                                        <p:attrNameLst>
                                          <p:attrName>style.visibility</p:attrName>
                                        </p:attrNameLst>
                                      </p:cBhvr>
                                      <p:to>
                                        <p:strVal val="visible"/>
                                      </p:to>
                                    </p:set>
                                    <p:animEffect transition="in" filter="fade">
                                      <p:cBhvr additive="repl">
                                        <p:cTn id="533" dur="500"/>
                                        <p:tgtEl>
                                          <p:spTgt spid="603"/>
                                        </p:tgtEl>
                                      </p:cBhvr>
                                    </p:animEffect>
                                  </p:childTnLst>
                                </p:cTn>
                              </p:par>
                              <p:par>
                                <p:cTn id="534" presetID="10" presetClass="entr" fill="hold" nodeType="withEffect">
                                  <p:stCondLst>
                                    <p:cond delay="0"/>
                                  </p:stCondLst>
                                  <p:childTnLst>
                                    <p:set>
                                      <p:cBhvr>
                                        <p:cTn id="535" dur="1" fill="hold">
                                          <p:stCondLst>
                                            <p:cond delay="0"/>
                                          </p:stCondLst>
                                        </p:cTn>
                                        <p:tgtEl>
                                          <p:spTgt spid="604"/>
                                        </p:tgtEl>
                                        <p:attrNameLst>
                                          <p:attrName>style.visibility</p:attrName>
                                        </p:attrNameLst>
                                      </p:cBhvr>
                                      <p:to>
                                        <p:strVal val="visible"/>
                                      </p:to>
                                    </p:set>
                                    <p:animEffect transition="in" filter="fade">
                                      <p:cBhvr additive="repl">
                                        <p:cTn id="536" dur="500"/>
                                        <p:tgtEl>
                                          <p:spTgt spid="604"/>
                                        </p:tgtEl>
                                      </p:cBhvr>
                                    </p:animEffect>
                                  </p:childTnLst>
                                </p:cTn>
                              </p:par>
                            </p:childTnLst>
                          </p:cTn>
                        </p:par>
                      </p:childTnLst>
                    </p:cTn>
                  </p:par>
                  <p:par>
                    <p:cTn id="537" fill="hold">
                      <p:stCondLst>
                        <p:cond delay="indefinite"/>
                      </p:stCondLst>
                      <p:childTnLst>
                        <p:par>
                          <p:cTn id="538" fill="hold">
                            <p:stCondLst>
                              <p:cond delay="0"/>
                            </p:stCondLst>
                            <p:childTnLst>
                              <p:par>
                                <p:cTn id="539" presetID="10" presetClass="entr" fill="hold" nodeType="clickEffect">
                                  <p:stCondLst>
                                    <p:cond delay="0"/>
                                  </p:stCondLst>
                                  <p:childTnLst>
                                    <p:set>
                                      <p:cBhvr>
                                        <p:cTn id="540" dur="1" fill="hold">
                                          <p:stCondLst>
                                            <p:cond delay="0"/>
                                          </p:stCondLst>
                                        </p:cTn>
                                        <p:tgtEl>
                                          <p:spTgt spid="559"/>
                                        </p:tgtEl>
                                        <p:attrNameLst>
                                          <p:attrName>style.visibility</p:attrName>
                                        </p:attrNameLst>
                                      </p:cBhvr>
                                      <p:to>
                                        <p:strVal val="visible"/>
                                      </p:to>
                                    </p:set>
                                    <p:animEffect transition="in" filter="fade">
                                      <p:cBhvr additive="repl">
                                        <p:cTn id="541" dur="500"/>
                                        <p:tgtEl>
                                          <p:spTgt spid="559"/>
                                        </p:tgtEl>
                                      </p:cBhvr>
                                    </p:animEffect>
                                  </p:childTnLst>
                                </p:cTn>
                              </p:par>
                              <p:par>
                                <p:cTn id="542" presetID="10" presetClass="entr" fill="hold" nodeType="withEffect">
                                  <p:stCondLst>
                                    <p:cond delay="0"/>
                                  </p:stCondLst>
                                  <p:childTnLst>
                                    <p:set>
                                      <p:cBhvr>
                                        <p:cTn id="543" dur="1" fill="hold">
                                          <p:stCondLst>
                                            <p:cond delay="0"/>
                                          </p:stCondLst>
                                        </p:cTn>
                                        <p:tgtEl>
                                          <p:spTgt spid="552"/>
                                        </p:tgtEl>
                                        <p:attrNameLst>
                                          <p:attrName>style.visibility</p:attrName>
                                        </p:attrNameLst>
                                      </p:cBhvr>
                                      <p:to>
                                        <p:strVal val="visible"/>
                                      </p:to>
                                    </p:set>
                                    <p:animEffect transition="in" filter="fade">
                                      <p:cBhvr additive="repl">
                                        <p:cTn id="544" dur="500"/>
                                        <p:tgtEl>
                                          <p:spTgt spid="552"/>
                                        </p:tgtEl>
                                      </p:cBhvr>
                                    </p:animEffect>
                                  </p:childTnLst>
                                </p:cTn>
                              </p:par>
                            </p:childTnLst>
                          </p:cTn>
                        </p:par>
                        <p:par>
                          <p:cTn id="545" fill="hold">
                            <p:stCondLst>
                              <p:cond delay="500"/>
                            </p:stCondLst>
                            <p:childTnLst>
                              <p:par>
                                <p:cTn id="546" presetID="10" presetClass="entr" fill="hold" nodeType="afterEffect">
                                  <p:stCondLst>
                                    <p:cond delay="0"/>
                                  </p:stCondLst>
                                  <p:childTnLst>
                                    <p:set>
                                      <p:cBhvr>
                                        <p:cTn id="547" dur="1" fill="hold">
                                          <p:stCondLst>
                                            <p:cond delay="0"/>
                                          </p:stCondLst>
                                        </p:cTn>
                                        <p:tgtEl>
                                          <p:spTgt spid="621"/>
                                        </p:tgtEl>
                                        <p:attrNameLst>
                                          <p:attrName>style.visibility</p:attrName>
                                        </p:attrNameLst>
                                      </p:cBhvr>
                                      <p:to>
                                        <p:strVal val="visible"/>
                                      </p:to>
                                    </p:set>
                                    <p:animEffect transition="in" filter="fade">
                                      <p:cBhvr additive="repl">
                                        <p:cTn id="548" dur="500"/>
                                        <p:tgtEl>
                                          <p:spTgt spid="621"/>
                                        </p:tgtEl>
                                      </p:cBhvr>
                                    </p:animEffect>
                                  </p:childTnLst>
                                </p:cTn>
                              </p:par>
                              <p:par>
                                <p:cTn id="549" presetID="10" presetClass="entr" fill="hold" nodeType="withEffect">
                                  <p:stCondLst>
                                    <p:cond delay="0"/>
                                  </p:stCondLst>
                                  <p:childTnLst>
                                    <p:set>
                                      <p:cBhvr>
                                        <p:cTn id="550" dur="1" fill="hold">
                                          <p:stCondLst>
                                            <p:cond delay="0"/>
                                          </p:stCondLst>
                                        </p:cTn>
                                        <p:tgtEl>
                                          <p:spTgt spid="597"/>
                                        </p:tgtEl>
                                        <p:attrNameLst>
                                          <p:attrName>style.visibility</p:attrName>
                                        </p:attrNameLst>
                                      </p:cBhvr>
                                      <p:to>
                                        <p:strVal val="visible"/>
                                      </p:to>
                                    </p:set>
                                    <p:animEffect transition="in" filter="fade">
                                      <p:cBhvr additive="repl">
                                        <p:cTn id="551" dur="500"/>
                                        <p:tgtEl>
                                          <p:spTgt spid="597"/>
                                        </p:tgtEl>
                                      </p:cBhvr>
                                    </p:animEffect>
                                  </p:childTnLst>
                                </p:cTn>
                              </p:par>
                              <p:par>
                                <p:cTn id="552" presetID="10" presetClass="entr" fill="hold" nodeType="withEffect">
                                  <p:stCondLst>
                                    <p:cond delay="0"/>
                                  </p:stCondLst>
                                  <p:childTnLst>
                                    <p:set>
                                      <p:cBhvr>
                                        <p:cTn id="553" dur="1" fill="hold">
                                          <p:stCondLst>
                                            <p:cond delay="0"/>
                                          </p:stCondLst>
                                        </p:cTn>
                                        <p:tgtEl>
                                          <p:spTgt spid="598"/>
                                        </p:tgtEl>
                                        <p:attrNameLst>
                                          <p:attrName>style.visibility</p:attrName>
                                        </p:attrNameLst>
                                      </p:cBhvr>
                                      <p:to>
                                        <p:strVal val="visible"/>
                                      </p:to>
                                    </p:set>
                                    <p:animEffect transition="in" filter="fade">
                                      <p:cBhvr additive="repl">
                                        <p:cTn id="554" dur="500"/>
                                        <p:tgtEl>
                                          <p:spTgt spid="598"/>
                                        </p:tgtEl>
                                      </p:cBhvr>
                                    </p:animEffect>
                                  </p:childTnLst>
                                </p:cTn>
                              </p:par>
                              <p:par>
                                <p:cTn id="555" presetID="10" presetClass="entr" fill="hold" nodeType="withEffect">
                                  <p:stCondLst>
                                    <p:cond delay="0"/>
                                  </p:stCondLst>
                                  <p:childTnLst>
                                    <p:set>
                                      <p:cBhvr>
                                        <p:cTn id="556" dur="1" fill="hold">
                                          <p:stCondLst>
                                            <p:cond delay="0"/>
                                          </p:stCondLst>
                                        </p:cTn>
                                        <p:tgtEl>
                                          <p:spTgt spid="590"/>
                                        </p:tgtEl>
                                        <p:attrNameLst>
                                          <p:attrName>style.visibility</p:attrName>
                                        </p:attrNameLst>
                                      </p:cBhvr>
                                      <p:to>
                                        <p:strVal val="visible"/>
                                      </p:to>
                                    </p:set>
                                    <p:animEffect transition="in" filter="fade">
                                      <p:cBhvr additive="repl">
                                        <p:cTn id="557" dur="500"/>
                                        <p:tgtEl>
                                          <p:spTgt spid="590"/>
                                        </p:tgtEl>
                                      </p:cBhvr>
                                    </p:animEffect>
                                  </p:childTnLst>
                                </p:cTn>
                              </p:par>
                              <p:par>
                                <p:cTn id="558" presetID="10" presetClass="entr" fill="hold" nodeType="withEffect">
                                  <p:stCondLst>
                                    <p:cond delay="0"/>
                                  </p:stCondLst>
                                  <p:childTnLst>
                                    <p:set>
                                      <p:cBhvr>
                                        <p:cTn id="559" dur="1" fill="hold">
                                          <p:stCondLst>
                                            <p:cond delay="0"/>
                                          </p:stCondLst>
                                        </p:cTn>
                                        <p:tgtEl>
                                          <p:spTgt spid="589"/>
                                        </p:tgtEl>
                                        <p:attrNameLst>
                                          <p:attrName>style.visibility</p:attrName>
                                        </p:attrNameLst>
                                      </p:cBhvr>
                                      <p:to>
                                        <p:strVal val="visible"/>
                                      </p:to>
                                    </p:set>
                                    <p:animEffect transition="in" filter="fade">
                                      <p:cBhvr additive="repl">
                                        <p:cTn id="560" dur="500"/>
                                        <p:tgtEl>
                                          <p:spTgt spid="589"/>
                                        </p:tgtEl>
                                      </p:cBhvr>
                                    </p:animEffect>
                                  </p:childTnLst>
                                </p:cTn>
                              </p:par>
                              <p:par>
                                <p:cTn id="561" presetID="10" presetClass="entr" fill="hold" nodeType="withEffect">
                                  <p:stCondLst>
                                    <p:cond delay="0"/>
                                  </p:stCondLst>
                                  <p:childTnLst>
                                    <p:set>
                                      <p:cBhvr>
                                        <p:cTn id="562" dur="1" fill="hold">
                                          <p:stCondLst>
                                            <p:cond delay="0"/>
                                          </p:stCondLst>
                                        </p:cTn>
                                        <p:tgtEl>
                                          <p:spTgt spid="585"/>
                                        </p:tgtEl>
                                        <p:attrNameLst>
                                          <p:attrName>style.visibility</p:attrName>
                                        </p:attrNameLst>
                                      </p:cBhvr>
                                      <p:to>
                                        <p:strVal val="visible"/>
                                      </p:to>
                                    </p:set>
                                    <p:animEffect transition="in" filter="fade">
                                      <p:cBhvr additive="repl">
                                        <p:cTn id="563" dur="500"/>
                                        <p:tgtEl>
                                          <p:spTgt spid="585"/>
                                        </p:tgtEl>
                                      </p:cBhvr>
                                    </p:animEffect>
                                  </p:childTnLst>
                                </p:cTn>
                              </p:par>
                              <p:par>
                                <p:cTn id="564" presetID="10" presetClass="entr" fill="hold" nodeType="withEffect">
                                  <p:stCondLst>
                                    <p:cond delay="0"/>
                                  </p:stCondLst>
                                  <p:childTnLst>
                                    <p:set>
                                      <p:cBhvr>
                                        <p:cTn id="565" dur="1" fill="hold">
                                          <p:stCondLst>
                                            <p:cond delay="0"/>
                                          </p:stCondLst>
                                        </p:cTn>
                                        <p:tgtEl>
                                          <p:spTgt spid="586"/>
                                        </p:tgtEl>
                                        <p:attrNameLst>
                                          <p:attrName>style.visibility</p:attrName>
                                        </p:attrNameLst>
                                      </p:cBhvr>
                                      <p:to>
                                        <p:strVal val="visible"/>
                                      </p:to>
                                    </p:set>
                                    <p:animEffect transition="in" filter="fade">
                                      <p:cBhvr additive="repl">
                                        <p:cTn id="566" dur="500"/>
                                        <p:tgtEl>
                                          <p:spTgt spid="586"/>
                                        </p:tgtEl>
                                      </p:cBhvr>
                                    </p:animEffect>
                                  </p:childTnLst>
                                </p:cTn>
                              </p:par>
                              <p:par>
                                <p:cTn id="567" presetID="10" presetClass="entr" fill="hold" nodeType="withEffect">
                                  <p:stCondLst>
                                    <p:cond delay="0"/>
                                  </p:stCondLst>
                                  <p:childTnLst>
                                    <p:set>
                                      <p:cBhvr>
                                        <p:cTn id="568" dur="1" fill="hold">
                                          <p:stCondLst>
                                            <p:cond delay="0"/>
                                          </p:stCondLst>
                                        </p:cTn>
                                        <p:tgtEl>
                                          <p:spTgt spid="588"/>
                                        </p:tgtEl>
                                        <p:attrNameLst>
                                          <p:attrName>style.visibility</p:attrName>
                                        </p:attrNameLst>
                                      </p:cBhvr>
                                      <p:to>
                                        <p:strVal val="visible"/>
                                      </p:to>
                                    </p:set>
                                    <p:animEffect transition="in" filter="fade">
                                      <p:cBhvr additive="repl">
                                        <p:cTn id="569" dur="500"/>
                                        <p:tgtEl>
                                          <p:spTgt spid="588"/>
                                        </p:tgtEl>
                                      </p:cBhvr>
                                    </p:animEffect>
                                  </p:childTnLst>
                                </p:cTn>
                              </p:par>
                              <p:par>
                                <p:cTn id="570" presetID="10" presetClass="entr" fill="hold" nodeType="withEffect">
                                  <p:stCondLst>
                                    <p:cond delay="0"/>
                                  </p:stCondLst>
                                  <p:childTnLst>
                                    <p:set>
                                      <p:cBhvr>
                                        <p:cTn id="571" dur="1" fill="hold">
                                          <p:stCondLst>
                                            <p:cond delay="0"/>
                                          </p:stCondLst>
                                        </p:cTn>
                                        <p:tgtEl>
                                          <p:spTgt spid="587"/>
                                        </p:tgtEl>
                                        <p:attrNameLst>
                                          <p:attrName>style.visibility</p:attrName>
                                        </p:attrNameLst>
                                      </p:cBhvr>
                                      <p:to>
                                        <p:strVal val="visible"/>
                                      </p:to>
                                    </p:set>
                                    <p:animEffect transition="in" filter="fade">
                                      <p:cBhvr additive="repl">
                                        <p:cTn id="572" dur="500"/>
                                        <p:tgtEl>
                                          <p:spTgt spid="587"/>
                                        </p:tgtEl>
                                      </p:cBhvr>
                                    </p:animEffect>
                                  </p:childTnLst>
                                </p:cTn>
                              </p:par>
                            </p:childTnLst>
                          </p:cTn>
                        </p:par>
                      </p:childTnLst>
                    </p:cTn>
                  </p:par>
                  <p:par>
                    <p:cTn id="573" fill="hold">
                      <p:stCondLst>
                        <p:cond delay="indefinite"/>
                      </p:stCondLst>
                      <p:childTnLst>
                        <p:par>
                          <p:cTn id="574" fill="hold">
                            <p:stCondLst>
                              <p:cond delay="0"/>
                            </p:stCondLst>
                            <p:childTnLst>
                              <p:par>
                                <p:cTn id="575" presetID="10" presetClass="entr" fill="hold" nodeType="clickEffect">
                                  <p:stCondLst>
                                    <p:cond delay="0"/>
                                  </p:stCondLst>
                                  <p:childTnLst>
                                    <p:set>
                                      <p:cBhvr>
                                        <p:cTn id="576" dur="1" fill="hold">
                                          <p:stCondLst>
                                            <p:cond delay="0"/>
                                          </p:stCondLst>
                                        </p:cTn>
                                        <p:tgtEl>
                                          <p:spTgt spid="622"/>
                                        </p:tgtEl>
                                        <p:attrNameLst>
                                          <p:attrName>style.visibility</p:attrName>
                                        </p:attrNameLst>
                                      </p:cBhvr>
                                      <p:to>
                                        <p:strVal val="visible"/>
                                      </p:to>
                                    </p:set>
                                    <p:animEffect transition="in" filter="fade">
                                      <p:cBhvr additive="repl">
                                        <p:cTn id="577" dur="500"/>
                                        <p:tgtEl>
                                          <p:spTgt spid="622"/>
                                        </p:tgtEl>
                                      </p:cBhvr>
                                    </p:animEffect>
                                  </p:childTnLst>
                                </p:cTn>
                              </p:par>
                            </p:childTnLst>
                          </p:cTn>
                        </p:par>
                      </p:childTnLst>
                    </p:cTn>
                  </p:par>
                  <p:par>
                    <p:cTn id="578" fill="hold">
                      <p:stCondLst>
                        <p:cond delay="indefinite"/>
                      </p:stCondLst>
                      <p:childTnLst>
                        <p:par>
                          <p:cTn id="579" fill="hold">
                            <p:stCondLst>
                              <p:cond delay="0"/>
                            </p:stCondLst>
                            <p:childTnLst>
                              <p:par>
                                <p:cTn id="580" presetID="10" presetClass="exit" fill="hold" nodeType="clickEffect">
                                  <p:stCondLst>
                                    <p:cond delay="0"/>
                                  </p:stCondLst>
                                  <p:childTnLst>
                                    <p:animEffect transition="out" filter="fade">
                                      <p:cBhvr additive="repl">
                                        <p:cTn id="581" dur="500"/>
                                        <p:tgtEl>
                                          <p:spTgt spid="621"/>
                                        </p:tgtEl>
                                      </p:cBhvr>
                                    </p:animEffect>
                                    <p:set>
                                      <p:cBhvr>
                                        <p:cTn id="582" dur="1" fill="hold">
                                          <p:stCondLst>
                                            <p:cond delay="499"/>
                                          </p:stCondLst>
                                        </p:cTn>
                                        <p:tgtEl>
                                          <p:spTgt spid="621"/>
                                        </p:tgtEl>
                                        <p:attrNameLst>
                                          <p:attrName>style.visibility</p:attrName>
                                        </p:attrNameLst>
                                      </p:cBhvr>
                                      <p:to>
                                        <p:strVal val="hidden"/>
                                      </p:to>
                                    </p:set>
                                  </p:childTnLst>
                                </p:cTn>
                              </p:par>
                              <p:par>
                                <p:cTn id="583" presetID="10" presetClass="exit" fill="hold" nodeType="withEffect">
                                  <p:stCondLst>
                                    <p:cond delay="0"/>
                                  </p:stCondLst>
                                  <p:childTnLst>
                                    <p:animEffect transition="out" filter="fade">
                                      <p:cBhvr additive="repl">
                                        <p:cTn id="584" dur="500"/>
                                        <p:tgtEl>
                                          <p:spTgt spid="597"/>
                                        </p:tgtEl>
                                      </p:cBhvr>
                                    </p:animEffect>
                                    <p:set>
                                      <p:cBhvr>
                                        <p:cTn id="585" dur="1" fill="hold">
                                          <p:stCondLst>
                                            <p:cond delay="499"/>
                                          </p:stCondLst>
                                        </p:cTn>
                                        <p:tgtEl>
                                          <p:spTgt spid="597"/>
                                        </p:tgtEl>
                                        <p:attrNameLst>
                                          <p:attrName>style.visibility</p:attrName>
                                        </p:attrNameLst>
                                      </p:cBhvr>
                                      <p:to>
                                        <p:strVal val="hidden"/>
                                      </p:to>
                                    </p:set>
                                  </p:childTnLst>
                                </p:cTn>
                              </p:par>
                              <p:par>
                                <p:cTn id="586" presetID="10" presetClass="exit" fill="hold" nodeType="withEffect">
                                  <p:stCondLst>
                                    <p:cond delay="0"/>
                                  </p:stCondLst>
                                  <p:childTnLst>
                                    <p:animEffect transition="out" filter="fade">
                                      <p:cBhvr additive="repl">
                                        <p:cTn id="587" dur="500"/>
                                        <p:tgtEl>
                                          <p:spTgt spid="598"/>
                                        </p:tgtEl>
                                      </p:cBhvr>
                                    </p:animEffect>
                                    <p:set>
                                      <p:cBhvr>
                                        <p:cTn id="588" dur="1" fill="hold">
                                          <p:stCondLst>
                                            <p:cond delay="499"/>
                                          </p:stCondLst>
                                        </p:cTn>
                                        <p:tgtEl>
                                          <p:spTgt spid="598"/>
                                        </p:tgtEl>
                                        <p:attrNameLst>
                                          <p:attrName>style.visibility</p:attrName>
                                        </p:attrNameLst>
                                      </p:cBhvr>
                                      <p:to>
                                        <p:strVal val="hidden"/>
                                      </p:to>
                                    </p:set>
                                  </p:childTnLst>
                                </p:cTn>
                              </p:par>
                              <p:par>
                                <p:cTn id="589" presetID="10" presetClass="exit" fill="hold" nodeType="withEffect">
                                  <p:stCondLst>
                                    <p:cond delay="0"/>
                                  </p:stCondLst>
                                  <p:childTnLst>
                                    <p:animEffect transition="out" filter="fade">
                                      <p:cBhvr additive="repl">
                                        <p:cTn id="590" dur="500"/>
                                        <p:tgtEl>
                                          <p:spTgt spid="590"/>
                                        </p:tgtEl>
                                      </p:cBhvr>
                                    </p:animEffect>
                                    <p:set>
                                      <p:cBhvr>
                                        <p:cTn id="591" dur="1" fill="hold">
                                          <p:stCondLst>
                                            <p:cond delay="499"/>
                                          </p:stCondLst>
                                        </p:cTn>
                                        <p:tgtEl>
                                          <p:spTgt spid="590"/>
                                        </p:tgtEl>
                                        <p:attrNameLst>
                                          <p:attrName>style.visibility</p:attrName>
                                        </p:attrNameLst>
                                      </p:cBhvr>
                                      <p:to>
                                        <p:strVal val="hidden"/>
                                      </p:to>
                                    </p:set>
                                  </p:childTnLst>
                                </p:cTn>
                              </p:par>
                              <p:par>
                                <p:cTn id="592" presetID="10" presetClass="exit" fill="hold" nodeType="withEffect">
                                  <p:stCondLst>
                                    <p:cond delay="0"/>
                                  </p:stCondLst>
                                  <p:childTnLst>
                                    <p:animEffect transition="out" filter="fade">
                                      <p:cBhvr additive="repl">
                                        <p:cTn id="593" dur="500"/>
                                        <p:tgtEl>
                                          <p:spTgt spid="589"/>
                                        </p:tgtEl>
                                      </p:cBhvr>
                                    </p:animEffect>
                                    <p:set>
                                      <p:cBhvr>
                                        <p:cTn id="594" dur="1" fill="hold">
                                          <p:stCondLst>
                                            <p:cond delay="499"/>
                                          </p:stCondLst>
                                        </p:cTn>
                                        <p:tgtEl>
                                          <p:spTgt spid="589"/>
                                        </p:tgtEl>
                                        <p:attrNameLst>
                                          <p:attrName>style.visibility</p:attrName>
                                        </p:attrNameLst>
                                      </p:cBhvr>
                                      <p:to>
                                        <p:strVal val="hidden"/>
                                      </p:to>
                                    </p:set>
                                  </p:childTnLst>
                                </p:cTn>
                              </p:par>
                              <p:par>
                                <p:cTn id="595" presetID="10" presetClass="exit" fill="hold" nodeType="withEffect">
                                  <p:stCondLst>
                                    <p:cond delay="0"/>
                                  </p:stCondLst>
                                  <p:childTnLst>
                                    <p:animEffect transition="out" filter="fade">
                                      <p:cBhvr additive="repl">
                                        <p:cTn id="596" dur="500"/>
                                        <p:tgtEl>
                                          <p:spTgt spid="585"/>
                                        </p:tgtEl>
                                      </p:cBhvr>
                                    </p:animEffect>
                                    <p:set>
                                      <p:cBhvr>
                                        <p:cTn id="597" dur="1" fill="hold">
                                          <p:stCondLst>
                                            <p:cond delay="499"/>
                                          </p:stCondLst>
                                        </p:cTn>
                                        <p:tgtEl>
                                          <p:spTgt spid="585"/>
                                        </p:tgtEl>
                                        <p:attrNameLst>
                                          <p:attrName>style.visibility</p:attrName>
                                        </p:attrNameLst>
                                      </p:cBhvr>
                                      <p:to>
                                        <p:strVal val="hidden"/>
                                      </p:to>
                                    </p:set>
                                  </p:childTnLst>
                                </p:cTn>
                              </p:par>
                              <p:par>
                                <p:cTn id="598" presetID="10" presetClass="exit" fill="hold" nodeType="withEffect">
                                  <p:stCondLst>
                                    <p:cond delay="0"/>
                                  </p:stCondLst>
                                  <p:childTnLst>
                                    <p:animEffect transition="out" filter="fade">
                                      <p:cBhvr additive="repl">
                                        <p:cTn id="599" dur="500"/>
                                        <p:tgtEl>
                                          <p:spTgt spid="586"/>
                                        </p:tgtEl>
                                      </p:cBhvr>
                                    </p:animEffect>
                                    <p:set>
                                      <p:cBhvr>
                                        <p:cTn id="600" dur="1" fill="hold">
                                          <p:stCondLst>
                                            <p:cond delay="499"/>
                                          </p:stCondLst>
                                        </p:cTn>
                                        <p:tgtEl>
                                          <p:spTgt spid="586"/>
                                        </p:tgtEl>
                                        <p:attrNameLst>
                                          <p:attrName>style.visibility</p:attrName>
                                        </p:attrNameLst>
                                      </p:cBhvr>
                                      <p:to>
                                        <p:strVal val="hidden"/>
                                      </p:to>
                                    </p:set>
                                  </p:childTnLst>
                                </p:cTn>
                              </p:par>
                              <p:par>
                                <p:cTn id="601" presetID="10" presetClass="exit" fill="hold" nodeType="withEffect">
                                  <p:stCondLst>
                                    <p:cond delay="0"/>
                                  </p:stCondLst>
                                  <p:childTnLst>
                                    <p:animEffect transition="out" filter="fade">
                                      <p:cBhvr additive="repl">
                                        <p:cTn id="602" dur="500"/>
                                        <p:tgtEl>
                                          <p:spTgt spid="588"/>
                                        </p:tgtEl>
                                      </p:cBhvr>
                                    </p:animEffect>
                                    <p:set>
                                      <p:cBhvr>
                                        <p:cTn id="603" dur="1" fill="hold">
                                          <p:stCondLst>
                                            <p:cond delay="499"/>
                                          </p:stCondLst>
                                        </p:cTn>
                                        <p:tgtEl>
                                          <p:spTgt spid="588"/>
                                        </p:tgtEl>
                                        <p:attrNameLst>
                                          <p:attrName>style.visibility</p:attrName>
                                        </p:attrNameLst>
                                      </p:cBhvr>
                                      <p:to>
                                        <p:strVal val="hidden"/>
                                      </p:to>
                                    </p:set>
                                  </p:childTnLst>
                                </p:cTn>
                              </p:par>
                              <p:par>
                                <p:cTn id="604" presetID="10" presetClass="exit" fill="hold" nodeType="withEffect">
                                  <p:stCondLst>
                                    <p:cond delay="0"/>
                                  </p:stCondLst>
                                  <p:childTnLst>
                                    <p:animEffect transition="out" filter="fade">
                                      <p:cBhvr additive="repl">
                                        <p:cTn id="605" dur="500"/>
                                        <p:tgtEl>
                                          <p:spTgt spid="587"/>
                                        </p:tgtEl>
                                      </p:cBhvr>
                                    </p:animEffect>
                                    <p:set>
                                      <p:cBhvr>
                                        <p:cTn id="606" dur="1" fill="hold">
                                          <p:stCondLst>
                                            <p:cond delay="499"/>
                                          </p:stCondLst>
                                        </p:cTn>
                                        <p:tgtEl>
                                          <p:spTgt spid="587"/>
                                        </p:tgtEl>
                                        <p:attrNameLst>
                                          <p:attrName>style.visibility</p:attrName>
                                        </p:attrNameLst>
                                      </p:cBhvr>
                                      <p:to>
                                        <p:strVal val="hidden"/>
                                      </p:to>
                                    </p:set>
                                  </p:childTnLst>
                                </p:cTn>
                              </p:par>
                              <p:par>
                                <p:cTn id="607" presetID="42" presetClass="path" fill="hold" nodeType="withEffect">
                                  <p:stCondLst>
                                    <p:cond delay="0"/>
                                  </p:stCondLst>
                                  <p:childTnLst>
                                    <p:animMotion origin="layout" path="M 3.33333E-006 4.07407E-006 L -0.00017 0.15208 E">
                                      <p:cBhvr>
                                        <p:cTn id="608" dur="2000" fill="hold"/>
                                        <p:tgtEl>
                                          <p:spTgt spid="622"/>
                                        </p:tgtEl>
                                        <p:attrNameLst>
                                          <p:attrName>ppt_x</p:attrName>
                                          <p:attrName>ppt_y</p:attrName>
                                        </p:attrNameLst>
                                      </p:cBhvr>
                                    </p:animMotion>
                                  </p:childTnLst>
                                </p:cTn>
                              </p:par>
                            </p:childTnLst>
                          </p:cTn>
                        </p:par>
                        <p:par>
                          <p:cTn id="609" fill="hold">
                            <p:stCondLst>
                              <p:cond delay="2000"/>
                            </p:stCondLst>
                            <p:childTnLst>
                              <p:par>
                                <p:cTn id="610" presetID="10" presetClass="exit" fill="hold" nodeType="afterEffect">
                                  <p:stCondLst>
                                    <p:cond delay="0"/>
                                  </p:stCondLst>
                                  <p:childTnLst>
                                    <p:animEffect transition="out" filter="fade">
                                      <p:cBhvr additive="repl">
                                        <p:cTn id="611" dur="500"/>
                                        <p:tgtEl>
                                          <p:spTgt spid="619"/>
                                        </p:tgtEl>
                                      </p:cBhvr>
                                    </p:animEffect>
                                    <p:set>
                                      <p:cBhvr>
                                        <p:cTn id="612" dur="1" fill="hold">
                                          <p:stCondLst>
                                            <p:cond delay="499"/>
                                          </p:stCondLst>
                                        </p:cTn>
                                        <p:tgtEl>
                                          <p:spTgt spid="619"/>
                                        </p:tgtEl>
                                        <p:attrNameLst>
                                          <p:attrName>style.visibility</p:attrName>
                                        </p:attrNameLst>
                                      </p:cBhvr>
                                      <p:to>
                                        <p:strVal val="hidden"/>
                                      </p:to>
                                    </p:set>
                                  </p:childTnLst>
                                </p:cTn>
                              </p:par>
                              <p:par>
                                <p:cTn id="613" presetID="1" presetClass="emph" presetSubtype="2" fill="hold" nodeType="withEffect">
                                  <p:stCondLst>
                                    <p:cond delay="0"/>
                                  </p:stCondLst>
                                  <p:childTnLst>
                                    <p:animClr clrSpc="rgb" dir="cw">
                                      <p:cBhvr>
                                        <p:cTn id="614" dur="500" fill="hold"/>
                                        <p:tgtEl>
                                          <p:spTgt spid="552"/>
                                        </p:tgtEl>
                                        <p:attrNameLst>
                                          <p:attrName>fillcolor</p:attrName>
                                        </p:attrNameLst>
                                      </p:cBhvr>
                                      <p:to>
                                        <a:srgbClr val="FEB80A"/>
                                      </p:to>
                                    </p:animClr>
                                    <p:set>
                                      <p:cBhvr>
                                        <p:cTn id="615" dur="500" fill="hold"/>
                                        <p:tgtEl>
                                          <p:spTgt spid="552"/>
                                        </p:tgtEl>
                                        <p:attrNameLst>
                                          <p:attrName>fill.type</p:attrName>
                                        </p:attrNameLst>
                                      </p:cBhvr>
                                      <p:to>
                                        <p:strVal val="solid"/>
                                      </p:to>
                                    </p:set>
                                    <p:set>
                                      <p:cBhvr>
                                        <p:cTn id="616" dur="500" fill="hold"/>
                                        <p:tgtEl>
                                          <p:spTgt spid="552"/>
                                        </p:tgtEl>
                                        <p:attrNameLst>
                                          <p:attrName>fill.on</p:attrName>
                                        </p:attrNameLst>
                                      </p:cBhvr>
                                      <p:to>
                                        <p:strVal val="true"/>
                                      </p:to>
                                    </p:set>
                                  </p:childTnLst>
                                </p:cTn>
                              </p:par>
                            </p:childTnLst>
                          </p:cTn>
                        </p:par>
                      </p:childTnLst>
                    </p:cTn>
                  </p:par>
                  <p:par>
                    <p:cTn id="617" fill="hold">
                      <p:stCondLst>
                        <p:cond delay="indefinite"/>
                      </p:stCondLst>
                      <p:childTnLst>
                        <p:par>
                          <p:cTn id="618" fill="hold">
                            <p:stCondLst>
                              <p:cond delay="0"/>
                            </p:stCondLst>
                            <p:childTnLst>
                              <p:par>
                                <p:cTn id="619" presetID="10" presetClass="exit" fill="hold" nodeType="clickEffect">
                                  <p:stCondLst>
                                    <p:cond delay="0"/>
                                  </p:stCondLst>
                                  <p:childTnLst>
                                    <p:animEffect transition="out" filter="fade">
                                      <p:cBhvr additive="repl">
                                        <p:cTn id="620" dur="500"/>
                                        <p:tgtEl>
                                          <p:spTgt spid="620"/>
                                        </p:tgtEl>
                                      </p:cBhvr>
                                    </p:animEffect>
                                    <p:set>
                                      <p:cBhvr>
                                        <p:cTn id="621" dur="1" fill="hold">
                                          <p:stCondLst>
                                            <p:cond delay="499"/>
                                          </p:stCondLst>
                                        </p:cTn>
                                        <p:tgtEl>
                                          <p:spTgt spid="620"/>
                                        </p:tgtEl>
                                        <p:attrNameLst>
                                          <p:attrName>style.visibility</p:attrName>
                                        </p:attrNameLst>
                                      </p:cBhvr>
                                      <p:to>
                                        <p:strVal val="hidden"/>
                                      </p:to>
                                    </p:set>
                                  </p:childTnLst>
                                </p:cTn>
                              </p:par>
                              <p:par>
                                <p:cTn id="622" presetID="10" presetClass="entr" fill="hold" nodeType="withEffect">
                                  <p:stCondLst>
                                    <p:cond delay="0"/>
                                  </p:stCondLst>
                                  <p:childTnLst>
                                    <p:set>
                                      <p:cBhvr>
                                        <p:cTn id="623" dur="1" fill="hold">
                                          <p:stCondLst>
                                            <p:cond delay="0"/>
                                          </p:stCondLst>
                                        </p:cTn>
                                        <p:tgtEl>
                                          <p:spTgt spid="623"/>
                                        </p:tgtEl>
                                        <p:attrNameLst>
                                          <p:attrName>style.visibility</p:attrName>
                                        </p:attrNameLst>
                                      </p:cBhvr>
                                      <p:to>
                                        <p:strVal val="visible"/>
                                      </p:to>
                                    </p:set>
                                    <p:animEffect transition="in" filter="fade">
                                      <p:cBhvr additive="repl">
                                        <p:cTn id="624" dur="500"/>
                                        <p:tgtEl>
                                          <p:spTgt spid="623"/>
                                        </p:tgtEl>
                                      </p:cBhvr>
                                    </p:animEffect>
                                  </p:childTnLst>
                                </p:cTn>
                              </p:par>
                            </p:childTnLst>
                          </p:cTn>
                        </p:par>
                      </p:childTnLst>
                    </p:cTn>
                  </p:par>
                  <p:par>
                    <p:cTn id="625" fill="hold">
                      <p:stCondLst>
                        <p:cond delay="indefinite"/>
                      </p:stCondLst>
                      <p:childTnLst>
                        <p:par>
                          <p:cTn id="626" fill="hold">
                            <p:stCondLst>
                              <p:cond delay="0"/>
                            </p:stCondLst>
                            <p:childTnLst>
                              <p:par>
                                <p:cTn id="627" presetID="10" presetClass="exit" fill="hold" nodeType="clickEffect">
                                  <p:stCondLst>
                                    <p:cond delay="0"/>
                                  </p:stCondLst>
                                  <p:childTnLst>
                                    <p:animEffect transition="out" filter="fade">
                                      <p:cBhvr additive="repl">
                                        <p:cTn id="628" dur="500"/>
                                        <p:tgtEl>
                                          <p:spTgt spid="579"/>
                                        </p:tgtEl>
                                      </p:cBhvr>
                                    </p:animEffect>
                                    <p:set>
                                      <p:cBhvr>
                                        <p:cTn id="629" dur="1" fill="hold">
                                          <p:stCondLst>
                                            <p:cond delay="499"/>
                                          </p:stCondLst>
                                        </p:cTn>
                                        <p:tgtEl>
                                          <p:spTgt spid="579"/>
                                        </p:tgtEl>
                                        <p:attrNameLst>
                                          <p:attrName>style.visibility</p:attrName>
                                        </p:attrNameLst>
                                      </p:cBhvr>
                                      <p:to>
                                        <p:strVal val="hidden"/>
                                      </p:to>
                                    </p:set>
                                  </p:childTnLst>
                                </p:cTn>
                              </p:par>
                              <p:par>
                                <p:cTn id="630" presetID="10" presetClass="exit" fill="hold" nodeType="withEffect">
                                  <p:stCondLst>
                                    <p:cond delay="0"/>
                                  </p:stCondLst>
                                  <p:childTnLst>
                                    <p:animEffect transition="out" filter="fade">
                                      <p:cBhvr additive="repl">
                                        <p:cTn id="631" dur="500"/>
                                        <p:tgtEl>
                                          <p:spTgt spid="582"/>
                                        </p:tgtEl>
                                      </p:cBhvr>
                                    </p:animEffect>
                                    <p:set>
                                      <p:cBhvr>
                                        <p:cTn id="632" dur="1" fill="hold">
                                          <p:stCondLst>
                                            <p:cond delay="499"/>
                                          </p:stCondLst>
                                        </p:cTn>
                                        <p:tgtEl>
                                          <p:spTgt spid="582"/>
                                        </p:tgtEl>
                                        <p:attrNameLst>
                                          <p:attrName>style.visibility</p:attrName>
                                        </p:attrNameLst>
                                      </p:cBhvr>
                                      <p:to>
                                        <p:strVal val="hidden"/>
                                      </p:to>
                                    </p:set>
                                  </p:childTnLst>
                                </p:cTn>
                              </p:par>
                              <p:par>
                                <p:cTn id="633" presetID="10" presetClass="exit" fill="hold" nodeType="withEffect">
                                  <p:stCondLst>
                                    <p:cond delay="0"/>
                                  </p:stCondLst>
                                  <p:childTnLst>
                                    <p:animEffect transition="out" filter="fade">
                                      <p:cBhvr additive="repl">
                                        <p:cTn id="634" dur="500"/>
                                        <p:tgtEl>
                                          <p:spTgt spid="584"/>
                                        </p:tgtEl>
                                      </p:cBhvr>
                                    </p:animEffect>
                                    <p:set>
                                      <p:cBhvr>
                                        <p:cTn id="635" dur="1" fill="hold">
                                          <p:stCondLst>
                                            <p:cond delay="499"/>
                                          </p:stCondLst>
                                        </p:cTn>
                                        <p:tgtEl>
                                          <p:spTgt spid="584"/>
                                        </p:tgtEl>
                                        <p:attrNameLst>
                                          <p:attrName>style.visibility</p:attrName>
                                        </p:attrNameLst>
                                      </p:cBhvr>
                                      <p:to>
                                        <p:strVal val="hidden"/>
                                      </p:to>
                                    </p:set>
                                  </p:childTnLst>
                                </p:cTn>
                              </p:par>
                              <p:par>
                                <p:cTn id="636" presetID="10" presetClass="exit" fill="hold" nodeType="withEffect">
                                  <p:stCondLst>
                                    <p:cond delay="0"/>
                                  </p:stCondLst>
                                  <p:childTnLst>
                                    <p:animEffect transition="out" filter="fade">
                                      <p:cBhvr additive="repl">
                                        <p:cTn id="637" dur="500"/>
                                        <p:tgtEl>
                                          <p:spTgt spid="580"/>
                                        </p:tgtEl>
                                      </p:cBhvr>
                                    </p:animEffect>
                                    <p:set>
                                      <p:cBhvr>
                                        <p:cTn id="638" dur="1" fill="hold">
                                          <p:stCondLst>
                                            <p:cond delay="499"/>
                                          </p:stCondLst>
                                        </p:cTn>
                                        <p:tgtEl>
                                          <p:spTgt spid="580"/>
                                        </p:tgtEl>
                                        <p:attrNameLst>
                                          <p:attrName>style.visibility</p:attrName>
                                        </p:attrNameLst>
                                      </p:cBhvr>
                                      <p:to>
                                        <p:strVal val="hidden"/>
                                      </p:to>
                                    </p:set>
                                  </p:childTnLst>
                                </p:cTn>
                              </p:par>
                              <p:par>
                                <p:cTn id="639" presetID="10" presetClass="exit" fill="hold" nodeType="withEffect">
                                  <p:stCondLst>
                                    <p:cond delay="0"/>
                                  </p:stCondLst>
                                  <p:childTnLst>
                                    <p:animEffect transition="out" filter="fade">
                                      <p:cBhvr additive="repl">
                                        <p:cTn id="640" dur="500"/>
                                        <p:tgtEl>
                                          <p:spTgt spid="581"/>
                                        </p:tgtEl>
                                      </p:cBhvr>
                                    </p:animEffect>
                                    <p:set>
                                      <p:cBhvr>
                                        <p:cTn id="641" dur="1" fill="hold">
                                          <p:stCondLst>
                                            <p:cond delay="499"/>
                                          </p:stCondLst>
                                        </p:cTn>
                                        <p:tgtEl>
                                          <p:spTgt spid="581"/>
                                        </p:tgtEl>
                                        <p:attrNameLst>
                                          <p:attrName>style.visibility</p:attrName>
                                        </p:attrNameLst>
                                      </p:cBhvr>
                                      <p:to>
                                        <p:strVal val="hidden"/>
                                      </p:to>
                                    </p:set>
                                  </p:childTnLst>
                                </p:cTn>
                              </p:par>
                              <p:par>
                                <p:cTn id="642" presetID="10" presetClass="exit" fill="hold" nodeType="withEffect">
                                  <p:stCondLst>
                                    <p:cond delay="0"/>
                                  </p:stCondLst>
                                  <p:childTnLst>
                                    <p:animEffect transition="out" filter="fade">
                                      <p:cBhvr additive="repl">
                                        <p:cTn id="643" dur="500"/>
                                        <p:tgtEl>
                                          <p:spTgt spid="578"/>
                                        </p:tgtEl>
                                      </p:cBhvr>
                                    </p:animEffect>
                                    <p:set>
                                      <p:cBhvr>
                                        <p:cTn id="644" dur="1" fill="hold">
                                          <p:stCondLst>
                                            <p:cond delay="499"/>
                                          </p:stCondLst>
                                        </p:cTn>
                                        <p:tgtEl>
                                          <p:spTgt spid="578"/>
                                        </p:tgtEl>
                                        <p:attrNameLst>
                                          <p:attrName>style.visibility</p:attrName>
                                        </p:attrNameLst>
                                      </p:cBhvr>
                                      <p:to>
                                        <p:strVal val="hidden"/>
                                      </p:to>
                                    </p:set>
                                  </p:childTnLst>
                                </p:cTn>
                              </p:par>
                              <p:par>
                                <p:cTn id="645" presetID="10" presetClass="exit" fill="hold" nodeType="withEffect">
                                  <p:stCondLst>
                                    <p:cond delay="0"/>
                                  </p:stCondLst>
                                  <p:childTnLst>
                                    <p:animEffect transition="out" filter="fade">
                                      <p:cBhvr additive="repl">
                                        <p:cTn id="646" dur="500"/>
                                        <p:tgtEl>
                                          <p:spTgt spid="583"/>
                                        </p:tgtEl>
                                      </p:cBhvr>
                                    </p:animEffect>
                                    <p:set>
                                      <p:cBhvr>
                                        <p:cTn id="647" dur="1" fill="hold">
                                          <p:stCondLst>
                                            <p:cond delay="499"/>
                                          </p:stCondLst>
                                        </p:cTn>
                                        <p:tgtEl>
                                          <p:spTgt spid="583"/>
                                        </p:tgtEl>
                                        <p:attrNameLst>
                                          <p:attrName>style.visibility</p:attrName>
                                        </p:attrNameLst>
                                      </p:cBhvr>
                                      <p:to>
                                        <p:strVal val="hidden"/>
                                      </p:to>
                                    </p:set>
                                  </p:childTnLst>
                                </p:cTn>
                              </p:par>
                              <p:par>
                                <p:cTn id="648" presetID="10" presetClass="exit" fill="hold" nodeType="withEffect">
                                  <p:stCondLst>
                                    <p:cond delay="0"/>
                                  </p:stCondLst>
                                  <p:childTnLst>
                                    <p:animEffect transition="out" filter="fade">
                                      <p:cBhvr additive="repl">
                                        <p:cTn id="649" dur="500"/>
                                        <p:tgtEl>
                                          <p:spTgt spid="577"/>
                                        </p:tgtEl>
                                      </p:cBhvr>
                                    </p:animEffect>
                                    <p:set>
                                      <p:cBhvr>
                                        <p:cTn id="650" dur="1" fill="hold">
                                          <p:stCondLst>
                                            <p:cond delay="499"/>
                                          </p:stCondLst>
                                        </p:cTn>
                                        <p:tgtEl>
                                          <p:spTgt spid="577"/>
                                        </p:tgtEl>
                                        <p:attrNameLst>
                                          <p:attrName>style.visibility</p:attrName>
                                        </p:attrNameLst>
                                      </p:cBhvr>
                                      <p:to>
                                        <p:strVal val="hidden"/>
                                      </p:to>
                                    </p:set>
                                  </p:childTnLst>
                                </p:cTn>
                              </p:par>
                              <p:par>
                                <p:cTn id="651" presetID="10" presetClass="exit" fill="hold" nodeType="withEffect">
                                  <p:stCondLst>
                                    <p:cond delay="0"/>
                                  </p:stCondLst>
                                  <p:childTnLst>
                                    <p:animEffect transition="out" filter="fade">
                                      <p:cBhvr additive="repl">
                                        <p:cTn id="652" dur="500"/>
                                        <p:tgtEl>
                                          <p:spTgt spid="603"/>
                                        </p:tgtEl>
                                      </p:cBhvr>
                                    </p:animEffect>
                                    <p:set>
                                      <p:cBhvr>
                                        <p:cTn id="653" dur="1" fill="hold">
                                          <p:stCondLst>
                                            <p:cond delay="499"/>
                                          </p:stCondLst>
                                        </p:cTn>
                                        <p:tgtEl>
                                          <p:spTgt spid="603"/>
                                        </p:tgtEl>
                                        <p:attrNameLst>
                                          <p:attrName>style.visibility</p:attrName>
                                        </p:attrNameLst>
                                      </p:cBhvr>
                                      <p:to>
                                        <p:strVal val="hidden"/>
                                      </p:to>
                                    </p:set>
                                  </p:childTnLst>
                                </p:cTn>
                              </p:par>
                              <p:par>
                                <p:cTn id="654" presetID="10" presetClass="exit" fill="hold" nodeType="withEffect">
                                  <p:stCondLst>
                                    <p:cond delay="0"/>
                                  </p:stCondLst>
                                  <p:childTnLst>
                                    <p:animEffect transition="out" filter="fade">
                                      <p:cBhvr additive="repl">
                                        <p:cTn id="655" dur="500"/>
                                        <p:tgtEl>
                                          <p:spTgt spid="604"/>
                                        </p:tgtEl>
                                      </p:cBhvr>
                                    </p:animEffect>
                                    <p:set>
                                      <p:cBhvr>
                                        <p:cTn id="656" dur="1" fill="hold">
                                          <p:stCondLst>
                                            <p:cond delay="499"/>
                                          </p:stCondLst>
                                        </p:cTn>
                                        <p:tgtEl>
                                          <p:spTgt spid="604"/>
                                        </p:tgtEl>
                                        <p:attrNameLst>
                                          <p:attrName>style.visibility</p:attrName>
                                        </p:attrNameLst>
                                      </p:cBhvr>
                                      <p:to>
                                        <p:strVal val="hidden"/>
                                      </p:to>
                                    </p:set>
                                  </p:childTnLst>
                                </p:cTn>
                              </p:par>
                              <p:par>
                                <p:cTn id="657" presetID="10" presetClass="exit" fill="hold" nodeType="withEffect">
                                  <p:stCondLst>
                                    <p:cond delay="0"/>
                                  </p:stCondLst>
                                  <p:childTnLst>
                                    <p:animEffect transition="out" filter="fade">
                                      <p:cBhvr additive="repl">
                                        <p:cTn id="658" dur="500"/>
                                        <p:tgtEl>
                                          <p:spTgt spid="618"/>
                                        </p:tgtEl>
                                      </p:cBhvr>
                                    </p:animEffect>
                                    <p:set>
                                      <p:cBhvr>
                                        <p:cTn id="659" dur="1" fill="hold">
                                          <p:stCondLst>
                                            <p:cond delay="499"/>
                                          </p:stCondLst>
                                        </p:cTn>
                                        <p:tgtEl>
                                          <p:spTgt spid="618"/>
                                        </p:tgtEl>
                                        <p:attrNameLst>
                                          <p:attrName>style.visibility</p:attrName>
                                        </p:attrNameLst>
                                      </p:cBhvr>
                                      <p:to>
                                        <p:strVal val="hidden"/>
                                      </p:to>
                                    </p:set>
                                  </p:childTnLst>
                                </p:cTn>
                              </p:par>
                              <p:par>
                                <p:cTn id="660" presetID="10" presetClass="exit" fill="hold" nodeType="withEffect">
                                  <p:stCondLst>
                                    <p:cond delay="0"/>
                                  </p:stCondLst>
                                  <p:childTnLst>
                                    <p:animEffect transition="out" filter="fade">
                                      <p:cBhvr additive="repl">
                                        <p:cTn id="661" dur="500"/>
                                        <p:tgtEl>
                                          <p:spTgt spid="623"/>
                                        </p:tgtEl>
                                      </p:cBhvr>
                                    </p:animEffect>
                                    <p:set>
                                      <p:cBhvr>
                                        <p:cTn id="662" dur="1" fill="hold">
                                          <p:stCondLst>
                                            <p:cond delay="499"/>
                                          </p:stCondLst>
                                        </p:cTn>
                                        <p:tgtEl>
                                          <p:spTgt spid="623"/>
                                        </p:tgtEl>
                                        <p:attrNameLst>
                                          <p:attrName>style.visibility</p:attrName>
                                        </p:attrNameLst>
                                      </p:cBhvr>
                                      <p:to>
                                        <p:strVal val="hidden"/>
                                      </p:to>
                                    </p:set>
                                  </p:childTnLst>
                                </p:cTn>
                              </p:par>
                              <p:par>
                                <p:cTn id="663" presetID="42" presetClass="path" fill="hold" nodeType="withEffect">
                                  <p:stCondLst>
                                    <p:cond delay="0"/>
                                  </p:stCondLst>
                                  <p:childTnLst>
                                    <p:animMotion origin="layout" path="M 3.33333E-006 0.15254 L 3.33333E-006 0.30185 E">
                                      <p:cBhvr>
                                        <p:cTn id="664" dur="2000" fill="hold"/>
                                        <p:tgtEl>
                                          <p:spTgt spid="622"/>
                                        </p:tgtEl>
                                        <p:attrNameLst>
                                          <p:attrName>ppt_x</p:attrName>
                                          <p:attrName>ppt_y</p:attrName>
                                        </p:attrNameLst>
                                      </p:cBhvr>
                                    </p:animMotion>
                                  </p:childTnLst>
                                </p:cTn>
                              </p:par>
                            </p:childTnLst>
                          </p:cTn>
                        </p:par>
                        <p:par>
                          <p:cTn id="665" fill="hold">
                            <p:stCondLst>
                              <p:cond delay="2000"/>
                            </p:stCondLst>
                            <p:childTnLst>
                              <p:par>
                                <p:cTn id="666" presetID="10" presetClass="exit" fill="hold" nodeType="afterEffect">
                                  <p:stCondLst>
                                    <p:cond delay="0"/>
                                  </p:stCondLst>
                                  <p:childTnLst>
                                    <p:animEffect transition="out" filter="fade">
                                      <p:cBhvr additive="repl">
                                        <p:cTn id="667" dur="500"/>
                                        <p:tgtEl>
                                          <p:spTgt spid="617"/>
                                        </p:tgtEl>
                                      </p:cBhvr>
                                    </p:animEffect>
                                    <p:set>
                                      <p:cBhvr>
                                        <p:cTn id="668" dur="1" fill="hold">
                                          <p:stCondLst>
                                            <p:cond delay="499"/>
                                          </p:stCondLst>
                                        </p:cTn>
                                        <p:tgtEl>
                                          <p:spTgt spid="617"/>
                                        </p:tgtEl>
                                        <p:attrNameLst>
                                          <p:attrName>style.visibility</p:attrName>
                                        </p:attrNameLst>
                                      </p:cBhvr>
                                      <p:to>
                                        <p:strVal val="hidden"/>
                                      </p:to>
                                    </p:set>
                                  </p:childTnLst>
                                </p:cTn>
                              </p:par>
                              <p:par>
                                <p:cTn id="669" presetID="10" presetClass="exit" fill="hold" nodeType="withEffect">
                                  <p:stCondLst>
                                    <p:cond delay="0"/>
                                  </p:stCondLst>
                                  <p:childTnLst>
                                    <p:animEffect transition="out" filter="fade">
                                      <p:cBhvr additive="repl">
                                        <p:cTn id="670" dur="500"/>
                                        <p:tgtEl>
                                          <p:spTgt spid="622"/>
                                        </p:tgtEl>
                                      </p:cBhvr>
                                    </p:animEffect>
                                    <p:set>
                                      <p:cBhvr>
                                        <p:cTn id="671" dur="1" fill="hold">
                                          <p:stCondLst>
                                            <p:cond delay="499"/>
                                          </p:stCondLst>
                                        </p:cTn>
                                        <p:tgtEl>
                                          <p:spTgt spid="622"/>
                                        </p:tgtEl>
                                        <p:attrNameLst>
                                          <p:attrName>style.visibility</p:attrName>
                                        </p:attrNameLst>
                                      </p:cBhvr>
                                      <p:to>
                                        <p:strVal val="hidden"/>
                                      </p:to>
                                    </p:set>
                                  </p:childTnLst>
                                </p:cTn>
                              </p:par>
                              <p:par>
                                <p:cTn id="672" presetID="10" presetClass="entr" fill="hold" nodeType="withEffect">
                                  <p:stCondLst>
                                    <p:cond delay="0"/>
                                  </p:stCondLst>
                                  <p:childTnLst>
                                    <p:set>
                                      <p:cBhvr>
                                        <p:cTn id="673" dur="1" fill="hold">
                                          <p:stCondLst>
                                            <p:cond delay="0"/>
                                          </p:stCondLst>
                                        </p:cTn>
                                        <p:tgtEl>
                                          <p:spTgt spid="624"/>
                                        </p:tgtEl>
                                        <p:attrNameLst>
                                          <p:attrName>style.visibility</p:attrName>
                                        </p:attrNameLst>
                                      </p:cBhvr>
                                      <p:to>
                                        <p:strVal val="visible"/>
                                      </p:to>
                                    </p:set>
                                    <p:animEffect transition="in" filter="fade">
                                      <p:cBhvr additive="repl">
                                        <p:cTn id="674" dur="500"/>
                                        <p:tgtEl>
                                          <p:spTgt spid="624"/>
                                        </p:tgtEl>
                                      </p:cBhvr>
                                    </p:animEffect>
                                  </p:childTnLst>
                                </p:cTn>
                              </p:par>
                              <p:par>
                                <p:cTn id="675" presetID="1" presetClass="emph" presetSubtype="2" fill="hold" nodeType="withEffect">
                                  <p:stCondLst>
                                    <p:cond delay="0"/>
                                  </p:stCondLst>
                                  <p:childTnLst>
                                    <p:animClr clrSpc="rgb" dir="cw">
                                      <p:cBhvr>
                                        <p:cTn id="676" dur="500" fill="hold"/>
                                        <p:tgtEl>
                                          <p:spTgt spid="551"/>
                                        </p:tgtEl>
                                        <p:attrNameLst>
                                          <p:attrName>fillcolor</p:attrName>
                                        </p:attrNameLst>
                                      </p:cBhvr>
                                      <p:to>
                                        <a:srgbClr val="FEB80A"/>
                                      </p:to>
                                    </p:animClr>
                                    <p:set>
                                      <p:cBhvr>
                                        <p:cTn id="677" dur="500" fill="hold"/>
                                        <p:tgtEl>
                                          <p:spTgt spid="551"/>
                                        </p:tgtEl>
                                        <p:attrNameLst>
                                          <p:attrName>fill.type</p:attrName>
                                        </p:attrNameLst>
                                      </p:cBhvr>
                                      <p:to>
                                        <p:strVal val="solid"/>
                                      </p:to>
                                    </p:set>
                                    <p:set>
                                      <p:cBhvr>
                                        <p:cTn id="678" dur="500" fill="hold"/>
                                        <p:tgtEl>
                                          <p:spTgt spid="551"/>
                                        </p:tgtEl>
                                        <p:attrNameLst>
                                          <p:attrName>fill.on</p:attrName>
                                        </p:attrNameLst>
                                      </p:cBhvr>
                                      <p:to>
                                        <p:strVal val="true"/>
                                      </p:to>
                                    </p:set>
                                  </p:childTnLst>
                                </p:cTn>
                              </p:par>
                            </p:childTnLst>
                          </p:cTn>
                        </p:par>
                      </p:childTnLst>
                    </p:cTn>
                  </p:par>
                  <p:par>
                    <p:cTn id="679" fill="hold">
                      <p:stCondLst>
                        <p:cond delay="indefinite"/>
                      </p:stCondLst>
                      <p:childTnLst>
                        <p:par>
                          <p:cTn id="680" fill="hold">
                            <p:stCondLst>
                              <p:cond delay="0"/>
                            </p:stCondLst>
                            <p:childTnLst>
                              <p:par>
                                <p:cTn id="681" presetID="10" presetClass="entr" fill="hold" nodeType="clickEffect">
                                  <p:stCondLst>
                                    <p:cond delay="0"/>
                                  </p:stCondLst>
                                  <p:childTnLst>
                                    <p:set>
                                      <p:cBhvr>
                                        <p:cTn id="682" dur="1" fill="hold">
                                          <p:stCondLst>
                                            <p:cond delay="0"/>
                                          </p:stCondLst>
                                        </p:cTn>
                                        <p:tgtEl>
                                          <p:spTgt spid="625"/>
                                        </p:tgtEl>
                                        <p:attrNameLst>
                                          <p:attrName>style.visibility</p:attrName>
                                        </p:attrNameLst>
                                      </p:cBhvr>
                                      <p:to>
                                        <p:strVal val="visible"/>
                                      </p:to>
                                    </p:set>
                                    <p:animEffect transition="in" filter="fade">
                                      <p:cBhvr additive="repl">
                                        <p:cTn id="683" dur="500"/>
                                        <p:tgtEl>
                                          <p:spTgt spid="625"/>
                                        </p:tgtEl>
                                      </p:cBhvr>
                                    </p:animEffect>
                                  </p:childTnLst>
                                </p:cTn>
                              </p:par>
                              <p:par>
                                <p:cTn id="684" presetID="10" presetClass="exit" fill="hold" nodeType="withEffect">
                                  <p:stCondLst>
                                    <p:cond delay="0"/>
                                  </p:stCondLst>
                                  <p:childTnLst>
                                    <p:animEffect transition="out" filter="fade">
                                      <p:cBhvr additive="repl">
                                        <p:cTn id="685" dur="500"/>
                                        <p:tgtEl>
                                          <p:spTgt spid="613"/>
                                        </p:tgtEl>
                                      </p:cBhvr>
                                    </p:animEffect>
                                    <p:set>
                                      <p:cBhvr>
                                        <p:cTn id="686" dur="1" fill="hold">
                                          <p:stCondLst>
                                            <p:cond delay="499"/>
                                          </p:stCondLst>
                                        </p:cTn>
                                        <p:tgtEl>
                                          <p:spTgt spid="613"/>
                                        </p:tgtEl>
                                        <p:attrNameLst>
                                          <p:attrName>style.visibility</p:attrName>
                                        </p:attrNameLst>
                                      </p:cBhvr>
                                      <p:to>
                                        <p:strVal val="hidden"/>
                                      </p:to>
                                    </p:set>
                                  </p:childTnLst>
                                </p:cTn>
                              </p:par>
                            </p:childTnLst>
                          </p:cTn>
                        </p:par>
                      </p:childTnLst>
                    </p:cTn>
                  </p:par>
                  <p:par>
                    <p:cTn id="687" fill="hold">
                      <p:stCondLst>
                        <p:cond delay="indefinite"/>
                      </p:stCondLst>
                      <p:childTnLst>
                        <p:par>
                          <p:cTn id="688" fill="hold">
                            <p:stCondLst>
                              <p:cond delay="0"/>
                            </p:stCondLst>
                            <p:childTnLst>
                              <p:par>
                                <p:cTn id="689" presetID="10" presetClass="exit" fill="hold" nodeType="clickEffect">
                                  <p:stCondLst>
                                    <p:cond delay="0"/>
                                  </p:stCondLst>
                                  <p:childTnLst>
                                    <p:animEffect transition="out" filter="fade">
                                      <p:cBhvr additive="repl">
                                        <p:cTn id="690" dur="500"/>
                                        <p:tgtEl>
                                          <p:spTgt spid="596"/>
                                        </p:tgtEl>
                                      </p:cBhvr>
                                    </p:animEffect>
                                    <p:set>
                                      <p:cBhvr>
                                        <p:cTn id="691" dur="1" fill="hold">
                                          <p:stCondLst>
                                            <p:cond delay="499"/>
                                          </p:stCondLst>
                                        </p:cTn>
                                        <p:tgtEl>
                                          <p:spTgt spid="596"/>
                                        </p:tgtEl>
                                        <p:attrNameLst>
                                          <p:attrName>style.visibility</p:attrName>
                                        </p:attrNameLst>
                                      </p:cBhvr>
                                      <p:to>
                                        <p:strVal val="hidden"/>
                                      </p:to>
                                    </p:set>
                                  </p:childTnLst>
                                </p:cTn>
                              </p:par>
                              <p:par>
                                <p:cTn id="692" presetID="10" presetClass="exit" fill="hold" nodeType="withEffect">
                                  <p:stCondLst>
                                    <p:cond delay="0"/>
                                  </p:stCondLst>
                                  <p:childTnLst>
                                    <p:animEffect transition="out" filter="fade">
                                      <p:cBhvr additive="repl">
                                        <p:cTn id="693" dur="500"/>
                                        <p:tgtEl>
                                          <p:spTgt spid="567"/>
                                        </p:tgtEl>
                                      </p:cBhvr>
                                    </p:animEffect>
                                    <p:set>
                                      <p:cBhvr>
                                        <p:cTn id="694" dur="1" fill="hold">
                                          <p:stCondLst>
                                            <p:cond delay="499"/>
                                          </p:stCondLst>
                                        </p:cTn>
                                        <p:tgtEl>
                                          <p:spTgt spid="567"/>
                                        </p:tgtEl>
                                        <p:attrNameLst>
                                          <p:attrName>style.visibility</p:attrName>
                                        </p:attrNameLst>
                                      </p:cBhvr>
                                      <p:to>
                                        <p:strVal val="hidden"/>
                                      </p:to>
                                    </p:set>
                                  </p:childTnLst>
                                </p:cTn>
                              </p:par>
                              <p:par>
                                <p:cTn id="695" presetID="10" presetClass="exit" fill="hold" nodeType="withEffect">
                                  <p:stCondLst>
                                    <p:cond delay="0"/>
                                  </p:stCondLst>
                                  <p:childTnLst>
                                    <p:animEffect transition="out" filter="fade">
                                      <p:cBhvr additive="repl">
                                        <p:cTn id="696" dur="500"/>
                                        <p:tgtEl>
                                          <p:spTgt spid="569"/>
                                        </p:tgtEl>
                                      </p:cBhvr>
                                    </p:animEffect>
                                    <p:set>
                                      <p:cBhvr>
                                        <p:cTn id="697" dur="1" fill="hold">
                                          <p:stCondLst>
                                            <p:cond delay="499"/>
                                          </p:stCondLst>
                                        </p:cTn>
                                        <p:tgtEl>
                                          <p:spTgt spid="569"/>
                                        </p:tgtEl>
                                        <p:attrNameLst>
                                          <p:attrName>style.visibility</p:attrName>
                                        </p:attrNameLst>
                                      </p:cBhvr>
                                      <p:to>
                                        <p:strVal val="hidden"/>
                                      </p:to>
                                    </p:set>
                                  </p:childTnLst>
                                </p:cTn>
                              </p:par>
                              <p:par>
                                <p:cTn id="698" presetID="10" presetClass="exit" fill="hold" nodeType="withEffect">
                                  <p:stCondLst>
                                    <p:cond delay="0"/>
                                  </p:stCondLst>
                                  <p:childTnLst>
                                    <p:animEffect transition="out" filter="fade">
                                      <p:cBhvr additive="repl">
                                        <p:cTn id="699" dur="500"/>
                                        <p:tgtEl>
                                          <p:spTgt spid="565"/>
                                        </p:tgtEl>
                                      </p:cBhvr>
                                    </p:animEffect>
                                    <p:set>
                                      <p:cBhvr>
                                        <p:cTn id="700" dur="1" fill="hold">
                                          <p:stCondLst>
                                            <p:cond delay="499"/>
                                          </p:stCondLst>
                                        </p:cTn>
                                        <p:tgtEl>
                                          <p:spTgt spid="565"/>
                                        </p:tgtEl>
                                        <p:attrNameLst>
                                          <p:attrName>style.visibility</p:attrName>
                                        </p:attrNameLst>
                                      </p:cBhvr>
                                      <p:to>
                                        <p:strVal val="hidden"/>
                                      </p:to>
                                    </p:set>
                                  </p:childTnLst>
                                </p:cTn>
                              </p:par>
                              <p:par>
                                <p:cTn id="701" presetID="10" presetClass="exit" fill="hold" nodeType="withEffect">
                                  <p:stCondLst>
                                    <p:cond delay="0"/>
                                  </p:stCondLst>
                                  <p:childTnLst>
                                    <p:animEffect transition="out" filter="fade">
                                      <p:cBhvr additive="repl">
                                        <p:cTn id="702" dur="500"/>
                                        <p:tgtEl>
                                          <p:spTgt spid="563"/>
                                        </p:tgtEl>
                                      </p:cBhvr>
                                    </p:animEffect>
                                    <p:set>
                                      <p:cBhvr>
                                        <p:cTn id="703" dur="1" fill="hold">
                                          <p:stCondLst>
                                            <p:cond delay="499"/>
                                          </p:stCondLst>
                                        </p:cTn>
                                        <p:tgtEl>
                                          <p:spTgt spid="563"/>
                                        </p:tgtEl>
                                        <p:attrNameLst>
                                          <p:attrName>style.visibility</p:attrName>
                                        </p:attrNameLst>
                                      </p:cBhvr>
                                      <p:to>
                                        <p:strVal val="hidden"/>
                                      </p:to>
                                    </p:set>
                                  </p:childTnLst>
                                </p:cTn>
                              </p:par>
                              <p:par>
                                <p:cTn id="704" presetID="10" presetClass="exit" fill="hold" nodeType="withEffect">
                                  <p:stCondLst>
                                    <p:cond delay="0"/>
                                  </p:stCondLst>
                                  <p:childTnLst>
                                    <p:animEffect transition="out" filter="fade">
                                      <p:cBhvr additive="repl">
                                        <p:cTn id="705" dur="500"/>
                                        <p:tgtEl>
                                          <p:spTgt spid="564"/>
                                        </p:tgtEl>
                                      </p:cBhvr>
                                    </p:animEffect>
                                    <p:set>
                                      <p:cBhvr>
                                        <p:cTn id="706" dur="1" fill="hold">
                                          <p:stCondLst>
                                            <p:cond delay="499"/>
                                          </p:stCondLst>
                                        </p:cTn>
                                        <p:tgtEl>
                                          <p:spTgt spid="564"/>
                                        </p:tgtEl>
                                        <p:attrNameLst>
                                          <p:attrName>style.visibility</p:attrName>
                                        </p:attrNameLst>
                                      </p:cBhvr>
                                      <p:to>
                                        <p:strVal val="hidden"/>
                                      </p:to>
                                    </p:set>
                                  </p:childTnLst>
                                </p:cTn>
                              </p:par>
                              <p:par>
                                <p:cTn id="707" presetID="10" presetClass="exit" fill="hold" nodeType="withEffect">
                                  <p:stCondLst>
                                    <p:cond delay="0"/>
                                  </p:stCondLst>
                                  <p:childTnLst>
                                    <p:animEffect transition="out" filter="fade">
                                      <p:cBhvr additive="repl">
                                        <p:cTn id="708" dur="500"/>
                                        <p:tgtEl>
                                          <p:spTgt spid="571"/>
                                        </p:tgtEl>
                                      </p:cBhvr>
                                    </p:animEffect>
                                    <p:set>
                                      <p:cBhvr>
                                        <p:cTn id="709" dur="1" fill="hold">
                                          <p:stCondLst>
                                            <p:cond delay="499"/>
                                          </p:stCondLst>
                                        </p:cTn>
                                        <p:tgtEl>
                                          <p:spTgt spid="571"/>
                                        </p:tgtEl>
                                        <p:attrNameLst>
                                          <p:attrName>style.visibility</p:attrName>
                                        </p:attrNameLst>
                                      </p:cBhvr>
                                      <p:to>
                                        <p:strVal val="hidden"/>
                                      </p:to>
                                    </p:set>
                                  </p:childTnLst>
                                </p:cTn>
                              </p:par>
                              <p:par>
                                <p:cTn id="710" presetID="10" presetClass="exit" fill="hold" nodeType="withEffect">
                                  <p:stCondLst>
                                    <p:cond delay="0"/>
                                  </p:stCondLst>
                                  <p:childTnLst>
                                    <p:animEffect transition="out" filter="fade">
                                      <p:cBhvr additive="repl">
                                        <p:cTn id="711" dur="500"/>
                                        <p:tgtEl>
                                          <p:spTgt spid="570"/>
                                        </p:tgtEl>
                                      </p:cBhvr>
                                    </p:animEffect>
                                    <p:set>
                                      <p:cBhvr>
                                        <p:cTn id="712" dur="1" fill="hold">
                                          <p:stCondLst>
                                            <p:cond delay="499"/>
                                          </p:stCondLst>
                                        </p:cTn>
                                        <p:tgtEl>
                                          <p:spTgt spid="570"/>
                                        </p:tgtEl>
                                        <p:attrNameLst>
                                          <p:attrName>style.visibility</p:attrName>
                                        </p:attrNameLst>
                                      </p:cBhvr>
                                      <p:to>
                                        <p:strVal val="hidden"/>
                                      </p:to>
                                    </p:set>
                                  </p:childTnLst>
                                </p:cTn>
                              </p:par>
                              <p:par>
                                <p:cTn id="713" presetID="10" presetClass="exit" fill="hold" nodeType="withEffect">
                                  <p:stCondLst>
                                    <p:cond delay="0"/>
                                  </p:stCondLst>
                                  <p:childTnLst>
                                    <p:animEffect transition="out" filter="fade">
                                      <p:cBhvr additive="repl">
                                        <p:cTn id="714" dur="500"/>
                                        <p:tgtEl>
                                          <p:spTgt spid="602"/>
                                        </p:tgtEl>
                                      </p:cBhvr>
                                    </p:animEffect>
                                    <p:set>
                                      <p:cBhvr>
                                        <p:cTn id="715" dur="1" fill="hold">
                                          <p:stCondLst>
                                            <p:cond delay="499"/>
                                          </p:stCondLst>
                                        </p:cTn>
                                        <p:tgtEl>
                                          <p:spTgt spid="602"/>
                                        </p:tgtEl>
                                        <p:attrNameLst>
                                          <p:attrName>style.visibility</p:attrName>
                                        </p:attrNameLst>
                                      </p:cBhvr>
                                      <p:to>
                                        <p:strVal val="hidden"/>
                                      </p:to>
                                    </p:set>
                                  </p:childTnLst>
                                </p:cTn>
                              </p:par>
                              <p:par>
                                <p:cTn id="716" presetID="10" presetClass="exit" fill="hold" nodeType="withEffect">
                                  <p:stCondLst>
                                    <p:cond delay="0"/>
                                  </p:stCondLst>
                                  <p:childTnLst>
                                    <p:animEffect transition="out" filter="fade">
                                      <p:cBhvr additive="repl">
                                        <p:cTn id="717" dur="500"/>
                                        <p:tgtEl>
                                          <p:spTgt spid="601"/>
                                        </p:tgtEl>
                                      </p:cBhvr>
                                    </p:animEffect>
                                    <p:set>
                                      <p:cBhvr>
                                        <p:cTn id="718" dur="1" fill="hold">
                                          <p:stCondLst>
                                            <p:cond delay="499"/>
                                          </p:stCondLst>
                                        </p:cTn>
                                        <p:tgtEl>
                                          <p:spTgt spid="601"/>
                                        </p:tgtEl>
                                        <p:attrNameLst>
                                          <p:attrName>style.visibility</p:attrName>
                                        </p:attrNameLst>
                                      </p:cBhvr>
                                      <p:to>
                                        <p:strVal val="hidden"/>
                                      </p:to>
                                    </p:set>
                                  </p:childTnLst>
                                </p:cTn>
                              </p:par>
                              <p:par>
                                <p:cTn id="719" presetID="10" presetClass="exit" fill="hold" nodeType="withEffect">
                                  <p:stCondLst>
                                    <p:cond delay="0"/>
                                  </p:stCondLst>
                                  <p:childTnLst>
                                    <p:animEffect transition="out" filter="fade">
                                      <p:cBhvr additive="repl">
                                        <p:cTn id="720" dur="500"/>
                                        <p:tgtEl>
                                          <p:spTgt spid="616"/>
                                        </p:tgtEl>
                                      </p:cBhvr>
                                    </p:animEffect>
                                    <p:set>
                                      <p:cBhvr>
                                        <p:cTn id="721" dur="1" fill="hold">
                                          <p:stCondLst>
                                            <p:cond delay="499"/>
                                          </p:stCondLst>
                                        </p:cTn>
                                        <p:tgtEl>
                                          <p:spTgt spid="616"/>
                                        </p:tgtEl>
                                        <p:attrNameLst>
                                          <p:attrName>style.visibility</p:attrName>
                                        </p:attrNameLst>
                                      </p:cBhvr>
                                      <p:to>
                                        <p:strVal val="hidden"/>
                                      </p:to>
                                    </p:set>
                                  </p:childTnLst>
                                </p:cTn>
                              </p:par>
                              <p:par>
                                <p:cTn id="722" presetID="10" presetClass="exit" fill="hold" nodeType="withEffect">
                                  <p:stCondLst>
                                    <p:cond delay="0"/>
                                  </p:stCondLst>
                                  <p:childTnLst>
                                    <p:animEffect transition="out" filter="fade">
                                      <p:cBhvr additive="repl">
                                        <p:cTn id="723" dur="500"/>
                                        <p:tgtEl>
                                          <p:spTgt spid="625"/>
                                        </p:tgtEl>
                                      </p:cBhvr>
                                    </p:animEffect>
                                    <p:set>
                                      <p:cBhvr>
                                        <p:cTn id="724" dur="1" fill="hold">
                                          <p:stCondLst>
                                            <p:cond delay="499"/>
                                          </p:stCondLst>
                                        </p:cTn>
                                        <p:tgtEl>
                                          <p:spTgt spid="625"/>
                                        </p:tgtEl>
                                        <p:attrNameLst>
                                          <p:attrName>style.visibility</p:attrName>
                                        </p:attrNameLst>
                                      </p:cBhvr>
                                      <p:to>
                                        <p:strVal val="hidden"/>
                                      </p:to>
                                    </p:set>
                                  </p:childTnLst>
                                </p:cTn>
                              </p:par>
                              <p:par>
                                <p:cTn id="725" presetID="42" presetClass="path" fill="hold" nodeType="withEffect">
                                  <p:stCondLst>
                                    <p:cond delay="0"/>
                                  </p:stCondLst>
                                  <p:childTnLst>
                                    <p:animMotion origin="layout" path="M -4.72222E-006 -7.40741E-007 L -4.72222E-006 0.15023 E">
                                      <p:cBhvr>
                                        <p:cTn id="726" dur="2000" fill="hold"/>
                                        <p:tgtEl>
                                          <p:spTgt spid="624"/>
                                        </p:tgtEl>
                                        <p:attrNameLst>
                                          <p:attrName>ppt_x</p:attrName>
                                          <p:attrName>ppt_y</p:attrName>
                                        </p:attrNameLst>
                                      </p:cBhvr>
                                    </p:animMotion>
                                  </p:childTnLst>
                                </p:cTn>
                              </p:par>
                            </p:childTnLst>
                          </p:cTn>
                        </p:par>
                        <p:par>
                          <p:cTn id="727" fill="hold">
                            <p:stCondLst>
                              <p:cond delay="2000"/>
                            </p:stCondLst>
                            <p:childTnLst>
                              <p:par>
                                <p:cTn id="728" presetID="10" presetClass="entr" fill="hold" nodeType="afterEffect">
                                  <p:stCondLst>
                                    <p:cond delay="0"/>
                                  </p:stCondLst>
                                  <p:childTnLst>
                                    <p:set>
                                      <p:cBhvr>
                                        <p:cTn id="729" dur="1" fill="hold">
                                          <p:stCondLst>
                                            <p:cond delay="0"/>
                                          </p:stCondLst>
                                        </p:cTn>
                                        <p:tgtEl>
                                          <p:spTgt spid="626"/>
                                        </p:tgtEl>
                                        <p:attrNameLst>
                                          <p:attrName>style.visibility</p:attrName>
                                        </p:attrNameLst>
                                      </p:cBhvr>
                                      <p:to>
                                        <p:strVal val="visible"/>
                                      </p:to>
                                    </p:set>
                                    <p:animEffect transition="in" filter="fade">
                                      <p:cBhvr additive="repl">
                                        <p:cTn id="730" dur="500"/>
                                        <p:tgtEl>
                                          <p:spTgt spid="626"/>
                                        </p:tgtEl>
                                      </p:cBhvr>
                                    </p:animEffect>
                                  </p:childTnLst>
                                </p:cTn>
                              </p:par>
                              <p:par>
                                <p:cTn id="731" presetID="10" presetClass="exit" fill="hold" nodeType="withEffect">
                                  <p:stCondLst>
                                    <p:cond delay="0"/>
                                  </p:stCondLst>
                                  <p:childTnLst>
                                    <p:animEffect transition="out" filter="fade">
                                      <p:cBhvr additive="repl">
                                        <p:cTn id="732" dur="500"/>
                                        <p:tgtEl>
                                          <p:spTgt spid="614"/>
                                        </p:tgtEl>
                                      </p:cBhvr>
                                    </p:animEffect>
                                    <p:set>
                                      <p:cBhvr>
                                        <p:cTn id="733" dur="1" fill="hold">
                                          <p:stCondLst>
                                            <p:cond delay="499"/>
                                          </p:stCondLst>
                                        </p:cTn>
                                        <p:tgtEl>
                                          <p:spTgt spid="614"/>
                                        </p:tgtEl>
                                        <p:attrNameLst>
                                          <p:attrName>style.visibility</p:attrName>
                                        </p:attrNameLst>
                                      </p:cBhvr>
                                      <p:to>
                                        <p:strVal val="hidden"/>
                                      </p:to>
                                    </p:set>
                                  </p:childTnLst>
                                </p:cTn>
                              </p:par>
                              <p:par>
                                <p:cTn id="734" presetID="10" presetClass="exit" fill="hold" nodeType="withEffect">
                                  <p:stCondLst>
                                    <p:cond delay="0"/>
                                  </p:stCondLst>
                                  <p:childTnLst>
                                    <p:animEffect transition="out" filter="fade">
                                      <p:cBhvr additive="repl">
                                        <p:cTn id="735" dur="500"/>
                                        <p:tgtEl>
                                          <p:spTgt spid="624"/>
                                        </p:tgtEl>
                                      </p:cBhvr>
                                    </p:animEffect>
                                    <p:set>
                                      <p:cBhvr>
                                        <p:cTn id="736" dur="1" fill="hold">
                                          <p:stCondLst>
                                            <p:cond delay="499"/>
                                          </p:stCondLst>
                                        </p:cTn>
                                        <p:tgtEl>
                                          <p:spTgt spid="624"/>
                                        </p:tgtEl>
                                        <p:attrNameLst>
                                          <p:attrName>style.visibility</p:attrName>
                                        </p:attrNameLst>
                                      </p:cBhvr>
                                      <p:to>
                                        <p:strVal val="hidden"/>
                                      </p:to>
                                    </p:set>
                                  </p:childTnLst>
                                </p:cTn>
                              </p:par>
                              <p:par>
                                <p:cTn id="737" presetID="1" presetClass="emph" presetSubtype="2" fill="hold" nodeType="withEffect">
                                  <p:stCondLst>
                                    <p:cond delay="0"/>
                                  </p:stCondLst>
                                  <p:childTnLst>
                                    <p:animClr clrSpc="rgb" dir="cw">
                                      <p:cBhvr>
                                        <p:cTn id="738" dur="500" fill="hold"/>
                                        <p:tgtEl>
                                          <p:spTgt spid="548"/>
                                        </p:tgtEl>
                                        <p:attrNameLst>
                                          <p:attrName>fillcolor</p:attrName>
                                        </p:attrNameLst>
                                      </p:cBhvr>
                                      <p:to>
                                        <a:srgbClr val="FEB80A"/>
                                      </p:to>
                                    </p:animClr>
                                    <p:set>
                                      <p:cBhvr>
                                        <p:cTn id="739" dur="500" fill="hold"/>
                                        <p:tgtEl>
                                          <p:spTgt spid="548"/>
                                        </p:tgtEl>
                                        <p:attrNameLst>
                                          <p:attrName>fill.type</p:attrName>
                                        </p:attrNameLst>
                                      </p:cBhvr>
                                      <p:to>
                                        <p:strVal val="solid"/>
                                      </p:to>
                                    </p:set>
                                    <p:set>
                                      <p:cBhvr>
                                        <p:cTn id="740" dur="500" fill="hold"/>
                                        <p:tgtEl>
                                          <p:spTgt spid="548"/>
                                        </p:tgtEl>
                                        <p:attrNameLst>
                                          <p:attrName>fill.on</p:attrName>
                                        </p:attrNameLst>
                                      </p:cBhvr>
                                      <p:to>
                                        <p:strVal val="true"/>
                                      </p:to>
                                    </p:set>
                                  </p:childTnLst>
                                </p:cTn>
                              </p:par>
                            </p:childTnLst>
                          </p:cTn>
                        </p:par>
                      </p:childTnLst>
                    </p:cTn>
                  </p:par>
                  <p:par>
                    <p:cTn id="741" fill="hold">
                      <p:stCondLst>
                        <p:cond delay="indefinite"/>
                      </p:stCondLst>
                      <p:childTnLst>
                        <p:par>
                          <p:cTn id="742" fill="hold">
                            <p:stCondLst>
                              <p:cond delay="0"/>
                            </p:stCondLst>
                            <p:childTnLst>
                              <p:par>
                                <p:cTn id="743" presetID="10" presetClass="entr" fill="hold" nodeType="clickEffect">
                                  <p:stCondLst>
                                    <p:cond delay="0"/>
                                  </p:stCondLst>
                                  <p:childTnLst>
                                    <p:set>
                                      <p:cBhvr>
                                        <p:cTn id="744" dur="1" fill="hold">
                                          <p:stCondLst>
                                            <p:cond delay="0"/>
                                          </p:stCondLst>
                                        </p:cTn>
                                        <p:tgtEl>
                                          <p:spTgt spid="627"/>
                                        </p:tgtEl>
                                        <p:attrNameLst>
                                          <p:attrName>style.visibility</p:attrName>
                                        </p:attrNameLst>
                                      </p:cBhvr>
                                      <p:to>
                                        <p:strVal val="visible"/>
                                      </p:to>
                                    </p:set>
                                    <p:animEffect transition="in" filter="fade">
                                      <p:cBhvr additive="repl">
                                        <p:cTn id="745" dur="500"/>
                                        <p:tgtEl>
                                          <p:spTgt spid="627"/>
                                        </p:tgtEl>
                                      </p:cBhvr>
                                    </p:animEffect>
                                  </p:childTnLst>
                                </p:cTn>
                              </p:par>
                              <p:par>
                                <p:cTn id="746" presetID="10" presetClass="exit" fill="hold" nodeType="withEffect">
                                  <p:stCondLst>
                                    <p:cond delay="0"/>
                                  </p:stCondLst>
                                  <p:childTnLst>
                                    <p:animEffect transition="out" filter="fade">
                                      <p:cBhvr additive="repl">
                                        <p:cTn id="747" dur="500"/>
                                        <p:tgtEl>
                                          <p:spTgt spid="615"/>
                                        </p:tgtEl>
                                      </p:cBhvr>
                                    </p:animEffect>
                                    <p:set>
                                      <p:cBhvr>
                                        <p:cTn id="748" dur="1" fill="hold">
                                          <p:stCondLst>
                                            <p:cond delay="499"/>
                                          </p:stCondLst>
                                        </p:cTn>
                                        <p:tgtEl>
                                          <p:spTgt spid="615"/>
                                        </p:tgtEl>
                                        <p:attrNameLst>
                                          <p:attrName>style.visibility</p:attrName>
                                        </p:attrNameLst>
                                      </p:cBhvr>
                                      <p:to>
                                        <p:strVal val="hidden"/>
                                      </p:to>
                                    </p:set>
                                  </p:childTnLst>
                                </p:cTn>
                              </p:par>
                            </p:childTnLst>
                          </p:cTn>
                        </p:par>
                      </p:childTnLst>
                    </p:cTn>
                  </p:par>
                  <p:par>
                    <p:cTn id="749" fill="hold">
                      <p:stCondLst>
                        <p:cond delay="indefinite"/>
                      </p:stCondLst>
                      <p:childTnLst>
                        <p:par>
                          <p:cTn id="750" fill="hold">
                            <p:stCondLst>
                              <p:cond delay="0"/>
                            </p:stCondLst>
                            <p:childTnLst>
                              <p:par>
                                <p:cTn id="751" presetID="10" presetClass="exit" fill="hold" nodeType="clickEffect">
                                  <p:stCondLst>
                                    <p:cond delay="0"/>
                                  </p:stCondLst>
                                  <p:childTnLst>
                                    <p:animEffect transition="out" filter="fade">
                                      <p:cBhvr additive="repl">
                                        <p:cTn id="752" dur="500"/>
                                        <p:tgtEl>
                                          <p:spTgt spid="568"/>
                                        </p:tgtEl>
                                      </p:cBhvr>
                                    </p:animEffect>
                                    <p:set>
                                      <p:cBhvr>
                                        <p:cTn id="753" dur="1" fill="hold">
                                          <p:stCondLst>
                                            <p:cond delay="499"/>
                                          </p:stCondLst>
                                        </p:cTn>
                                        <p:tgtEl>
                                          <p:spTgt spid="568"/>
                                        </p:tgtEl>
                                        <p:attrNameLst>
                                          <p:attrName>style.visibility</p:attrName>
                                        </p:attrNameLst>
                                      </p:cBhvr>
                                      <p:to>
                                        <p:strVal val="hidden"/>
                                      </p:to>
                                    </p:set>
                                  </p:childTnLst>
                                </p:cTn>
                              </p:par>
                              <p:par>
                                <p:cTn id="754" presetID="10" presetClass="exit" fill="hold" nodeType="withEffect">
                                  <p:stCondLst>
                                    <p:cond delay="0"/>
                                  </p:stCondLst>
                                  <p:childTnLst>
                                    <p:animEffect transition="out" filter="fade">
                                      <p:cBhvr additive="repl">
                                        <p:cTn id="755" dur="500"/>
                                        <p:tgtEl>
                                          <p:spTgt spid="595"/>
                                        </p:tgtEl>
                                      </p:cBhvr>
                                    </p:animEffect>
                                    <p:set>
                                      <p:cBhvr>
                                        <p:cTn id="756" dur="1" fill="hold">
                                          <p:stCondLst>
                                            <p:cond delay="499"/>
                                          </p:stCondLst>
                                        </p:cTn>
                                        <p:tgtEl>
                                          <p:spTgt spid="595"/>
                                        </p:tgtEl>
                                        <p:attrNameLst>
                                          <p:attrName>style.visibility</p:attrName>
                                        </p:attrNameLst>
                                      </p:cBhvr>
                                      <p:to>
                                        <p:strVal val="hidden"/>
                                      </p:to>
                                    </p:set>
                                  </p:childTnLst>
                                </p:cTn>
                              </p:par>
                              <p:par>
                                <p:cTn id="757" presetID="10" presetClass="exit" fill="hold" nodeType="withEffect">
                                  <p:stCondLst>
                                    <p:cond delay="0"/>
                                  </p:stCondLst>
                                  <p:childTnLst>
                                    <p:animEffect transition="out" filter="fade">
                                      <p:cBhvr additive="repl">
                                        <p:cTn id="758" dur="500"/>
                                        <p:tgtEl>
                                          <p:spTgt spid="594"/>
                                        </p:tgtEl>
                                      </p:cBhvr>
                                    </p:animEffect>
                                    <p:set>
                                      <p:cBhvr>
                                        <p:cTn id="759" dur="1" fill="hold">
                                          <p:stCondLst>
                                            <p:cond delay="499"/>
                                          </p:stCondLst>
                                        </p:cTn>
                                        <p:tgtEl>
                                          <p:spTgt spid="594"/>
                                        </p:tgtEl>
                                        <p:attrNameLst>
                                          <p:attrName>style.visibility</p:attrName>
                                        </p:attrNameLst>
                                      </p:cBhvr>
                                      <p:to>
                                        <p:strVal val="hidden"/>
                                      </p:to>
                                    </p:set>
                                  </p:childTnLst>
                                </p:cTn>
                              </p:par>
                              <p:par>
                                <p:cTn id="760" presetID="10" presetClass="exit" fill="hold" nodeType="withEffect">
                                  <p:stCondLst>
                                    <p:cond delay="0"/>
                                  </p:stCondLst>
                                  <p:childTnLst>
                                    <p:animEffect transition="out" filter="fade">
                                      <p:cBhvr additive="repl">
                                        <p:cTn id="761" dur="500"/>
                                        <p:tgtEl>
                                          <p:spTgt spid="574"/>
                                        </p:tgtEl>
                                      </p:cBhvr>
                                    </p:animEffect>
                                    <p:set>
                                      <p:cBhvr>
                                        <p:cTn id="762" dur="1" fill="hold">
                                          <p:stCondLst>
                                            <p:cond delay="499"/>
                                          </p:stCondLst>
                                        </p:cTn>
                                        <p:tgtEl>
                                          <p:spTgt spid="574"/>
                                        </p:tgtEl>
                                        <p:attrNameLst>
                                          <p:attrName>style.visibility</p:attrName>
                                        </p:attrNameLst>
                                      </p:cBhvr>
                                      <p:to>
                                        <p:strVal val="hidden"/>
                                      </p:to>
                                    </p:set>
                                  </p:childTnLst>
                                </p:cTn>
                              </p:par>
                              <p:par>
                                <p:cTn id="763" presetID="10" presetClass="exit" fill="hold" nodeType="withEffect">
                                  <p:stCondLst>
                                    <p:cond delay="0"/>
                                  </p:stCondLst>
                                  <p:childTnLst>
                                    <p:animEffect transition="out" filter="fade">
                                      <p:cBhvr additive="repl">
                                        <p:cTn id="764" dur="500"/>
                                        <p:tgtEl>
                                          <p:spTgt spid="575"/>
                                        </p:tgtEl>
                                      </p:cBhvr>
                                    </p:animEffect>
                                    <p:set>
                                      <p:cBhvr>
                                        <p:cTn id="765" dur="1" fill="hold">
                                          <p:stCondLst>
                                            <p:cond delay="499"/>
                                          </p:stCondLst>
                                        </p:cTn>
                                        <p:tgtEl>
                                          <p:spTgt spid="575"/>
                                        </p:tgtEl>
                                        <p:attrNameLst>
                                          <p:attrName>style.visibility</p:attrName>
                                        </p:attrNameLst>
                                      </p:cBhvr>
                                      <p:to>
                                        <p:strVal val="hidden"/>
                                      </p:to>
                                    </p:set>
                                  </p:childTnLst>
                                </p:cTn>
                              </p:par>
                              <p:par>
                                <p:cTn id="766" presetID="10" presetClass="exit" fill="hold" nodeType="withEffect">
                                  <p:stCondLst>
                                    <p:cond delay="0"/>
                                  </p:stCondLst>
                                  <p:childTnLst>
                                    <p:animEffect transition="out" filter="fade">
                                      <p:cBhvr additive="repl">
                                        <p:cTn id="767" dur="500"/>
                                        <p:tgtEl>
                                          <p:spTgt spid="572"/>
                                        </p:tgtEl>
                                      </p:cBhvr>
                                    </p:animEffect>
                                    <p:set>
                                      <p:cBhvr>
                                        <p:cTn id="768" dur="1" fill="hold">
                                          <p:stCondLst>
                                            <p:cond delay="499"/>
                                          </p:stCondLst>
                                        </p:cTn>
                                        <p:tgtEl>
                                          <p:spTgt spid="572"/>
                                        </p:tgtEl>
                                        <p:attrNameLst>
                                          <p:attrName>style.visibility</p:attrName>
                                        </p:attrNameLst>
                                      </p:cBhvr>
                                      <p:to>
                                        <p:strVal val="hidden"/>
                                      </p:to>
                                    </p:set>
                                  </p:childTnLst>
                                </p:cTn>
                              </p:par>
                              <p:par>
                                <p:cTn id="769" presetID="10" presetClass="exit" fill="hold" nodeType="withEffect">
                                  <p:stCondLst>
                                    <p:cond delay="0"/>
                                  </p:stCondLst>
                                  <p:childTnLst>
                                    <p:animEffect transition="out" filter="fade">
                                      <p:cBhvr additive="repl">
                                        <p:cTn id="770" dur="500"/>
                                        <p:tgtEl>
                                          <p:spTgt spid="593"/>
                                        </p:tgtEl>
                                      </p:cBhvr>
                                    </p:animEffect>
                                    <p:set>
                                      <p:cBhvr>
                                        <p:cTn id="771" dur="1" fill="hold">
                                          <p:stCondLst>
                                            <p:cond delay="499"/>
                                          </p:stCondLst>
                                        </p:cTn>
                                        <p:tgtEl>
                                          <p:spTgt spid="593"/>
                                        </p:tgtEl>
                                        <p:attrNameLst>
                                          <p:attrName>style.visibility</p:attrName>
                                        </p:attrNameLst>
                                      </p:cBhvr>
                                      <p:to>
                                        <p:strVal val="hidden"/>
                                      </p:to>
                                    </p:set>
                                  </p:childTnLst>
                                </p:cTn>
                              </p:par>
                              <p:par>
                                <p:cTn id="772" presetID="10" presetClass="exit" fill="hold" nodeType="withEffect">
                                  <p:stCondLst>
                                    <p:cond delay="0"/>
                                  </p:stCondLst>
                                  <p:childTnLst>
                                    <p:animEffect transition="out" filter="fade">
                                      <p:cBhvr additive="repl">
                                        <p:cTn id="773" dur="500"/>
                                        <p:tgtEl>
                                          <p:spTgt spid="576"/>
                                        </p:tgtEl>
                                      </p:cBhvr>
                                    </p:animEffect>
                                    <p:set>
                                      <p:cBhvr>
                                        <p:cTn id="774" dur="1" fill="hold">
                                          <p:stCondLst>
                                            <p:cond delay="499"/>
                                          </p:stCondLst>
                                        </p:cTn>
                                        <p:tgtEl>
                                          <p:spTgt spid="576"/>
                                        </p:tgtEl>
                                        <p:attrNameLst>
                                          <p:attrName>style.visibility</p:attrName>
                                        </p:attrNameLst>
                                      </p:cBhvr>
                                      <p:to>
                                        <p:strVal val="hidden"/>
                                      </p:to>
                                    </p:set>
                                  </p:childTnLst>
                                </p:cTn>
                              </p:par>
                              <p:par>
                                <p:cTn id="775" presetID="10" presetClass="exit" fill="hold" nodeType="withEffect">
                                  <p:stCondLst>
                                    <p:cond delay="0"/>
                                  </p:stCondLst>
                                  <p:childTnLst>
                                    <p:animEffect transition="out" filter="fade">
                                      <p:cBhvr additive="repl">
                                        <p:cTn id="776" dur="500"/>
                                        <p:tgtEl>
                                          <p:spTgt spid="599"/>
                                        </p:tgtEl>
                                      </p:cBhvr>
                                    </p:animEffect>
                                    <p:set>
                                      <p:cBhvr>
                                        <p:cTn id="777" dur="1" fill="hold">
                                          <p:stCondLst>
                                            <p:cond delay="499"/>
                                          </p:stCondLst>
                                        </p:cTn>
                                        <p:tgtEl>
                                          <p:spTgt spid="599"/>
                                        </p:tgtEl>
                                        <p:attrNameLst>
                                          <p:attrName>style.visibility</p:attrName>
                                        </p:attrNameLst>
                                      </p:cBhvr>
                                      <p:to>
                                        <p:strVal val="hidden"/>
                                      </p:to>
                                    </p:set>
                                  </p:childTnLst>
                                </p:cTn>
                              </p:par>
                              <p:par>
                                <p:cTn id="778" presetID="10" presetClass="exit" fill="hold" nodeType="withEffect">
                                  <p:stCondLst>
                                    <p:cond delay="0"/>
                                  </p:stCondLst>
                                  <p:childTnLst>
                                    <p:animEffect transition="out" filter="fade">
                                      <p:cBhvr additive="repl">
                                        <p:cTn id="779" dur="500"/>
                                        <p:tgtEl>
                                          <p:spTgt spid="600"/>
                                        </p:tgtEl>
                                      </p:cBhvr>
                                    </p:animEffect>
                                    <p:set>
                                      <p:cBhvr>
                                        <p:cTn id="780" dur="1" fill="hold">
                                          <p:stCondLst>
                                            <p:cond delay="499"/>
                                          </p:stCondLst>
                                        </p:cTn>
                                        <p:tgtEl>
                                          <p:spTgt spid="600"/>
                                        </p:tgtEl>
                                        <p:attrNameLst>
                                          <p:attrName>style.visibility</p:attrName>
                                        </p:attrNameLst>
                                      </p:cBhvr>
                                      <p:to>
                                        <p:strVal val="hidden"/>
                                      </p:to>
                                    </p:set>
                                  </p:childTnLst>
                                </p:cTn>
                              </p:par>
                              <p:par>
                                <p:cTn id="781" presetID="10" presetClass="exit" fill="hold" nodeType="withEffect">
                                  <p:stCondLst>
                                    <p:cond delay="0"/>
                                  </p:stCondLst>
                                  <p:childTnLst>
                                    <p:animEffect transition="out" filter="fade">
                                      <p:cBhvr additive="repl">
                                        <p:cTn id="782" dur="500"/>
                                        <p:tgtEl>
                                          <p:spTgt spid="627"/>
                                        </p:tgtEl>
                                      </p:cBhvr>
                                    </p:animEffect>
                                    <p:set>
                                      <p:cBhvr>
                                        <p:cTn id="783" dur="1" fill="hold">
                                          <p:stCondLst>
                                            <p:cond delay="499"/>
                                          </p:stCondLst>
                                        </p:cTn>
                                        <p:tgtEl>
                                          <p:spTgt spid="627"/>
                                        </p:tgtEl>
                                        <p:attrNameLst>
                                          <p:attrName>style.visibility</p:attrName>
                                        </p:attrNameLst>
                                      </p:cBhvr>
                                      <p:to>
                                        <p:strVal val="hidden"/>
                                      </p:to>
                                    </p:set>
                                  </p:childTnLst>
                                </p:cTn>
                              </p:par>
                              <p:par>
                                <p:cTn id="784" presetID="10" presetClass="exit" fill="hold" nodeType="withEffect">
                                  <p:stCondLst>
                                    <p:cond delay="0"/>
                                  </p:stCondLst>
                                  <p:childTnLst>
                                    <p:animEffect transition="out" filter="fade">
                                      <p:cBhvr additive="repl">
                                        <p:cTn id="785" dur="500"/>
                                        <p:tgtEl>
                                          <p:spTgt spid="573"/>
                                        </p:tgtEl>
                                      </p:cBhvr>
                                    </p:animEffect>
                                    <p:set>
                                      <p:cBhvr>
                                        <p:cTn id="786" dur="1" fill="hold">
                                          <p:stCondLst>
                                            <p:cond delay="499"/>
                                          </p:stCondLst>
                                        </p:cTn>
                                        <p:tgtEl>
                                          <p:spTgt spid="573"/>
                                        </p:tgtEl>
                                        <p:attrNameLst>
                                          <p:attrName>style.visibility</p:attrName>
                                        </p:attrNameLst>
                                      </p:cBhvr>
                                      <p:to>
                                        <p:strVal val="hidden"/>
                                      </p:to>
                                    </p:set>
                                  </p:childTnLst>
                                </p:cTn>
                              </p:par>
                            </p:childTnLst>
                          </p:cTn>
                        </p:par>
                        <p:par>
                          <p:cTn id="787" fill="hold">
                            <p:stCondLst>
                              <p:cond delay="500"/>
                            </p:stCondLst>
                            <p:childTnLst>
                              <p:par>
                                <p:cTn id="788" presetID="42" presetClass="path" fill="hold" nodeType="afterEffect">
                                  <p:stCondLst>
                                    <p:cond delay="0"/>
                                  </p:stCondLst>
                                  <p:childTnLst>
                                    <p:animMotion origin="layout" path="M 2.5E-006 -3.7037E-006 L 2.5E-006 0.1125 E">
                                      <p:cBhvr>
                                        <p:cTn id="789" dur="2000" fill="hold"/>
                                        <p:tgtEl>
                                          <p:spTgt spid="626"/>
                                        </p:tgtEl>
                                        <p:attrNameLst>
                                          <p:attrName>ppt_x</p:attrName>
                                          <p:attrName>ppt_y</p:attrName>
                                        </p:attrNameLst>
                                      </p:cBhvr>
                                    </p:animMotion>
                                  </p:childTnLst>
                                </p:cTn>
                              </p:par>
                              <p:par>
                                <p:cTn id="790" presetID="1" presetClass="emph" presetSubtype="2" fill="hold" nodeType="withEffect">
                                  <p:stCondLst>
                                    <p:cond delay="0"/>
                                  </p:stCondLst>
                                  <p:childTnLst>
                                    <p:animClr clrSpc="rgb" dir="cw">
                                      <p:cBhvr>
                                        <p:cTn id="791" dur="500" fill="hold"/>
                                        <p:tgtEl>
                                          <p:spTgt spid="545"/>
                                        </p:tgtEl>
                                        <p:attrNameLst>
                                          <p:attrName>fillcolor</p:attrName>
                                        </p:attrNameLst>
                                      </p:cBhvr>
                                      <p:to>
                                        <a:srgbClr val="FEB80A"/>
                                      </p:to>
                                    </p:animClr>
                                    <p:set>
                                      <p:cBhvr>
                                        <p:cTn id="792" dur="500" fill="hold"/>
                                        <p:tgtEl>
                                          <p:spTgt spid="545"/>
                                        </p:tgtEl>
                                        <p:attrNameLst>
                                          <p:attrName>fill.type</p:attrName>
                                        </p:attrNameLst>
                                      </p:cBhvr>
                                      <p:to>
                                        <p:strVal val="solid"/>
                                      </p:to>
                                    </p:set>
                                    <p:set>
                                      <p:cBhvr>
                                        <p:cTn id="793" dur="500" fill="hold"/>
                                        <p:tgtEl>
                                          <p:spTgt spid="5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629" name="TextShape 2"/>
          <p:cNvSpPr txBox="1"/>
          <p:nvPr/>
        </p:nvSpPr>
        <p:spPr>
          <a:xfrm>
            <a:off x="1435680" y="1447920"/>
            <a:ext cx="7497720" cy="5409720"/>
          </a:xfrm>
          <a:prstGeom prst="rect">
            <a:avLst/>
          </a:prstGeom>
          <a:noFill/>
          <a:ln>
            <a:noFill/>
          </a:ln>
        </p:spPr>
        <p:txBody>
          <a:bodyPr lIns="90000" tIns="45000" rIns="90000" bIns="45000">
            <a:normAutofit fontScale="56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hỗ tương</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Lời gọi đệ quy gián tiếp tới chính nó thông qua một hàm khác</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Có thể chuyển về các dạng đệ quy khác</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Dạng tổng quát</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&lt;Tên hàm và danh sách tham số hàm 1&gt;{</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(&lt;điều kiện dừng&gt;)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/*Trả về giá trị hay kết thúc công việc*/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1" strike="noStrike" spc="-1">
                <a:solidFill>
                  <a:srgbClr val="00B050"/>
                </a:solidFill>
                <a:latin typeface="Times New Roman"/>
              </a:rPr>
              <a:t>/*Làm một số công việc*/</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1" strike="noStrike" spc="-1">
                <a:solidFill>
                  <a:srgbClr val="00B050"/>
                </a:solidFill>
                <a:latin typeface="Times New Roman"/>
              </a:rPr>
              <a:t>/*Gọi đệ quy hàm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&lt;Tên hàm và danh sách tham số hàm 2&gt;{</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(&lt;điều kiện dừng&gt;)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/*Trả về giá trị hay kết thúc công việc*/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1" strike="noStrike" spc="-1">
                <a:solidFill>
                  <a:srgbClr val="00B050"/>
                </a:solidFill>
                <a:latin typeface="Times New Roman"/>
              </a:rPr>
              <a:t>/*Làm một số công việc*/</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1" strike="noStrike" spc="-1">
                <a:solidFill>
                  <a:srgbClr val="00B050"/>
                </a:solidFill>
                <a:latin typeface="Times New Roman"/>
              </a:rPr>
              <a:t>/*Gọi đệ quy hàm 2*/</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endParaRPr lang="en-US" sz="2400" b="0" strike="noStrike" spc="-1">
              <a:solidFill>
                <a:srgbClr val="000000"/>
              </a:solidFill>
              <a:latin typeface="Gill Sans MT"/>
            </a:endParaRPr>
          </a:p>
        </p:txBody>
      </p:sp>
      <p:sp>
        <p:nvSpPr>
          <p:cNvPr id="630"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C720E8F2-7984-4C1E-83C7-E66AE9DD3FE1}" type="slidenum">
              <a:rPr lang="en-US" sz="1200" b="0" strike="noStrike" spc="-1">
                <a:solidFill>
                  <a:srgbClr val="B5A989"/>
                </a:solidFill>
                <a:latin typeface="Gill Sans MT"/>
              </a:rPr>
              <a:t>19</a:t>
            </a:fld>
            <a:endParaRPr lang="en-US"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NỘI DUNG</a:t>
            </a:r>
            <a:endParaRPr lang="en-US" sz="4300" b="0" strike="noStrike" spc="-1">
              <a:solidFill>
                <a:srgbClr val="000000"/>
              </a:solidFill>
              <a:latin typeface="Gill Sans MT"/>
            </a:endParaRPr>
          </a:p>
        </p:txBody>
      </p:sp>
      <p:sp>
        <p:nvSpPr>
          <p:cNvPr id="104"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Giới thiệu</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Phân loại đệ quy</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Một số ứng dụng</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Giải pháp thay thế</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Các vấn đề mở rộng</a:t>
            </a:r>
            <a:endParaRPr lang="en-US" sz="3200" b="0" strike="noStrike" spc="-1">
              <a:solidFill>
                <a:srgbClr val="000000"/>
              </a:solidFill>
              <a:latin typeface="Gill Sans MT"/>
            </a:endParaRPr>
          </a:p>
        </p:txBody>
      </p:sp>
      <p:sp>
        <p:nvSpPr>
          <p:cNvPr id="105"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02429144-3A75-4E3D-AA80-DEBF020F0F0B}" type="slidenum">
              <a:rPr lang="en-US" sz="1200" b="0" strike="noStrike" spc="-1">
                <a:solidFill>
                  <a:srgbClr val="B5A989"/>
                </a:solidFill>
                <a:latin typeface="Gill Sans MT"/>
              </a:rPr>
              <a:t>2</a:t>
            </a:fld>
            <a:endParaRPr lang="en-US"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632" name="TextShape 2"/>
          <p:cNvSpPr txBox="1"/>
          <p:nvPr/>
        </p:nvSpPr>
        <p:spPr>
          <a:xfrm>
            <a:off x="1435680" y="1447920"/>
            <a:ext cx="7497720" cy="5409720"/>
          </a:xfrm>
          <a:prstGeom prst="rect">
            <a:avLst/>
          </a:prstGeom>
          <a:noFill/>
          <a:ln>
            <a:noFill/>
          </a:ln>
        </p:spPr>
        <p:txBody>
          <a:bodyPr lIns="90000" tIns="45000" rIns="90000" bIns="45000">
            <a:normAutofit fontScale="67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hỗ tương</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X</a:t>
            </a:r>
            <a:r>
              <a:rPr lang="en-US" sz="2400" b="0" strike="noStrike" spc="-1" baseline="-25000">
                <a:solidFill>
                  <a:srgbClr val="000000"/>
                </a:solidFill>
                <a:latin typeface="Times New Roman"/>
              </a:rPr>
              <a:t>0</a:t>
            </a:r>
            <a:r>
              <a:rPr lang="en-US" sz="2400" b="0" strike="noStrike" spc="-1">
                <a:solidFill>
                  <a:srgbClr val="000000"/>
                </a:solidFill>
                <a:latin typeface="Times New Roman"/>
              </a:rPr>
              <a:t> = Y</a:t>
            </a:r>
            <a:r>
              <a:rPr lang="en-US" sz="2400" b="0" strike="noStrike" spc="-1" baseline="-25000">
                <a:solidFill>
                  <a:srgbClr val="000000"/>
                </a:solidFill>
                <a:latin typeface="Times New Roman"/>
              </a:rPr>
              <a:t>0</a:t>
            </a:r>
            <a:r>
              <a:rPr lang="en-US" sz="2400" b="0" strike="noStrike" spc="-1">
                <a:solidFill>
                  <a:srgbClr val="000000"/>
                </a:solidFill>
                <a:latin typeface="Times New Roman"/>
              </a:rPr>
              <a:t> = 0; </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X</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X</a:t>
            </a:r>
            <a:r>
              <a:rPr lang="en-US" sz="2400" b="0" strike="noStrike" spc="-1" baseline="-25000">
                <a:solidFill>
                  <a:srgbClr val="000000"/>
                </a:solidFill>
                <a:latin typeface="Times New Roman"/>
              </a:rPr>
              <a:t>n – 1</a:t>
            </a:r>
            <a:r>
              <a:rPr lang="en-US" sz="2400" b="0" strike="noStrike" spc="-1">
                <a:solidFill>
                  <a:srgbClr val="000000"/>
                </a:solidFill>
                <a:latin typeface="Times New Roman"/>
              </a:rPr>
              <a:t> + Y</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a:t>
            </a:r>
            <a:r>
              <a:rPr lang="en-US" sz="2400" b="0" strike="noStrike" spc="-1" baseline="-25000">
                <a:solidFill>
                  <a:srgbClr val="000000"/>
                </a:solidFill>
                <a:latin typeface="Times New Roman"/>
              </a:rPr>
              <a:t>–</a:t>
            </a:r>
            <a:r>
              <a:rPr lang="en-US" sz="2400" b="0" strike="noStrike" spc="-1">
                <a:solidFill>
                  <a:srgbClr val="000000"/>
                </a:solidFill>
                <a:latin typeface="Times New Roman"/>
              </a:rPr>
              <a:t> </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Y</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n</a:t>
            </a:r>
            <a:r>
              <a:rPr lang="en-US" sz="2400" b="0" strike="noStrike" spc="-1" baseline="30000">
                <a:solidFill>
                  <a:srgbClr val="000000"/>
                </a:solidFill>
                <a:latin typeface="Times New Roman"/>
              </a:rPr>
              <a:t>2 </a:t>
            </a:r>
            <a:r>
              <a:rPr lang="en-US" sz="2400" b="0" strike="noStrike" spc="-1">
                <a:solidFill>
                  <a:srgbClr val="000000"/>
                </a:solidFill>
                <a:latin typeface="Symbol"/>
              </a:rPr>
              <a:t></a:t>
            </a:r>
            <a:r>
              <a:rPr lang="en-US" sz="2400" b="0" strike="noStrike" spc="-1">
                <a:solidFill>
                  <a:srgbClr val="000000"/>
                </a:solidFill>
                <a:latin typeface="Times New Roman"/>
              </a:rPr>
              <a:t> X</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a:t>
            </a:r>
            <a:r>
              <a:rPr lang="en-US" sz="2400" b="0" strike="noStrike" spc="-1" baseline="-25000">
                <a:solidFill>
                  <a:srgbClr val="000000"/>
                </a:solidFill>
                <a:latin typeface="Times New Roman"/>
              </a:rPr>
              <a:t>–</a:t>
            </a:r>
            <a:r>
              <a:rPr lang="en-US" sz="2400" b="0" strike="noStrike" spc="-1">
                <a:solidFill>
                  <a:srgbClr val="000000"/>
                </a:solidFill>
                <a:latin typeface="Times New Roman"/>
              </a:rPr>
              <a:t> </a:t>
            </a:r>
            <a:r>
              <a:rPr lang="en-US" sz="2400" b="0" strike="noStrike" spc="-1" baseline="-25000">
                <a:solidFill>
                  <a:srgbClr val="000000"/>
                </a:solidFill>
                <a:latin typeface="Times New Roman"/>
              </a:rPr>
              <a:t>1</a:t>
            </a:r>
            <a:r>
              <a:rPr lang="en-US" sz="2400" b="0" strike="noStrike" spc="-1">
                <a:solidFill>
                  <a:srgbClr val="000000"/>
                </a:solidFill>
                <a:latin typeface="Times New Roman"/>
              </a:rPr>
              <a:t> + Y</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a:t>
            </a:r>
            <a:r>
              <a:rPr lang="en-US" sz="2400" b="0" strike="noStrike" spc="-1" baseline="-25000">
                <a:solidFill>
                  <a:srgbClr val="000000"/>
                </a:solidFill>
                <a:latin typeface="Times New Roman"/>
              </a:rPr>
              <a:t>–</a:t>
            </a:r>
            <a:r>
              <a:rPr lang="en-US" sz="2400" b="0" strike="noStrike" spc="-1">
                <a:solidFill>
                  <a:srgbClr val="000000"/>
                </a:solidFill>
                <a:latin typeface="Times New Roman"/>
              </a:rPr>
              <a:t> </a:t>
            </a:r>
            <a:r>
              <a:rPr lang="en-US" sz="2400" b="0" strike="noStrike" spc="-1" baseline="-25000">
                <a:solidFill>
                  <a:srgbClr val="000000"/>
                </a:solidFill>
                <a:latin typeface="Times New Roman"/>
              </a:rPr>
              <a:t>1</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đệ quy hỗ tương</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X(</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0) ret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ret = X(n – 1) + Y(n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Y(</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0) ret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ret = n*n*X(n – 1) + Y(n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 cout &lt;&lt; X(4) &lt;&lt; endl; }</a:t>
            </a:r>
            <a:endParaRPr lang="en-US" sz="2400" b="0" strike="noStrike" spc="-1">
              <a:solidFill>
                <a:srgbClr val="000000"/>
              </a:solidFill>
              <a:latin typeface="Gill Sans MT"/>
            </a:endParaRPr>
          </a:p>
        </p:txBody>
      </p:sp>
      <p:sp>
        <p:nvSpPr>
          <p:cNvPr id="633"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18F37D8F-0596-4B99-88D6-F6ABF76CC4FA}" type="slidenum">
              <a:rPr lang="en-US" sz="1200" b="0" strike="noStrike" spc="-1">
                <a:solidFill>
                  <a:srgbClr val="B5A989"/>
                </a:solidFill>
                <a:latin typeface="Gill Sans MT"/>
              </a:rPr>
              <a:t>20</a:t>
            </a:fld>
            <a:endParaRPr lang="en-US" sz="1200" b="0" strike="noStrike" spc="-1">
              <a:latin typeface="Times New Roman"/>
            </a:endParaRPr>
          </a:p>
        </p:txBody>
      </p:sp>
      <p:sp>
        <p:nvSpPr>
          <p:cNvPr id="634" name="CustomShape 4"/>
          <p:cNvSpPr/>
          <p:nvPr/>
        </p:nvSpPr>
        <p:spPr>
          <a:xfrm>
            <a:off x="7678440" y="1819800"/>
            <a:ext cx="1048680" cy="5021640"/>
          </a:xfrm>
          <a:prstGeom prst="rect">
            <a:avLst/>
          </a:prstGeom>
          <a:ln>
            <a:round/>
          </a:ln>
        </p:spPr>
        <p:style>
          <a:lnRef idx="2">
            <a:schemeClr val="accent6"/>
          </a:lnRef>
          <a:fillRef idx="1">
            <a:schemeClr val="lt1"/>
          </a:fillRef>
          <a:effectRef idx="0">
            <a:schemeClr val="accent6"/>
          </a:effectRef>
          <a:fontRef idx="minor"/>
        </p:style>
      </p:sp>
      <p:sp>
        <p:nvSpPr>
          <p:cNvPr id="635" name="CustomShape 5"/>
          <p:cNvSpPr/>
          <p:nvPr/>
        </p:nvSpPr>
        <p:spPr>
          <a:xfrm>
            <a:off x="7678440" y="6583320"/>
            <a:ext cx="1051200" cy="258120"/>
          </a:xfrm>
          <a:prstGeom prst="rect">
            <a:avLst/>
          </a:prstGeom>
          <a:ln>
            <a:round/>
          </a:ln>
        </p:spPr>
        <p:style>
          <a:lnRef idx="2">
            <a:schemeClr val="accent6"/>
          </a:lnRef>
          <a:fillRef idx="1">
            <a:schemeClr val="lt1"/>
          </a:fillRef>
          <a:effectRef idx="0">
            <a:schemeClr val="accent6"/>
          </a:effectRef>
          <a:fontRef idx="minor"/>
        </p:style>
      </p:sp>
      <p:sp>
        <p:nvSpPr>
          <p:cNvPr id="636" name="CustomShape 6"/>
          <p:cNvSpPr/>
          <p:nvPr/>
        </p:nvSpPr>
        <p:spPr>
          <a:xfrm>
            <a:off x="7653240" y="6550200"/>
            <a:ext cx="5392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70C0"/>
                </a:solidFill>
                <a:latin typeface="Times New Roman"/>
              </a:rPr>
              <a:t>main</a:t>
            </a:r>
            <a:endParaRPr lang="en-US" sz="1400" b="0" strike="noStrike" spc="-1">
              <a:latin typeface="Arial"/>
            </a:endParaRPr>
          </a:p>
        </p:txBody>
      </p:sp>
      <p:sp>
        <p:nvSpPr>
          <p:cNvPr id="637" name="CustomShape 7"/>
          <p:cNvSpPr/>
          <p:nvPr/>
        </p:nvSpPr>
        <p:spPr>
          <a:xfrm>
            <a:off x="7136280" y="656496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&lt;100&gt;</a:t>
            </a:r>
            <a:endParaRPr lang="en-US" sz="1200" b="0" strike="noStrike" spc="-1">
              <a:latin typeface="Arial"/>
            </a:endParaRPr>
          </a:p>
        </p:txBody>
      </p:sp>
      <p:sp>
        <p:nvSpPr>
          <p:cNvPr id="638" name="CustomShape 8"/>
          <p:cNvSpPr/>
          <p:nvPr/>
        </p:nvSpPr>
        <p:spPr>
          <a:xfrm>
            <a:off x="7128720" y="5563440"/>
            <a:ext cx="5742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&lt;116&gt;</a:t>
            </a:r>
            <a:endParaRPr lang="en-US" sz="1200" b="0" strike="noStrike" spc="-1">
              <a:latin typeface="Arial"/>
            </a:endParaRPr>
          </a:p>
        </p:txBody>
      </p:sp>
      <p:sp>
        <p:nvSpPr>
          <p:cNvPr id="639" name="CustomShape 9"/>
          <p:cNvSpPr/>
          <p:nvPr/>
        </p:nvSpPr>
        <p:spPr>
          <a:xfrm rot="10800000">
            <a:off x="7127640" y="6466680"/>
            <a:ext cx="4680" cy="236520"/>
          </a:xfrm>
          <a:prstGeom prst="curvedConnector3">
            <a:avLst>
              <a:gd name="adj1" fmla="val 4543149"/>
            </a:avLst>
          </a:prstGeom>
          <a:noFill/>
          <a:ln>
            <a:round/>
            <a:tailEnd type="triangle" w="med" len="med"/>
          </a:ln>
        </p:spPr>
        <p:style>
          <a:lnRef idx="1">
            <a:schemeClr val="accent1"/>
          </a:lnRef>
          <a:fillRef idx="0">
            <a:schemeClr val="accent1"/>
          </a:fillRef>
          <a:effectRef idx="0">
            <a:schemeClr val="accent1"/>
          </a:effectRef>
          <a:fontRef idx="minor"/>
        </p:style>
      </p:sp>
      <p:sp>
        <p:nvSpPr>
          <p:cNvPr id="640" name="CustomShape 10"/>
          <p:cNvSpPr/>
          <p:nvPr/>
        </p:nvSpPr>
        <p:spPr>
          <a:xfrm>
            <a:off x="7136640" y="480060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&lt;128&gt;</a:t>
            </a:r>
            <a:endParaRPr lang="en-US" sz="1200" b="0" strike="noStrike" spc="-1">
              <a:latin typeface="Arial"/>
            </a:endParaRPr>
          </a:p>
        </p:txBody>
      </p:sp>
      <p:sp>
        <p:nvSpPr>
          <p:cNvPr id="641" name="CustomShape 11"/>
          <p:cNvSpPr/>
          <p:nvPr/>
        </p:nvSpPr>
        <p:spPr>
          <a:xfrm rot="5400000" flipH="1" flipV="1">
            <a:off x="7178760" y="5313960"/>
            <a:ext cx="485640" cy="1080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642" name="CustomShape 12"/>
          <p:cNvSpPr/>
          <p:nvPr/>
        </p:nvSpPr>
        <p:spPr>
          <a:xfrm>
            <a:off x="7678440" y="6315480"/>
            <a:ext cx="1051200" cy="258120"/>
          </a:xfrm>
          <a:prstGeom prst="rect">
            <a:avLst/>
          </a:prstGeom>
          <a:ln>
            <a:round/>
          </a:ln>
        </p:spPr>
        <p:style>
          <a:lnRef idx="2">
            <a:schemeClr val="accent6"/>
          </a:lnRef>
          <a:fillRef idx="1">
            <a:schemeClr val="lt1"/>
          </a:fillRef>
          <a:effectRef idx="0">
            <a:schemeClr val="accent6"/>
          </a:effectRef>
          <a:fontRef idx="minor"/>
        </p:style>
      </p:sp>
      <p:sp>
        <p:nvSpPr>
          <p:cNvPr id="643" name="CustomShape 13"/>
          <p:cNvSpPr/>
          <p:nvPr/>
        </p:nvSpPr>
        <p:spPr>
          <a:xfrm>
            <a:off x="7633080" y="634212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X</a:t>
            </a:r>
            <a:endParaRPr lang="en-US" sz="1200" b="0" strike="noStrike" spc="-1">
              <a:latin typeface="Arial"/>
            </a:endParaRPr>
          </a:p>
        </p:txBody>
      </p:sp>
      <p:sp>
        <p:nvSpPr>
          <p:cNvPr id="644" name="CustomShape 14"/>
          <p:cNvSpPr/>
          <p:nvPr/>
        </p:nvSpPr>
        <p:spPr>
          <a:xfrm>
            <a:off x="7131240" y="63280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&lt;104&gt;</a:t>
            </a:r>
            <a:endParaRPr lang="en-US" sz="1200" b="0" strike="noStrike" spc="-1">
              <a:latin typeface="Arial"/>
            </a:endParaRPr>
          </a:p>
        </p:txBody>
      </p:sp>
      <p:sp>
        <p:nvSpPr>
          <p:cNvPr id="645" name="CustomShape 15"/>
          <p:cNvSpPr/>
          <p:nvPr/>
        </p:nvSpPr>
        <p:spPr>
          <a:xfrm rot="16200000" flipV="1">
            <a:off x="7175160" y="6081840"/>
            <a:ext cx="487440" cy="50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646" name="CustomShape 16"/>
          <p:cNvSpPr/>
          <p:nvPr/>
        </p:nvSpPr>
        <p:spPr>
          <a:xfrm>
            <a:off x="7125480" y="401904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&lt;140&gt;</a:t>
            </a:r>
            <a:endParaRPr lang="en-US" sz="1200" b="0" strike="noStrike" spc="-1">
              <a:latin typeface="Arial"/>
            </a:endParaRPr>
          </a:p>
        </p:txBody>
      </p:sp>
      <p:sp>
        <p:nvSpPr>
          <p:cNvPr id="647" name="CustomShape 17"/>
          <p:cNvSpPr/>
          <p:nvPr/>
        </p:nvSpPr>
        <p:spPr>
          <a:xfrm rot="16200000" flipV="1">
            <a:off x="7169400" y="4541760"/>
            <a:ext cx="504360" cy="111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648" name="CustomShape 18"/>
          <p:cNvSpPr/>
          <p:nvPr/>
        </p:nvSpPr>
        <p:spPr>
          <a:xfrm>
            <a:off x="7678440" y="6055200"/>
            <a:ext cx="1051200" cy="258120"/>
          </a:xfrm>
          <a:prstGeom prst="rect">
            <a:avLst/>
          </a:prstGeom>
          <a:ln>
            <a:round/>
          </a:ln>
        </p:spPr>
        <p:style>
          <a:lnRef idx="2">
            <a:schemeClr val="accent6"/>
          </a:lnRef>
          <a:fillRef idx="1">
            <a:schemeClr val="lt1"/>
          </a:fillRef>
          <a:effectRef idx="0">
            <a:schemeClr val="accent6"/>
          </a:effectRef>
          <a:fontRef idx="minor"/>
        </p:style>
      </p:sp>
      <p:sp>
        <p:nvSpPr>
          <p:cNvPr id="649" name="CustomShape 19"/>
          <p:cNvSpPr/>
          <p:nvPr/>
        </p:nvSpPr>
        <p:spPr>
          <a:xfrm>
            <a:off x="7678440" y="5791320"/>
            <a:ext cx="1051200" cy="258120"/>
          </a:xfrm>
          <a:prstGeom prst="rect">
            <a:avLst/>
          </a:prstGeom>
          <a:ln>
            <a:round/>
          </a:ln>
        </p:spPr>
        <p:style>
          <a:lnRef idx="2">
            <a:schemeClr val="accent6"/>
          </a:lnRef>
          <a:fillRef idx="1">
            <a:schemeClr val="lt1"/>
          </a:fillRef>
          <a:effectRef idx="0">
            <a:schemeClr val="accent6"/>
          </a:effectRef>
          <a:fontRef idx="minor"/>
        </p:style>
      </p:sp>
      <p:sp>
        <p:nvSpPr>
          <p:cNvPr id="650" name="CustomShape 20"/>
          <p:cNvSpPr/>
          <p:nvPr/>
        </p:nvSpPr>
        <p:spPr>
          <a:xfrm>
            <a:off x="7653960" y="60624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651" name="CustomShape 21"/>
          <p:cNvSpPr/>
          <p:nvPr/>
        </p:nvSpPr>
        <p:spPr>
          <a:xfrm>
            <a:off x="7643160" y="5813640"/>
            <a:ext cx="3412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ret</a:t>
            </a:r>
            <a:endParaRPr lang="en-US" sz="1200" b="0" strike="noStrike" spc="-1">
              <a:latin typeface="Arial"/>
            </a:endParaRPr>
          </a:p>
        </p:txBody>
      </p:sp>
      <p:sp>
        <p:nvSpPr>
          <p:cNvPr id="652" name="CustomShape 22"/>
          <p:cNvSpPr/>
          <p:nvPr/>
        </p:nvSpPr>
        <p:spPr>
          <a:xfrm>
            <a:off x="7675920" y="5532840"/>
            <a:ext cx="1051200" cy="258120"/>
          </a:xfrm>
          <a:prstGeom prst="rect">
            <a:avLst/>
          </a:prstGeom>
          <a:ln>
            <a:round/>
          </a:ln>
        </p:spPr>
        <p:style>
          <a:lnRef idx="2">
            <a:schemeClr val="accent6"/>
          </a:lnRef>
          <a:fillRef idx="1">
            <a:schemeClr val="lt1"/>
          </a:fillRef>
          <a:effectRef idx="0">
            <a:schemeClr val="accent6"/>
          </a:effectRef>
          <a:fontRef idx="minor"/>
        </p:style>
      </p:sp>
      <p:sp>
        <p:nvSpPr>
          <p:cNvPr id="653" name="CustomShape 23"/>
          <p:cNvSpPr/>
          <p:nvPr/>
        </p:nvSpPr>
        <p:spPr>
          <a:xfrm>
            <a:off x="7621920" y="556164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X</a:t>
            </a:r>
            <a:endParaRPr lang="en-US" sz="1200" b="0" strike="noStrike" spc="-1">
              <a:latin typeface="Arial"/>
            </a:endParaRPr>
          </a:p>
        </p:txBody>
      </p:sp>
      <p:sp>
        <p:nvSpPr>
          <p:cNvPr id="654" name="CustomShape 24"/>
          <p:cNvSpPr/>
          <p:nvPr/>
        </p:nvSpPr>
        <p:spPr>
          <a:xfrm>
            <a:off x="7677720" y="5277240"/>
            <a:ext cx="1051200" cy="258120"/>
          </a:xfrm>
          <a:prstGeom prst="rect">
            <a:avLst/>
          </a:prstGeom>
          <a:ln>
            <a:round/>
          </a:ln>
        </p:spPr>
        <p:style>
          <a:lnRef idx="2">
            <a:schemeClr val="accent6"/>
          </a:lnRef>
          <a:fillRef idx="1">
            <a:schemeClr val="lt1"/>
          </a:fillRef>
          <a:effectRef idx="0">
            <a:schemeClr val="accent6"/>
          </a:effectRef>
          <a:fontRef idx="minor"/>
        </p:style>
      </p:sp>
      <p:sp>
        <p:nvSpPr>
          <p:cNvPr id="655" name="CustomShape 25"/>
          <p:cNvSpPr/>
          <p:nvPr/>
        </p:nvSpPr>
        <p:spPr>
          <a:xfrm>
            <a:off x="7677720" y="5022360"/>
            <a:ext cx="1051200" cy="258120"/>
          </a:xfrm>
          <a:prstGeom prst="rect">
            <a:avLst/>
          </a:prstGeom>
          <a:ln>
            <a:round/>
          </a:ln>
        </p:spPr>
        <p:style>
          <a:lnRef idx="2">
            <a:schemeClr val="accent6"/>
          </a:lnRef>
          <a:fillRef idx="1">
            <a:schemeClr val="lt1"/>
          </a:fillRef>
          <a:effectRef idx="0">
            <a:schemeClr val="accent6"/>
          </a:effectRef>
          <a:fontRef idx="minor"/>
        </p:style>
      </p:sp>
      <p:sp>
        <p:nvSpPr>
          <p:cNvPr id="656" name="CustomShape 26"/>
          <p:cNvSpPr/>
          <p:nvPr/>
        </p:nvSpPr>
        <p:spPr>
          <a:xfrm>
            <a:off x="8231400" y="60130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657" name="CustomShape 27"/>
          <p:cNvSpPr/>
          <p:nvPr/>
        </p:nvSpPr>
        <p:spPr>
          <a:xfrm>
            <a:off x="7636320" y="5299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658" name="CustomShape 28"/>
          <p:cNvSpPr/>
          <p:nvPr/>
        </p:nvSpPr>
        <p:spPr>
          <a:xfrm>
            <a:off x="7636680" y="5036040"/>
            <a:ext cx="3412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ret</a:t>
            </a:r>
            <a:endParaRPr lang="en-US" sz="1200" b="0" strike="noStrike" spc="-1">
              <a:latin typeface="Arial"/>
            </a:endParaRPr>
          </a:p>
        </p:txBody>
      </p:sp>
      <p:sp>
        <p:nvSpPr>
          <p:cNvPr id="659" name="CustomShape 29"/>
          <p:cNvSpPr/>
          <p:nvPr/>
        </p:nvSpPr>
        <p:spPr>
          <a:xfrm>
            <a:off x="8231400" y="52376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a:t>
            </a:r>
            <a:endParaRPr lang="en-US" sz="1600" b="0" strike="noStrike" spc="-1">
              <a:latin typeface="Arial"/>
            </a:endParaRPr>
          </a:p>
        </p:txBody>
      </p:sp>
      <p:sp>
        <p:nvSpPr>
          <p:cNvPr id="660" name="CustomShape 30"/>
          <p:cNvSpPr/>
          <p:nvPr/>
        </p:nvSpPr>
        <p:spPr>
          <a:xfrm>
            <a:off x="7675920" y="4767120"/>
            <a:ext cx="1051200" cy="258120"/>
          </a:xfrm>
          <a:prstGeom prst="rect">
            <a:avLst/>
          </a:prstGeom>
          <a:ln>
            <a:round/>
          </a:ln>
        </p:spPr>
        <p:style>
          <a:lnRef idx="2">
            <a:schemeClr val="accent6"/>
          </a:lnRef>
          <a:fillRef idx="1">
            <a:schemeClr val="lt1"/>
          </a:fillRef>
          <a:effectRef idx="0">
            <a:schemeClr val="accent6"/>
          </a:effectRef>
          <a:fontRef idx="minor"/>
        </p:style>
      </p:sp>
      <p:sp>
        <p:nvSpPr>
          <p:cNvPr id="661" name="CustomShape 31"/>
          <p:cNvSpPr/>
          <p:nvPr/>
        </p:nvSpPr>
        <p:spPr>
          <a:xfrm>
            <a:off x="7675920" y="4509360"/>
            <a:ext cx="1051200" cy="258120"/>
          </a:xfrm>
          <a:prstGeom prst="rect">
            <a:avLst/>
          </a:prstGeom>
          <a:ln>
            <a:round/>
          </a:ln>
        </p:spPr>
        <p:style>
          <a:lnRef idx="2">
            <a:schemeClr val="accent6"/>
          </a:lnRef>
          <a:fillRef idx="1">
            <a:schemeClr val="lt1"/>
          </a:fillRef>
          <a:effectRef idx="0">
            <a:schemeClr val="accent6"/>
          </a:effectRef>
          <a:fontRef idx="minor"/>
        </p:style>
      </p:sp>
      <p:sp>
        <p:nvSpPr>
          <p:cNvPr id="662" name="CustomShape 32"/>
          <p:cNvSpPr/>
          <p:nvPr/>
        </p:nvSpPr>
        <p:spPr>
          <a:xfrm>
            <a:off x="7675920" y="4251600"/>
            <a:ext cx="1051200" cy="258120"/>
          </a:xfrm>
          <a:prstGeom prst="rect">
            <a:avLst/>
          </a:prstGeom>
          <a:ln>
            <a:round/>
          </a:ln>
        </p:spPr>
        <p:style>
          <a:lnRef idx="2">
            <a:schemeClr val="accent6"/>
          </a:lnRef>
          <a:fillRef idx="1">
            <a:schemeClr val="lt1"/>
          </a:fillRef>
          <a:effectRef idx="0">
            <a:schemeClr val="accent6"/>
          </a:effectRef>
          <a:fontRef idx="minor"/>
        </p:style>
      </p:sp>
      <p:sp>
        <p:nvSpPr>
          <p:cNvPr id="663" name="CustomShape 33"/>
          <p:cNvSpPr/>
          <p:nvPr/>
        </p:nvSpPr>
        <p:spPr>
          <a:xfrm>
            <a:off x="7628400" y="478728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X</a:t>
            </a:r>
            <a:endParaRPr lang="en-US" sz="1200" b="0" strike="noStrike" spc="-1">
              <a:latin typeface="Arial"/>
            </a:endParaRPr>
          </a:p>
        </p:txBody>
      </p:sp>
      <p:sp>
        <p:nvSpPr>
          <p:cNvPr id="664" name="CustomShape 34"/>
          <p:cNvSpPr/>
          <p:nvPr/>
        </p:nvSpPr>
        <p:spPr>
          <a:xfrm>
            <a:off x="8238240" y="44823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65" name="CustomShape 35"/>
          <p:cNvSpPr/>
          <p:nvPr/>
        </p:nvSpPr>
        <p:spPr>
          <a:xfrm>
            <a:off x="7636320" y="45331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666" name="CustomShape 36"/>
          <p:cNvSpPr/>
          <p:nvPr/>
        </p:nvSpPr>
        <p:spPr>
          <a:xfrm>
            <a:off x="7629840" y="4280760"/>
            <a:ext cx="3412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ret</a:t>
            </a:r>
            <a:endParaRPr lang="en-US" sz="1200" b="0" strike="noStrike" spc="-1">
              <a:latin typeface="Arial"/>
            </a:endParaRPr>
          </a:p>
        </p:txBody>
      </p:sp>
      <p:sp>
        <p:nvSpPr>
          <p:cNvPr id="667" name="CustomShape 37"/>
          <p:cNvSpPr/>
          <p:nvPr/>
        </p:nvSpPr>
        <p:spPr>
          <a:xfrm>
            <a:off x="7677720" y="3989160"/>
            <a:ext cx="1051200" cy="258120"/>
          </a:xfrm>
          <a:prstGeom prst="rect">
            <a:avLst/>
          </a:prstGeom>
          <a:ln>
            <a:round/>
          </a:ln>
        </p:spPr>
        <p:style>
          <a:lnRef idx="2">
            <a:schemeClr val="accent6"/>
          </a:lnRef>
          <a:fillRef idx="1">
            <a:schemeClr val="lt1"/>
          </a:fillRef>
          <a:effectRef idx="0">
            <a:schemeClr val="accent6"/>
          </a:effectRef>
          <a:fontRef idx="minor"/>
        </p:style>
      </p:sp>
      <p:sp>
        <p:nvSpPr>
          <p:cNvPr id="668" name="CustomShape 38"/>
          <p:cNvSpPr/>
          <p:nvPr/>
        </p:nvSpPr>
        <p:spPr>
          <a:xfrm>
            <a:off x="7675920" y="3731040"/>
            <a:ext cx="1051200" cy="258120"/>
          </a:xfrm>
          <a:prstGeom prst="rect">
            <a:avLst/>
          </a:prstGeom>
          <a:ln>
            <a:round/>
          </a:ln>
        </p:spPr>
        <p:style>
          <a:lnRef idx="2">
            <a:schemeClr val="accent6"/>
          </a:lnRef>
          <a:fillRef idx="1">
            <a:schemeClr val="lt1"/>
          </a:fillRef>
          <a:effectRef idx="0">
            <a:schemeClr val="accent6"/>
          </a:effectRef>
          <a:fontRef idx="minor"/>
        </p:style>
      </p:sp>
      <p:sp>
        <p:nvSpPr>
          <p:cNvPr id="669" name="CustomShape 39"/>
          <p:cNvSpPr/>
          <p:nvPr/>
        </p:nvSpPr>
        <p:spPr>
          <a:xfrm>
            <a:off x="7675920" y="3471480"/>
            <a:ext cx="1051200" cy="258120"/>
          </a:xfrm>
          <a:prstGeom prst="rect">
            <a:avLst/>
          </a:prstGeom>
          <a:ln>
            <a:round/>
          </a:ln>
        </p:spPr>
        <p:style>
          <a:lnRef idx="2">
            <a:schemeClr val="accent6"/>
          </a:lnRef>
          <a:fillRef idx="1">
            <a:schemeClr val="lt1"/>
          </a:fillRef>
          <a:effectRef idx="0">
            <a:schemeClr val="accent6"/>
          </a:effectRef>
          <a:fontRef idx="minor"/>
        </p:style>
      </p:sp>
      <p:sp>
        <p:nvSpPr>
          <p:cNvPr id="670" name="CustomShape 40"/>
          <p:cNvSpPr/>
          <p:nvPr/>
        </p:nvSpPr>
        <p:spPr>
          <a:xfrm>
            <a:off x="7621920" y="401616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X</a:t>
            </a:r>
            <a:endParaRPr lang="en-US" sz="1200" b="0" strike="noStrike" spc="-1">
              <a:latin typeface="Arial"/>
            </a:endParaRPr>
          </a:p>
        </p:txBody>
      </p:sp>
      <p:sp>
        <p:nvSpPr>
          <p:cNvPr id="671" name="CustomShape 41"/>
          <p:cNvSpPr/>
          <p:nvPr/>
        </p:nvSpPr>
        <p:spPr>
          <a:xfrm>
            <a:off x="7628400" y="37472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672" name="CustomShape 42"/>
          <p:cNvSpPr/>
          <p:nvPr/>
        </p:nvSpPr>
        <p:spPr>
          <a:xfrm>
            <a:off x="7630560" y="3498480"/>
            <a:ext cx="3412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ret</a:t>
            </a:r>
            <a:endParaRPr lang="en-US" sz="1200" b="0" strike="noStrike" spc="-1">
              <a:latin typeface="Arial"/>
            </a:endParaRPr>
          </a:p>
        </p:txBody>
      </p:sp>
      <p:sp>
        <p:nvSpPr>
          <p:cNvPr id="673" name="CustomShape 43"/>
          <p:cNvSpPr/>
          <p:nvPr/>
        </p:nvSpPr>
        <p:spPr>
          <a:xfrm>
            <a:off x="8231400" y="368676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74" name="CustomShape 44"/>
          <p:cNvSpPr/>
          <p:nvPr/>
        </p:nvSpPr>
        <p:spPr>
          <a:xfrm>
            <a:off x="7675920" y="3213720"/>
            <a:ext cx="1051200" cy="258120"/>
          </a:xfrm>
          <a:prstGeom prst="rect">
            <a:avLst/>
          </a:prstGeom>
          <a:ln>
            <a:round/>
          </a:ln>
        </p:spPr>
        <p:style>
          <a:lnRef idx="2">
            <a:schemeClr val="accent6"/>
          </a:lnRef>
          <a:fillRef idx="1">
            <a:schemeClr val="lt1"/>
          </a:fillRef>
          <a:effectRef idx="0">
            <a:schemeClr val="accent6"/>
          </a:effectRef>
          <a:fontRef idx="minor"/>
        </p:style>
      </p:sp>
      <p:sp>
        <p:nvSpPr>
          <p:cNvPr id="675" name="CustomShape 45"/>
          <p:cNvSpPr/>
          <p:nvPr/>
        </p:nvSpPr>
        <p:spPr>
          <a:xfrm>
            <a:off x="7675920" y="2955960"/>
            <a:ext cx="1051200" cy="258120"/>
          </a:xfrm>
          <a:prstGeom prst="rect">
            <a:avLst/>
          </a:prstGeom>
          <a:ln>
            <a:round/>
          </a:ln>
        </p:spPr>
        <p:style>
          <a:lnRef idx="2">
            <a:schemeClr val="accent6"/>
          </a:lnRef>
          <a:fillRef idx="1">
            <a:schemeClr val="lt1"/>
          </a:fillRef>
          <a:effectRef idx="0">
            <a:schemeClr val="accent6"/>
          </a:effectRef>
          <a:fontRef idx="minor"/>
        </p:style>
      </p:sp>
      <p:sp>
        <p:nvSpPr>
          <p:cNvPr id="676" name="CustomShape 46"/>
          <p:cNvSpPr/>
          <p:nvPr/>
        </p:nvSpPr>
        <p:spPr>
          <a:xfrm>
            <a:off x="7675920" y="2700720"/>
            <a:ext cx="1051200" cy="258120"/>
          </a:xfrm>
          <a:prstGeom prst="rect">
            <a:avLst/>
          </a:prstGeom>
          <a:ln>
            <a:round/>
          </a:ln>
        </p:spPr>
        <p:style>
          <a:lnRef idx="2">
            <a:schemeClr val="accent6"/>
          </a:lnRef>
          <a:fillRef idx="1">
            <a:schemeClr val="lt1"/>
          </a:fillRef>
          <a:effectRef idx="0">
            <a:schemeClr val="accent6"/>
          </a:effectRef>
          <a:fontRef idx="minor"/>
        </p:style>
      </p:sp>
      <p:sp>
        <p:nvSpPr>
          <p:cNvPr id="677" name="CustomShape 47"/>
          <p:cNvSpPr/>
          <p:nvPr/>
        </p:nvSpPr>
        <p:spPr>
          <a:xfrm>
            <a:off x="7131240" y="324432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&lt;152&gt;</a:t>
            </a:r>
            <a:endParaRPr lang="en-US" sz="1200" b="0" strike="noStrike" spc="-1">
              <a:latin typeface="Arial"/>
            </a:endParaRPr>
          </a:p>
        </p:txBody>
      </p:sp>
      <p:sp>
        <p:nvSpPr>
          <p:cNvPr id="678" name="CustomShape 48"/>
          <p:cNvSpPr/>
          <p:nvPr/>
        </p:nvSpPr>
        <p:spPr>
          <a:xfrm>
            <a:off x="7641720" y="29768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a:t>
            </a:r>
            <a:endParaRPr lang="en-US" sz="1200" b="0" strike="noStrike" spc="-1">
              <a:latin typeface="Arial"/>
            </a:endParaRPr>
          </a:p>
        </p:txBody>
      </p:sp>
      <p:sp>
        <p:nvSpPr>
          <p:cNvPr id="679" name="CustomShape 49"/>
          <p:cNvSpPr/>
          <p:nvPr/>
        </p:nvSpPr>
        <p:spPr>
          <a:xfrm>
            <a:off x="7628760" y="2722680"/>
            <a:ext cx="3412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ret</a:t>
            </a:r>
            <a:endParaRPr lang="en-US" sz="1200" b="0" strike="noStrike" spc="-1">
              <a:latin typeface="Arial"/>
            </a:endParaRPr>
          </a:p>
        </p:txBody>
      </p:sp>
      <p:sp>
        <p:nvSpPr>
          <p:cNvPr id="680" name="CustomShape 50"/>
          <p:cNvSpPr/>
          <p:nvPr/>
        </p:nvSpPr>
        <p:spPr>
          <a:xfrm>
            <a:off x="7625520" y="324144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X</a:t>
            </a:r>
            <a:endParaRPr lang="en-US" sz="1200" b="0" strike="noStrike" spc="-1">
              <a:latin typeface="Arial"/>
            </a:endParaRPr>
          </a:p>
        </p:txBody>
      </p:sp>
      <p:sp>
        <p:nvSpPr>
          <p:cNvPr id="681" name="CustomShape 51"/>
          <p:cNvSpPr/>
          <p:nvPr/>
        </p:nvSpPr>
        <p:spPr>
          <a:xfrm>
            <a:off x="8238240" y="29224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0</a:t>
            </a:r>
            <a:endParaRPr lang="en-US" sz="1600" b="0" strike="noStrike" spc="-1">
              <a:latin typeface="Arial"/>
            </a:endParaRPr>
          </a:p>
        </p:txBody>
      </p:sp>
      <p:sp>
        <p:nvSpPr>
          <p:cNvPr id="682" name="CustomShape 52"/>
          <p:cNvSpPr/>
          <p:nvPr/>
        </p:nvSpPr>
        <p:spPr>
          <a:xfrm rot="5400000" flipH="1" flipV="1">
            <a:off x="7169400" y="3766680"/>
            <a:ext cx="497160" cy="540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683" name="CustomShape 53"/>
          <p:cNvSpPr/>
          <p:nvPr/>
        </p:nvSpPr>
        <p:spPr>
          <a:xfrm>
            <a:off x="8231400" y="2660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84" name="CustomShape 54"/>
          <p:cNvSpPr/>
          <p:nvPr/>
        </p:nvSpPr>
        <p:spPr>
          <a:xfrm>
            <a:off x="8483040" y="323388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Y</a:t>
            </a:r>
            <a:endParaRPr lang="en-US" sz="1200" b="0" strike="noStrike" spc="-1">
              <a:latin typeface="Arial"/>
            </a:endParaRPr>
          </a:p>
        </p:txBody>
      </p:sp>
      <p:sp>
        <p:nvSpPr>
          <p:cNvPr id="685" name="CustomShape 55"/>
          <p:cNvSpPr/>
          <p:nvPr/>
        </p:nvSpPr>
        <p:spPr>
          <a:xfrm>
            <a:off x="8231400" y="2660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86" name="CustomShape 56"/>
          <p:cNvSpPr/>
          <p:nvPr/>
        </p:nvSpPr>
        <p:spPr>
          <a:xfrm>
            <a:off x="8238240" y="3429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87" name="CustomShape 57"/>
          <p:cNvSpPr/>
          <p:nvPr/>
        </p:nvSpPr>
        <p:spPr>
          <a:xfrm>
            <a:off x="8483040" y="402372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Y</a:t>
            </a:r>
            <a:endParaRPr lang="en-US" sz="1200" b="0" strike="noStrike" spc="-1">
              <a:latin typeface="Arial"/>
            </a:endParaRPr>
          </a:p>
        </p:txBody>
      </p:sp>
      <p:sp>
        <p:nvSpPr>
          <p:cNvPr id="688" name="CustomShape 58"/>
          <p:cNvSpPr/>
          <p:nvPr/>
        </p:nvSpPr>
        <p:spPr>
          <a:xfrm>
            <a:off x="8231400" y="26604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89" name="CustomShape 59"/>
          <p:cNvSpPr/>
          <p:nvPr/>
        </p:nvSpPr>
        <p:spPr>
          <a:xfrm>
            <a:off x="8231400" y="26568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90" name="CustomShape 60"/>
          <p:cNvSpPr/>
          <p:nvPr/>
        </p:nvSpPr>
        <p:spPr>
          <a:xfrm>
            <a:off x="8231400" y="3429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91" name="CustomShape 61"/>
          <p:cNvSpPr/>
          <p:nvPr/>
        </p:nvSpPr>
        <p:spPr>
          <a:xfrm>
            <a:off x="8231400" y="42109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692" name="CustomShape 62"/>
          <p:cNvSpPr/>
          <p:nvPr/>
        </p:nvSpPr>
        <p:spPr>
          <a:xfrm>
            <a:off x="8485200" y="480060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Y</a:t>
            </a:r>
            <a:endParaRPr lang="en-US" sz="1200" b="0" strike="noStrike" spc="-1">
              <a:latin typeface="Arial"/>
            </a:endParaRPr>
          </a:p>
        </p:txBody>
      </p:sp>
      <p:sp>
        <p:nvSpPr>
          <p:cNvPr id="693" name="CustomShape 63"/>
          <p:cNvSpPr/>
          <p:nvPr/>
        </p:nvSpPr>
        <p:spPr>
          <a:xfrm>
            <a:off x="8231400" y="2664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94" name="CustomShape 64"/>
          <p:cNvSpPr/>
          <p:nvPr/>
        </p:nvSpPr>
        <p:spPr>
          <a:xfrm>
            <a:off x="7131240" y="3244680"/>
            <a:ext cx="58032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&lt;152&gt;</a:t>
            </a:r>
            <a:endParaRPr lang="en-US" sz="1200" b="0" strike="noStrike" spc="-1">
              <a:latin typeface="Arial"/>
            </a:endParaRPr>
          </a:p>
        </p:txBody>
      </p:sp>
      <p:sp>
        <p:nvSpPr>
          <p:cNvPr id="695" name="CustomShape 65"/>
          <p:cNvSpPr/>
          <p:nvPr/>
        </p:nvSpPr>
        <p:spPr>
          <a:xfrm rot="16200000" flipV="1">
            <a:off x="7173360" y="3769200"/>
            <a:ext cx="502200" cy="540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696" name="CustomShape 66"/>
          <p:cNvSpPr/>
          <p:nvPr/>
        </p:nvSpPr>
        <p:spPr>
          <a:xfrm>
            <a:off x="8483040" y="323424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Y</a:t>
            </a:r>
            <a:endParaRPr lang="en-US" sz="1200" b="0" strike="noStrike" spc="-1">
              <a:latin typeface="Arial"/>
            </a:endParaRPr>
          </a:p>
        </p:txBody>
      </p:sp>
      <p:sp>
        <p:nvSpPr>
          <p:cNvPr id="697" name="CustomShape 67"/>
          <p:cNvSpPr/>
          <p:nvPr/>
        </p:nvSpPr>
        <p:spPr>
          <a:xfrm>
            <a:off x="8231400" y="26618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698" name="CustomShape 68"/>
          <p:cNvSpPr/>
          <p:nvPr/>
        </p:nvSpPr>
        <p:spPr>
          <a:xfrm>
            <a:off x="8231400" y="34351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699" name="CustomShape 69"/>
          <p:cNvSpPr/>
          <p:nvPr/>
        </p:nvSpPr>
        <p:spPr>
          <a:xfrm>
            <a:off x="8228880" y="26568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00" name="CustomShape 70"/>
          <p:cNvSpPr/>
          <p:nvPr/>
        </p:nvSpPr>
        <p:spPr>
          <a:xfrm>
            <a:off x="8231400" y="26582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01" name="CustomShape 71"/>
          <p:cNvSpPr/>
          <p:nvPr/>
        </p:nvSpPr>
        <p:spPr>
          <a:xfrm>
            <a:off x="8231400" y="3429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702" name="CustomShape 72"/>
          <p:cNvSpPr/>
          <p:nvPr/>
        </p:nvSpPr>
        <p:spPr>
          <a:xfrm>
            <a:off x="8155440" y="4209120"/>
            <a:ext cx="385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10</a:t>
            </a:r>
            <a:endParaRPr lang="en-US" sz="1600" b="0" strike="noStrike" spc="-1">
              <a:latin typeface="Arial"/>
            </a:endParaRPr>
          </a:p>
        </p:txBody>
      </p:sp>
      <p:sp>
        <p:nvSpPr>
          <p:cNvPr id="703" name="CustomShape 73"/>
          <p:cNvSpPr/>
          <p:nvPr/>
        </p:nvSpPr>
        <p:spPr>
          <a:xfrm>
            <a:off x="8169480" y="4990320"/>
            <a:ext cx="385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14</a:t>
            </a:r>
            <a:endParaRPr lang="en-US" sz="1600" b="0" strike="noStrike" spc="-1">
              <a:latin typeface="Arial"/>
            </a:endParaRPr>
          </a:p>
        </p:txBody>
      </p:sp>
      <p:sp>
        <p:nvSpPr>
          <p:cNvPr id="704" name="CustomShape 74"/>
          <p:cNvSpPr/>
          <p:nvPr/>
        </p:nvSpPr>
        <p:spPr>
          <a:xfrm>
            <a:off x="8489520" y="5567760"/>
            <a:ext cx="29088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70C0"/>
                </a:solidFill>
                <a:latin typeface="Times New Roman"/>
              </a:rPr>
              <a:t>Y</a:t>
            </a:r>
            <a:endParaRPr lang="en-US" sz="1200" b="0" strike="noStrike" spc="-1">
              <a:latin typeface="Arial"/>
            </a:endParaRPr>
          </a:p>
        </p:txBody>
      </p:sp>
      <p:sp>
        <p:nvSpPr>
          <p:cNvPr id="705" name="CustomShape 75"/>
          <p:cNvSpPr/>
          <p:nvPr/>
        </p:nvSpPr>
        <p:spPr>
          <a:xfrm>
            <a:off x="8228880" y="26568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06" name="CustomShape 76"/>
          <p:cNvSpPr/>
          <p:nvPr/>
        </p:nvSpPr>
        <p:spPr>
          <a:xfrm>
            <a:off x="8231400" y="26683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07" name="CustomShape 77"/>
          <p:cNvSpPr/>
          <p:nvPr/>
        </p:nvSpPr>
        <p:spPr>
          <a:xfrm>
            <a:off x="8231400" y="3429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708" name="CustomShape 78"/>
          <p:cNvSpPr/>
          <p:nvPr/>
        </p:nvSpPr>
        <p:spPr>
          <a:xfrm>
            <a:off x="8231400" y="26568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09" name="CustomShape 79"/>
          <p:cNvSpPr/>
          <p:nvPr/>
        </p:nvSpPr>
        <p:spPr>
          <a:xfrm>
            <a:off x="8231400" y="26618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10" name="CustomShape 80"/>
          <p:cNvSpPr/>
          <p:nvPr/>
        </p:nvSpPr>
        <p:spPr>
          <a:xfrm>
            <a:off x="8231400" y="3429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711" name="CustomShape 81"/>
          <p:cNvSpPr/>
          <p:nvPr/>
        </p:nvSpPr>
        <p:spPr>
          <a:xfrm>
            <a:off x="8172720" y="42109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712" name="CustomShape 82"/>
          <p:cNvSpPr/>
          <p:nvPr/>
        </p:nvSpPr>
        <p:spPr>
          <a:xfrm>
            <a:off x="8155440" y="4978080"/>
            <a:ext cx="385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36</a:t>
            </a:r>
            <a:endParaRPr lang="en-US" sz="1600" b="0" strike="noStrike" spc="-1">
              <a:latin typeface="Arial"/>
            </a:endParaRPr>
          </a:p>
        </p:txBody>
      </p:sp>
      <p:sp>
        <p:nvSpPr>
          <p:cNvPr id="713" name="CustomShape 83"/>
          <p:cNvSpPr/>
          <p:nvPr/>
        </p:nvSpPr>
        <p:spPr>
          <a:xfrm>
            <a:off x="8228520" y="26629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14" name="CustomShape 84"/>
          <p:cNvSpPr/>
          <p:nvPr/>
        </p:nvSpPr>
        <p:spPr>
          <a:xfrm>
            <a:off x="8231400" y="26668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15" name="CustomShape 85"/>
          <p:cNvSpPr/>
          <p:nvPr/>
        </p:nvSpPr>
        <p:spPr>
          <a:xfrm>
            <a:off x="8231400" y="34351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716" name="CustomShape 86"/>
          <p:cNvSpPr/>
          <p:nvPr/>
        </p:nvSpPr>
        <p:spPr>
          <a:xfrm>
            <a:off x="8228520" y="26564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17" name="CustomShape 87"/>
          <p:cNvSpPr/>
          <p:nvPr/>
        </p:nvSpPr>
        <p:spPr>
          <a:xfrm>
            <a:off x="8231400" y="265968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a:t>
            </a:r>
            <a:endParaRPr lang="en-US" sz="1600" b="0" strike="noStrike" spc="-1">
              <a:latin typeface="Arial"/>
            </a:endParaRPr>
          </a:p>
        </p:txBody>
      </p:sp>
      <p:sp>
        <p:nvSpPr>
          <p:cNvPr id="718" name="CustomShape 88"/>
          <p:cNvSpPr/>
          <p:nvPr/>
        </p:nvSpPr>
        <p:spPr>
          <a:xfrm>
            <a:off x="8231400" y="3429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2</a:t>
            </a:r>
            <a:endParaRPr lang="en-US" sz="1600" b="0" strike="noStrike" spc="-1">
              <a:latin typeface="Arial"/>
            </a:endParaRPr>
          </a:p>
        </p:txBody>
      </p:sp>
      <p:sp>
        <p:nvSpPr>
          <p:cNvPr id="719" name="CustomShape 89"/>
          <p:cNvSpPr/>
          <p:nvPr/>
        </p:nvSpPr>
        <p:spPr>
          <a:xfrm>
            <a:off x="8155440" y="4210920"/>
            <a:ext cx="385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10</a:t>
            </a:r>
            <a:endParaRPr lang="en-US" sz="1600" b="0" strike="noStrike" spc="-1">
              <a:latin typeface="Arial"/>
            </a:endParaRPr>
          </a:p>
        </p:txBody>
      </p:sp>
      <p:sp>
        <p:nvSpPr>
          <p:cNvPr id="720" name="CustomShape 90"/>
          <p:cNvSpPr/>
          <p:nvPr/>
        </p:nvSpPr>
        <p:spPr>
          <a:xfrm>
            <a:off x="8155440" y="4985280"/>
            <a:ext cx="385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46</a:t>
            </a:r>
            <a:endParaRPr lang="en-US" sz="1600" b="0" strike="noStrike" spc="-1">
              <a:latin typeface="Arial"/>
            </a:endParaRPr>
          </a:p>
        </p:txBody>
      </p:sp>
      <p:sp>
        <p:nvSpPr>
          <p:cNvPr id="721" name="CustomShape 91"/>
          <p:cNvSpPr/>
          <p:nvPr/>
        </p:nvSpPr>
        <p:spPr>
          <a:xfrm>
            <a:off x="8155440" y="5758920"/>
            <a:ext cx="385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60</a:t>
            </a:r>
            <a:endParaRPr lang="en-US" sz="1600" b="0" strike="noStrike" spc="-1">
              <a:latin typeface="Arial"/>
            </a:endParaRPr>
          </a:p>
        </p:txBody>
      </p:sp>
      <p:sp>
        <p:nvSpPr>
          <p:cNvPr id="722" name="CustomShape 92"/>
          <p:cNvSpPr/>
          <p:nvPr/>
        </p:nvSpPr>
        <p:spPr>
          <a:xfrm>
            <a:off x="8231400" y="420264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8</a:t>
            </a:r>
            <a:endParaRPr lang="en-US" sz="1600" b="0" strike="noStrike" spc="-1">
              <a:latin typeface="Arial"/>
            </a:endParaRPr>
          </a:p>
        </p:txBody>
      </p:sp>
      <p:sp>
        <p:nvSpPr>
          <p:cNvPr id="723" name="CustomShape 93"/>
          <p:cNvSpPr/>
          <p:nvPr/>
        </p:nvSpPr>
        <p:spPr>
          <a:xfrm>
            <a:off x="8231400" y="420732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8</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additive="repl">
                                        <p:cTn id="7" dur="500"/>
                                        <p:tgtEl>
                                          <p:spTgt spid="639"/>
                                        </p:tgtEl>
                                      </p:cBhvr>
                                    </p:animEffect>
                                  </p:childTnLst>
                                </p:cTn>
                              </p:par>
                              <p:par>
                                <p:cTn id="8" presetID="10" presetClass="entr" fill="hold" nodeType="withEffect">
                                  <p:stCondLst>
                                    <p:cond delay="0"/>
                                  </p:stCondLst>
                                  <p:childTnLst>
                                    <p:set>
                                      <p:cBhvr>
                                        <p:cTn id="9" dur="1" fill="hold">
                                          <p:stCondLst>
                                            <p:cond delay="0"/>
                                          </p:stCondLst>
                                        </p:cTn>
                                        <p:tgtEl>
                                          <p:spTgt spid="644"/>
                                        </p:tgtEl>
                                        <p:attrNameLst>
                                          <p:attrName>style.visibility</p:attrName>
                                        </p:attrNameLst>
                                      </p:cBhvr>
                                      <p:to>
                                        <p:strVal val="visible"/>
                                      </p:to>
                                    </p:set>
                                    <p:animEffect transition="in" filter="fade">
                                      <p:cBhvr additive="repl">
                                        <p:cTn id="10" dur="500"/>
                                        <p:tgtEl>
                                          <p:spTgt spid="644"/>
                                        </p:tgtEl>
                                      </p:cBhvr>
                                    </p:animEffect>
                                  </p:childTnLst>
                                </p:cTn>
                              </p:par>
                              <p:par>
                                <p:cTn id="11" presetID="10" presetClass="entr" fill="hold" nodeType="withEffect">
                                  <p:stCondLst>
                                    <p:cond delay="0"/>
                                  </p:stCondLst>
                                  <p:childTnLst>
                                    <p:set>
                                      <p:cBhvr>
                                        <p:cTn id="12" dur="1" fill="hold">
                                          <p:stCondLst>
                                            <p:cond delay="0"/>
                                          </p:stCondLst>
                                        </p:cTn>
                                        <p:tgtEl>
                                          <p:spTgt spid="643"/>
                                        </p:tgtEl>
                                        <p:attrNameLst>
                                          <p:attrName>style.visibility</p:attrName>
                                        </p:attrNameLst>
                                      </p:cBhvr>
                                      <p:to>
                                        <p:strVal val="visible"/>
                                      </p:to>
                                    </p:set>
                                    <p:animEffect transition="in" filter="fade">
                                      <p:cBhvr additive="repl">
                                        <p:cTn id="13" dur="500"/>
                                        <p:tgtEl>
                                          <p:spTgt spid="643"/>
                                        </p:tgtEl>
                                      </p:cBhvr>
                                    </p:animEffect>
                                  </p:childTnLst>
                                </p:cTn>
                              </p:par>
                              <p:par>
                                <p:cTn id="14" presetID="10" presetClass="entr" fill="hold" nodeType="withEffect">
                                  <p:stCondLst>
                                    <p:cond delay="0"/>
                                  </p:stCondLst>
                                  <p:childTnLst>
                                    <p:set>
                                      <p:cBhvr>
                                        <p:cTn id="15" dur="1" fill="hold">
                                          <p:stCondLst>
                                            <p:cond delay="0"/>
                                          </p:stCondLst>
                                        </p:cTn>
                                        <p:tgtEl>
                                          <p:spTgt spid="642"/>
                                        </p:tgtEl>
                                        <p:attrNameLst>
                                          <p:attrName>style.visibility</p:attrName>
                                        </p:attrNameLst>
                                      </p:cBhvr>
                                      <p:to>
                                        <p:strVal val="visible"/>
                                      </p:to>
                                    </p:set>
                                    <p:animEffect transition="in" filter="fade">
                                      <p:cBhvr additive="repl">
                                        <p:cTn id="16" dur="500"/>
                                        <p:tgtEl>
                                          <p:spTgt spid="642"/>
                                        </p:tgtEl>
                                      </p:cBhvr>
                                    </p:animEffect>
                                  </p:childTnLst>
                                </p:cTn>
                              </p:par>
                              <p:par>
                                <p:cTn id="17" presetID="10" presetClass="entr" fill="hold" nodeType="withEffect">
                                  <p:stCondLst>
                                    <p:cond delay="0"/>
                                  </p:stCondLst>
                                  <p:childTnLst>
                                    <p:set>
                                      <p:cBhvr>
                                        <p:cTn id="18" dur="1" fill="hold">
                                          <p:stCondLst>
                                            <p:cond delay="0"/>
                                          </p:stCondLst>
                                        </p:cTn>
                                        <p:tgtEl>
                                          <p:spTgt spid="648"/>
                                        </p:tgtEl>
                                        <p:attrNameLst>
                                          <p:attrName>style.visibility</p:attrName>
                                        </p:attrNameLst>
                                      </p:cBhvr>
                                      <p:to>
                                        <p:strVal val="visible"/>
                                      </p:to>
                                    </p:set>
                                    <p:animEffect transition="in" filter="fade">
                                      <p:cBhvr additive="repl">
                                        <p:cTn id="19" dur="500"/>
                                        <p:tgtEl>
                                          <p:spTgt spid="648"/>
                                        </p:tgtEl>
                                      </p:cBhvr>
                                    </p:animEffect>
                                  </p:childTnLst>
                                </p:cTn>
                              </p:par>
                              <p:par>
                                <p:cTn id="20" presetID="10" presetClass="entr" fill="hold" nodeType="withEffect">
                                  <p:stCondLst>
                                    <p:cond delay="0"/>
                                  </p:stCondLst>
                                  <p:childTnLst>
                                    <p:set>
                                      <p:cBhvr>
                                        <p:cTn id="21" dur="1" fill="hold">
                                          <p:stCondLst>
                                            <p:cond delay="0"/>
                                          </p:stCondLst>
                                        </p:cTn>
                                        <p:tgtEl>
                                          <p:spTgt spid="649"/>
                                        </p:tgtEl>
                                        <p:attrNameLst>
                                          <p:attrName>style.visibility</p:attrName>
                                        </p:attrNameLst>
                                      </p:cBhvr>
                                      <p:to>
                                        <p:strVal val="visible"/>
                                      </p:to>
                                    </p:set>
                                    <p:animEffect transition="in" filter="fade">
                                      <p:cBhvr additive="repl">
                                        <p:cTn id="22" dur="500"/>
                                        <p:tgtEl>
                                          <p:spTgt spid="649"/>
                                        </p:tgtEl>
                                      </p:cBhvr>
                                    </p:animEffect>
                                  </p:childTnLst>
                                </p:cTn>
                              </p:par>
                              <p:par>
                                <p:cTn id="23" presetID="10" presetClass="entr" fill="hold" nodeType="withEffect">
                                  <p:stCondLst>
                                    <p:cond delay="0"/>
                                  </p:stCondLst>
                                  <p:childTnLst>
                                    <p:set>
                                      <p:cBhvr>
                                        <p:cTn id="24" dur="1" fill="hold">
                                          <p:stCondLst>
                                            <p:cond delay="0"/>
                                          </p:stCondLst>
                                        </p:cTn>
                                        <p:tgtEl>
                                          <p:spTgt spid="651"/>
                                        </p:tgtEl>
                                        <p:attrNameLst>
                                          <p:attrName>style.visibility</p:attrName>
                                        </p:attrNameLst>
                                      </p:cBhvr>
                                      <p:to>
                                        <p:strVal val="visible"/>
                                      </p:to>
                                    </p:set>
                                    <p:animEffect transition="in" filter="fade">
                                      <p:cBhvr additive="repl">
                                        <p:cTn id="25" dur="500"/>
                                        <p:tgtEl>
                                          <p:spTgt spid="651"/>
                                        </p:tgtEl>
                                      </p:cBhvr>
                                    </p:animEffect>
                                  </p:childTnLst>
                                </p:cTn>
                              </p:par>
                              <p:par>
                                <p:cTn id="26" presetID="10" presetClass="entr" fill="hold" nodeType="withEffect">
                                  <p:stCondLst>
                                    <p:cond delay="0"/>
                                  </p:stCondLst>
                                  <p:childTnLst>
                                    <p:set>
                                      <p:cBhvr>
                                        <p:cTn id="27" dur="1" fill="hold">
                                          <p:stCondLst>
                                            <p:cond delay="0"/>
                                          </p:stCondLst>
                                        </p:cTn>
                                        <p:tgtEl>
                                          <p:spTgt spid="650"/>
                                        </p:tgtEl>
                                        <p:attrNameLst>
                                          <p:attrName>style.visibility</p:attrName>
                                        </p:attrNameLst>
                                      </p:cBhvr>
                                      <p:to>
                                        <p:strVal val="visible"/>
                                      </p:to>
                                    </p:set>
                                    <p:animEffect transition="in" filter="fade">
                                      <p:cBhvr additive="repl">
                                        <p:cTn id="28" dur="500"/>
                                        <p:tgtEl>
                                          <p:spTgt spid="650"/>
                                        </p:tgtEl>
                                      </p:cBhvr>
                                    </p:animEffect>
                                  </p:childTnLst>
                                </p:cTn>
                              </p:par>
                              <p:par>
                                <p:cTn id="29" presetID="10" presetClass="entr" fill="hold" nodeType="withEffect">
                                  <p:stCondLst>
                                    <p:cond delay="0"/>
                                  </p:stCondLst>
                                  <p:childTnLst>
                                    <p:set>
                                      <p:cBhvr>
                                        <p:cTn id="30" dur="1" fill="hold">
                                          <p:stCondLst>
                                            <p:cond delay="0"/>
                                          </p:stCondLst>
                                        </p:cTn>
                                        <p:tgtEl>
                                          <p:spTgt spid="656"/>
                                        </p:tgtEl>
                                        <p:attrNameLst>
                                          <p:attrName>style.visibility</p:attrName>
                                        </p:attrNameLst>
                                      </p:cBhvr>
                                      <p:to>
                                        <p:strVal val="visible"/>
                                      </p:to>
                                    </p:set>
                                    <p:animEffect transition="in" filter="fade">
                                      <p:cBhvr additive="repl">
                                        <p:cTn id="31" dur="500"/>
                                        <p:tgtEl>
                                          <p:spTgt spid="65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nodeType="clickEffect">
                                  <p:stCondLst>
                                    <p:cond delay="0"/>
                                  </p:stCondLst>
                                  <p:childTnLst>
                                    <p:set>
                                      <p:cBhvr>
                                        <p:cTn id="35" dur="1" fill="hold">
                                          <p:stCondLst>
                                            <p:cond delay="0"/>
                                          </p:stCondLst>
                                        </p:cTn>
                                        <p:tgtEl>
                                          <p:spTgt spid="645"/>
                                        </p:tgtEl>
                                        <p:attrNameLst>
                                          <p:attrName>style.visibility</p:attrName>
                                        </p:attrNameLst>
                                      </p:cBhvr>
                                      <p:to>
                                        <p:strVal val="visible"/>
                                      </p:to>
                                    </p:set>
                                    <p:animEffect transition="in" filter="fade">
                                      <p:cBhvr additive="repl">
                                        <p:cTn id="36" dur="500"/>
                                        <p:tgtEl>
                                          <p:spTgt spid="645"/>
                                        </p:tgtEl>
                                      </p:cBhvr>
                                    </p:animEffect>
                                  </p:childTnLst>
                                </p:cTn>
                              </p:par>
                              <p:par>
                                <p:cTn id="37" presetID="10" presetClass="entr" fill="hold" nodeType="withEffect">
                                  <p:stCondLst>
                                    <p:cond delay="0"/>
                                  </p:stCondLst>
                                  <p:childTnLst>
                                    <p:set>
                                      <p:cBhvr>
                                        <p:cTn id="38" dur="1" fill="hold">
                                          <p:stCondLst>
                                            <p:cond delay="0"/>
                                          </p:stCondLst>
                                        </p:cTn>
                                        <p:tgtEl>
                                          <p:spTgt spid="638"/>
                                        </p:tgtEl>
                                        <p:attrNameLst>
                                          <p:attrName>style.visibility</p:attrName>
                                        </p:attrNameLst>
                                      </p:cBhvr>
                                      <p:to>
                                        <p:strVal val="visible"/>
                                      </p:to>
                                    </p:set>
                                    <p:animEffect transition="in" filter="fade">
                                      <p:cBhvr additive="repl">
                                        <p:cTn id="39" dur="500"/>
                                        <p:tgtEl>
                                          <p:spTgt spid="638"/>
                                        </p:tgtEl>
                                      </p:cBhvr>
                                    </p:animEffect>
                                  </p:childTnLst>
                                </p:cTn>
                              </p:par>
                              <p:par>
                                <p:cTn id="40" presetID="10" presetClass="entr" fill="hold" nodeType="withEffect">
                                  <p:stCondLst>
                                    <p:cond delay="0"/>
                                  </p:stCondLst>
                                  <p:childTnLst>
                                    <p:set>
                                      <p:cBhvr>
                                        <p:cTn id="41" dur="1" fill="hold">
                                          <p:stCondLst>
                                            <p:cond delay="0"/>
                                          </p:stCondLst>
                                        </p:cTn>
                                        <p:tgtEl>
                                          <p:spTgt spid="653"/>
                                        </p:tgtEl>
                                        <p:attrNameLst>
                                          <p:attrName>style.visibility</p:attrName>
                                        </p:attrNameLst>
                                      </p:cBhvr>
                                      <p:to>
                                        <p:strVal val="visible"/>
                                      </p:to>
                                    </p:set>
                                    <p:animEffect transition="in" filter="fade">
                                      <p:cBhvr additive="repl">
                                        <p:cTn id="42" dur="500"/>
                                        <p:tgtEl>
                                          <p:spTgt spid="653"/>
                                        </p:tgtEl>
                                      </p:cBhvr>
                                    </p:animEffect>
                                  </p:childTnLst>
                                </p:cTn>
                              </p:par>
                              <p:par>
                                <p:cTn id="43" presetID="10" presetClass="entr" fill="hold" nodeType="withEffect">
                                  <p:stCondLst>
                                    <p:cond delay="0"/>
                                  </p:stCondLst>
                                  <p:childTnLst>
                                    <p:set>
                                      <p:cBhvr>
                                        <p:cTn id="44" dur="1" fill="hold">
                                          <p:stCondLst>
                                            <p:cond delay="0"/>
                                          </p:stCondLst>
                                        </p:cTn>
                                        <p:tgtEl>
                                          <p:spTgt spid="657"/>
                                        </p:tgtEl>
                                        <p:attrNameLst>
                                          <p:attrName>style.visibility</p:attrName>
                                        </p:attrNameLst>
                                      </p:cBhvr>
                                      <p:to>
                                        <p:strVal val="visible"/>
                                      </p:to>
                                    </p:set>
                                    <p:animEffect transition="in" filter="fade">
                                      <p:cBhvr additive="repl">
                                        <p:cTn id="45" dur="500"/>
                                        <p:tgtEl>
                                          <p:spTgt spid="657"/>
                                        </p:tgtEl>
                                      </p:cBhvr>
                                    </p:animEffect>
                                  </p:childTnLst>
                                </p:cTn>
                              </p:par>
                              <p:par>
                                <p:cTn id="46" presetID="10" presetClass="entr" fill="hold" nodeType="withEffect">
                                  <p:stCondLst>
                                    <p:cond delay="0"/>
                                  </p:stCondLst>
                                  <p:childTnLst>
                                    <p:set>
                                      <p:cBhvr>
                                        <p:cTn id="47" dur="1" fill="hold">
                                          <p:stCondLst>
                                            <p:cond delay="0"/>
                                          </p:stCondLst>
                                        </p:cTn>
                                        <p:tgtEl>
                                          <p:spTgt spid="658"/>
                                        </p:tgtEl>
                                        <p:attrNameLst>
                                          <p:attrName>style.visibility</p:attrName>
                                        </p:attrNameLst>
                                      </p:cBhvr>
                                      <p:to>
                                        <p:strVal val="visible"/>
                                      </p:to>
                                    </p:set>
                                    <p:animEffect transition="in" filter="fade">
                                      <p:cBhvr additive="repl">
                                        <p:cTn id="48" dur="500"/>
                                        <p:tgtEl>
                                          <p:spTgt spid="658"/>
                                        </p:tgtEl>
                                      </p:cBhvr>
                                    </p:animEffect>
                                  </p:childTnLst>
                                </p:cTn>
                              </p:par>
                              <p:par>
                                <p:cTn id="49" presetID="10" presetClass="entr" fill="hold" nodeType="withEffect">
                                  <p:stCondLst>
                                    <p:cond delay="0"/>
                                  </p:stCondLst>
                                  <p:childTnLst>
                                    <p:set>
                                      <p:cBhvr>
                                        <p:cTn id="50" dur="1" fill="hold">
                                          <p:stCondLst>
                                            <p:cond delay="0"/>
                                          </p:stCondLst>
                                        </p:cTn>
                                        <p:tgtEl>
                                          <p:spTgt spid="659"/>
                                        </p:tgtEl>
                                        <p:attrNameLst>
                                          <p:attrName>style.visibility</p:attrName>
                                        </p:attrNameLst>
                                      </p:cBhvr>
                                      <p:to>
                                        <p:strVal val="visible"/>
                                      </p:to>
                                    </p:set>
                                    <p:animEffect transition="in" filter="fade">
                                      <p:cBhvr additive="repl">
                                        <p:cTn id="51" dur="500"/>
                                        <p:tgtEl>
                                          <p:spTgt spid="659"/>
                                        </p:tgtEl>
                                      </p:cBhvr>
                                    </p:animEffect>
                                  </p:childTnLst>
                                </p:cTn>
                              </p:par>
                              <p:par>
                                <p:cTn id="52" presetID="10" presetClass="entr" fill="hold" nodeType="withEffect">
                                  <p:stCondLst>
                                    <p:cond delay="0"/>
                                  </p:stCondLst>
                                  <p:childTnLst>
                                    <p:set>
                                      <p:cBhvr>
                                        <p:cTn id="53" dur="1" fill="hold">
                                          <p:stCondLst>
                                            <p:cond delay="0"/>
                                          </p:stCondLst>
                                        </p:cTn>
                                        <p:tgtEl>
                                          <p:spTgt spid="652"/>
                                        </p:tgtEl>
                                        <p:attrNameLst>
                                          <p:attrName>style.visibility</p:attrName>
                                        </p:attrNameLst>
                                      </p:cBhvr>
                                      <p:to>
                                        <p:strVal val="visible"/>
                                      </p:to>
                                    </p:set>
                                    <p:animEffect transition="in" filter="fade">
                                      <p:cBhvr additive="repl">
                                        <p:cTn id="54" dur="500"/>
                                        <p:tgtEl>
                                          <p:spTgt spid="652"/>
                                        </p:tgtEl>
                                      </p:cBhvr>
                                    </p:animEffect>
                                  </p:childTnLst>
                                </p:cTn>
                              </p:par>
                              <p:par>
                                <p:cTn id="55" presetID="10" presetClass="entr" fill="hold" nodeType="withEffect">
                                  <p:stCondLst>
                                    <p:cond delay="0"/>
                                  </p:stCondLst>
                                  <p:childTnLst>
                                    <p:set>
                                      <p:cBhvr>
                                        <p:cTn id="56" dur="1" fill="hold">
                                          <p:stCondLst>
                                            <p:cond delay="0"/>
                                          </p:stCondLst>
                                        </p:cTn>
                                        <p:tgtEl>
                                          <p:spTgt spid="654"/>
                                        </p:tgtEl>
                                        <p:attrNameLst>
                                          <p:attrName>style.visibility</p:attrName>
                                        </p:attrNameLst>
                                      </p:cBhvr>
                                      <p:to>
                                        <p:strVal val="visible"/>
                                      </p:to>
                                    </p:set>
                                    <p:animEffect transition="in" filter="fade">
                                      <p:cBhvr additive="repl">
                                        <p:cTn id="57" dur="500"/>
                                        <p:tgtEl>
                                          <p:spTgt spid="654"/>
                                        </p:tgtEl>
                                      </p:cBhvr>
                                    </p:animEffect>
                                  </p:childTnLst>
                                </p:cTn>
                              </p:par>
                              <p:par>
                                <p:cTn id="58" presetID="10" presetClass="entr" fill="hold" nodeType="withEffect">
                                  <p:stCondLst>
                                    <p:cond delay="0"/>
                                  </p:stCondLst>
                                  <p:childTnLst>
                                    <p:set>
                                      <p:cBhvr>
                                        <p:cTn id="59" dur="1" fill="hold">
                                          <p:stCondLst>
                                            <p:cond delay="0"/>
                                          </p:stCondLst>
                                        </p:cTn>
                                        <p:tgtEl>
                                          <p:spTgt spid="655"/>
                                        </p:tgtEl>
                                        <p:attrNameLst>
                                          <p:attrName>style.visibility</p:attrName>
                                        </p:attrNameLst>
                                      </p:cBhvr>
                                      <p:to>
                                        <p:strVal val="visible"/>
                                      </p:to>
                                    </p:set>
                                    <p:animEffect transition="in" filter="fade">
                                      <p:cBhvr additive="repl">
                                        <p:cTn id="60" dur="500"/>
                                        <p:tgtEl>
                                          <p:spTgt spid="65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nodeType="clickEffect">
                                  <p:stCondLst>
                                    <p:cond delay="0"/>
                                  </p:stCondLst>
                                  <p:childTnLst>
                                    <p:set>
                                      <p:cBhvr>
                                        <p:cTn id="64" dur="1" fill="hold">
                                          <p:stCondLst>
                                            <p:cond delay="0"/>
                                          </p:stCondLst>
                                        </p:cTn>
                                        <p:tgtEl>
                                          <p:spTgt spid="640"/>
                                        </p:tgtEl>
                                        <p:attrNameLst>
                                          <p:attrName>style.visibility</p:attrName>
                                        </p:attrNameLst>
                                      </p:cBhvr>
                                      <p:to>
                                        <p:strVal val="visible"/>
                                      </p:to>
                                    </p:set>
                                    <p:animEffect transition="in" filter="fade">
                                      <p:cBhvr additive="repl">
                                        <p:cTn id="65" dur="500"/>
                                        <p:tgtEl>
                                          <p:spTgt spid="640"/>
                                        </p:tgtEl>
                                      </p:cBhvr>
                                    </p:animEffect>
                                  </p:childTnLst>
                                </p:cTn>
                              </p:par>
                              <p:par>
                                <p:cTn id="66" presetID="10" presetClass="entr" fill="hold" nodeType="withEffect">
                                  <p:stCondLst>
                                    <p:cond delay="0"/>
                                  </p:stCondLst>
                                  <p:childTnLst>
                                    <p:set>
                                      <p:cBhvr>
                                        <p:cTn id="67" dur="1" fill="hold">
                                          <p:stCondLst>
                                            <p:cond delay="0"/>
                                          </p:stCondLst>
                                        </p:cTn>
                                        <p:tgtEl>
                                          <p:spTgt spid="641"/>
                                        </p:tgtEl>
                                        <p:attrNameLst>
                                          <p:attrName>style.visibility</p:attrName>
                                        </p:attrNameLst>
                                      </p:cBhvr>
                                      <p:to>
                                        <p:strVal val="visible"/>
                                      </p:to>
                                    </p:set>
                                    <p:animEffect transition="in" filter="fade">
                                      <p:cBhvr additive="repl">
                                        <p:cTn id="68" dur="500"/>
                                        <p:tgtEl>
                                          <p:spTgt spid="641"/>
                                        </p:tgtEl>
                                      </p:cBhvr>
                                    </p:animEffect>
                                  </p:childTnLst>
                                </p:cTn>
                              </p:par>
                              <p:par>
                                <p:cTn id="69" presetID="10" presetClass="entr" fill="hold" nodeType="withEffect">
                                  <p:stCondLst>
                                    <p:cond delay="0"/>
                                  </p:stCondLst>
                                  <p:childTnLst>
                                    <p:set>
                                      <p:cBhvr>
                                        <p:cTn id="70" dur="1" fill="hold">
                                          <p:stCondLst>
                                            <p:cond delay="0"/>
                                          </p:stCondLst>
                                        </p:cTn>
                                        <p:tgtEl>
                                          <p:spTgt spid="663"/>
                                        </p:tgtEl>
                                        <p:attrNameLst>
                                          <p:attrName>style.visibility</p:attrName>
                                        </p:attrNameLst>
                                      </p:cBhvr>
                                      <p:to>
                                        <p:strVal val="visible"/>
                                      </p:to>
                                    </p:set>
                                    <p:animEffect transition="in" filter="fade">
                                      <p:cBhvr additive="repl">
                                        <p:cTn id="71" dur="500"/>
                                        <p:tgtEl>
                                          <p:spTgt spid="663"/>
                                        </p:tgtEl>
                                      </p:cBhvr>
                                    </p:animEffect>
                                  </p:childTnLst>
                                </p:cTn>
                              </p:par>
                              <p:par>
                                <p:cTn id="72" presetID="10" presetClass="entr" fill="hold" nodeType="withEffect">
                                  <p:stCondLst>
                                    <p:cond delay="0"/>
                                  </p:stCondLst>
                                  <p:childTnLst>
                                    <p:set>
                                      <p:cBhvr>
                                        <p:cTn id="73" dur="1" fill="hold">
                                          <p:stCondLst>
                                            <p:cond delay="0"/>
                                          </p:stCondLst>
                                        </p:cTn>
                                        <p:tgtEl>
                                          <p:spTgt spid="660"/>
                                        </p:tgtEl>
                                        <p:attrNameLst>
                                          <p:attrName>style.visibility</p:attrName>
                                        </p:attrNameLst>
                                      </p:cBhvr>
                                      <p:to>
                                        <p:strVal val="visible"/>
                                      </p:to>
                                    </p:set>
                                    <p:animEffect transition="in" filter="fade">
                                      <p:cBhvr additive="repl">
                                        <p:cTn id="74" dur="500"/>
                                        <p:tgtEl>
                                          <p:spTgt spid="660"/>
                                        </p:tgtEl>
                                      </p:cBhvr>
                                    </p:animEffect>
                                  </p:childTnLst>
                                </p:cTn>
                              </p:par>
                              <p:par>
                                <p:cTn id="75" presetID="10" presetClass="entr" fill="hold" nodeType="withEffect">
                                  <p:stCondLst>
                                    <p:cond delay="0"/>
                                  </p:stCondLst>
                                  <p:childTnLst>
                                    <p:set>
                                      <p:cBhvr>
                                        <p:cTn id="76" dur="1" fill="hold">
                                          <p:stCondLst>
                                            <p:cond delay="0"/>
                                          </p:stCondLst>
                                        </p:cTn>
                                        <p:tgtEl>
                                          <p:spTgt spid="661"/>
                                        </p:tgtEl>
                                        <p:attrNameLst>
                                          <p:attrName>style.visibility</p:attrName>
                                        </p:attrNameLst>
                                      </p:cBhvr>
                                      <p:to>
                                        <p:strVal val="visible"/>
                                      </p:to>
                                    </p:set>
                                    <p:animEffect transition="in" filter="fade">
                                      <p:cBhvr additive="repl">
                                        <p:cTn id="77" dur="500"/>
                                        <p:tgtEl>
                                          <p:spTgt spid="661"/>
                                        </p:tgtEl>
                                      </p:cBhvr>
                                    </p:animEffect>
                                  </p:childTnLst>
                                </p:cTn>
                              </p:par>
                              <p:par>
                                <p:cTn id="78" presetID="10" presetClass="entr" fill="hold" nodeType="withEffect">
                                  <p:stCondLst>
                                    <p:cond delay="0"/>
                                  </p:stCondLst>
                                  <p:childTnLst>
                                    <p:set>
                                      <p:cBhvr>
                                        <p:cTn id="79" dur="1" fill="hold">
                                          <p:stCondLst>
                                            <p:cond delay="0"/>
                                          </p:stCondLst>
                                        </p:cTn>
                                        <p:tgtEl>
                                          <p:spTgt spid="662"/>
                                        </p:tgtEl>
                                        <p:attrNameLst>
                                          <p:attrName>style.visibility</p:attrName>
                                        </p:attrNameLst>
                                      </p:cBhvr>
                                      <p:to>
                                        <p:strVal val="visible"/>
                                      </p:to>
                                    </p:set>
                                    <p:animEffect transition="in" filter="fade">
                                      <p:cBhvr additive="repl">
                                        <p:cTn id="80" dur="500"/>
                                        <p:tgtEl>
                                          <p:spTgt spid="662"/>
                                        </p:tgtEl>
                                      </p:cBhvr>
                                    </p:animEffect>
                                  </p:childTnLst>
                                </p:cTn>
                              </p:par>
                              <p:par>
                                <p:cTn id="81" presetID="10" presetClass="entr" fill="hold" nodeType="withEffect">
                                  <p:stCondLst>
                                    <p:cond delay="0"/>
                                  </p:stCondLst>
                                  <p:childTnLst>
                                    <p:set>
                                      <p:cBhvr>
                                        <p:cTn id="82" dur="1" fill="hold">
                                          <p:stCondLst>
                                            <p:cond delay="0"/>
                                          </p:stCondLst>
                                        </p:cTn>
                                        <p:tgtEl>
                                          <p:spTgt spid="666"/>
                                        </p:tgtEl>
                                        <p:attrNameLst>
                                          <p:attrName>style.visibility</p:attrName>
                                        </p:attrNameLst>
                                      </p:cBhvr>
                                      <p:to>
                                        <p:strVal val="visible"/>
                                      </p:to>
                                    </p:set>
                                    <p:animEffect transition="in" filter="fade">
                                      <p:cBhvr additive="repl">
                                        <p:cTn id="83" dur="500"/>
                                        <p:tgtEl>
                                          <p:spTgt spid="666"/>
                                        </p:tgtEl>
                                      </p:cBhvr>
                                    </p:animEffect>
                                  </p:childTnLst>
                                </p:cTn>
                              </p:par>
                              <p:par>
                                <p:cTn id="84" presetID="10" presetClass="entr" fill="hold" nodeType="withEffect">
                                  <p:stCondLst>
                                    <p:cond delay="0"/>
                                  </p:stCondLst>
                                  <p:childTnLst>
                                    <p:set>
                                      <p:cBhvr>
                                        <p:cTn id="85" dur="1" fill="hold">
                                          <p:stCondLst>
                                            <p:cond delay="0"/>
                                          </p:stCondLst>
                                        </p:cTn>
                                        <p:tgtEl>
                                          <p:spTgt spid="665"/>
                                        </p:tgtEl>
                                        <p:attrNameLst>
                                          <p:attrName>style.visibility</p:attrName>
                                        </p:attrNameLst>
                                      </p:cBhvr>
                                      <p:to>
                                        <p:strVal val="visible"/>
                                      </p:to>
                                    </p:set>
                                    <p:animEffect transition="in" filter="fade">
                                      <p:cBhvr additive="repl">
                                        <p:cTn id="86" dur="500"/>
                                        <p:tgtEl>
                                          <p:spTgt spid="665"/>
                                        </p:tgtEl>
                                      </p:cBhvr>
                                    </p:animEffect>
                                  </p:childTnLst>
                                </p:cTn>
                              </p:par>
                              <p:par>
                                <p:cTn id="87" presetID="10" presetClass="entr" fill="hold" nodeType="withEffect">
                                  <p:stCondLst>
                                    <p:cond delay="0"/>
                                  </p:stCondLst>
                                  <p:childTnLst>
                                    <p:set>
                                      <p:cBhvr>
                                        <p:cTn id="88" dur="1" fill="hold">
                                          <p:stCondLst>
                                            <p:cond delay="0"/>
                                          </p:stCondLst>
                                        </p:cTn>
                                        <p:tgtEl>
                                          <p:spTgt spid="664"/>
                                        </p:tgtEl>
                                        <p:attrNameLst>
                                          <p:attrName>style.visibility</p:attrName>
                                        </p:attrNameLst>
                                      </p:cBhvr>
                                      <p:to>
                                        <p:strVal val="visible"/>
                                      </p:to>
                                    </p:set>
                                    <p:animEffect transition="in" filter="fade">
                                      <p:cBhvr additive="repl">
                                        <p:cTn id="89" dur="500"/>
                                        <p:tgtEl>
                                          <p:spTgt spid="66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fill="hold" nodeType="clickEffect">
                                  <p:stCondLst>
                                    <p:cond delay="0"/>
                                  </p:stCondLst>
                                  <p:childTnLst>
                                    <p:set>
                                      <p:cBhvr>
                                        <p:cTn id="93" dur="1" fill="hold">
                                          <p:stCondLst>
                                            <p:cond delay="0"/>
                                          </p:stCondLst>
                                        </p:cTn>
                                        <p:tgtEl>
                                          <p:spTgt spid="647"/>
                                        </p:tgtEl>
                                        <p:attrNameLst>
                                          <p:attrName>style.visibility</p:attrName>
                                        </p:attrNameLst>
                                      </p:cBhvr>
                                      <p:to>
                                        <p:strVal val="visible"/>
                                      </p:to>
                                    </p:set>
                                    <p:animEffect transition="in" filter="fade">
                                      <p:cBhvr additive="repl">
                                        <p:cTn id="94" dur="500"/>
                                        <p:tgtEl>
                                          <p:spTgt spid="647"/>
                                        </p:tgtEl>
                                      </p:cBhvr>
                                    </p:animEffect>
                                  </p:childTnLst>
                                </p:cTn>
                              </p:par>
                              <p:par>
                                <p:cTn id="95" presetID="10" presetClass="entr" fill="hold" nodeType="withEffect">
                                  <p:stCondLst>
                                    <p:cond delay="0"/>
                                  </p:stCondLst>
                                  <p:childTnLst>
                                    <p:set>
                                      <p:cBhvr>
                                        <p:cTn id="96" dur="1" fill="hold">
                                          <p:stCondLst>
                                            <p:cond delay="0"/>
                                          </p:stCondLst>
                                        </p:cTn>
                                        <p:tgtEl>
                                          <p:spTgt spid="646"/>
                                        </p:tgtEl>
                                        <p:attrNameLst>
                                          <p:attrName>style.visibility</p:attrName>
                                        </p:attrNameLst>
                                      </p:cBhvr>
                                      <p:to>
                                        <p:strVal val="visible"/>
                                      </p:to>
                                    </p:set>
                                    <p:animEffect transition="in" filter="fade">
                                      <p:cBhvr additive="repl">
                                        <p:cTn id="97" dur="500"/>
                                        <p:tgtEl>
                                          <p:spTgt spid="646"/>
                                        </p:tgtEl>
                                      </p:cBhvr>
                                    </p:animEffect>
                                  </p:childTnLst>
                                </p:cTn>
                              </p:par>
                              <p:par>
                                <p:cTn id="98" presetID="10" presetClass="entr" fill="hold" nodeType="withEffect">
                                  <p:stCondLst>
                                    <p:cond delay="0"/>
                                  </p:stCondLst>
                                  <p:childTnLst>
                                    <p:set>
                                      <p:cBhvr>
                                        <p:cTn id="99" dur="1" fill="hold">
                                          <p:stCondLst>
                                            <p:cond delay="0"/>
                                          </p:stCondLst>
                                        </p:cTn>
                                        <p:tgtEl>
                                          <p:spTgt spid="670"/>
                                        </p:tgtEl>
                                        <p:attrNameLst>
                                          <p:attrName>style.visibility</p:attrName>
                                        </p:attrNameLst>
                                      </p:cBhvr>
                                      <p:to>
                                        <p:strVal val="visible"/>
                                      </p:to>
                                    </p:set>
                                    <p:animEffect transition="in" filter="fade">
                                      <p:cBhvr additive="repl">
                                        <p:cTn id="100" dur="500"/>
                                        <p:tgtEl>
                                          <p:spTgt spid="670"/>
                                        </p:tgtEl>
                                      </p:cBhvr>
                                    </p:animEffect>
                                  </p:childTnLst>
                                </p:cTn>
                              </p:par>
                              <p:par>
                                <p:cTn id="101" presetID="10" presetClass="entr" fill="hold" nodeType="withEffect">
                                  <p:stCondLst>
                                    <p:cond delay="0"/>
                                  </p:stCondLst>
                                  <p:childTnLst>
                                    <p:set>
                                      <p:cBhvr>
                                        <p:cTn id="102" dur="1" fill="hold">
                                          <p:stCondLst>
                                            <p:cond delay="0"/>
                                          </p:stCondLst>
                                        </p:cTn>
                                        <p:tgtEl>
                                          <p:spTgt spid="671"/>
                                        </p:tgtEl>
                                        <p:attrNameLst>
                                          <p:attrName>style.visibility</p:attrName>
                                        </p:attrNameLst>
                                      </p:cBhvr>
                                      <p:to>
                                        <p:strVal val="visible"/>
                                      </p:to>
                                    </p:set>
                                    <p:animEffect transition="in" filter="fade">
                                      <p:cBhvr additive="repl">
                                        <p:cTn id="103" dur="500"/>
                                        <p:tgtEl>
                                          <p:spTgt spid="671"/>
                                        </p:tgtEl>
                                      </p:cBhvr>
                                    </p:animEffect>
                                  </p:childTnLst>
                                </p:cTn>
                              </p:par>
                              <p:par>
                                <p:cTn id="104" presetID="10" presetClass="entr" fill="hold" nodeType="withEffect">
                                  <p:stCondLst>
                                    <p:cond delay="0"/>
                                  </p:stCondLst>
                                  <p:childTnLst>
                                    <p:set>
                                      <p:cBhvr>
                                        <p:cTn id="105" dur="1" fill="hold">
                                          <p:stCondLst>
                                            <p:cond delay="0"/>
                                          </p:stCondLst>
                                        </p:cTn>
                                        <p:tgtEl>
                                          <p:spTgt spid="672"/>
                                        </p:tgtEl>
                                        <p:attrNameLst>
                                          <p:attrName>style.visibility</p:attrName>
                                        </p:attrNameLst>
                                      </p:cBhvr>
                                      <p:to>
                                        <p:strVal val="visible"/>
                                      </p:to>
                                    </p:set>
                                    <p:animEffect transition="in" filter="fade">
                                      <p:cBhvr additive="repl">
                                        <p:cTn id="106" dur="500"/>
                                        <p:tgtEl>
                                          <p:spTgt spid="672"/>
                                        </p:tgtEl>
                                      </p:cBhvr>
                                    </p:animEffect>
                                  </p:childTnLst>
                                </p:cTn>
                              </p:par>
                              <p:par>
                                <p:cTn id="107" presetID="10" presetClass="entr" fill="hold" nodeType="withEffect">
                                  <p:stCondLst>
                                    <p:cond delay="0"/>
                                  </p:stCondLst>
                                  <p:childTnLst>
                                    <p:set>
                                      <p:cBhvr>
                                        <p:cTn id="108" dur="1" fill="hold">
                                          <p:stCondLst>
                                            <p:cond delay="0"/>
                                          </p:stCondLst>
                                        </p:cTn>
                                        <p:tgtEl>
                                          <p:spTgt spid="673"/>
                                        </p:tgtEl>
                                        <p:attrNameLst>
                                          <p:attrName>style.visibility</p:attrName>
                                        </p:attrNameLst>
                                      </p:cBhvr>
                                      <p:to>
                                        <p:strVal val="visible"/>
                                      </p:to>
                                    </p:set>
                                    <p:animEffect transition="in" filter="fade">
                                      <p:cBhvr additive="repl">
                                        <p:cTn id="109" dur="500"/>
                                        <p:tgtEl>
                                          <p:spTgt spid="673"/>
                                        </p:tgtEl>
                                      </p:cBhvr>
                                    </p:animEffect>
                                  </p:childTnLst>
                                </p:cTn>
                              </p:par>
                              <p:par>
                                <p:cTn id="110" presetID="10" presetClass="entr" fill="hold" nodeType="withEffect">
                                  <p:stCondLst>
                                    <p:cond delay="0"/>
                                  </p:stCondLst>
                                  <p:childTnLst>
                                    <p:set>
                                      <p:cBhvr>
                                        <p:cTn id="111" dur="1" fill="hold">
                                          <p:stCondLst>
                                            <p:cond delay="0"/>
                                          </p:stCondLst>
                                        </p:cTn>
                                        <p:tgtEl>
                                          <p:spTgt spid="669"/>
                                        </p:tgtEl>
                                        <p:attrNameLst>
                                          <p:attrName>style.visibility</p:attrName>
                                        </p:attrNameLst>
                                      </p:cBhvr>
                                      <p:to>
                                        <p:strVal val="visible"/>
                                      </p:to>
                                    </p:set>
                                    <p:animEffect transition="in" filter="fade">
                                      <p:cBhvr additive="repl">
                                        <p:cTn id="112" dur="500"/>
                                        <p:tgtEl>
                                          <p:spTgt spid="669"/>
                                        </p:tgtEl>
                                      </p:cBhvr>
                                    </p:animEffect>
                                  </p:childTnLst>
                                </p:cTn>
                              </p:par>
                              <p:par>
                                <p:cTn id="113" presetID="10" presetClass="entr" fill="hold" nodeType="withEffect">
                                  <p:stCondLst>
                                    <p:cond delay="0"/>
                                  </p:stCondLst>
                                  <p:childTnLst>
                                    <p:set>
                                      <p:cBhvr>
                                        <p:cTn id="114" dur="1" fill="hold">
                                          <p:stCondLst>
                                            <p:cond delay="0"/>
                                          </p:stCondLst>
                                        </p:cTn>
                                        <p:tgtEl>
                                          <p:spTgt spid="668"/>
                                        </p:tgtEl>
                                        <p:attrNameLst>
                                          <p:attrName>style.visibility</p:attrName>
                                        </p:attrNameLst>
                                      </p:cBhvr>
                                      <p:to>
                                        <p:strVal val="visible"/>
                                      </p:to>
                                    </p:set>
                                    <p:animEffect transition="in" filter="fade">
                                      <p:cBhvr additive="repl">
                                        <p:cTn id="115" dur="500"/>
                                        <p:tgtEl>
                                          <p:spTgt spid="668"/>
                                        </p:tgtEl>
                                      </p:cBhvr>
                                    </p:animEffect>
                                  </p:childTnLst>
                                </p:cTn>
                              </p:par>
                              <p:par>
                                <p:cTn id="116" presetID="10" presetClass="entr" fill="hold" nodeType="withEffect">
                                  <p:stCondLst>
                                    <p:cond delay="0"/>
                                  </p:stCondLst>
                                  <p:childTnLst>
                                    <p:set>
                                      <p:cBhvr>
                                        <p:cTn id="117" dur="1" fill="hold">
                                          <p:stCondLst>
                                            <p:cond delay="0"/>
                                          </p:stCondLst>
                                        </p:cTn>
                                        <p:tgtEl>
                                          <p:spTgt spid="667"/>
                                        </p:tgtEl>
                                        <p:attrNameLst>
                                          <p:attrName>style.visibility</p:attrName>
                                        </p:attrNameLst>
                                      </p:cBhvr>
                                      <p:to>
                                        <p:strVal val="visible"/>
                                      </p:to>
                                    </p:set>
                                    <p:animEffect transition="in" filter="fade">
                                      <p:cBhvr additive="repl">
                                        <p:cTn id="118" dur="500"/>
                                        <p:tgtEl>
                                          <p:spTgt spid="66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fill="hold" nodeType="clickEffect">
                                  <p:stCondLst>
                                    <p:cond delay="0"/>
                                  </p:stCondLst>
                                  <p:childTnLst>
                                    <p:set>
                                      <p:cBhvr>
                                        <p:cTn id="122" dur="1" fill="hold">
                                          <p:stCondLst>
                                            <p:cond delay="0"/>
                                          </p:stCondLst>
                                        </p:cTn>
                                        <p:tgtEl>
                                          <p:spTgt spid="682"/>
                                        </p:tgtEl>
                                        <p:attrNameLst>
                                          <p:attrName>style.visibility</p:attrName>
                                        </p:attrNameLst>
                                      </p:cBhvr>
                                      <p:to>
                                        <p:strVal val="visible"/>
                                      </p:to>
                                    </p:set>
                                    <p:animEffect transition="in" filter="fade">
                                      <p:cBhvr additive="repl">
                                        <p:cTn id="123" dur="500"/>
                                        <p:tgtEl>
                                          <p:spTgt spid="682"/>
                                        </p:tgtEl>
                                      </p:cBhvr>
                                    </p:animEffect>
                                  </p:childTnLst>
                                </p:cTn>
                              </p:par>
                              <p:par>
                                <p:cTn id="124" presetID="10" presetClass="entr" fill="hold" nodeType="withEffect">
                                  <p:stCondLst>
                                    <p:cond delay="0"/>
                                  </p:stCondLst>
                                  <p:childTnLst>
                                    <p:set>
                                      <p:cBhvr>
                                        <p:cTn id="125" dur="1" fill="hold">
                                          <p:stCondLst>
                                            <p:cond delay="0"/>
                                          </p:stCondLst>
                                        </p:cTn>
                                        <p:tgtEl>
                                          <p:spTgt spid="677"/>
                                        </p:tgtEl>
                                        <p:attrNameLst>
                                          <p:attrName>style.visibility</p:attrName>
                                        </p:attrNameLst>
                                      </p:cBhvr>
                                      <p:to>
                                        <p:strVal val="visible"/>
                                      </p:to>
                                    </p:set>
                                    <p:animEffect transition="in" filter="fade">
                                      <p:cBhvr additive="repl">
                                        <p:cTn id="126" dur="500"/>
                                        <p:tgtEl>
                                          <p:spTgt spid="677"/>
                                        </p:tgtEl>
                                      </p:cBhvr>
                                    </p:animEffect>
                                  </p:childTnLst>
                                </p:cTn>
                              </p:par>
                              <p:par>
                                <p:cTn id="127" presetID="10" presetClass="entr" fill="hold" nodeType="withEffect">
                                  <p:stCondLst>
                                    <p:cond delay="0"/>
                                  </p:stCondLst>
                                  <p:childTnLst>
                                    <p:set>
                                      <p:cBhvr>
                                        <p:cTn id="128" dur="1" fill="hold">
                                          <p:stCondLst>
                                            <p:cond delay="0"/>
                                          </p:stCondLst>
                                        </p:cTn>
                                        <p:tgtEl>
                                          <p:spTgt spid="680"/>
                                        </p:tgtEl>
                                        <p:attrNameLst>
                                          <p:attrName>style.visibility</p:attrName>
                                        </p:attrNameLst>
                                      </p:cBhvr>
                                      <p:to>
                                        <p:strVal val="visible"/>
                                      </p:to>
                                    </p:set>
                                    <p:animEffect transition="in" filter="fade">
                                      <p:cBhvr additive="repl">
                                        <p:cTn id="129" dur="500"/>
                                        <p:tgtEl>
                                          <p:spTgt spid="680"/>
                                        </p:tgtEl>
                                      </p:cBhvr>
                                    </p:animEffect>
                                  </p:childTnLst>
                                </p:cTn>
                              </p:par>
                              <p:par>
                                <p:cTn id="130" presetID="10" presetClass="entr" fill="hold" nodeType="withEffect">
                                  <p:stCondLst>
                                    <p:cond delay="0"/>
                                  </p:stCondLst>
                                  <p:childTnLst>
                                    <p:set>
                                      <p:cBhvr>
                                        <p:cTn id="131" dur="1" fill="hold">
                                          <p:stCondLst>
                                            <p:cond delay="0"/>
                                          </p:stCondLst>
                                        </p:cTn>
                                        <p:tgtEl>
                                          <p:spTgt spid="678"/>
                                        </p:tgtEl>
                                        <p:attrNameLst>
                                          <p:attrName>style.visibility</p:attrName>
                                        </p:attrNameLst>
                                      </p:cBhvr>
                                      <p:to>
                                        <p:strVal val="visible"/>
                                      </p:to>
                                    </p:set>
                                    <p:animEffect transition="in" filter="fade">
                                      <p:cBhvr additive="repl">
                                        <p:cTn id="132" dur="500"/>
                                        <p:tgtEl>
                                          <p:spTgt spid="678"/>
                                        </p:tgtEl>
                                      </p:cBhvr>
                                    </p:animEffect>
                                  </p:childTnLst>
                                </p:cTn>
                              </p:par>
                              <p:par>
                                <p:cTn id="133" presetID="10" presetClass="entr" fill="hold" nodeType="withEffect">
                                  <p:stCondLst>
                                    <p:cond delay="0"/>
                                  </p:stCondLst>
                                  <p:childTnLst>
                                    <p:set>
                                      <p:cBhvr>
                                        <p:cTn id="134" dur="1" fill="hold">
                                          <p:stCondLst>
                                            <p:cond delay="0"/>
                                          </p:stCondLst>
                                        </p:cTn>
                                        <p:tgtEl>
                                          <p:spTgt spid="679"/>
                                        </p:tgtEl>
                                        <p:attrNameLst>
                                          <p:attrName>style.visibility</p:attrName>
                                        </p:attrNameLst>
                                      </p:cBhvr>
                                      <p:to>
                                        <p:strVal val="visible"/>
                                      </p:to>
                                    </p:set>
                                    <p:animEffect transition="in" filter="fade">
                                      <p:cBhvr additive="repl">
                                        <p:cTn id="135" dur="500"/>
                                        <p:tgtEl>
                                          <p:spTgt spid="679"/>
                                        </p:tgtEl>
                                      </p:cBhvr>
                                    </p:animEffect>
                                  </p:childTnLst>
                                </p:cTn>
                              </p:par>
                              <p:par>
                                <p:cTn id="136" presetID="10" presetClass="entr" fill="hold" nodeType="withEffect">
                                  <p:stCondLst>
                                    <p:cond delay="0"/>
                                  </p:stCondLst>
                                  <p:childTnLst>
                                    <p:set>
                                      <p:cBhvr>
                                        <p:cTn id="137" dur="1" fill="hold">
                                          <p:stCondLst>
                                            <p:cond delay="0"/>
                                          </p:stCondLst>
                                        </p:cTn>
                                        <p:tgtEl>
                                          <p:spTgt spid="681"/>
                                        </p:tgtEl>
                                        <p:attrNameLst>
                                          <p:attrName>style.visibility</p:attrName>
                                        </p:attrNameLst>
                                      </p:cBhvr>
                                      <p:to>
                                        <p:strVal val="visible"/>
                                      </p:to>
                                    </p:set>
                                    <p:animEffect transition="in" filter="fade">
                                      <p:cBhvr additive="repl">
                                        <p:cTn id="138" dur="500"/>
                                        <p:tgtEl>
                                          <p:spTgt spid="681"/>
                                        </p:tgtEl>
                                      </p:cBhvr>
                                    </p:animEffect>
                                  </p:childTnLst>
                                </p:cTn>
                              </p:par>
                              <p:par>
                                <p:cTn id="139" presetID="10" presetClass="entr" fill="hold" nodeType="withEffect">
                                  <p:stCondLst>
                                    <p:cond delay="0"/>
                                  </p:stCondLst>
                                  <p:childTnLst>
                                    <p:set>
                                      <p:cBhvr>
                                        <p:cTn id="140" dur="1" fill="hold">
                                          <p:stCondLst>
                                            <p:cond delay="0"/>
                                          </p:stCondLst>
                                        </p:cTn>
                                        <p:tgtEl>
                                          <p:spTgt spid="676"/>
                                        </p:tgtEl>
                                        <p:attrNameLst>
                                          <p:attrName>style.visibility</p:attrName>
                                        </p:attrNameLst>
                                      </p:cBhvr>
                                      <p:to>
                                        <p:strVal val="visible"/>
                                      </p:to>
                                    </p:set>
                                    <p:animEffect transition="in" filter="fade">
                                      <p:cBhvr additive="repl">
                                        <p:cTn id="141" dur="500"/>
                                        <p:tgtEl>
                                          <p:spTgt spid="676"/>
                                        </p:tgtEl>
                                      </p:cBhvr>
                                    </p:animEffect>
                                  </p:childTnLst>
                                </p:cTn>
                              </p:par>
                              <p:par>
                                <p:cTn id="142" presetID="10" presetClass="entr" fill="hold" nodeType="withEffect">
                                  <p:stCondLst>
                                    <p:cond delay="0"/>
                                  </p:stCondLst>
                                  <p:childTnLst>
                                    <p:set>
                                      <p:cBhvr>
                                        <p:cTn id="143" dur="1" fill="hold">
                                          <p:stCondLst>
                                            <p:cond delay="0"/>
                                          </p:stCondLst>
                                        </p:cTn>
                                        <p:tgtEl>
                                          <p:spTgt spid="675"/>
                                        </p:tgtEl>
                                        <p:attrNameLst>
                                          <p:attrName>style.visibility</p:attrName>
                                        </p:attrNameLst>
                                      </p:cBhvr>
                                      <p:to>
                                        <p:strVal val="visible"/>
                                      </p:to>
                                    </p:set>
                                    <p:animEffect transition="in" filter="fade">
                                      <p:cBhvr additive="repl">
                                        <p:cTn id="144" dur="500"/>
                                        <p:tgtEl>
                                          <p:spTgt spid="675"/>
                                        </p:tgtEl>
                                      </p:cBhvr>
                                    </p:animEffect>
                                  </p:childTnLst>
                                </p:cTn>
                              </p:par>
                              <p:par>
                                <p:cTn id="145" presetID="10" presetClass="entr" fill="hold" nodeType="withEffect">
                                  <p:stCondLst>
                                    <p:cond delay="0"/>
                                  </p:stCondLst>
                                  <p:childTnLst>
                                    <p:set>
                                      <p:cBhvr>
                                        <p:cTn id="146" dur="1" fill="hold">
                                          <p:stCondLst>
                                            <p:cond delay="0"/>
                                          </p:stCondLst>
                                        </p:cTn>
                                        <p:tgtEl>
                                          <p:spTgt spid="674"/>
                                        </p:tgtEl>
                                        <p:attrNameLst>
                                          <p:attrName>style.visibility</p:attrName>
                                        </p:attrNameLst>
                                      </p:cBhvr>
                                      <p:to>
                                        <p:strVal val="visible"/>
                                      </p:to>
                                    </p:set>
                                    <p:animEffect transition="in" filter="fade">
                                      <p:cBhvr additive="repl">
                                        <p:cTn id="147" dur="500"/>
                                        <p:tgtEl>
                                          <p:spTgt spid="674"/>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nodeType="clickEffect">
                                  <p:stCondLst>
                                    <p:cond delay="0"/>
                                  </p:stCondLst>
                                  <p:childTnLst>
                                    <p:set>
                                      <p:cBhvr>
                                        <p:cTn id="151" dur="1" fill="hold">
                                          <p:stCondLst>
                                            <p:cond delay="0"/>
                                          </p:stCondLst>
                                        </p:cTn>
                                        <p:tgtEl>
                                          <p:spTgt spid="683"/>
                                        </p:tgtEl>
                                        <p:attrNameLst>
                                          <p:attrName>style.visibility</p:attrName>
                                        </p:attrNameLst>
                                      </p:cBhvr>
                                      <p:to>
                                        <p:strVal val="visible"/>
                                      </p:to>
                                    </p:set>
                                    <p:animEffect transition="in" filter="fade">
                                      <p:cBhvr additive="repl">
                                        <p:cTn id="152" dur="500"/>
                                        <p:tgtEl>
                                          <p:spTgt spid="68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fill="hold" nodeType="clickEffect">
                                  <p:stCondLst>
                                    <p:cond delay="0"/>
                                  </p:stCondLst>
                                  <p:childTnLst>
                                    <p:animEffect transition="out" filter="fade">
                                      <p:cBhvr additive="repl">
                                        <p:cTn id="156" dur="500"/>
                                        <p:tgtEl>
                                          <p:spTgt spid="682"/>
                                        </p:tgtEl>
                                      </p:cBhvr>
                                    </p:animEffect>
                                    <p:set>
                                      <p:cBhvr>
                                        <p:cTn id="157" dur="1" fill="hold">
                                          <p:stCondLst>
                                            <p:cond delay="499"/>
                                          </p:stCondLst>
                                        </p:cTn>
                                        <p:tgtEl>
                                          <p:spTgt spid="682"/>
                                        </p:tgtEl>
                                        <p:attrNameLst>
                                          <p:attrName>style.visibility</p:attrName>
                                        </p:attrNameLst>
                                      </p:cBhvr>
                                      <p:to>
                                        <p:strVal val="hidden"/>
                                      </p:to>
                                    </p:set>
                                  </p:childTnLst>
                                </p:cTn>
                              </p:par>
                              <p:par>
                                <p:cTn id="158" presetID="10" presetClass="exit" fill="hold" nodeType="withEffect">
                                  <p:stCondLst>
                                    <p:cond delay="0"/>
                                  </p:stCondLst>
                                  <p:childTnLst>
                                    <p:animEffect transition="out" filter="fade">
                                      <p:cBhvr additive="repl">
                                        <p:cTn id="159" dur="500"/>
                                        <p:tgtEl>
                                          <p:spTgt spid="677"/>
                                        </p:tgtEl>
                                      </p:cBhvr>
                                    </p:animEffect>
                                    <p:set>
                                      <p:cBhvr>
                                        <p:cTn id="160" dur="1" fill="hold">
                                          <p:stCondLst>
                                            <p:cond delay="499"/>
                                          </p:stCondLst>
                                        </p:cTn>
                                        <p:tgtEl>
                                          <p:spTgt spid="677"/>
                                        </p:tgtEl>
                                        <p:attrNameLst>
                                          <p:attrName>style.visibility</p:attrName>
                                        </p:attrNameLst>
                                      </p:cBhvr>
                                      <p:to>
                                        <p:strVal val="hidden"/>
                                      </p:to>
                                    </p:set>
                                  </p:childTnLst>
                                </p:cTn>
                              </p:par>
                              <p:par>
                                <p:cTn id="161" presetID="10" presetClass="exit" fill="hold" nodeType="withEffect">
                                  <p:stCondLst>
                                    <p:cond delay="0"/>
                                  </p:stCondLst>
                                  <p:childTnLst>
                                    <p:animEffect transition="out" filter="fade">
                                      <p:cBhvr additive="repl">
                                        <p:cTn id="162" dur="500"/>
                                        <p:tgtEl>
                                          <p:spTgt spid="680"/>
                                        </p:tgtEl>
                                      </p:cBhvr>
                                    </p:animEffect>
                                    <p:set>
                                      <p:cBhvr>
                                        <p:cTn id="163" dur="1" fill="hold">
                                          <p:stCondLst>
                                            <p:cond delay="499"/>
                                          </p:stCondLst>
                                        </p:cTn>
                                        <p:tgtEl>
                                          <p:spTgt spid="680"/>
                                        </p:tgtEl>
                                        <p:attrNameLst>
                                          <p:attrName>style.visibility</p:attrName>
                                        </p:attrNameLst>
                                      </p:cBhvr>
                                      <p:to>
                                        <p:strVal val="hidden"/>
                                      </p:to>
                                    </p:set>
                                  </p:childTnLst>
                                </p:cTn>
                              </p:par>
                              <p:par>
                                <p:cTn id="164" presetID="10" presetClass="exit" fill="hold" nodeType="withEffect">
                                  <p:stCondLst>
                                    <p:cond delay="0"/>
                                  </p:stCondLst>
                                  <p:childTnLst>
                                    <p:animEffect transition="out" filter="fade">
                                      <p:cBhvr additive="repl">
                                        <p:cTn id="165" dur="500"/>
                                        <p:tgtEl>
                                          <p:spTgt spid="678"/>
                                        </p:tgtEl>
                                      </p:cBhvr>
                                    </p:animEffect>
                                    <p:set>
                                      <p:cBhvr>
                                        <p:cTn id="166" dur="1" fill="hold">
                                          <p:stCondLst>
                                            <p:cond delay="499"/>
                                          </p:stCondLst>
                                        </p:cTn>
                                        <p:tgtEl>
                                          <p:spTgt spid="678"/>
                                        </p:tgtEl>
                                        <p:attrNameLst>
                                          <p:attrName>style.visibility</p:attrName>
                                        </p:attrNameLst>
                                      </p:cBhvr>
                                      <p:to>
                                        <p:strVal val="hidden"/>
                                      </p:to>
                                    </p:set>
                                  </p:childTnLst>
                                </p:cTn>
                              </p:par>
                              <p:par>
                                <p:cTn id="167" presetID="10" presetClass="exit" fill="hold" nodeType="withEffect">
                                  <p:stCondLst>
                                    <p:cond delay="0"/>
                                  </p:stCondLst>
                                  <p:childTnLst>
                                    <p:animEffect transition="out" filter="fade">
                                      <p:cBhvr additive="repl">
                                        <p:cTn id="168" dur="500"/>
                                        <p:tgtEl>
                                          <p:spTgt spid="679"/>
                                        </p:tgtEl>
                                      </p:cBhvr>
                                    </p:animEffect>
                                    <p:set>
                                      <p:cBhvr>
                                        <p:cTn id="169" dur="1" fill="hold">
                                          <p:stCondLst>
                                            <p:cond delay="499"/>
                                          </p:stCondLst>
                                        </p:cTn>
                                        <p:tgtEl>
                                          <p:spTgt spid="679"/>
                                        </p:tgtEl>
                                        <p:attrNameLst>
                                          <p:attrName>style.visibility</p:attrName>
                                        </p:attrNameLst>
                                      </p:cBhvr>
                                      <p:to>
                                        <p:strVal val="hidden"/>
                                      </p:to>
                                    </p:set>
                                  </p:childTnLst>
                                </p:cTn>
                              </p:par>
                              <p:par>
                                <p:cTn id="170" presetID="10" presetClass="exit" fill="hold" nodeType="withEffect">
                                  <p:stCondLst>
                                    <p:cond delay="0"/>
                                  </p:stCondLst>
                                  <p:childTnLst>
                                    <p:animEffect transition="out" filter="fade">
                                      <p:cBhvr additive="repl">
                                        <p:cTn id="171" dur="500"/>
                                        <p:tgtEl>
                                          <p:spTgt spid="681"/>
                                        </p:tgtEl>
                                      </p:cBhvr>
                                    </p:animEffect>
                                    <p:set>
                                      <p:cBhvr>
                                        <p:cTn id="172" dur="1" fill="hold">
                                          <p:stCondLst>
                                            <p:cond delay="499"/>
                                          </p:stCondLst>
                                        </p:cTn>
                                        <p:tgtEl>
                                          <p:spTgt spid="681"/>
                                        </p:tgtEl>
                                        <p:attrNameLst>
                                          <p:attrName>style.visibility</p:attrName>
                                        </p:attrNameLst>
                                      </p:cBhvr>
                                      <p:to>
                                        <p:strVal val="hidden"/>
                                      </p:to>
                                    </p:set>
                                  </p:childTnLst>
                                </p:cTn>
                              </p:par>
                              <p:par>
                                <p:cTn id="173" presetID="10" presetClass="exit" fill="hold" nodeType="withEffect">
                                  <p:stCondLst>
                                    <p:cond delay="0"/>
                                  </p:stCondLst>
                                  <p:childTnLst>
                                    <p:animEffect transition="out" filter="fade">
                                      <p:cBhvr additive="repl">
                                        <p:cTn id="174" dur="500"/>
                                        <p:tgtEl>
                                          <p:spTgt spid="676"/>
                                        </p:tgtEl>
                                      </p:cBhvr>
                                    </p:animEffect>
                                    <p:set>
                                      <p:cBhvr>
                                        <p:cTn id="175" dur="1" fill="hold">
                                          <p:stCondLst>
                                            <p:cond delay="499"/>
                                          </p:stCondLst>
                                        </p:cTn>
                                        <p:tgtEl>
                                          <p:spTgt spid="676"/>
                                        </p:tgtEl>
                                        <p:attrNameLst>
                                          <p:attrName>style.visibility</p:attrName>
                                        </p:attrNameLst>
                                      </p:cBhvr>
                                      <p:to>
                                        <p:strVal val="hidden"/>
                                      </p:to>
                                    </p:set>
                                  </p:childTnLst>
                                </p:cTn>
                              </p:par>
                              <p:par>
                                <p:cTn id="176" presetID="10" presetClass="exit" fill="hold" nodeType="withEffect">
                                  <p:stCondLst>
                                    <p:cond delay="0"/>
                                  </p:stCondLst>
                                  <p:childTnLst>
                                    <p:animEffect transition="out" filter="fade">
                                      <p:cBhvr additive="repl">
                                        <p:cTn id="177" dur="500"/>
                                        <p:tgtEl>
                                          <p:spTgt spid="675"/>
                                        </p:tgtEl>
                                      </p:cBhvr>
                                    </p:animEffect>
                                    <p:set>
                                      <p:cBhvr>
                                        <p:cTn id="178" dur="1" fill="hold">
                                          <p:stCondLst>
                                            <p:cond delay="499"/>
                                          </p:stCondLst>
                                        </p:cTn>
                                        <p:tgtEl>
                                          <p:spTgt spid="675"/>
                                        </p:tgtEl>
                                        <p:attrNameLst>
                                          <p:attrName>style.visibility</p:attrName>
                                        </p:attrNameLst>
                                      </p:cBhvr>
                                      <p:to>
                                        <p:strVal val="hidden"/>
                                      </p:to>
                                    </p:set>
                                  </p:childTnLst>
                                </p:cTn>
                              </p:par>
                              <p:par>
                                <p:cTn id="179" presetID="10" presetClass="exit" fill="hold" nodeType="withEffect">
                                  <p:stCondLst>
                                    <p:cond delay="0"/>
                                  </p:stCondLst>
                                  <p:childTnLst>
                                    <p:animEffect transition="out" filter="fade">
                                      <p:cBhvr additive="repl">
                                        <p:cTn id="180" dur="500"/>
                                        <p:tgtEl>
                                          <p:spTgt spid="674"/>
                                        </p:tgtEl>
                                      </p:cBhvr>
                                    </p:animEffect>
                                    <p:set>
                                      <p:cBhvr>
                                        <p:cTn id="181" dur="1" fill="hold">
                                          <p:stCondLst>
                                            <p:cond delay="499"/>
                                          </p:stCondLst>
                                        </p:cTn>
                                        <p:tgtEl>
                                          <p:spTgt spid="674"/>
                                        </p:tgtEl>
                                        <p:attrNameLst>
                                          <p:attrName>style.visibility</p:attrName>
                                        </p:attrNameLst>
                                      </p:cBhvr>
                                      <p:to>
                                        <p:strVal val="hidden"/>
                                      </p:to>
                                    </p:set>
                                  </p:childTnLst>
                                </p:cTn>
                              </p:par>
                              <p:par>
                                <p:cTn id="182" presetID="42" presetClass="path" fill="hold" nodeType="withEffect">
                                  <p:stCondLst>
                                    <p:cond delay="0"/>
                                  </p:stCondLst>
                                  <p:childTnLst>
                                    <p:animMotion origin="layout" path="M 5E-006 0 L 5E-006 0.1125 E">
                                      <p:cBhvr>
                                        <p:cTn id="183" dur="2000" fill="hold"/>
                                        <p:tgtEl>
                                          <p:spTgt spid="683"/>
                                        </p:tgtEl>
                                        <p:attrNameLst>
                                          <p:attrName>ppt_x</p:attrName>
                                          <p:attrName>ppt_y</p:attrName>
                                        </p:attrNameLst>
                                      </p:cBhvr>
                                    </p:animMotion>
                                  </p:childTnLst>
                                </p:cTn>
                              </p:par>
                            </p:childTnLst>
                          </p:cTn>
                        </p:par>
                      </p:childTnLst>
                    </p:cTn>
                  </p:par>
                  <p:par>
                    <p:cTn id="184" fill="hold">
                      <p:stCondLst>
                        <p:cond delay="indefinite"/>
                      </p:stCondLst>
                      <p:childTnLst>
                        <p:par>
                          <p:cTn id="185" fill="hold">
                            <p:stCondLst>
                              <p:cond delay="0"/>
                            </p:stCondLst>
                            <p:childTnLst>
                              <p:par>
                                <p:cTn id="186" presetID="10" presetClass="entr" fill="hold" nodeType="clickEffect">
                                  <p:stCondLst>
                                    <p:cond delay="0"/>
                                  </p:stCondLst>
                                  <p:childTnLst>
                                    <p:set>
                                      <p:cBhvr>
                                        <p:cTn id="187" dur="1" fill="hold">
                                          <p:stCondLst>
                                            <p:cond delay="0"/>
                                          </p:stCondLst>
                                        </p:cTn>
                                        <p:tgtEl>
                                          <p:spTgt spid="682"/>
                                        </p:tgtEl>
                                        <p:attrNameLst>
                                          <p:attrName>style.visibility</p:attrName>
                                        </p:attrNameLst>
                                      </p:cBhvr>
                                      <p:to>
                                        <p:strVal val="visible"/>
                                      </p:to>
                                    </p:set>
                                    <p:animEffect transition="in" filter="fade">
                                      <p:cBhvr additive="repl">
                                        <p:cTn id="188" dur="500"/>
                                        <p:tgtEl>
                                          <p:spTgt spid="682"/>
                                        </p:tgtEl>
                                      </p:cBhvr>
                                    </p:animEffect>
                                  </p:childTnLst>
                                </p:cTn>
                              </p:par>
                              <p:par>
                                <p:cTn id="189" presetID="10" presetClass="entr" fill="hold" nodeType="withEffect">
                                  <p:stCondLst>
                                    <p:cond delay="0"/>
                                  </p:stCondLst>
                                  <p:childTnLst>
                                    <p:set>
                                      <p:cBhvr>
                                        <p:cTn id="190" dur="1" fill="hold">
                                          <p:stCondLst>
                                            <p:cond delay="0"/>
                                          </p:stCondLst>
                                        </p:cTn>
                                        <p:tgtEl>
                                          <p:spTgt spid="677"/>
                                        </p:tgtEl>
                                        <p:attrNameLst>
                                          <p:attrName>style.visibility</p:attrName>
                                        </p:attrNameLst>
                                      </p:cBhvr>
                                      <p:to>
                                        <p:strVal val="visible"/>
                                      </p:to>
                                    </p:set>
                                    <p:animEffect transition="in" filter="fade">
                                      <p:cBhvr additive="repl">
                                        <p:cTn id="191" dur="500"/>
                                        <p:tgtEl>
                                          <p:spTgt spid="677"/>
                                        </p:tgtEl>
                                      </p:cBhvr>
                                    </p:animEffect>
                                  </p:childTnLst>
                                </p:cTn>
                              </p:par>
                              <p:par>
                                <p:cTn id="192" presetID="10" presetClass="entr" fill="hold" nodeType="withEffect">
                                  <p:stCondLst>
                                    <p:cond delay="0"/>
                                  </p:stCondLst>
                                  <p:childTnLst>
                                    <p:set>
                                      <p:cBhvr>
                                        <p:cTn id="193" dur="1" fill="hold">
                                          <p:stCondLst>
                                            <p:cond delay="0"/>
                                          </p:stCondLst>
                                        </p:cTn>
                                        <p:tgtEl>
                                          <p:spTgt spid="678"/>
                                        </p:tgtEl>
                                        <p:attrNameLst>
                                          <p:attrName>style.visibility</p:attrName>
                                        </p:attrNameLst>
                                      </p:cBhvr>
                                      <p:to>
                                        <p:strVal val="visible"/>
                                      </p:to>
                                    </p:set>
                                    <p:animEffect transition="in" filter="fade">
                                      <p:cBhvr additive="repl">
                                        <p:cTn id="194" dur="500"/>
                                        <p:tgtEl>
                                          <p:spTgt spid="678"/>
                                        </p:tgtEl>
                                      </p:cBhvr>
                                    </p:animEffect>
                                  </p:childTnLst>
                                </p:cTn>
                              </p:par>
                              <p:par>
                                <p:cTn id="195" presetID="10" presetClass="entr" fill="hold" nodeType="withEffect">
                                  <p:stCondLst>
                                    <p:cond delay="0"/>
                                  </p:stCondLst>
                                  <p:childTnLst>
                                    <p:set>
                                      <p:cBhvr>
                                        <p:cTn id="196" dur="1" fill="hold">
                                          <p:stCondLst>
                                            <p:cond delay="0"/>
                                          </p:stCondLst>
                                        </p:cTn>
                                        <p:tgtEl>
                                          <p:spTgt spid="679"/>
                                        </p:tgtEl>
                                        <p:attrNameLst>
                                          <p:attrName>style.visibility</p:attrName>
                                        </p:attrNameLst>
                                      </p:cBhvr>
                                      <p:to>
                                        <p:strVal val="visible"/>
                                      </p:to>
                                    </p:set>
                                    <p:animEffect transition="in" filter="fade">
                                      <p:cBhvr additive="repl">
                                        <p:cTn id="197" dur="500"/>
                                        <p:tgtEl>
                                          <p:spTgt spid="679"/>
                                        </p:tgtEl>
                                      </p:cBhvr>
                                    </p:animEffect>
                                  </p:childTnLst>
                                </p:cTn>
                              </p:par>
                              <p:par>
                                <p:cTn id="198" presetID="10" presetClass="entr" fill="hold" nodeType="withEffect">
                                  <p:stCondLst>
                                    <p:cond delay="0"/>
                                  </p:stCondLst>
                                  <p:childTnLst>
                                    <p:set>
                                      <p:cBhvr>
                                        <p:cTn id="199" dur="1" fill="hold">
                                          <p:stCondLst>
                                            <p:cond delay="0"/>
                                          </p:stCondLst>
                                        </p:cTn>
                                        <p:tgtEl>
                                          <p:spTgt spid="681"/>
                                        </p:tgtEl>
                                        <p:attrNameLst>
                                          <p:attrName>style.visibility</p:attrName>
                                        </p:attrNameLst>
                                      </p:cBhvr>
                                      <p:to>
                                        <p:strVal val="visible"/>
                                      </p:to>
                                    </p:set>
                                    <p:animEffect transition="in" filter="fade">
                                      <p:cBhvr additive="repl">
                                        <p:cTn id="200" dur="500"/>
                                        <p:tgtEl>
                                          <p:spTgt spid="681"/>
                                        </p:tgtEl>
                                      </p:cBhvr>
                                    </p:animEffect>
                                  </p:childTnLst>
                                </p:cTn>
                              </p:par>
                              <p:par>
                                <p:cTn id="201" presetID="10" presetClass="entr" fill="hold" nodeType="withEffect">
                                  <p:stCondLst>
                                    <p:cond delay="0"/>
                                  </p:stCondLst>
                                  <p:childTnLst>
                                    <p:set>
                                      <p:cBhvr>
                                        <p:cTn id="202" dur="1" fill="hold">
                                          <p:stCondLst>
                                            <p:cond delay="0"/>
                                          </p:stCondLst>
                                        </p:cTn>
                                        <p:tgtEl>
                                          <p:spTgt spid="676"/>
                                        </p:tgtEl>
                                        <p:attrNameLst>
                                          <p:attrName>style.visibility</p:attrName>
                                        </p:attrNameLst>
                                      </p:cBhvr>
                                      <p:to>
                                        <p:strVal val="visible"/>
                                      </p:to>
                                    </p:set>
                                    <p:animEffect transition="in" filter="fade">
                                      <p:cBhvr additive="repl">
                                        <p:cTn id="203" dur="500"/>
                                        <p:tgtEl>
                                          <p:spTgt spid="676"/>
                                        </p:tgtEl>
                                      </p:cBhvr>
                                    </p:animEffect>
                                  </p:childTnLst>
                                </p:cTn>
                              </p:par>
                              <p:par>
                                <p:cTn id="204" presetID="10" presetClass="entr" fill="hold" nodeType="withEffect">
                                  <p:stCondLst>
                                    <p:cond delay="0"/>
                                  </p:stCondLst>
                                  <p:childTnLst>
                                    <p:set>
                                      <p:cBhvr>
                                        <p:cTn id="205" dur="1" fill="hold">
                                          <p:stCondLst>
                                            <p:cond delay="0"/>
                                          </p:stCondLst>
                                        </p:cTn>
                                        <p:tgtEl>
                                          <p:spTgt spid="675"/>
                                        </p:tgtEl>
                                        <p:attrNameLst>
                                          <p:attrName>style.visibility</p:attrName>
                                        </p:attrNameLst>
                                      </p:cBhvr>
                                      <p:to>
                                        <p:strVal val="visible"/>
                                      </p:to>
                                    </p:set>
                                    <p:animEffect transition="in" filter="fade">
                                      <p:cBhvr additive="repl">
                                        <p:cTn id="206" dur="500"/>
                                        <p:tgtEl>
                                          <p:spTgt spid="675"/>
                                        </p:tgtEl>
                                      </p:cBhvr>
                                    </p:animEffect>
                                  </p:childTnLst>
                                </p:cTn>
                              </p:par>
                              <p:par>
                                <p:cTn id="207" presetID="10" presetClass="entr" fill="hold" nodeType="withEffect">
                                  <p:stCondLst>
                                    <p:cond delay="0"/>
                                  </p:stCondLst>
                                  <p:childTnLst>
                                    <p:set>
                                      <p:cBhvr>
                                        <p:cTn id="208" dur="1" fill="hold">
                                          <p:stCondLst>
                                            <p:cond delay="0"/>
                                          </p:stCondLst>
                                        </p:cTn>
                                        <p:tgtEl>
                                          <p:spTgt spid="674"/>
                                        </p:tgtEl>
                                        <p:attrNameLst>
                                          <p:attrName>style.visibility</p:attrName>
                                        </p:attrNameLst>
                                      </p:cBhvr>
                                      <p:to>
                                        <p:strVal val="visible"/>
                                      </p:to>
                                    </p:set>
                                    <p:animEffect transition="in" filter="fade">
                                      <p:cBhvr additive="repl">
                                        <p:cTn id="209" dur="500"/>
                                        <p:tgtEl>
                                          <p:spTgt spid="674"/>
                                        </p:tgtEl>
                                      </p:cBhvr>
                                    </p:animEffect>
                                  </p:childTnLst>
                                </p:cTn>
                              </p:par>
                              <p:par>
                                <p:cTn id="210" presetID="10" presetClass="entr" fill="hold" nodeType="withEffect">
                                  <p:stCondLst>
                                    <p:cond delay="0"/>
                                  </p:stCondLst>
                                  <p:childTnLst>
                                    <p:set>
                                      <p:cBhvr>
                                        <p:cTn id="211" dur="1" fill="hold">
                                          <p:stCondLst>
                                            <p:cond delay="0"/>
                                          </p:stCondLst>
                                        </p:cTn>
                                        <p:tgtEl>
                                          <p:spTgt spid="684"/>
                                        </p:tgtEl>
                                        <p:attrNameLst>
                                          <p:attrName>style.visibility</p:attrName>
                                        </p:attrNameLst>
                                      </p:cBhvr>
                                      <p:to>
                                        <p:strVal val="visible"/>
                                      </p:to>
                                    </p:set>
                                    <p:animEffect transition="in" filter="fade">
                                      <p:cBhvr additive="repl">
                                        <p:cTn id="212" dur="500"/>
                                        <p:tgtEl>
                                          <p:spTgt spid="684"/>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fill="hold" nodeType="clickEffect">
                                  <p:stCondLst>
                                    <p:cond delay="0"/>
                                  </p:stCondLst>
                                  <p:childTnLst>
                                    <p:set>
                                      <p:cBhvr>
                                        <p:cTn id="216" dur="1" fill="hold">
                                          <p:stCondLst>
                                            <p:cond delay="0"/>
                                          </p:stCondLst>
                                        </p:cTn>
                                        <p:tgtEl>
                                          <p:spTgt spid="685"/>
                                        </p:tgtEl>
                                        <p:attrNameLst>
                                          <p:attrName>style.visibility</p:attrName>
                                        </p:attrNameLst>
                                      </p:cBhvr>
                                      <p:to>
                                        <p:strVal val="visible"/>
                                      </p:to>
                                    </p:set>
                                    <p:animEffect transition="in" filter="fade">
                                      <p:cBhvr additive="repl">
                                        <p:cTn id="217" dur="500"/>
                                        <p:tgtEl>
                                          <p:spTgt spid="685"/>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xit" fill="hold" nodeType="clickEffect">
                                  <p:stCondLst>
                                    <p:cond delay="0"/>
                                  </p:stCondLst>
                                  <p:childTnLst>
                                    <p:animEffect transition="out" filter="fade">
                                      <p:cBhvr additive="repl">
                                        <p:cTn id="221" dur="500"/>
                                        <p:tgtEl>
                                          <p:spTgt spid="682"/>
                                        </p:tgtEl>
                                      </p:cBhvr>
                                    </p:animEffect>
                                    <p:set>
                                      <p:cBhvr>
                                        <p:cTn id="222" dur="1" fill="hold">
                                          <p:stCondLst>
                                            <p:cond delay="499"/>
                                          </p:stCondLst>
                                        </p:cTn>
                                        <p:tgtEl>
                                          <p:spTgt spid="682"/>
                                        </p:tgtEl>
                                        <p:attrNameLst>
                                          <p:attrName>style.visibility</p:attrName>
                                        </p:attrNameLst>
                                      </p:cBhvr>
                                      <p:to>
                                        <p:strVal val="hidden"/>
                                      </p:to>
                                    </p:set>
                                  </p:childTnLst>
                                </p:cTn>
                              </p:par>
                              <p:par>
                                <p:cTn id="223" presetID="10" presetClass="exit" fill="hold" nodeType="withEffect">
                                  <p:stCondLst>
                                    <p:cond delay="0"/>
                                  </p:stCondLst>
                                  <p:childTnLst>
                                    <p:animEffect transition="out" filter="fade">
                                      <p:cBhvr additive="repl">
                                        <p:cTn id="224" dur="500"/>
                                        <p:tgtEl>
                                          <p:spTgt spid="677"/>
                                        </p:tgtEl>
                                      </p:cBhvr>
                                    </p:animEffect>
                                    <p:set>
                                      <p:cBhvr>
                                        <p:cTn id="225" dur="1" fill="hold">
                                          <p:stCondLst>
                                            <p:cond delay="499"/>
                                          </p:stCondLst>
                                        </p:cTn>
                                        <p:tgtEl>
                                          <p:spTgt spid="677"/>
                                        </p:tgtEl>
                                        <p:attrNameLst>
                                          <p:attrName>style.visibility</p:attrName>
                                        </p:attrNameLst>
                                      </p:cBhvr>
                                      <p:to>
                                        <p:strVal val="hidden"/>
                                      </p:to>
                                    </p:set>
                                  </p:childTnLst>
                                </p:cTn>
                              </p:par>
                              <p:par>
                                <p:cTn id="226" presetID="10" presetClass="exit" fill="hold" nodeType="withEffect">
                                  <p:stCondLst>
                                    <p:cond delay="0"/>
                                  </p:stCondLst>
                                  <p:childTnLst>
                                    <p:animEffect transition="out" filter="fade">
                                      <p:cBhvr additive="repl">
                                        <p:cTn id="227" dur="500"/>
                                        <p:tgtEl>
                                          <p:spTgt spid="678"/>
                                        </p:tgtEl>
                                      </p:cBhvr>
                                    </p:animEffect>
                                    <p:set>
                                      <p:cBhvr>
                                        <p:cTn id="228" dur="1" fill="hold">
                                          <p:stCondLst>
                                            <p:cond delay="499"/>
                                          </p:stCondLst>
                                        </p:cTn>
                                        <p:tgtEl>
                                          <p:spTgt spid="678"/>
                                        </p:tgtEl>
                                        <p:attrNameLst>
                                          <p:attrName>style.visibility</p:attrName>
                                        </p:attrNameLst>
                                      </p:cBhvr>
                                      <p:to>
                                        <p:strVal val="hidden"/>
                                      </p:to>
                                    </p:set>
                                  </p:childTnLst>
                                </p:cTn>
                              </p:par>
                              <p:par>
                                <p:cTn id="229" presetID="10" presetClass="exit" fill="hold" nodeType="withEffect">
                                  <p:stCondLst>
                                    <p:cond delay="0"/>
                                  </p:stCondLst>
                                  <p:childTnLst>
                                    <p:animEffect transition="out" filter="fade">
                                      <p:cBhvr additive="repl">
                                        <p:cTn id="230" dur="500"/>
                                        <p:tgtEl>
                                          <p:spTgt spid="679"/>
                                        </p:tgtEl>
                                      </p:cBhvr>
                                    </p:animEffect>
                                    <p:set>
                                      <p:cBhvr>
                                        <p:cTn id="231" dur="1" fill="hold">
                                          <p:stCondLst>
                                            <p:cond delay="499"/>
                                          </p:stCondLst>
                                        </p:cTn>
                                        <p:tgtEl>
                                          <p:spTgt spid="679"/>
                                        </p:tgtEl>
                                        <p:attrNameLst>
                                          <p:attrName>style.visibility</p:attrName>
                                        </p:attrNameLst>
                                      </p:cBhvr>
                                      <p:to>
                                        <p:strVal val="hidden"/>
                                      </p:to>
                                    </p:set>
                                  </p:childTnLst>
                                </p:cTn>
                              </p:par>
                              <p:par>
                                <p:cTn id="232" presetID="10" presetClass="exit" fill="hold" nodeType="withEffect">
                                  <p:stCondLst>
                                    <p:cond delay="0"/>
                                  </p:stCondLst>
                                  <p:childTnLst>
                                    <p:animEffect transition="out" filter="fade">
                                      <p:cBhvr additive="repl">
                                        <p:cTn id="233" dur="500"/>
                                        <p:tgtEl>
                                          <p:spTgt spid="681"/>
                                        </p:tgtEl>
                                      </p:cBhvr>
                                    </p:animEffect>
                                    <p:set>
                                      <p:cBhvr>
                                        <p:cTn id="234" dur="1" fill="hold">
                                          <p:stCondLst>
                                            <p:cond delay="499"/>
                                          </p:stCondLst>
                                        </p:cTn>
                                        <p:tgtEl>
                                          <p:spTgt spid="681"/>
                                        </p:tgtEl>
                                        <p:attrNameLst>
                                          <p:attrName>style.visibility</p:attrName>
                                        </p:attrNameLst>
                                      </p:cBhvr>
                                      <p:to>
                                        <p:strVal val="hidden"/>
                                      </p:to>
                                    </p:set>
                                  </p:childTnLst>
                                </p:cTn>
                              </p:par>
                              <p:par>
                                <p:cTn id="235" presetID="10" presetClass="exit" fill="hold" nodeType="withEffect">
                                  <p:stCondLst>
                                    <p:cond delay="0"/>
                                  </p:stCondLst>
                                  <p:childTnLst>
                                    <p:animEffect transition="out" filter="fade">
                                      <p:cBhvr additive="repl">
                                        <p:cTn id="236" dur="500"/>
                                        <p:tgtEl>
                                          <p:spTgt spid="676"/>
                                        </p:tgtEl>
                                      </p:cBhvr>
                                    </p:animEffect>
                                    <p:set>
                                      <p:cBhvr>
                                        <p:cTn id="237" dur="1" fill="hold">
                                          <p:stCondLst>
                                            <p:cond delay="499"/>
                                          </p:stCondLst>
                                        </p:cTn>
                                        <p:tgtEl>
                                          <p:spTgt spid="676"/>
                                        </p:tgtEl>
                                        <p:attrNameLst>
                                          <p:attrName>style.visibility</p:attrName>
                                        </p:attrNameLst>
                                      </p:cBhvr>
                                      <p:to>
                                        <p:strVal val="hidden"/>
                                      </p:to>
                                    </p:set>
                                  </p:childTnLst>
                                </p:cTn>
                              </p:par>
                              <p:par>
                                <p:cTn id="238" presetID="10" presetClass="exit" fill="hold" nodeType="withEffect">
                                  <p:stCondLst>
                                    <p:cond delay="0"/>
                                  </p:stCondLst>
                                  <p:childTnLst>
                                    <p:animEffect transition="out" filter="fade">
                                      <p:cBhvr additive="repl">
                                        <p:cTn id="239" dur="500"/>
                                        <p:tgtEl>
                                          <p:spTgt spid="675"/>
                                        </p:tgtEl>
                                      </p:cBhvr>
                                    </p:animEffect>
                                    <p:set>
                                      <p:cBhvr>
                                        <p:cTn id="240" dur="1" fill="hold">
                                          <p:stCondLst>
                                            <p:cond delay="499"/>
                                          </p:stCondLst>
                                        </p:cTn>
                                        <p:tgtEl>
                                          <p:spTgt spid="675"/>
                                        </p:tgtEl>
                                        <p:attrNameLst>
                                          <p:attrName>style.visibility</p:attrName>
                                        </p:attrNameLst>
                                      </p:cBhvr>
                                      <p:to>
                                        <p:strVal val="hidden"/>
                                      </p:to>
                                    </p:set>
                                  </p:childTnLst>
                                </p:cTn>
                              </p:par>
                              <p:par>
                                <p:cTn id="241" presetID="10" presetClass="exit" fill="hold" nodeType="withEffect">
                                  <p:stCondLst>
                                    <p:cond delay="0"/>
                                  </p:stCondLst>
                                  <p:childTnLst>
                                    <p:animEffect transition="out" filter="fade">
                                      <p:cBhvr additive="repl">
                                        <p:cTn id="242" dur="500"/>
                                        <p:tgtEl>
                                          <p:spTgt spid="674"/>
                                        </p:tgtEl>
                                      </p:cBhvr>
                                    </p:animEffect>
                                    <p:set>
                                      <p:cBhvr>
                                        <p:cTn id="243" dur="1" fill="hold">
                                          <p:stCondLst>
                                            <p:cond delay="499"/>
                                          </p:stCondLst>
                                        </p:cTn>
                                        <p:tgtEl>
                                          <p:spTgt spid="674"/>
                                        </p:tgtEl>
                                        <p:attrNameLst>
                                          <p:attrName>style.visibility</p:attrName>
                                        </p:attrNameLst>
                                      </p:cBhvr>
                                      <p:to>
                                        <p:strVal val="hidden"/>
                                      </p:to>
                                    </p:set>
                                  </p:childTnLst>
                                </p:cTn>
                              </p:par>
                              <p:par>
                                <p:cTn id="244" presetID="10" presetClass="exit" fill="hold" nodeType="withEffect">
                                  <p:stCondLst>
                                    <p:cond delay="0"/>
                                  </p:stCondLst>
                                  <p:childTnLst>
                                    <p:animEffect transition="out" filter="fade">
                                      <p:cBhvr additive="repl">
                                        <p:cTn id="245" dur="500"/>
                                        <p:tgtEl>
                                          <p:spTgt spid="684"/>
                                        </p:tgtEl>
                                      </p:cBhvr>
                                    </p:animEffect>
                                    <p:set>
                                      <p:cBhvr>
                                        <p:cTn id="246" dur="1" fill="hold">
                                          <p:stCondLst>
                                            <p:cond delay="499"/>
                                          </p:stCondLst>
                                        </p:cTn>
                                        <p:tgtEl>
                                          <p:spTgt spid="684"/>
                                        </p:tgtEl>
                                        <p:attrNameLst>
                                          <p:attrName>style.visibility</p:attrName>
                                        </p:attrNameLst>
                                      </p:cBhvr>
                                      <p:to>
                                        <p:strVal val="hidden"/>
                                      </p:to>
                                    </p:set>
                                  </p:childTnLst>
                                </p:cTn>
                              </p:par>
                              <p:par>
                                <p:cTn id="247" presetID="42" presetClass="path" fill="hold" nodeType="withEffect">
                                  <p:stCondLst>
                                    <p:cond delay="0"/>
                                  </p:stCondLst>
                                  <p:childTnLst>
                                    <p:animMotion origin="layout" path="M 5E-006 0 L 5E-006 0.1125 E">
                                      <p:cBhvr>
                                        <p:cTn id="248" dur="2000" fill="hold"/>
                                        <p:tgtEl>
                                          <p:spTgt spid="685"/>
                                        </p:tgtEl>
                                        <p:attrNameLst>
                                          <p:attrName>ppt_x</p:attrName>
                                          <p:attrName>ppt_y</p:attrName>
                                        </p:attrNameLst>
                                      </p:cBhvr>
                                    </p:animMotion>
                                  </p:childTnLst>
                                </p:cTn>
                              </p:par>
                            </p:childTnLst>
                          </p:cTn>
                        </p:par>
                        <p:par>
                          <p:cTn id="249" fill="hold">
                            <p:stCondLst>
                              <p:cond delay="2000"/>
                            </p:stCondLst>
                            <p:childTnLst>
                              <p:par>
                                <p:cTn id="250" presetID="10" presetClass="exit" fill="hold" nodeType="afterEffect">
                                  <p:stCondLst>
                                    <p:cond delay="0"/>
                                  </p:stCondLst>
                                  <p:childTnLst>
                                    <p:animEffect transition="out" filter="fade">
                                      <p:cBhvr additive="repl">
                                        <p:cTn id="251" dur="500"/>
                                        <p:tgtEl>
                                          <p:spTgt spid="683"/>
                                        </p:tgtEl>
                                      </p:cBhvr>
                                    </p:animEffect>
                                    <p:set>
                                      <p:cBhvr>
                                        <p:cTn id="252" dur="1" fill="hold">
                                          <p:stCondLst>
                                            <p:cond delay="499"/>
                                          </p:stCondLst>
                                        </p:cTn>
                                        <p:tgtEl>
                                          <p:spTgt spid="683"/>
                                        </p:tgtEl>
                                        <p:attrNameLst>
                                          <p:attrName>style.visibility</p:attrName>
                                        </p:attrNameLst>
                                      </p:cBhvr>
                                      <p:to>
                                        <p:strVal val="hidden"/>
                                      </p:to>
                                    </p:set>
                                  </p:childTnLst>
                                </p:cTn>
                              </p:par>
                              <p:par>
                                <p:cTn id="253" presetID="10" presetClass="exit" fill="hold" nodeType="withEffect">
                                  <p:stCondLst>
                                    <p:cond delay="0"/>
                                  </p:stCondLst>
                                  <p:childTnLst>
                                    <p:animEffect transition="out" filter="fade">
                                      <p:cBhvr additive="repl">
                                        <p:cTn id="254" dur="500"/>
                                        <p:tgtEl>
                                          <p:spTgt spid="685"/>
                                        </p:tgtEl>
                                      </p:cBhvr>
                                    </p:animEffect>
                                    <p:set>
                                      <p:cBhvr>
                                        <p:cTn id="255" dur="1" fill="hold">
                                          <p:stCondLst>
                                            <p:cond delay="499"/>
                                          </p:stCondLst>
                                        </p:cTn>
                                        <p:tgtEl>
                                          <p:spTgt spid="685"/>
                                        </p:tgtEl>
                                        <p:attrNameLst>
                                          <p:attrName>style.visibility</p:attrName>
                                        </p:attrNameLst>
                                      </p:cBhvr>
                                      <p:to>
                                        <p:strVal val="hidden"/>
                                      </p:to>
                                    </p:set>
                                  </p:childTnLst>
                                </p:cTn>
                              </p:par>
                              <p:par>
                                <p:cTn id="256" presetID="10" presetClass="entr" fill="hold" nodeType="withEffect">
                                  <p:stCondLst>
                                    <p:cond delay="0"/>
                                  </p:stCondLst>
                                  <p:childTnLst>
                                    <p:set>
                                      <p:cBhvr>
                                        <p:cTn id="257" dur="1" fill="hold">
                                          <p:stCondLst>
                                            <p:cond delay="0"/>
                                          </p:stCondLst>
                                        </p:cTn>
                                        <p:tgtEl>
                                          <p:spTgt spid="686"/>
                                        </p:tgtEl>
                                        <p:attrNameLst>
                                          <p:attrName>style.visibility</p:attrName>
                                        </p:attrNameLst>
                                      </p:cBhvr>
                                      <p:to>
                                        <p:strVal val="visible"/>
                                      </p:to>
                                    </p:set>
                                    <p:animEffect transition="in" filter="fade">
                                      <p:cBhvr additive="repl">
                                        <p:cTn id="258" dur="500"/>
                                        <p:tgtEl>
                                          <p:spTgt spid="686"/>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xit" fill="hold" nodeType="clickEffect">
                                  <p:stCondLst>
                                    <p:cond delay="0"/>
                                  </p:stCondLst>
                                  <p:childTnLst>
                                    <p:animEffect transition="out" filter="fade">
                                      <p:cBhvr additive="repl">
                                        <p:cTn id="262" dur="500"/>
                                        <p:tgtEl>
                                          <p:spTgt spid="647"/>
                                        </p:tgtEl>
                                      </p:cBhvr>
                                    </p:animEffect>
                                    <p:set>
                                      <p:cBhvr>
                                        <p:cTn id="263" dur="1" fill="hold">
                                          <p:stCondLst>
                                            <p:cond delay="499"/>
                                          </p:stCondLst>
                                        </p:cTn>
                                        <p:tgtEl>
                                          <p:spTgt spid="647"/>
                                        </p:tgtEl>
                                        <p:attrNameLst>
                                          <p:attrName>style.visibility</p:attrName>
                                        </p:attrNameLst>
                                      </p:cBhvr>
                                      <p:to>
                                        <p:strVal val="hidden"/>
                                      </p:to>
                                    </p:set>
                                  </p:childTnLst>
                                </p:cTn>
                              </p:par>
                              <p:par>
                                <p:cTn id="264" presetID="10" presetClass="exit" fill="hold" nodeType="withEffect">
                                  <p:stCondLst>
                                    <p:cond delay="0"/>
                                  </p:stCondLst>
                                  <p:childTnLst>
                                    <p:animEffect transition="out" filter="fade">
                                      <p:cBhvr additive="repl">
                                        <p:cTn id="265" dur="500"/>
                                        <p:tgtEl>
                                          <p:spTgt spid="646"/>
                                        </p:tgtEl>
                                      </p:cBhvr>
                                    </p:animEffect>
                                    <p:set>
                                      <p:cBhvr>
                                        <p:cTn id="266" dur="1" fill="hold">
                                          <p:stCondLst>
                                            <p:cond delay="499"/>
                                          </p:stCondLst>
                                        </p:cTn>
                                        <p:tgtEl>
                                          <p:spTgt spid="646"/>
                                        </p:tgtEl>
                                        <p:attrNameLst>
                                          <p:attrName>style.visibility</p:attrName>
                                        </p:attrNameLst>
                                      </p:cBhvr>
                                      <p:to>
                                        <p:strVal val="hidden"/>
                                      </p:to>
                                    </p:set>
                                  </p:childTnLst>
                                </p:cTn>
                              </p:par>
                              <p:par>
                                <p:cTn id="267" presetID="10" presetClass="exit" fill="hold" nodeType="withEffect">
                                  <p:stCondLst>
                                    <p:cond delay="0"/>
                                  </p:stCondLst>
                                  <p:childTnLst>
                                    <p:animEffect transition="out" filter="fade">
                                      <p:cBhvr additive="repl">
                                        <p:cTn id="268" dur="500"/>
                                        <p:tgtEl>
                                          <p:spTgt spid="670"/>
                                        </p:tgtEl>
                                      </p:cBhvr>
                                    </p:animEffect>
                                    <p:set>
                                      <p:cBhvr>
                                        <p:cTn id="269" dur="1" fill="hold">
                                          <p:stCondLst>
                                            <p:cond delay="499"/>
                                          </p:stCondLst>
                                        </p:cTn>
                                        <p:tgtEl>
                                          <p:spTgt spid="670"/>
                                        </p:tgtEl>
                                        <p:attrNameLst>
                                          <p:attrName>style.visibility</p:attrName>
                                        </p:attrNameLst>
                                      </p:cBhvr>
                                      <p:to>
                                        <p:strVal val="hidden"/>
                                      </p:to>
                                    </p:set>
                                  </p:childTnLst>
                                </p:cTn>
                              </p:par>
                              <p:par>
                                <p:cTn id="270" presetID="10" presetClass="exit" fill="hold" nodeType="withEffect">
                                  <p:stCondLst>
                                    <p:cond delay="0"/>
                                  </p:stCondLst>
                                  <p:childTnLst>
                                    <p:animEffect transition="out" filter="fade">
                                      <p:cBhvr additive="repl">
                                        <p:cTn id="271" dur="500"/>
                                        <p:tgtEl>
                                          <p:spTgt spid="671"/>
                                        </p:tgtEl>
                                      </p:cBhvr>
                                    </p:animEffect>
                                    <p:set>
                                      <p:cBhvr>
                                        <p:cTn id="272" dur="1" fill="hold">
                                          <p:stCondLst>
                                            <p:cond delay="499"/>
                                          </p:stCondLst>
                                        </p:cTn>
                                        <p:tgtEl>
                                          <p:spTgt spid="671"/>
                                        </p:tgtEl>
                                        <p:attrNameLst>
                                          <p:attrName>style.visibility</p:attrName>
                                        </p:attrNameLst>
                                      </p:cBhvr>
                                      <p:to>
                                        <p:strVal val="hidden"/>
                                      </p:to>
                                    </p:set>
                                  </p:childTnLst>
                                </p:cTn>
                              </p:par>
                              <p:par>
                                <p:cTn id="273" presetID="10" presetClass="exit" fill="hold" nodeType="withEffect">
                                  <p:stCondLst>
                                    <p:cond delay="0"/>
                                  </p:stCondLst>
                                  <p:childTnLst>
                                    <p:animEffect transition="out" filter="fade">
                                      <p:cBhvr additive="repl">
                                        <p:cTn id="274" dur="500"/>
                                        <p:tgtEl>
                                          <p:spTgt spid="672"/>
                                        </p:tgtEl>
                                      </p:cBhvr>
                                    </p:animEffect>
                                    <p:set>
                                      <p:cBhvr>
                                        <p:cTn id="275" dur="1" fill="hold">
                                          <p:stCondLst>
                                            <p:cond delay="499"/>
                                          </p:stCondLst>
                                        </p:cTn>
                                        <p:tgtEl>
                                          <p:spTgt spid="672"/>
                                        </p:tgtEl>
                                        <p:attrNameLst>
                                          <p:attrName>style.visibility</p:attrName>
                                        </p:attrNameLst>
                                      </p:cBhvr>
                                      <p:to>
                                        <p:strVal val="hidden"/>
                                      </p:to>
                                    </p:set>
                                  </p:childTnLst>
                                </p:cTn>
                              </p:par>
                              <p:par>
                                <p:cTn id="276" presetID="10" presetClass="exit" fill="hold" nodeType="withEffect">
                                  <p:stCondLst>
                                    <p:cond delay="0"/>
                                  </p:stCondLst>
                                  <p:childTnLst>
                                    <p:animEffect transition="out" filter="fade">
                                      <p:cBhvr additive="repl">
                                        <p:cTn id="277" dur="500"/>
                                        <p:tgtEl>
                                          <p:spTgt spid="673"/>
                                        </p:tgtEl>
                                      </p:cBhvr>
                                    </p:animEffect>
                                    <p:set>
                                      <p:cBhvr>
                                        <p:cTn id="278" dur="1" fill="hold">
                                          <p:stCondLst>
                                            <p:cond delay="499"/>
                                          </p:stCondLst>
                                        </p:cTn>
                                        <p:tgtEl>
                                          <p:spTgt spid="673"/>
                                        </p:tgtEl>
                                        <p:attrNameLst>
                                          <p:attrName>style.visibility</p:attrName>
                                        </p:attrNameLst>
                                      </p:cBhvr>
                                      <p:to>
                                        <p:strVal val="hidden"/>
                                      </p:to>
                                    </p:set>
                                  </p:childTnLst>
                                </p:cTn>
                              </p:par>
                              <p:par>
                                <p:cTn id="279" presetID="10" presetClass="exit" fill="hold" nodeType="withEffect">
                                  <p:stCondLst>
                                    <p:cond delay="0"/>
                                  </p:stCondLst>
                                  <p:childTnLst>
                                    <p:animEffect transition="out" filter="fade">
                                      <p:cBhvr additive="repl">
                                        <p:cTn id="280" dur="500"/>
                                        <p:tgtEl>
                                          <p:spTgt spid="669"/>
                                        </p:tgtEl>
                                      </p:cBhvr>
                                    </p:animEffect>
                                    <p:set>
                                      <p:cBhvr>
                                        <p:cTn id="281" dur="1" fill="hold">
                                          <p:stCondLst>
                                            <p:cond delay="499"/>
                                          </p:stCondLst>
                                        </p:cTn>
                                        <p:tgtEl>
                                          <p:spTgt spid="669"/>
                                        </p:tgtEl>
                                        <p:attrNameLst>
                                          <p:attrName>style.visibility</p:attrName>
                                        </p:attrNameLst>
                                      </p:cBhvr>
                                      <p:to>
                                        <p:strVal val="hidden"/>
                                      </p:to>
                                    </p:set>
                                  </p:childTnLst>
                                </p:cTn>
                              </p:par>
                              <p:par>
                                <p:cTn id="282" presetID="10" presetClass="exit" fill="hold" nodeType="withEffect">
                                  <p:stCondLst>
                                    <p:cond delay="0"/>
                                  </p:stCondLst>
                                  <p:childTnLst>
                                    <p:animEffect transition="out" filter="fade">
                                      <p:cBhvr additive="repl">
                                        <p:cTn id="283" dur="500"/>
                                        <p:tgtEl>
                                          <p:spTgt spid="668"/>
                                        </p:tgtEl>
                                      </p:cBhvr>
                                    </p:animEffect>
                                    <p:set>
                                      <p:cBhvr>
                                        <p:cTn id="284" dur="1" fill="hold">
                                          <p:stCondLst>
                                            <p:cond delay="499"/>
                                          </p:stCondLst>
                                        </p:cTn>
                                        <p:tgtEl>
                                          <p:spTgt spid="668"/>
                                        </p:tgtEl>
                                        <p:attrNameLst>
                                          <p:attrName>style.visibility</p:attrName>
                                        </p:attrNameLst>
                                      </p:cBhvr>
                                      <p:to>
                                        <p:strVal val="hidden"/>
                                      </p:to>
                                    </p:set>
                                  </p:childTnLst>
                                </p:cTn>
                              </p:par>
                              <p:par>
                                <p:cTn id="285" presetID="10" presetClass="exit" fill="hold" nodeType="withEffect">
                                  <p:stCondLst>
                                    <p:cond delay="0"/>
                                  </p:stCondLst>
                                  <p:childTnLst>
                                    <p:animEffect transition="out" filter="fade">
                                      <p:cBhvr additive="repl">
                                        <p:cTn id="286" dur="500"/>
                                        <p:tgtEl>
                                          <p:spTgt spid="667"/>
                                        </p:tgtEl>
                                      </p:cBhvr>
                                    </p:animEffect>
                                    <p:set>
                                      <p:cBhvr>
                                        <p:cTn id="287" dur="1" fill="hold">
                                          <p:stCondLst>
                                            <p:cond delay="499"/>
                                          </p:stCondLst>
                                        </p:cTn>
                                        <p:tgtEl>
                                          <p:spTgt spid="667"/>
                                        </p:tgtEl>
                                        <p:attrNameLst>
                                          <p:attrName>style.visibility</p:attrName>
                                        </p:attrNameLst>
                                      </p:cBhvr>
                                      <p:to>
                                        <p:strVal val="hidden"/>
                                      </p:to>
                                    </p:set>
                                  </p:childTnLst>
                                </p:cTn>
                              </p:par>
                              <p:par>
                                <p:cTn id="288" presetID="42" presetClass="path" fill="hold" nodeType="withEffect">
                                  <p:stCondLst>
                                    <p:cond delay="0"/>
                                  </p:stCondLst>
                                  <p:childTnLst>
                                    <p:animMotion origin="layout" path="M 5.55556E-007 2.96296E-006 L 5.55556E-007 0.11435 E">
                                      <p:cBhvr>
                                        <p:cTn id="289" dur="2000" fill="hold"/>
                                        <p:tgtEl>
                                          <p:spTgt spid="686"/>
                                        </p:tgtEl>
                                        <p:attrNameLst>
                                          <p:attrName>ppt_x</p:attrName>
                                          <p:attrName>ppt_y</p:attrName>
                                        </p:attrNameLst>
                                      </p:cBhvr>
                                    </p:animMotion>
                                  </p:childTnLst>
                                </p:cTn>
                              </p:par>
                            </p:childTnLst>
                          </p:cTn>
                        </p:par>
                      </p:childTnLst>
                    </p:cTn>
                  </p:par>
                  <p:par>
                    <p:cTn id="290" fill="hold">
                      <p:stCondLst>
                        <p:cond delay="indefinite"/>
                      </p:stCondLst>
                      <p:childTnLst>
                        <p:par>
                          <p:cTn id="291" fill="hold">
                            <p:stCondLst>
                              <p:cond delay="0"/>
                            </p:stCondLst>
                            <p:childTnLst>
                              <p:par>
                                <p:cTn id="292" presetID="10" presetClass="entr" fill="hold" nodeType="clickEffect">
                                  <p:stCondLst>
                                    <p:cond delay="0"/>
                                  </p:stCondLst>
                                  <p:childTnLst>
                                    <p:set>
                                      <p:cBhvr>
                                        <p:cTn id="293" dur="1" fill="hold">
                                          <p:stCondLst>
                                            <p:cond delay="0"/>
                                          </p:stCondLst>
                                        </p:cTn>
                                        <p:tgtEl>
                                          <p:spTgt spid="647"/>
                                        </p:tgtEl>
                                        <p:attrNameLst>
                                          <p:attrName>style.visibility</p:attrName>
                                        </p:attrNameLst>
                                      </p:cBhvr>
                                      <p:to>
                                        <p:strVal val="visible"/>
                                      </p:to>
                                    </p:set>
                                    <p:animEffect transition="in" filter="fade">
                                      <p:cBhvr additive="repl">
                                        <p:cTn id="294" dur="500"/>
                                        <p:tgtEl>
                                          <p:spTgt spid="647"/>
                                        </p:tgtEl>
                                      </p:cBhvr>
                                    </p:animEffect>
                                  </p:childTnLst>
                                </p:cTn>
                              </p:par>
                              <p:par>
                                <p:cTn id="295" presetID="10" presetClass="entr" fill="hold" nodeType="withEffect">
                                  <p:stCondLst>
                                    <p:cond delay="0"/>
                                  </p:stCondLst>
                                  <p:childTnLst>
                                    <p:set>
                                      <p:cBhvr>
                                        <p:cTn id="296" dur="1" fill="hold">
                                          <p:stCondLst>
                                            <p:cond delay="0"/>
                                          </p:stCondLst>
                                        </p:cTn>
                                        <p:tgtEl>
                                          <p:spTgt spid="646"/>
                                        </p:tgtEl>
                                        <p:attrNameLst>
                                          <p:attrName>style.visibility</p:attrName>
                                        </p:attrNameLst>
                                      </p:cBhvr>
                                      <p:to>
                                        <p:strVal val="visible"/>
                                      </p:to>
                                    </p:set>
                                    <p:animEffect transition="in" filter="fade">
                                      <p:cBhvr additive="repl">
                                        <p:cTn id="297" dur="500"/>
                                        <p:tgtEl>
                                          <p:spTgt spid="646"/>
                                        </p:tgtEl>
                                      </p:cBhvr>
                                    </p:animEffect>
                                  </p:childTnLst>
                                </p:cTn>
                              </p:par>
                              <p:par>
                                <p:cTn id="298" presetID="10" presetClass="entr" fill="hold" nodeType="withEffect">
                                  <p:stCondLst>
                                    <p:cond delay="0"/>
                                  </p:stCondLst>
                                  <p:childTnLst>
                                    <p:set>
                                      <p:cBhvr>
                                        <p:cTn id="299" dur="1" fill="hold">
                                          <p:stCondLst>
                                            <p:cond delay="0"/>
                                          </p:stCondLst>
                                        </p:cTn>
                                        <p:tgtEl>
                                          <p:spTgt spid="671"/>
                                        </p:tgtEl>
                                        <p:attrNameLst>
                                          <p:attrName>style.visibility</p:attrName>
                                        </p:attrNameLst>
                                      </p:cBhvr>
                                      <p:to>
                                        <p:strVal val="visible"/>
                                      </p:to>
                                    </p:set>
                                    <p:animEffect transition="in" filter="fade">
                                      <p:cBhvr additive="repl">
                                        <p:cTn id="300" dur="500"/>
                                        <p:tgtEl>
                                          <p:spTgt spid="671"/>
                                        </p:tgtEl>
                                      </p:cBhvr>
                                    </p:animEffect>
                                  </p:childTnLst>
                                </p:cTn>
                              </p:par>
                              <p:par>
                                <p:cTn id="301" presetID="10" presetClass="entr" fill="hold" nodeType="withEffect">
                                  <p:stCondLst>
                                    <p:cond delay="0"/>
                                  </p:stCondLst>
                                  <p:childTnLst>
                                    <p:set>
                                      <p:cBhvr>
                                        <p:cTn id="302" dur="1" fill="hold">
                                          <p:stCondLst>
                                            <p:cond delay="0"/>
                                          </p:stCondLst>
                                        </p:cTn>
                                        <p:tgtEl>
                                          <p:spTgt spid="672"/>
                                        </p:tgtEl>
                                        <p:attrNameLst>
                                          <p:attrName>style.visibility</p:attrName>
                                        </p:attrNameLst>
                                      </p:cBhvr>
                                      <p:to>
                                        <p:strVal val="visible"/>
                                      </p:to>
                                    </p:set>
                                    <p:animEffect transition="in" filter="fade">
                                      <p:cBhvr additive="repl">
                                        <p:cTn id="303" dur="500"/>
                                        <p:tgtEl>
                                          <p:spTgt spid="672"/>
                                        </p:tgtEl>
                                      </p:cBhvr>
                                    </p:animEffect>
                                  </p:childTnLst>
                                </p:cTn>
                              </p:par>
                              <p:par>
                                <p:cTn id="304" presetID="10" presetClass="entr" fill="hold" nodeType="withEffect">
                                  <p:stCondLst>
                                    <p:cond delay="0"/>
                                  </p:stCondLst>
                                  <p:childTnLst>
                                    <p:set>
                                      <p:cBhvr>
                                        <p:cTn id="305" dur="1" fill="hold">
                                          <p:stCondLst>
                                            <p:cond delay="0"/>
                                          </p:stCondLst>
                                        </p:cTn>
                                        <p:tgtEl>
                                          <p:spTgt spid="673"/>
                                        </p:tgtEl>
                                        <p:attrNameLst>
                                          <p:attrName>style.visibility</p:attrName>
                                        </p:attrNameLst>
                                      </p:cBhvr>
                                      <p:to>
                                        <p:strVal val="visible"/>
                                      </p:to>
                                    </p:set>
                                    <p:animEffect transition="in" filter="fade">
                                      <p:cBhvr additive="repl">
                                        <p:cTn id="306" dur="500"/>
                                        <p:tgtEl>
                                          <p:spTgt spid="673"/>
                                        </p:tgtEl>
                                      </p:cBhvr>
                                    </p:animEffect>
                                  </p:childTnLst>
                                </p:cTn>
                              </p:par>
                              <p:par>
                                <p:cTn id="307" presetID="10" presetClass="entr" fill="hold" nodeType="withEffect">
                                  <p:stCondLst>
                                    <p:cond delay="0"/>
                                  </p:stCondLst>
                                  <p:childTnLst>
                                    <p:set>
                                      <p:cBhvr>
                                        <p:cTn id="308" dur="1" fill="hold">
                                          <p:stCondLst>
                                            <p:cond delay="0"/>
                                          </p:stCondLst>
                                        </p:cTn>
                                        <p:tgtEl>
                                          <p:spTgt spid="669"/>
                                        </p:tgtEl>
                                        <p:attrNameLst>
                                          <p:attrName>style.visibility</p:attrName>
                                        </p:attrNameLst>
                                      </p:cBhvr>
                                      <p:to>
                                        <p:strVal val="visible"/>
                                      </p:to>
                                    </p:set>
                                    <p:animEffect transition="in" filter="fade">
                                      <p:cBhvr additive="repl">
                                        <p:cTn id="309" dur="500"/>
                                        <p:tgtEl>
                                          <p:spTgt spid="669"/>
                                        </p:tgtEl>
                                      </p:cBhvr>
                                    </p:animEffect>
                                  </p:childTnLst>
                                </p:cTn>
                              </p:par>
                              <p:par>
                                <p:cTn id="310" presetID="10" presetClass="entr" fill="hold" nodeType="withEffect">
                                  <p:stCondLst>
                                    <p:cond delay="0"/>
                                  </p:stCondLst>
                                  <p:childTnLst>
                                    <p:set>
                                      <p:cBhvr>
                                        <p:cTn id="311" dur="1" fill="hold">
                                          <p:stCondLst>
                                            <p:cond delay="0"/>
                                          </p:stCondLst>
                                        </p:cTn>
                                        <p:tgtEl>
                                          <p:spTgt spid="667"/>
                                        </p:tgtEl>
                                        <p:attrNameLst>
                                          <p:attrName>style.visibility</p:attrName>
                                        </p:attrNameLst>
                                      </p:cBhvr>
                                      <p:to>
                                        <p:strVal val="visible"/>
                                      </p:to>
                                    </p:set>
                                    <p:animEffect transition="in" filter="fade">
                                      <p:cBhvr additive="repl">
                                        <p:cTn id="312" dur="500"/>
                                        <p:tgtEl>
                                          <p:spTgt spid="667"/>
                                        </p:tgtEl>
                                      </p:cBhvr>
                                    </p:animEffect>
                                  </p:childTnLst>
                                </p:cTn>
                              </p:par>
                              <p:par>
                                <p:cTn id="313" presetID="10" presetClass="entr" fill="hold" nodeType="withEffect">
                                  <p:stCondLst>
                                    <p:cond delay="0"/>
                                  </p:stCondLst>
                                  <p:childTnLst>
                                    <p:set>
                                      <p:cBhvr>
                                        <p:cTn id="314" dur="1" fill="hold">
                                          <p:stCondLst>
                                            <p:cond delay="0"/>
                                          </p:stCondLst>
                                        </p:cTn>
                                        <p:tgtEl>
                                          <p:spTgt spid="687"/>
                                        </p:tgtEl>
                                        <p:attrNameLst>
                                          <p:attrName>style.visibility</p:attrName>
                                        </p:attrNameLst>
                                      </p:cBhvr>
                                      <p:to>
                                        <p:strVal val="visible"/>
                                      </p:to>
                                    </p:set>
                                    <p:animEffect transition="in" filter="fade">
                                      <p:cBhvr additive="repl">
                                        <p:cTn id="315" dur="500"/>
                                        <p:tgtEl>
                                          <p:spTgt spid="687"/>
                                        </p:tgtEl>
                                      </p:cBhvr>
                                    </p:animEffect>
                                  </p:childTnLst>
                                </p:cTn>
                              </p:par>
                            </p:childTnLst>
                          </p:cTn>
                        </p:par>
                      </p:childTnLst>
                    </p:cTn>
                  </p:par>
                  <p:par>
                    <p:cTn id="316" fill="hold">
                      <p:stCondLst>
                        <p:cond delay="indefinite"/>
                      </p:stCondLst>
                      <p:childTnLst>
                        <p:par>
                          <p:cTn id="317" fill="hold">
                            <p:stCondLst>
                              <p:cond delay="0"/>
                            </p:stCondLst>
                            <p:childTnLst>
                              <p:par>
                                <p:cTn id="318" presetID="10" presetClass="entr" fill="hold" nodeType="clickEffect">
                                  <p:stCondLst>
                                    <p:cond delay="0"/>
                                  </p:stCondLst>
                                  <p:childTnLst>
                                    <p:set>
                                      <p:cBhvr>
                                        <p:cTn id="319" dur="1" fill="hold">
                                          <p:stCondLst>
                                            <p:cond delay="0"/>
                                          </p:stCondLst>
                                        </p:cTn>
                                        <p:tgtEl>
                                          <p:spTgt spid="682"/>
                                        </p:tgtEl>
                                        <p:attrNameLst>
                                          <p:attrName>style.visibility</p:attrName>
                                        </p:attrNameLst>
                                      </p:cBhvr>
                                      <p:to>
                                        <p:strVal val="visible"/>
                                      </p:to>
                                    </p:set>
                                    <p:animEffect transition="in" filter="fade">
                                      <p:cBhvr additive="repl">
                                        <p:cTn id="320" dur="500"/>
                                        <p:tgtEl>
                                          <p:spTgt spid="682"/>
                                        </p:tgtEl>
                                      </p:cBhvr>
                                    </p:animEffect>
                                  </p:childTnLst>
                                </p:cTn>
                              </p:par>
                              <p:par>
                                <p:cTn id="321" presetID="10" presetClass="entr" fill="hold" nodeType="withEffect">
                                  <p:stCondLst>
                                    <p:cond delay="0"/>
                                  </p:stCondLst>
                                  <p:childTnLst>
                                    <p:set>
                                      <p:cBhvr>
                                        <p:cTn id="322" dur="1" fill="hold">
                                          <p:stCondLst>
                                            <p:cond delay="0"/>
                                          </p:stCondLst>
                                        </p:cTn>
                                        <p:tgtEl>
                                          <p:spTgt spid="677"/>
                                        </p:tgtEl>
                                        <p:attrNameLst>
                                          <p:attrName>style.visibility</p:attrName>
                                        </p:attrNameLst>
                                      </p:cBhvr>
                                      <p:to>
                                        <p:strVal val="visible"/>
                                      </p:to>
                                    </p:set>
                                    <p:animEffect transition="in" filter="fade">
                                      <p:cBhvr additive="repl">
                                        <p:cTn id="323" dur="500"/>
                                        <p:tgtEl>
                                          <p:spTgt spid="677"/>
                                        </p:tgtEl>
                                      </p:cBhvr>
                                    </p:animEffect>
                                  </p:childTnLst>
                                </p:cTn>
                              </p:par>
                              <p:par>
                                <p:cTn id="324" presetID="10" presetClass="entr" fill="hold" nodeType="withEffect">
                                  <p:stCondLst>
                                    <p:cond delay="0"/>
                                  </p:stCondLst>
                                  <p:childTnLst>
                                    <p:set>
                                      <p:cBhvr>
                                        <p:cTn id="325" dur="1" fill="hold">
                                          <p:stCondLst>
                                            <p:cond delay="0"/>
                                          </p:stCondLst>
                                        </p:cTn>
                                        <p:tgtEl>
                                          <p:spTgt spid="680"/>
                                        </p:tgtEl>
                                        <p:attrNameLst>
                                          <p:attrName>style.visibility</p:attrName>
                                        </p:attrNameLst>
                                      </p:cBhvr>
                                      <p:to>
                                        <p:strVal val="visible"/>
                                      </p:to>
                                    </p:set>
                                    <p:animEffect transition="in" filter="fade">
                                      <p:cBhvr additive="repl">
                                        <p:cTn id="326" dur="500"/>
                                        <p:tgtEl>
                                          <p:spTgt spid="680"/>
                                        </p:tgtEl>
                                      </p:cBhvr>
                                    </p:animEffect>
                                  </p:childTnLst>
                                </p:cTn>
                              </p:par>
                              <p:par>
                                <p:cTn id="327" presetID="10" presetClass="entr" fill="hold" nodeType="withEffect">
                                  <p:stCondLst>
                                    <p:cond delay="0"/>
                                  </p:stCondLst>
                                  <p:childTnLst>
                                    <p:set>
                                      <p:cBhvr>
                                        <p:cTn id="328" dur="1" fill="hold">
                                          <p:stCondLst>
                                            <p:cond delay="0"/>
                                          </p:stCondLst>
                                        </p:cTn>
                                        <p:tgtEl>
                                          <p:spTgt spid="678"/>
                                        </p:tgtEl>
                                        <p:attrNameLst>
                                          <p:attrName>style.visibility</p:attrName>
                                        </p:attrNameLst>
                                      </p:cBhvr>
                                      <p:to>
                                        <p:strVal val="visible"/>
                                      </p:to>
                                    </p:set>
                                    <p:animEffect transition="in" filter="fade">
                                      <p:cBhvr additive="repl">
                                        <p:cTn id="329" dur="500"/>
                                        <p:tgtEl>
                                          <p:spTgt spid="678"/>
                                        </p:tgtEl>
                                      </p:cBhvr>
                                    </p:animEffect>
                                  </p:childTnLst>
                                </p:cTn>
                              </p:par>
                              <p:par>
                                <p:cTn id="330" presetID="10" presetClass="entr" fill="hold" nodeType="withEffect">
                                  <p:stCondLst>
                                    <p:cond delay="0"/>
                                  </p:stCondLst>
                                  <p:childTnLst>
                                    <p:set>
                                      <p:cBhvr>
                                        <p:cTn id="331" dur="1" fill="hold">
                                          <p:stCondLst>
                                            <p:cond delay="0"/>
                                          </p:stCondLst>
                                        </p:cTn>
                                        <p:tgtEl>
                                          <p:spTgt spid="679"/>
                                        </p:tgtEl>
                                        <p:attrNameLst>
                                          <p:attrName>style.visibility</p:attrName>
                                        </p:attrNameLst>
                                      </p:cBhvr>
                                      <p:to>
                                        <p:strVal val="visible"/>
                                      </p:to>
                                    </p:set>
                                    <p:animEffect transition="in" filter="fade">
                                      <p:cBhvr additive="repl">
                                        <p:cTn id="332" dur="500"/>
                                        <p:tgtEl>
                                          <p:spTgt spid="679"/>
                                        </p:tgtEl>
                                      </p:cBhvr>
                                    </p:animEffect>
                                  </p:childTnLst>
                                </p:cTn>
                              </p:par>
                              <p:par>
                                <p:cTn id="333" presetID="10" presetClass="entr" fill="hold" nodeType="withEffect">
                                  <p:stCondLst>
                                    <p:cond delay="0"/>
                                  </p:stCondLst>
                                  <p:childTnLst>
                                    <p:set>
                                      <p:cBhvr>
                                        <p:cTn id="334" dur="1" fill="hold">
                                          <p:stCondLst>
                                            <p:cond delay="0"/>
                                          </p:stCondLst>
                                        </p:cTn>
                                        <p:tgtEl>
                                          <p:spTgt spid="681"/>
                                        </p:tgtEl>
                                        <p:attrNameLst>
                                          <p:attrName>style.visibility</p:attrName>
                                        </p:attrNameLst>
                                      </p:cBhvr>
                                      <p:to>
                                        <p:strVal val="visible"/>
                                      </p:to>
                                    </p:set>
                                    <p:animEffect transition="in" filter="fade">
                                      <p:cBhvr additive="repl">
                                        <p:cTn id="335" dur="500"/>
                                        <p:tgtEl>
                                          <p:spTgt spid="681"/>
                                        </p:tgtEl>
                                      </p:cBhvr>
                                    </p:animEffect>
                                  </p:childTnLst>
                                </p:cTn>
                              </p:par>
                              <p:par>
                                <p:cTn id="336" presetID="10" presetClass="entr" fill="hold" nodeType="withEffect">
                                  <p:stCondLst>
                                    <p:cond delay="0"/>
                                  </p:stCondLst>
                                  <p:childTnLst>
                                    <p:set>
                                      <p:cBhvr>
                                        <p:cTn id="337" dur="1" fill="hold">
                                          <p:stCondLst>
                                            <p:cond delay="0"/>
                                          </p:stCondLst>
                                        </p:cTn>
                                        <p:tgtEl>
                                          <p:spTgt spid="676"/>
                                        </p:tgtEl>
                                        <p:attrNameLst>
                                          <p:attrName>style.visibility</p:attrName>
                                        </p:attrNameLst>
                                      </p:cBhvr>
                                      <p:to>
                                        <p:strVal val="visible"/>
                                      </p:to>
                                    </p:set>
                                    <p:animEffect transition="in" filter="fade">
                                      <p:cBhvr additive="repl">
                                        <p:cTn id="338" dur="500"/>
                                        <p:tgtEl>
                                          <p:spTgt spid="676"/>
                                        </p:tgtEl>
                                      </p:cBhvr>
                                    </p:animEffect>
                                  </p:childTnLst>
                                </p:cTn>
                              </p:par>
                              <p:par>
                                <p:cTn id="339" presetID="10" presetClass="entr" fill="hold" nodeType="withEffect">
                                  <p:stCondLst>
                                    <p:cond delay="0"/>
                                  </p:stCondLst>
                                  <p:childTnLst>
                                    <p:set>
                                      <p:cBhvr>
                                        <p:cTn id="340" dur="1" fill="hold">
                                          <p:stCondLst>
                                            <p:cond delay="0"/>
                                          </p:stCondLst>
                                        </p:cTn>
                                        <p:tgtEl>
                                          <p:spTgt spid="675"/>
                                        </p:tgtEl>
                                        <p:attrNameLst>
                                          <p:attrName>style.visibility</p:attrName>
                                        </p:attrNameLst>
                                      </p:cBhvr>
                                      <p:to>
                                        <p:strVal val="visible"/>
                                      </p:to>
                                    </p:set>
                                    <p:animEffect transition="in" filter="fade">
                                      <p:cBhvr additive="repl">
                                        <p:cTn id="341" dur="500"/>
                                        <p:tgtEl>
                                          <p:spTgt spid="675"/>
                                        </p:tgtEl>
                                      </p:cBhvr>
                                    </p:animEffect>
                                  </p:childTnLst>
                                </p:cTn>
                              </p:par>
                              <p:par>
                                <p:cTn id="342" presetID="10" presetClass="entr" fill="hold" nodeType="withEffect">
                                  <p:stCondLst>
                                    <p:cond delay="0"/>
                                  </p:stCondLst>
                                  <p:childTnLst>
                                    <p:set>
                                      <p:cBhvr>
                                        <p:cTn id="343" dur="1" fill="hold">
                                          <p:stCondLst>
                                            <p:cond delay="0"/>
                                          </p:stCondLst>
                                        </p:cTn>
                                        <p:tgtEl>
                                          <p:spTgt spid="674"/>
                                        </p:tgtEl>
                                        <p:attrNameLst>
                                          <p:attrName>style.visibility</p:attrName>
                                        </p:attrNameLst>
                                      </p:cBhvr>
                                      <p:to>
                                        <p:strVal val="visible"/>
                                      </p:to>
                                    </p:set>
                                    <p:animEffect transition="in" filter="fade">
                                      <p:cBhvr additive="repl">
                                        <p:cTn id="344" dur="500"/>
                                        <p:tgtEl>
                                          <p:spTgt spid="674"/>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ntr" fill="hold" nodeType="clickEffect">
                                  <p:stCondLst>
                                    <p:cond delay="0"/>
                                  </p:stCondLst>
                                  <p:childTnLst>
                                    <p:set>
                                      <p:cBhvr>
                                        <p:cTn id="348" dur="1" fill="hold">
                                          <p:stCondLst>
                                            <p:cond delay="0"/>
                                          </p:stCondLst>
                                        </p:cTn>
                                        <p:tgtEl>
                                          <p:spTgt spid="688"/>
                                        </p:tgtEl>
                                        <p:attrNameLst>
                                          <p:attrName>style.visibility</p:attrName>
                                        </p:attrNameLst>
                                      </p:cBhvr>
                                      <p:to>
                                        <p:strVal val="visible"/>
                                      </p:to>
                                    </p:set>
                                    <p:animEffect transition="in" filter="fade">
                                      <p:cBhvr additive="repl">
                                        <p:cTn id="349" dur="500"/>
                                        <p:tgtEl>
                                          <p:spTgt spid="688"/>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xit" fill="hold" nodeType="clickEffect">
                                  <p:stCondLst>
                                    <p:cond delay="0"/>
                                  </p:stCondLst>
                                  <p:childTnLst>
                                    <p:animEffect transition="out" filter="fade">
                                      <p:cBhvr additive="repl">
                                        <p:cTn id="353" dur="500"/>
                                        <p:tgtEl>
                                          <p:spTgt spid="682"/>
                                        </p:tgtEl>
                                      </p:cBhvr>
                                    </p:animEffect>
                                    <p:set>
                                      <p:cBhvr>
                                        <p:cTn id="354" dur="1" fill="hold">
                                          <p:stCondLst>
                                            <p:cond delay="499"/>
                                          </p:stCondLst>
                                        </p:cTn>
                                        <p:tgtEl>
                                          <p:spTgt spid="682"/>
                                        </p:tgtEl>
                                        <p:attrNameLst>
                                          <p:attrName>style.visibility</p:attrName>
                                        </p:attrNameLst>
                                      </p:cBhvr>
                                      <p:to>
                                        <p:strVal val="hidden"/>
                                      </p:to>
                                    </p:set>
                                  </p:childTnLst>
                                </p:cTn>
                              </p:par>
                              <p:par>
                                <p:cTn id="355" presetID="10" presetClass="exit" fill="hold" nodeType="withEffect">
                                  <p:stCondLst>
                                    <p:cond delay="0"/>
                                  </p:stCondLst>
                                  <p:childTnLst>
                                    <p:animEffect transition="out" filter="fade">
                                      <p:cBhvr additive="repl">
                                        <p:cTn id="356" dur="500"/>
                                        <p:tgtEl>
                                          <p:spTgt spid="677"/>
                                        </p:tgtEl>
                                      </p:cBhvr>
                                    </p:animEffect>
                                    <p:set>
                                      <p:cBhvr>
                                        <p:cTn id="357" dur="1" fill="hold">
                                          <p:stCondLst>
                                            <p:cond delay="499"/>
                                          </p:stCondLst>
                                        </p:cTn>
                                        <p:tgtEl>
                                          <p:spTgt spid="677"/>
                                        </p:tgtEl>
                                        <p:attrNameLst>
                                          <p:attrName>style.visibility</p:attrName>
                                        </p:attrNameLst>
                                      </p:cBhvr>
                                      <p:to>
                                        <p:strVal val="hidden"/>
                                      </p:to>
                                    </p:set>
                                  </p:childTnLst>
                                </p:cTn>
                              </p:par>
                              <p:par>
                                <p:cTn id="358" presetID="10" presetClass="exit" fill="hold" nodeType="withEffect">
                                  <p:stCondLst>
                                    <p:cond delay="0"/>
                                  </p:stCondLst>
                                  <p:childTnLst>
                                    <p:animEffect transition="out" filter="fade">
                                      <p:cBhvr additive="repl">
                                        <p:cTn id="359" dur="500"/>
                                        <p:tgtEl>
                                          <p:spTgt spid="680"/>
                                        </p:tgtEl>
                                      </p:cBhvr>
                                    </p:animEffect>
                                    <p:set>
                                      <p:cBhvr>
                                        <p:cTn id="360" dur="1" fill="hold">
                                          <p:stCondLst>
                                            <p:cond delay="499"/>
                                          </p:stCondLst>
                                        </p:cTn>
                                        <p:tgtEl>
                                          <p:spTgt spid="680"/>
                                        </p:tgtEl>
                                        <p:attrNameLst>
                                          <p:attrName>style.visibility</p:attrName>
                                        </p:attrNameLst>
                                      </p:cBhvr>
                                      <p:to>
                                        <p:strVal val="hidden"/>
                                      </p:to>
                                    </p:set>
                                  </p:childTnLst>
                                </p:cTn>
                              </p:par>
                              <p:par>
                                <p:cTn id="361" presetID="10" presetClass="exit" fill="hold" nodeType="withEffect">
                                  <p:stCondLst>
                                    <p:cond delay="0"/>
                                  </p:stCondLst>
                                  <p:childTnLst>
                                    <p:animEffect transition="out" filter="fade">
                                      <p:cBhvr additive="repl">
                                        <p:cTn id="362" dur="500"/>
                                        <p:tgtEl>
                                          <p:spTgt spid="678"/>
                                        </p:tgtEl>
                                      </p:cBhvr>
                                    </p:animEffect>
                                    <p:set>
                                      <p:cBhvr>
                                        <p:cTn id="363" dur="1" fill="hold">
                                          <p:stCondLst>
                                            <p:cond delay="499"/>
                                          </p:stCondLst>
                                        </p:cTn>
                                        <p:tgtEl>
                                          <p:spTgt spid="678"/>
                                        </p:tgtEl>
                                        <p:attrNameLst>
                                          <p:attrName>style.visibility</p:attrName>
                                        </p:attrNameLst>
                                      </p:cBhvr>
                                      <p:to>
                                        <p:strVal val="hidden"/>
                                      </p:to>
                                    </p:set>
                                  </p:childTnLst>
                                </p:cTn>
                              </p:par>
                              <p:par>
                                <p:cTn id="364" presetID="10" presetClass="exit" fill="hold" nodeType="withEffect">
                                  <p:stCondLst>
                                    <p:cond delay="0"/>
                                  </p:stCondLst>
                                  <p:childTnLst>
                                    <p:animEffect transition="out" filter="fade">
                                      <p:cBhvr additive="repl">
                                        <p:cTn id="365" dur="500"/>
                                        <p:tgtEl>
                                          <p:spTgt spid="679"/>
                                        </p:tgtEl>
                                      </p:cBhvr>
                                    </p:animEffect>
                                    <p:set>
                                      <p:cBhvr>
                                        <p:cTn id="366" dur="1" fill="hold">
                                          <p:stCondLst>
                                            <p:cond delay="499"/>
                                          </p:stCondLst>
                                        </p:cTn>
                                        <p:tgtEl>
                                          <p:spTgt spid="679"/>
                                        </p:tgtEl>
                                        <p:attrNameLst>
                                          <p:attrName>style.visibility</p:attrName>
                                        </p:attrNameLst>
                                      </p:cBhvr>
                                      <p:to>
                                        <p:strVal val="hidden"/>
                                      </p:to>
                                    </p:set>
                                  </p:childTnLst>
                                </p:cTn>
                              </p:par>
                              <p:par>
                                <p:cTn id="367" presetID="10" presetClass="exit" fill="hold" nodeType="withEffect">
                                  <p:stCondLst>
                                    <p:cond delay="0"/>
                                  </p:stCondLst>
                                  <p:childTnLst>
                                    <p:animEffect transition="out" filter="fade">
                                      <p:cBhvr additive="repl">
                                        <p:cTn id="368" dur="500"/>
                                        <p:tgtEl>
                                          <p:spTgt spid="676"/>
                                        </p:tgtEl>
                                      </p:cBhvr>
                                    </p:animEffect>
                                    <p:set>
                                      <p:cBhvr>
                                        <p:cTn id="369" dur="1" fill="hold">
                                          <p:stCondLst>
                                            <p:cond delay="499"/>
                                          </p:stCondLst>
                                        </p:cTn>
                                        <p:tgtEl>
                                          <p:spTgt spid="676"/>
                                        </p:tgtEl>
                                        <p:attrNameLst>
                                          <p:attrName>style.visibility</p:attrName>
                                        </p:attrNameLst>
                                      </p:cBhvr>
                                      <p:to>
                                        <p:strVal val="hidden"/>
                                      </p:to>
                                    </p:set>
                                  </p:childTnLst>
                                </p:cTn>
                              </p:par>
                              <p:par>
                                <p:cTn id="370" presetID="10" presetClass="exit" fill="hold" nodeType="withEffect">
                                  <p:stCondLst>
                                    <p:cond delay="0"/>
                                  </p:stCondLst>
                                  <p:childTnLst>
                                    <p:animEffect transition="out" filter="fade">
                                      <p:cBhvr additive="repl">
                                        <p:cTn id="371" dur="500"/>
                                        <p:tgtEl>
                                          <p:spTgt spid="675"/>
                                        </p:tgtEl>
                                      </p:cBhvr>
                                    </p:animEffect>
                                    <p:set>
                                      <p:cBhvr>
                                        <p:cTn id="372" dur="1" fill="hold">
                                          <p:stCondLst>
                                            <p:cond delay="499"/>
                                          </p:stCondLst>
                                        </p:cTn>
                                        <p:tgtEl>
                                          <p:spTgt spid="675"/>
                                        </p:tgtEl>
                                        <p:attrNameLst>
                                          <p:attrName>style.visibility</p:attrName>
                                        </p:attrNameLst>
                                      </p:cBhvr>
                                      <p:to>
                                        <p:strVal val="hidden"/>
                                      </p:to>
                                    </p:set>
                                  </p:childTnLst>
                                </p:cTn>
                              </p:par>
                              <p:par>
                                <p:cTn id="373" presetID="10" presetClass="exit" fill="hold" nodeType="withEffect">
                                  <p:stCondLst>
                                    <p:cond delay="0"/>
                                  </p:stCondLst>
                                  <p:childTnLst>
                                    <p:animEffect transition="out" filter="fade">
                                      <p:cBhvr additive="repl">
                                        <p:cTn id="374" dur="500"/>
                                        <p:tgtEl>
                                          <p:spTgt spid="674"/>
                                        </p:tgtEl>
                                      </p:cBhvr>
                                    </p:animEffect>
                                    <p:set>
                                      <p:cBhvr>
                                        <p:cTn id="375" dur="1" fill="hold">
                                          <p:stCondLst>
                                            <p:cond delay="499"/>
                                          </p:stCondLst>
                                        </p:cTn>
                                        <p:tgtEl>
                                          <p:spTgt spid="674"/>
                                        </p:tgtEl>
                                        <p:attrNameLst>
                                          <p:attrName>style.visibility</p:attrName>
                                        </p:attrNameLst>
                                      </p:cBhvr>
                                      <p:to>
                                        <p:strVal val="hidden"/>
                                      </p:to>
                                    </p:set>
                                  </p:childTnLst>
                                </p:cTn>
                              </p:par>
                              <p:par>
                                <p:cTn id="376" presetID="10" presetClass="exit" fill="hold" nodeType="withEffect">
                                  <p:stCondLst>
                                    <p:cond delay="0"/>
                                  </p:stCondLst>
                                  <p:childTnLst>
                                    <p:animEffect transition="out" filter="fade">
                                      <p:cBhvr additive="repl">
                                        <p:cTn id="377" dur="500"/>
                                        <p:tgtEl>
                                          <p:spTgt spid="681"/>
                                        </p:tgtEl>
                                      </p:cBhvr>
                                    </p:animEffect>
                                    <p:set>
                                      <p:cBhvr>
                                        <p:cTn id="378" dur="1" fill="hold">
                                          <p:stCondLst>
                                            <p:cond delay="499"/>
                                          </p:stCondLst>
                                        </p:cTn>
                                        <p:tgtEl>
                                          <p:spTgt spid="681"/>
                                        </p:tgtEl>
                                        <p:attrNameLst>
                                          <p:attrName>style.visibility</p:attrName>
                                        </p:attrNameLst>
                                      </p:cBhvr>
                                      <p:to>
                                        <p:strVal val="hidden"/>
                                      </p:to>
                                    </p:set>
                                  </p:childTnLst>
                                </p:cTn>
                              </p:par>
                              <p:par>
                                <p:cTn id="379" presetID="42" presetClass="path" fill="hold" nodeType="withEffect">
                                  <p:stCondLst>
                                    <p:cond delay="0"/>
                                  </p:stCondLst>
                                  <p:childTnLst>
                                    <p:animMotion origin="layout" path="M 5E-006 0 L 0.0007 0.11204 E">
                                      <p:cBhvr>
                                        <p:cTn id="380" dur="2000" fill="hold"/>
                                        <p:tgtEl>
                                          <p:spTgt spid="688"/>
                                        </p:tgtEl>
                                        <p:attrNameLst>
                                          <p:attrName>ppt_x</p:attrName>
                                          <p:attrName>ppt_y</p:attrName>
                                        </p:attrNameLst>
                                      </p:cBhvr>
                                    </p:animMotion>
                                  </p:childTnLst>
                                </p:cTn>
                              </p:par>
                            </p:childTnLst>
                          </p:cTn>
                        </p:par>
                      </p:childTnLst>
                    </p:cTn>
                  </p:par>
                  <p:par>
                    <p:cTn id="381" fill="hold">
                      <p:stCondLst>
                        <p:cond delay="indefinite"/>
                      </p:stCondLst>
                      <p:childTnLst>
                        <p:par>
                          <p:cTn id="382" fill="hold">
                            <p:stCondLst>
                              <p:cond delay="0"/>
                            </p:stCondLst>
                            <p:childTnLst>
                              <p:par>
                                <p:cTn id="383" presetID="10" presetClass="entr" fill="hold" nodeType="clickEffect">
                                  <p:stCondLst>
                                    <p:cond delay="0"/>
                                  </p:stCondLst>
                                  <p:childTnLst>
                                    <p:set>
                                      <p:cBhvr>
                                        <p:cTn id="384" dur="1" fill="hold">
                                          <p:stCondLst>
                                            <p:cond delay="0"/>
                                          </p:stCondLst>
                                        </p:cTn>
                                        <p:tgtEl>
                                          <p:spTgt spid="682"/>
                                        </p:tgtEl>
                                        <p:attrNameLst>
                                          <p:attrName>style.visibility</p:attrName>
                                        </p:attrNameLst>
                                      </p:cBhvr>
                                      <p:to>
                                        <p:strVal val="visible"/>
                                      </p:to>
                                    </p:set>
                                    <p:animEffect transition="in" filter="fade">
                                      <p:cBhvr additive="repl">
                                        <p:cTn id="385" dur="500"/>
                                        <p:tgtEl>
                                          <p:spTgt spid="682"/>
                                        </p:tgtEl>
                                      </p:cBhvr>
                                    </p:animEffect>
                                  </p:childTnLst>
                                </p:cTn>
                              </p:par>
                              <p:par>
                                <p:cTn id="386" presetID="10" presetClass="entr" fill="hold" nodeType="withEffect">
                                  <p:stCondLst>
                                    <p:cond delay="0"/>
                                  </p:stCondLst>
                                  <p:childTnLst>
                                    <p:set>
                                      <p:cBhvr>
                                        <p:cTn id="387" dur="1" fill="hold">
                                          <p:stCondLst>
                                            <p:cond delay="0"/>
                                          </p:stCondLst>
                                        </p:cTn>
                                        <p:tgtEl>
                                          <p:spTgt spid="677"/>
                                        </p:tgtEl>
                                        <p:attrNameLst>
                                          <p:attrName>style.visibility</p:attrName>
                                        </p:attrNameLst>
                                      </p:cBhvr>
                                      <p:to>
                                        <p:strVal val="visible"/>
                                      </p:to>
                                    </p:set>
                                    <p:animEffect transition="in" filter="fade">
                                      <p:cBhvr additive="repl">
                                        <p:cTn id="388" dur="500"/>
                                        <p:tgtEl>
                                          <p:spTgt spid="677"/>
                                        </p:tgtEl>
                                      </p:cBhvr>
                                    </p:animEffect>
                                  </p:childTnLst>
                                </p:cTn>
                              </p:par>
                              <p:par>
                                <p:cTn id="389" presetID="10" presetClass="entr" fill="hold" nodeType="withEffect">
                                  <p:stCondLst>
                                    <p:cond delay="0"/>
                                  </p:stCondLst>
                                  <p:childTnLst>
                                    <p:set>
                                      <p:cBhvr>
                                        <p:cTn id="390" dur="1" fill="hold">
                                          <p:stCondLst>
                                            <p:cond delay="0"/>
                                          </p:stCondLst>
                                        </p:cTn>
                                        <p:tgtEl>
                                          <p:spTgt spid="678"/>
                                        </p:tgtEl>
                                        <p:attrNameLst>
                                          <p:attrName>style.visibility</p:attrName>
                                        </p:attrNameLst>
                                      </p:cBhvr>
                                      <p:to>
                                        <p:strVal val="visible"/>
                                      </p:to>
                                    </p:set>
                                    <p:animEffect transition="in" filter="fade">
                                      <p:cBhvr additive="repl">
                                        <p:cTn id="391" dur="500"/>
                                        <p:tgtEl>
                                          <p:spTgt spid="678"/>
                                        </p:tgtEl>
                                      </p:cBhvr>
                                    </p:animEffect>
                                  </p:childTnLst>
                                </p:cTn>
                              </p:par>
                              <p:par>
                                <p:cTn id="392" presetID="10" presetClass="entr" fill="hold" nodeType="withEffect">
                                  <p:stCondLst>
                                    <p:cond delay="0"/>
                                  </p:stCondLst>
                                  <p:childTnLst>
                                    <p:set>
                                      <p:cBhvr>
                                        <p:cTn id="393" dur="1" fill="hold">
                                          <p:stCondLst>
                                            <p:cond delay="0"/>
                                          </p:stCondLst>
                                        </p:cTn>
                                        <p:tgtEl>
                                          <p:spTgt spid="679"/>
                                        </p:tgtEl>
                                        <p:attrNameLst>
                                          <p:attrName>style.visibility</p:attrName>
                                        </p:attrNameLst>
                                      </p:cBhvr>
                                      <p:to>
                                        <p:strVal val="visible"/>
                                      </p:to>
                                    </p:set>
                                    <p:animEffect transition="in" filter="fade">
                                      <p:cBhvr additive="repl">
                                        <p:cTn id="394" dur="500"/>
                                        <p:tgtEl>
                                          <p:spTgt spid="679"/>
                                        </p:tgtEl>
                                      </p:cBhvr>
                                    </p:animEffect>
                                  </p:childTnLst>
                                </p:cTn>
                              </p:par>
                              <p:par>
                                <p:cTn id="395" presetID="10" presetClass="entr" fill="hold" nodeType="withEffect">
                                  <p:stCondLst>
                                    <p:cond delay="0"/>
                                  </p:stCondLst>
                                  <p:childTnLst>
                                    <p:set>
                                      <p:cBhvr>
                                        <p:cTn id="396" dur="1" fill="hold">
                                          <p:stCondLst>
                                            <p:cond delay="0"/>
                                          </p:stCondLst>
                                        </p:cTn>
                                        <p:tgtEl>
                                          <p:spTgt spid="681"/>
                                        </p:tgtEl>
                                        <p:attrNameLst>
                                          <p:attrName>style.visibility</p:attrName>
                                        </p:attrNameLst>
                                      </p:cBhvr>
                                      <p:to>
                                        <p:strVal val="visible"/>
                                      </p:to>
                                    </p:set>
                                    <p:animEffect transition="in" filter="fade">
                                      <p:cBhvr additive="repl">
                                        <p:cTn id="397" dur="500"/>
                                        <p:tgtEl>
                                          <p:spTgt spid="681"/>
                                        </p:tgtEl>
                                      </p:cBhvr>
                                    </p:animEffect>
                                  </p:childTnLst>
                                </p:cTn>
                              </p:par>
                              <p:par>
                                <p:cTn id="398" presetID="10" presetClass="entr" fill="hold" nodeType="withEffect">
                                  <p:stCondLst>
                                    <p:cond delay="0"/>
                                  </p:stCondLst>
                                  <p:childTnLst>
                                    <p:set>
                                      <p:cBhvr>
                                        <p:cTn id="399" dur="1" fill="hold">
                                          <p:stCondLst>
                                            <p:cond delay="0"/>
                                          </p:stCondLst>
                                        </p:cTn>
                                        <p:tgtEl>
                                          <p:spTgt spid="676"/>
                                        </p:tgtEl>
                                        <p:attrNameLst>
                                          <p:attrName>style.visibility</p:attrName>
                                        </p:attrNameLst>
                                      </p:cBhvr>
                                      <p:to>
                                        <p:strVal val="visible"/>
                                      </p:to>
                                    </p:set>
                                    <p:animEffect transition="in" filter="fade">
                                      <p:cBhvr additive="repl">
                                        <p:cTn id="400" dur="500"/>
                                        <p:tgtEl>
                                          <p:spTgt spid="676"/>
                                        </p:tgtEl>
                                      </p:cBhvr>
                                    </p:animEffect>
                                  </p:childTnLst>
                                </p:cTn>
                              </p:par>
                              <p:par>
                                <p:cTn id="401" presetID="10" presetClass="entr" fill="hold" nodeType="withEffect">
                                  <p:stCondLst>
                                    <p:cond delay="0"/>
                                  </p:stCondLst>
                                  <p:childTnLst>
                                    <p:set>
                                      <p:cBhvr>
                                        <p:cTn id="402" dur="1" fill="hold">
                                          <p:stCondLst>
                                            <p:cond delay="0"/>
                                          </p:stCondLst>
                                        </p:cTn>
                                        <p:tgtEl>
                                          <p:spTgt spid="675"/>
                                        </p:tgtEl>
                                        <p:attrNameLst>
                                          <p:attrName>style.visibility</p:attrName>
                                        </p:attrNameLst>
                                      </p:cBhvr>
                                      <p:to>
                                        <p:strVal val="visible"/>
                                      </p:to>
                                    </p:set>
                                    <p:animEffect transition="in" filter="fade">
                                      <p:cBhvr additive="repl">
                                        <p:cTn id="403" dur="500"/>
                                        <p:tgtEl>
                                          <p:spTgt spid="675"/>
                                        </p:tgtEl>
                                      </p:cBhvr>
                                    </p:animEffect>
                                  </p:childTnLst>
                                </p:cTn>
                              </p:par>
                              <p:par>
                                <p:cTn id="404" presetID="10" presetClass="entr" fill="hold" nodeType="withEffect">
                                  <p:stCondLst>
                                    <p:cond delay="0"/>
                                  </p:stCondLst>
                                  <p:childTnLst>
                                    <p:set>
                                      <p:cBhvr>
                                        <p:cTn id="405" dur="1" fill="hold">
                                          <p:stCondLst>
                                            <p:cond delay="0"/>
                                          </p:stCondLst>
                                        </p:cTn>
                                        <p:tgtEl>
                                          <p:spTgt spid="674"/>
                                        </p:tgtEl>
                                        <p:attrNameLst>
                                          <p:attrName>style.visibility</p:attrName>
                                        </p:attrNameLst>
                                      </p:cBhvr>
                                      <p:to>
                                        <p:strVal val="visible"/>
                                      </p:to>
                                    </p:set>
                                    <p:animEffect transition="in" filter="fade">
                                      <p:cBhvr additive="repl">
                                        <p:cTn id="406" dur="500"/>
                                        <p:tgtEl>
                                          <p:spTgt spid="674"/>
                                        </p:tgtEl>
                                      </p:cBhvr>
                                    </p:animEffect>
                                  </p:childTnLst>
                                </p:cTn>
                              </p:par>
                              <p:par>
                                <p:cTn id="407" presetID="10" presetClass="entr" fill="hold" nodeType="withEffect">
                                  <p:stCondLst>
                                    <p:cond delay="0"/>
                                  </p:stCondLst>
                                  <p:childTnLst>
                                    <p:set>
                                      <p:cBhvr>
                                        <p:cTn id="408" dur="1" fill="hold">
                                          <p:stCondLst>
                                            <p:cond delay="0"/>
                                          </p:stCondLst>
                                        </p:cTn>
                                        <p:tgtEl>
                                          <p:spTgt spid="684"/>
                                        </p:tgtEl>
                                        <p:attrNameLst>
                                          <p:attrName>style.visibility</p:attrName>
                                        </p:attrNameLst>
                                      </p:cBhvr>
                                      <p:to>
                                        <p:strVal val="visible"/>
                                      </p:to>
                                    </p:set>
                                    <p:animEffect transition="in" filter="fade">
                                      <p:cBhvr additive="repl">
                                        <p:cTn id="409" dur="500"/>
                                        <p:tgtEl>
                                          <p:spTgt spid="684"/>
                                        </p:tgtEl>
                                      </p:cBhvr>
                                    </p:animEffect>
                                  </p:childTnLst>
                                </p:cTn>
                              </p:par>
                            </p:childTnLst>
                          </p:cTn>
                        </p:par>
                      </p:childTnLst>
                    </p:cTn>
                  </p:par>
                  <p:par>
                    <p:cTn id="410" fill="hold">
                      <p:stCondLst>
                        <p:cond delay="indefinite"/>
                      </p:stCondLst>
                      <p:childTnLst>
                        <p:par>
                          <p:cTn id="411" fill="hold">
                            <p:stCondLst>
                              <p:cond delay="0"/>
                            </p:stCondLst>
                            <p:childTnLst>
                              <p:par>
                                <p:cTn id="412" presetID="10" presetClass="entr" fill="hold" nodeType="clickEffect">
                                  <p:stCondLst>
                                    <p:cond delay="0"/>
                                  </p:stCondLst>
                                  <p:childTnLst>
                                    <p:set>
                                      <p:cBhvr>
                                        <p:cTn id="413" dur="1" fill="hold">
                                          <p:stCondLst>
                                            <p:cond delay="0"/>
                                          </p:stCondLst>
                                        </p:cTn>
                                        <p:tgtEl>
                                          <p:spTgt spid="689"/>
                                        </p:tgtEl>
                                        <p:attrNameLst>
                                          <p:attrName>style.visibility</p:attrName>
                                        </p:attrNameLst>
                                      </p:cBhvr>
                                      <p:to>
                                        <p:strVal val="visible"/>
                                      </p:to>
                                    </p:set>
                                    <p:animEffect transition="in" filter="fade">
                                      <p:cBhvr additive="repl">
                                        <p:cTn id="414" dur="500"/>
                                        <p:tgtEl>
                                          <p:spTgt spid="689"/>
                                        </p:tgtEl>
                                      </p:cBhvr>
                                    </p:animEffect>
                                  </p:childTnLst>
                                </p:cTn>
                              </p:par>
                            </p:childTnLst>
                          </p:cTn>
                        </p:par>
                      </p:childTnLst>
                    </p:cTn>
                  </p:par>
                  <p:par>
                    <p:cTn id="415" fill="hold">
                      <p:stCondLst>
                        <p:cond delay="indefinite"/>
                      </p:stCondLst>
                      <p:childTnLst>
                        <p:par>
                          <p:cTn id="416" fill="hold">
                            <p:stCondLst>
                              <p:cond delay="0"/>
                            </p:stCondLst>
                            <p:childTnLst>
                              <p:par>
                                <p:cTn id="417" presetID="10" presetClass="exit" fill="hold" nodeType="clickEffect">
                                  <p:stCondLst>
                                    <p:cond delay="0"/>
                                  </p:stCondLst>
                                  <p:childTnLst>
                                    <p:animEffect transition="out" filter="fade">
                                      <p:cBhvr additive="repl">
                                        <p:cTn id="418" dur="500"/>
                                        <p:tgtEl>
                                          <p:spTgt spid="682"/>
                                        </p:tgtEl>
                                      </p:cBhvr>
                                    </p:animEffect>
                                    <p:set>
                                      <p:cBhvr>
                                        <p:cTn id="419" dur="1" fill="hold">
                                          <p:stCondLst>
                                            <p:cond delay="499"/>
                                          </p:stCondLst>
                                        </p:cTn>
                                        <p:tgtEl>
                                          <p:spTgt spid="682"/>
                                        </p:tgtEl>
                                        <p:attrNameLst>
                                          <p:attrName>style.visibility</p:attrName>
                                        </p:attrNameLst>
                                      </p:cBhvr>
                                      <p:to>
                                        <p:strVal val="hidden"/>
                                      </p:to>
                                    </p:set>
                                  </p:childTnLst>
                                </p:cTn>
                              </p:par>
                              <p:par>
                                <p:cTn id="420" presetID="10" presetClass="exit" fill="hold" nodeType="withEffect">
                                  <p:stCondLst>
                                    <p:cond delay="0"/>
                                  </p:stCondLst>
                                  <p:childTnLst>
                                    <p:animEffect transition="out" filter="fade">
                                      <p:cBhvr additive="repl">
                                        <p:cTn id="421" dur="500"/>
                                        <p:tgtEl>
                                          <p:spTgt spid="677"/>
                                        </p:tgtEl>
                                      </p:cBhvr>
                                    </p:animEffect>
                                    <p:set>
                                      <p:cBhvr>
                                        <p:cTn id="422" dur="1" fill="hold">
                                          <p:stCondLst>
                                            <p:cond delay="499"/>
                                          </p:stCondLst>
                                        </p:cTn>
                                        <p:tgtEl>
                                          <p:spTgt spid="677"/>
                                        </p:tgtEl>
                                        <p:attrNameLst>
                                          <p:attrName>style.visibility</p:attrName>
                                        </p:attrNameLst>
                                      </p:cBhvr>
                                      <p:to>
                                        <p:strVal val="hidden"/>
                                      </p:to>
                                    </p:set>
                                  </p:childTnLst>
                                </p:cTn>
                              </p:par>
                              <p:par>
                                <p:cTn id="423" presetID="10" presetClass="exit" fill="hold" nodeType="withEffect">
                                  <p:stCondLst>
                                    <p:cond delay="0"/>
                                  </p:stCondLst>
                                  <p:childTnLst>
                                    <p:animEffect transition="out" filter="fade">
                                      <p:cBhvr additive="repl">
                                        <p:cTn id="424" dur="500"/>
                                        <p:tgtEl>
                                          <p:spTgt spid="678"/>
                                        </p:tgtEl>
                                      </p:cBhvr>
                                    </p:animEffect>
                                    <p:set>
                                      <p:cBhvr>
                                        <p:cTn id="425" dur="1" fill="hold">
                                          <p:stCondLst>
                                            <p:cond delay="499"/>
                                          </p:stCondLst>
                                        </p:cTn>
                                        <p:tgtEl>
                                          <p:spTgt spid="678"/>
                                        </p:tgtEl>
                                        <p:attrNameLst>
                                          <p:attrName>style.visibility</p:attrName>
                                        </p:attrNameLst>
                                      </p:cBhvr>
                                      <p:to>
                                        <p:strVal val="hidden"/>
                                      </p:to>
                                    </p:set>
                                  </p:childTnLst>
                                </p:cTn>
                              </p:par>
                              <p:par>
                                <p:cTn id="426" presetID="10" presetClass="exit" fill="hold" nodeType="withEffect">
                                  <p:stCondLst>
                                    <p:cond delay="0"/>
                                  </p:stCondLst>
                                  <p:childTnLst>
                                    <p:animEffect transition="out" filter="fade">
                                      <p:cBhvr additive="repl">
                                        <p:cTn id="427" dur="500"/>
                                        <p:tgtEl>
                                          <p:spTgt spid="679"/>
                                        </p:tgtEl>
                                      </p:cBhvr>
                                    </p:animEffect>
                                    <p:set>
                                      <p:cBhvr>
                                        <p:cTn id="428" dur="1" fill="hold">
                                          <p:stCondLst>
                                            <p:cond delay="499"/>
                                          </p:stCondLst>
                                        </p:cTn>
                                        <p:tgtEl>
                                          <p:spTgt spid="679"/>
                                        </p:tgtEl>
                                        <p:attrNameLst>
                                          <p:attrName>style.visibility</p:attrName>
                                        </p:attrNameLst>
                                      </p:cBhvr>
                                      <p:to>
                                        <p:strVal val="hidden"/>
                                      </p:to>
                                    </p:set>
                                  </p:childTnLst>
                                </p:cTn>
                              </p:par>
                              <p:par>
                                <p:cTn id="429" presetID="10" presetClass="exit" fill="hold" nodeType="withEffect">
                                  <p:stCondLst>
                                    <p:cond delay="0"/>
                                  </p:stCondLst>
                                  <p:childTnLst>
                                    <p:animEffect transition="out" filter="fade">
                                      <p:cBhvr additive="repl">
                                        <p:cTn id="430" dur="500"/>
                                        <p:tgtEl>
                                          <p:spTgt spid="681"/>
                                        </p:tgtEl>
                                      </p:cBhvr>
                                    </p:animEffect>
                                    <p:set>
                                      <p:cBhvr>
                                        <p:cTn id="431" dur="1" fill="hold">
                                          <p:stCondLst>
                                            <p:cond delay="499"/>
                                          </p:stCondLst>
                                        </p:cTn>
                                        <p:tgtEl>
                                          <p:spTgt spid="681"/>
                                        </p:tgtEl>
                                        <p:attrNameLst>
                                          <p:attrName>style.visibility</p:attrName>
                                        </p:attrNameLst>
                                      </p:cBhvr>
                                      <p:to>
                                        <p:strVal val="hidden"/>
                                      </p:to>
                                    </p:set>
                                  </p:childTnLst>
                                </p:cTn>
                              </p:par>
                              <p:par>
                                <p:cTn id="432" presetID="10" presetClass="exit" fill="hold" nodeType="withEffect">
                                  <p:stCondLst>
                                    <p:cond delay="0"/>
                                  </p:stCondLst>
                                  <p:childTnLst>
                                    <p:animEffect transition="out" filter="fade">
                                      <p:cBhvr additive="repl">
                                        <p:cTn id="433" dur="500"/>
                                        <p:tgtEl>
                                          <p:spTgt spid="676"/>
                                        </p:tgtEl>
                                      </p:cBhvr>
                                    </p:animEffect>
                                    <p:set>
                                      <p:cBhvr>
                                        <p:cTn id="434" dur="1" fill="hold">
                                          <p:stCondLst>
                                            <p:cond delay="499"/>
                                          </p:stCondLst>
                                        </p:cTn>
                                        <p:tgtEl>
                                          <p:spTgt spid="676"/>
                                        </p:tgtEl>
                                        <p:attrNameLst>
                                          <p:attrName>style.visibility</p:attrName>
                                        </p:attrNameLst>
                                      </p:cBhvr>
                                      <p:to>
                                        <p:strVal val="hidden"/>
                                      </p:to>
                                    </p:set>
                                  </p:childTnLst>
                                </p:cTn>
                              </p:par>
                              <p:par>
                                <p:cTn id="435" presetID="10" presetClass="exit" fill="hold" nodeType="withEffect">
                                  <p:stCondLst>
                                    <p:cond delay="0"/>
                                  </p:stCondLst>
                                  <p:childTnLst>
                                    <p:animEffect transition="out" filter="fade">
                                      <p:cBhvr additive="repl">
                                        <p:cTn id="436" dur="500"/>
                                        <p:tgtEl>
                                          <p:spTgt spid="675"/>
                                        </p:tgtEl>
                                      </p:cBhvr>
                                    </p:animEffect>
                                    <p:set>
                                      <p:cBhvr>
                                        <p:cTn id="437" dur="1" fill="hold">
                                          <p:stCondLst>
                                            <p:cond delay="499"/>
                                          </p:stCondLst>
                                        </p:cTn>
                                        <p:tgtEl>
                                          <p:spTgt spid="675"/>
                                        </p:tgtEl>
                                        <p:attrNameLst>
                                          <p:attrName>style.visibility</p:attrName>
                                        </p:attrNameLst>
                                      </p:cBhvr>
                                      <p:to>
                                        <p:strVal val="hidden"/>
                                      </p:to>
                                    </p:set>
                                  </p:childTnLst>
                                </p:cTn>
                              </p:par>
                              <p:par>
                                <p:cTn id="438" presetID="10" presetClass="exit" fill="hold" nodeType="withEffect">
                                  <p:stCondLst>
                                    <p:cond delay="0"/>
                                  </p:stCondLst>
                                  <p:childTnLst>
                                    <p:animEffect transition="out" filter="fade">
                                      <p:cBhvr additive="repl">
                                        <p:cTn id="439" dur="500"/>
                                        <p:tgtEl>
                                          <p:spTgt spid="674"/>
                                        </p:tgtEl>
                                      </p:cBhvr>
                                    </p:animEffect>
                                    <p:set>
                                      <p:cBhvr>
                                        <p:cTn id="440" dur="1" fill="hold">
                                          <p:stCondLst>
                                            <p:cond delay="499"/>
                                          </p:stCondLst>
                                        </p:cTn>
                                        <p:tgtEl>
                                          <p:spTgt spid="674"/>
                                        </p:tgtEl>
                                        <p:attrNameLst>
                                          <p:attrName>style.visibility</p:attrName>
                                        </p:attrNameLst>
                                      </p:cBhvr>
                                      <p:to>
                                        <p:strVal val="hidden"/>
                                      </p:to>
                                    </p:set>
                                  </p:childTnLst>
                                </p:cTn>
                              </p:par>
                              <p:par>
                                <p:cTn id="441" presetID="10" presetClass="exit" fill="hold" nodeType="withEffect">
                                  <p:stCondLst>
                                    <p:cond delay="0"/>
                                  </p:stCondLst>
                                  <p:childTnLst>
                                    <p:animEffect transition="out" filter="fade">
                                      <p:cBhvr additive="repl">
                                        <p:cTn id="442" dur="500"/>
                                        <p:tgtEl>
                                          <p:spTgt spid="684"/>
                                        </p:tgtEl>
                                      </p:cBhvr>
                                    </p:animEffect>
                                    <p:set>
                                      <p:cBhvr>
                                        <p:cTn id="443" dur="1" fill="hold">
                                          <p:stCondLst>
                                            <p:cond delay="499"/>
                                          </p:stCondLst>
                                        </p:cTn>
                                        <p:tgtEl>
                                          <p:spTgt spid="684"/>
                                        </p:tgtEl>
                                        <p:attrNameLst>
                                          <p:attrName>style.visibility</p:attrName>
                                        </p:attrNameLst>
                                      </p:cBhvr>
                                      <p:to>
                                        <p:strVal val="hidden"/>
                                      </p:to>
                                    </p:set>
                                  </p:childTnLst>
                                </p:cTn>
                              </p:par>
                              <p:par>
                                <p:cTn id="444" presetID="42" presetClass="path" fill="hold" nodeType="withEffect">
                                  <p:stCondLst>
                                    <p:cond delay="0"/>
                                  </p:stCondLst>
                                  <p:childTnLst>
                                    <p:animMotion origin="layout" path="M 5E-006 2.96296E-006 L 0.0007 0.1125 E">
                                      <p:cBhvr>
                                        <p:cTn id="445" dur="2000" fill="hold"/>
                                        <p:tgtEl>
                                          <p:spTgt spid="689"/>
                                        </p:tgtEl>
                                        <p:attrNameLst>
                                          <p:attrName>ppt_x</p:attrName>
                                          <p:attrName>ppt_y</p:attrName>
                                        </p:attrNameLst>
                                      </p:cBhvr>
                                    </p:animMotion>
                                  </p:childTnLst>
                                </p:cTn>
                              </p:par>
                            </p:childTnLst>
                          </p:cTn>
                        </p:par>
                        <p:par>
                          <p:cTn id="446" fill="hold">
                            <p:stCondLst>
                              <p:cond delay="2000"/>
                            </p:stCondLst>
                            <p:childTnLst>
                              <p:par>
                                <p:cTn id="447" presetID="10" presetClass="exit" fill="hold" nodeType="afterEffect">
                                  <p:stCondLst>
                                    <p:cond delay="0"/>
                                  </p:stCondLst>
                                  <p:childTnLst>
                                    <p:animEffect transition="out" filter="fade">
                                      <p:cBhvr additive="repl">
                                        <p:cTn id="448" dur="500"/>
                                        <p:tgtEl>
                                          <p:spTgt spid="688"/>
                                        </p:tgtEl>
                                      </p:cBhvr>
                                    </p:animEffect>
                                    <p:set>
                                      <p:cBhvr>
                                        <p:cTn id="449" dur="1" fill="hold">
                                          <p:stCondLst>
                                            <p:cond delay="499"/>
                                          </p:stCondLst>
                                        </p:cTn>
                                        <p:tgtEl>
                                          <p:spTgt spid="688"/>
                                        </p:tgtEl>
                                        <p:attrNameLst>
                                          <p:attrName>style.visibility</p:attrName>
                                        </p:attrNameLst>
                                      </p:cBhvr>
                                      <p:to>
                                        <p:strVal val="hidden"/>
                                      </p:to>
                                    </p:set>
                                  </p:childTnLst>
                                </p:cTn>
                              </p:par>
                              <p:par>
                                <p:cTn id="450" presetID="10" presetClass="exit" fill="hold" nodeType="withEffect">
                                  <p:stCondLst>
                                    <p:cond delay="0"/>
                                  </p:stCondLst>
                                  <p:childTnLst>
                                    <p:animEffect transition="out" filter="fade">
                                      <p:cBhvr additive="repl">
                                        <p:cTn id="451" dur="500"/>
                                        <p:tgtEl>
                                          <p:spTgt spid="689"/>
                                        </p:tgtEl>
                                      </p:cBhvr>
                                    </p:animEffect>
                                    <p:set>
                                      <p:cBhvr>
                                        <p:cTn id="452" dur="1" fill="hold">
                                          <p:stCondLst>
                                            <p:cond delay="499"/>
                                          </p:stCondLst>
                                        </p:cTn>
                                        <p:tgtEl>
                                          <p:spTgt spid="689"/>
                                        </p:tgtEl>
                                        <p:attrNameLst>
                                          <p:attrName>style.visibility</p:attrName>
                                        </p:attrNameLst>
                                      </p:cBhvr>
                                      <p:to>
                                        <p:strVal val="hidden"/>
                                      </p:to>
                                    </p:set>
                                  </p:childTnLst>
                                </p:cTn>
                              </p:par>
                              <p:par>
                                <p:cTn id="453" presetID="10" presetClass="entr" fill="hold" nodeType="withEffect">
                                  <p:stCondLst>
                                    <p:cond delay="0"/>
                                  </p:stCondLst>
                                  <p:childTnLst>
                                    <p:set>
                                      <p:cBhvr>
                                        <p:cTn id="454" dur="1" fill="hold">
                                          <p:stCondLst>
                                            <p:cond delay="0"/>
                                          </p:stCondLst>
                                        </p:cTn>
                                        <p:tgtEl>
                                          <p:spTgt spid="690"/>
                                        </p:tgtEl>
                                        <p:attrNameLst>
                                          <p:attrName>style.visibility</p:attrName>
                                        </p:attrNameLst>
                                      </p:cBhvr>
                                      <p:to>
                                        <p:strVal val="visible"/>
                                      </p:to>
                                    </p:set>
                                    <p:animEffect transition="in" filter="fade">
                                      <p:cBhvr additive="repl">
                                        <p:cTn id="455" dur="500"/>
                                        <p:tgtEl>
                                          <p:spTgt spid="690"/>
                                        </p:tgtEl>
                                      </p:cBhvr>
                                    </p:animEffect>
                                  </p:childTnLst>
                                </p:cTn>
                              </p:par>
                            </p:childTnLst>
                          </p:cTn>
                        </p:par>
                      </p:childTnLst>
                    </p:cTn>
                  </p:par>
                  <p:par>
                    <p:cTn id="456" fill="hold">
                      <p:stCondLst>
                        <p:cond delay="indefinite"/>
                      </p:stCondLst>
                      <p:childTnLst>
                        <p:par>
                          <p:cTn id="457" fill="hold">
                            <p:stCondLst>
                              <p:cond delay="0"/>
                            </p:stCondLst>
                            <p:childTnLst>
                              <p:par>
                                <p:cTn id="458" presetID="10" presetClass="exit" fill="hold" nodeType="clickEffect">
                                  <p:stCondLst>
                                    <p:cond delay="0"/>
                                  </p:stCondLst>
                                  <p:childTnLst>
                                    <p:animEffect transition="out" filter="fade">
                                      <p:cBhvr additive="repl">
                                        <p:cTn id="459" dur="500"/>
                                        <p:tgtEl>
                                          <p:spTgt spid="647"/>
                                        </p:tgtEl>
                                      </p:cBhvr>
                                    </p:animEffect>
                                    <p:set>
                                      <p:cBhvr>
                                        <p:cTn id="460" dur="1" fill="hold">
                                          <p:stCondLst>
                                            <p:cond delay="499"/>
                                          </p:stCondLst>
                                        </p:cTn>
                                        <p:tgtEl>
                                          <p:spTgt spid="647"/>
                                        </p:tgtEl>
                                        <p:attrNameLst>
                                          <p:attrName>style.visibility</p:attrName>
                                        </p:attrNameLst>
                                      </p:cBhvr>
                                      <p:to>
                                        <p:strVal val="hidden"/>
                                      </p:to>
                                    </p:set>
                                  </p:childTnLst>
                                </p:cTn>
                              </p:par>
                              <p:par>
                                <p:cTn id="461" presetID="10" presetClass="exit" fill="hold" nodeType="withEffect">
                                  <p:stCondLst>
                                    <p:cond delay="0"/>
                                  </p:stCondLst>
                                  <p:childTnLst>
                                    <p:animEffect transition="out" filter="fade">
                                      <p:cBhvr additive="repl">
                                        <p:cTn id="462" dur="500"/>
                                        <p:tgtEl>
                                          <p:spTgt spid="646"/>
                                        </p:tgtEl>
                                      </p:cBhvr>
                                    </p:animEffect>
                                    <p:set>
                                      <p:cBhvr>
                                        <p:cTn id="463" dur="1" fill="hold">
                                          <p:stCondLst>
                                            <p:cond delay="499"/>
                                          </p:stCondLst>
                                        </p:cTn>
                                        <p:tgtEl>
                                          <p:spTgt spid="646"/>
                                        </p:tgtEl>
                                        <p:attrNameLst>
                                          <p:attrName>style.visibility</p:attrName>
                                        </p:attrNameLst>
                                      </p:cBhvr>
                                      <p:to>
                                        <p:strVal val="hidden"/>
                                      </p:to>
                                    </p:set>
                                  </p:childTnLst>
                                </p:cTn>
                              </p:par>
                              <p:par>
                                <p:cTn id="464" presetID="10" presetClass="exit" fill="hold" nodeType="withEffect">
                                  <p:stCondLst>
                                    <p:cond delay="0"/>
                                  </p:stCondLst>
                                  <p:childTnLst>
                                    <p:animEffect transition="out" filter="fade">
                                      <p:cBhvr additive="repl">
                                        <p:cTn id="465" dur="500"/>
                                        <p:tgtEl>
                                          <p:spTgt spid="671"/>
                                        </p:tgtEl>
                                      </p:cBhvr>
                                    </p:animEffect>
                                    <p:set>
                                      <p:cBhvr>
                                        <p:cTn id="466" dur="1" fill="hold">
                                          <p:stCondLst>
                                            <p:cond delay="499"/>
                                          </p:stCondLst>
                                        </p:cTn>
                                        <p:tgtEl>
                                          <p:spTgt spid="671"/>
                                        </p:tgtEl>
                                        <p:attrNameLst>
                                          <p:attrName>style.visibility</p:attrName>
                                        </p:attrNameLst>
                                      </p:cBhvr>
                                      <p:to>
                                        <p:strVal val="hidden"/>
                                      </p:to>
                                    </p:set>
                                  </p:childTnLst>
                                </p:cTn>
                              </p:par>
                              <p:par>
                                <p:cTn id="467" presetID="10" presetClass="exit" fill="hold" nodeType="withEffect">
                                  <p:stCondLst>
                                    <p:cond delay="0"/>
                                  </p:stCondLst>
                                  <p:childTnLst>
                                    <p:animEffect transition="out" filter="fade">
                                      <p:cBhvr additive="repl">
                                        <p:cTn id="468" dur="500"/>
                                        <p:tgtEl>
                                          <p:spTgt spid="672"/>
                                        </p:tgtEl>
                                      </p:cBhvr>
                                    </p:animEffect>
                                    <p:set>
                                      <p:cBhvr>
                                        <p:cTn id="469" dur="1" fill="hold">
                                          <p:stCondLst>
                                            <p:cond delay="499"/>
                                          </p:stCondLst>
                                        </p:cTn>
                                        <p:tgtEl>
                                          <p:spTgt spid="672"/>
                                        </p:tgtEl>
                                        <p:attrNameLst>
                                          <p:attrName>style.visibility</p:attrName>
                                        </p:attrNameLst>
                                      </p:cBhvr>
                                      <p:to>
                                        <p:strVal val="hidden"/>
                                      </p:to>
                                    </p:set>
                                  </p:childTnLst>
                                </p:cTn>
                              </p:par>
                              <p:par>
                                <p:cTn id="470" presetID="10" presetClass="exit" fill="hold" nodeType="withEffect">
                                  <p:stCondLst>
                                    <p:cond delay="0"/>
                                  </p:stCondLst>
                                  <p:childTnLst>
                                    <p:animEffect transition="out" filter="fade">
                                      <p:cBhvr additive="repl">
                                        <p:cTn id="471" dur="500"/>
                                        <p:tgtEl>
                                          <p:spTgt spid="673"/>
                                        </p:tgtEl>
                                      </p:cBhvr>
                                    </p:animEffect>
                                    <p:set>
                                      <p:cBhvr>
                                        <p:cTn id="472" dur="1" fill="hold">
                                          <p:stCondLst>
                                            <p:cond delay="499"/>
                                          </p:stCondLst>
                                        </p:cTn>
                                        <p:tgtEl>
                                          <p:spTgt spid="673"/>
                                        </p:tgtEl>
                                        <p:attrNameLst>
                                          <p:attrName>style.visibility</p:attrName>
                                        </p:attrNameLst>
                                      </p:cBhvr>
                                      <p:to>
                                        <p:strVal val="hidden"/>
                                      </p:to>
                                    </p:set>
                                  </p:childTnLst>
                                </p:cTn>
                              </p:par>
                              <p:par>
                                <p:cTn id="473" presetID="10" presetClass="exit" fill="hold" nodeType="withEffect">
                                  <p:stCondLst>
                                    <p:cond delay="0"/>
                                  </p:stCondLst>
                                  <p:childTnLst>
                                    <p:animEffect transition="out" filter="fade">
                                      <p:cBhvr additive="repl">
                                        <p:cTn id="474" dur="500"/>
                                        <p:tgtEl>
                                          <p:spTgt spid="669"/>
                                        </p:tgtEl>
                                      </p:cBhvr>
                                    </p:animEffect>
                                    <p:set>
                                      <p:cBhvr>
                                        <p:cTn id="475" dur="1" fill="hold">
                                          <p:stCondLst>
                                            <p:cond delay="499"/>
                                          </p:stCondLst>
                                        </p:cTn>
                                        <p:tgtEl>
                                          <p:spTgt spid="669"/>
                                        </p:tgtEl>
                                        <p:attrNameLst>
                                          <p:attrName>style.visibility</p:attrName>
                                        </p:attrNameLst>
                                      </p:cBhvr>
                                      <p:to>
                                        <p:strVal val="hidden"/>
                                      </p:to>
                                    </p:set>
                                  </p:childTnLst>
                                </p:cTn>
                              </p:par>
                              <p:par>
                                <p:cTn id="476" presetID="10" presetClass="exit" fill="hold" nodeType="withEffect">
                                  <p:stCondLst>
                                    <p:cond delay="0"/>
                                  </p:stCondLst>
                                  <p:childTnLst>
                                    <p:animEffect transition="out" filter="fade">
                                      <p:cBhvr additive="repl">
                                        <p:cTn id="477" dur="500"/>
                                        <p:tgtEl>
                                          <p:spTgt spid="668"/>
                                        </p:tgtEl>
                                      </p:cBhvr>
                                    </p:animEffect>
                                    <p:set>
                                      <p:cBhvr>
                                        <p:cTn id="478" dur="1" fill="hold">
                                          <p:stCondLst>
                                            <p:cond delay="499"/>
                                          </p:stCondLst>
                                        </p:cTn>
                                        <p:tgtEl>
                                          <p:spTgt spid="668"/>
                                        </p:tgtEl>
                                        <p:attrNameLst>
                                          <p:attrName>style.visibility</p:attrName>
                                        </p:attrNameLst>
                                      </p:cBhvr>
                                      <p:to>
                                        <p:strVal val="hidden"/>
                                      </p:to>
                                    </p:set>
                                  </p:childTnLst>
                                </p:cTn>
                              </p:par>
                              <p:par>
                                <p:cTn id="479" presetID="10" presetClass="exit" fill="hold" nodeType="withEffect">
                                  <p:stCondLst>
                                    <p:cond delay="0"/>
                                  </p:stCondLst>
                                  <p:childTnLst>
                                    <p:animEffect transition="out" filter="fade">
                                      <p:cBhvr additive="repl">
                                        <p:cTn id="480" dur="500"/>
                                        <p:tgtEl>
                                          <p:spTgt spid="667"/>
                                        </p:tgtEl>
                                      </p:cBhvr>
                                    </p:animEffect>
                                    <p:set>
                                      <p:cBhvr>
                                        <p:cTn id="481" dur="1" fill="hold">
                                          <p:stCondLst>
                                            <p:cond delay="499"/>
                                          </p:stCondLst>
                                        </p:cTn>
                                        <p:tgtEl>
                                          <p:spTgt spid="667"/>
                                        </p:tgtEl>
                                        <p:attrNameLst>
                                          <p:attrName>style.visibility</p:attrName>
                                        </p:attrNameLst>
                                      </p:cBhvr>
                                      <p:to>
                                        <p:strVal val="hidden"/>
                                      </p:to>
                                    </p:set>
                                  </p:childTnLst>
                                </p:cTn>
                              </p:par>
                              <p:par>
                                <p:cTn id="482" presetID="10" presetClass="exit" fill="hold" nodeType="withEffect">
                                  <p:stCondLst>
                                    <p:cond delay="0"/>
                                  </p:stCondLst>
                                  <p:childTnLst>
                                    <p:animEffect transition="out" filter="fade">
                                      <p:cBhvr additive="repl">
                                        <p:cTn id="483" dur="500"/>
                                        <p:tgtEl>
                                          <p:spTgt spid="687"/>
                                        </p:tgtEl>
                                      </p:cBhvr>
                                    </p:animEffect>
                                    <p:set>
                                      <p:cBhvr>
                                        <p:cTn id="484" dur="1" fill="hold">
                                          <p:stCondLst>
                                            <p:cond delay="499"/>
                                          </p:stCondLst>
                                        </p:cTn>
                                        <p:tgtEl>
                                          <p:spTgt spid="687"/>
                                        </p:tgtEl>
                                        <p:attrNameLst>
                                          <p:attrName>style.visibility</p:attrName>
                                        </p:attrNameLst>
                                      </p:cBhvr>
                                      <p:to>
                                        <p:strVal val="hidden"/>
                                      </p:to>
                                    </p:set>
                                  </p:childTnLst>
                                </p:cTn>
                              </p:par>
                              <p:par>
                                <p:cTn id="485" presetID="42" presetClass="path" fill="hold" nodeType="withEffect">
                                  <p:stCondLst>
                                    <p:cond delay="0"/>
                                  </p:stCondLst>
                                  <p:childTnLst>
                                    <p:animMotion origin="layout" path="M 5E-006 2.96296E-006 L 5E-006 0.10879 E">
                                      <p:cBhvr>
                                        <p:cTn id="486" dur="2000" fill="hold"/>
                                        <p:tgtEl>
                                          <p:spTgt spid="690"/>
                                        </p:tgtEl>
                                        <p:attrNameLst>
                                          <p:attrName>ppt_x</p:attrName>
                                          <p:attrName>ppt_y</p:attrName>
                                        </p:attrNameLst>
                                      </p:cBhvr>
                                    </p:animMotion>
                                  </p:childTnLst>
                                </p:cTn>
                              </p:par>
                            </p:childTnLst>
                          </p:cTn>
                        </p:par>
                        <p:par>
                          <p:cTn id="487" fill="hold">
                            <p:stCondLst>
                              <p:cond delay="2000"/>
                            </p:stCondLst>
                            <p:childTnLst>
                              <p:par>
                                <p:cTn id="488" presetID="10" presetClass="exit" fill="hold" nodeType="afterEffect">
                                  <p:stCondLst>
                                    <p:cond delay="0"/>
                                  </p:stCondLst>
                                  <p:childTnLst>
                                    <p:animEffect transition="out" filter="fade">
                                      <p:cBhvr additive="repl">
                                        <p:cTn id="489" dur="500"/>
                                        <p:tgtEl>
                                          <p:spTgt spid="686"/>
                                        </p:tgtEl>
                                      </p:cBhvr>
                                    </p:animEffect>
                                    <p:set>
                                      <p:cBhvr>
                                        <p:cTn id="490" dur="1" fill="hold">
                                          <p:stCondLst>
                                            <p:cond delay="499"/>
                                          </p:stCondLst>
                                        </p:cTn>
                                        <p:tgtEl>
                                          <p:spTgt spid="686"/>
                                        </p:tgtEl>
                                        <p:attrNameLst>
                                          <p:attrName>style.visibility</p:attrName>
                                        </p:attrNameLst>
                                      </p:cBhvr>
                                      <p:to>
                                        <p:strVal val="hidden"/>
                                      </p:to>
                                    </p:set>
                                  </p:childTnLst>
                                </p:cTn>
                              </p:par>
                              <p:par>
                                <p:cTn id="491" presetID="10" presetClass="exit" fill="hold" nodeType="withEffect">
                                  <p:stCondLst>
                                    <p:cond delay="0"/>
                                  </p:stCondLst>
                                  <p:childTnLst>
                                    <p:animEffect transition="out" filter="fade">
                                      <p:cBhvr additive="repl">
                                        <p:cTn id="492" dur="500"/>
                                        <p:tgtEl>
                                          <p:spTgt spid="690"/>
                                        </p:tgtEl>
                                      </p:cBhvr>
                                    </p:animEffect>
                                    <p:set>
                                      <p:cBhvr>
                                        <p:cTn id="493" dur="1" fill="hold">
                                          <p:stCondLst>
                                            <p:cond delay="499"/>
                                          </p:stCondLst>
                                        </p:cTn>
                                        <p:tgtEl>
                                          <p:spTgt spid="690"/>
                                        </p:tgtEl>
                                        <p:attrNameLst>
                                          <p:attrName>style.visibility</p:attrName>
                                        </p:attrNameLst>
                                      </p:cBhvr>
                                      <p:to>
                                        <p:strVal val="hidden"/>
                                      </p:to>
                                    </p:set>
                                  </p:childTnLst>
                                </p:cTn>
                              </p:par>
                              <p:par>
                                <p:cTn id="494" presetID="10" presetClass="entr" fill="hold" nodeType="withEffect">
                                  <p:stCondLst>
                                    <p:cond delay="0"/>
                                  </p:stCondLst>
                                  <p:childTnLst>
                                    <p:set>
                                      <p:cBhvr>
                                        <p:cTn id="495" dur="1" fill="hold">
                                          <p:stCondLst>
                                            <p:cond delay="0"/>
                                          </p:stCondLst>
                                        </p:cTn>
                                        <p:tgtEl>
                                          <p:spTgt spid="691"/>
                                        </p:tgtEl>
                                        <p:attrNameLst>
                                          <p:attrName>style.visibility</p:attrName>
                                        </p:attrNameLst>
                                      </p:cBhvr>
                                      <p:to>
                                        <p:strVal val="visible"/>
                                      </p:to>
                                    </p:set>
                                    <p:animEffect transition="in" filter="fade">
                                      <p:cBhvr additive="repl">
                                        <p:cTn id="496" dur="500"/>
                                        <p:tgtEl>
                                          <p:spTgt spid="691"/>
                                        </p:tgtEl>
                                      </p:cBhvr>
                                    </p:animEffect>
                                  </p:childTnLst>
                                </p:cTn>
                              </p:par>
                            </p:childTnLst>
                          </p:cTn>
                        </p:par>
                        <p:par>
                          <p:cTn id="497" fill="hold">
                            <p:stCondLst>
                              <p:cond delay="2500"/>
                            </p:stCondLst>
                            <p:childTnLst>
                              <p:par>
                                <p:cTn id="498" presetID="42" presetClass="path" fill="hold" nodeType="afterEffect">
                                  <p:stCondLst>
                                    <p:cond delay="0"/>
                                  </p:stCondLst>
                                  <p:childTnLst>
                                    <p:animMotion origin="layout" path="M 5E-006 2.59259E-006 L 5E-006 0.1169 E">
                                      <p:cBhvr>
                                        <p:cTn id="499" dur="2000" fill="hold"/>
                                        <p:tgtEl>
                                          <p:spTgt spid="691"/>
                                        </p:tgtEl>
                                        <p:attrNameLst>
                                          <p:attrName>ppt_x</p:attrName>
                                          <p:attrName>ppt_y</p:attrName>
                                        </p:attrNameLst>
                                      </p:cBhvr>
                                    </p:animMotion>
                                  </p:childTnLst>
                                </p:cTn>
                              </p:par>
                              <p:par>
                                <p:cTn id="500" presetID="10" presetClass="exit" fill="hold" nodeType="withEffect">
                                  <p:stCondLst>
                                    <p:cond delay="0"/>
                                  </p:stCondLst>
                                  <p:childTnLst>
                                    <p:animEffect transition="out" filter="fade">
                                      <p:cBhvr additive="repl">
                                        <p:cTn id="501" dur="500"/>
                                        <p:tgtEl>
                                          <p:spTgt spid="640"/>
                                        </p:tgtEl>
                                      </p:cBhvr>
                                    </p:animEffect>
                                    <p:set>
                                      <p:cBhvr>
                                        <p:cTn id="502" dur="1" fill="hold">
                                          <p:stCondLst>
                                            <p:cond delay="499"/>
                                          </p:stCondLst>
                                        </p:cTn>
                                        <p:tgtEl>
                                          <p:spTgt spid="640"/>
                                        </p:tgtEl>
                                        <p:attrNameLst>
                                          <p:attrName>style.visibility</p:attrName>
                                        </p:attrNameLst>
                                      </p:cBhvr>
                                      <p:to>
                                        <p:strVal val="hidden"/>
                                      </p:to>
                                    </p:set>
                                  </p:childTnLst>
                                </p:cTn>
                              </p:par>
                              <p:par>
                                <p:cTn id="503" presetID="10" presetClass="exit" fill="hold" nodeType="withEffect">
                                  <p:stCondLst>
                                    <p:cond delay="0"/>
                                  </p:stCondLst>
                                  <p:childTnLst>
                                    <p:animEffect transition="out" filter="fade">
                                      <p:cBhvr additive="repl">
                                        <p:cTn id="504" dur="500"/>
                                        <p:tgtEl>
                                          <p:spTgt spid="641"/>
                                        </p:tgtEl>
                                      </p:cBhvr>
                                    </p:animEffect>
                                    <p:set>
                                      <p:cBhvr>
                                        <p:cTn id="505" dur="1" fill="hold">
                                          <p:stCondLst>
                                            <p:cond delay="499"/>
                                          </p:stCondLst>
                                        </p:cTn>
                                        <p:tgtEl>
                                          <p:spTgt spid="641"/>
                                        </p:tgtEl>
                                        <p:attrNameLst>
                                          <p:attrName>style.visibility</p:attrName>
                                        </p:attrNameLst>
                                      </p:cBhvr>
                                      <p:to>
                                        <p:strVal val="hidden"/>
                                      </p:to>
                                    </p:set>
                                  </p:childTnLst>
                                </p:cTn>
                              </p:par>
                              <p:par>
                                <p:cTn id="506" presetID="10" presetClass="exit" fill="hold" nodeType="withEffect">
                                  <p:stCondLst>
                                    <p:cond delay="0"/>
                                  </p:stCondLst>
                                  <p:childTnLst>
                                    <p:animEffect transition="out" filter="fade">
                                      <p:cBhvr additive="repl">
                                        <p:cTn id="507" dur="500"/>
                                        <p:tgtEl>
                                          <p:spTgt spid="663"/>
                                        </p:tgtEl>
                                      </p:cBhvr>
                                    </p:animEffect>
                                    <p:set>
                                      <p:cBhvr>
                                        <p:cTn id="508" dur="1" fill="hold">
                                          <p:stCondLst>
                                            <p:cond delay="499"/>
                                          </p:stCondLst>
                                        </p:cTn>
                                        <p:tgtEl>
                                          <p:spTgt spid="663"/>
                                        </p:tgtEl>
                                        <p:attrNameLst>
                                          <p:attrName>style.visibility</p:attrName>
                                        </p:attrNameLst>
                                      </p:cBhvr>
                                      <p:to>
                                        <p:strVal val="hidden"/>
                                      </p:to>
                                    </p:set>
                                  </p:childTnLst>
                                </p:cTn>
                              </p:par>
                              <p:par>
                                <p:cTn id="509" presetID="10" presetClass="exit" fill="hold" nodeType="withEffect">
                                  <p:stCondLst>
                                    <p:cond delay="0"/>
                                  </p:stCondLst>
                                  <p:childTnLst>
                                    <p:animEffect transition="out" filter="fade">
                                      <p:cBhvr additive="repl">
                                        <p:cTn id="510" dur="500"/>
                                        <p:tgtEl>
                                          <p:spTgt spid="660"/>
                                        </p:tgtEl>
                                      </p:cBhvr>
                                    </p:animEffect>
                                    <p:set>
                                      <p:cBhvr>
                                        <p:cTn id="511" dur="1" fill="hold">
                                          <p:stCondLst>
                                            <p:cond delay="499"/>
                                          </p:stCondLst>
                                        </p:cTn>
                                        <p:tgtEl>
                                          <p:spTgt spid="660"/>
                                        </p:tgtEl>
                                        <p:attrNameLst>
                                          <p:attrName>style.visibility</p:attrName>
                                        </p:attrNameLst>
                                      </p:cBhvr>
                                      <p:to>
                                        <p:strVal val="hidden"/>
                                      </p:to>
                                    </p:set>
                                  </p:childTnLst>
                                </p:cTn>
                              </p:par>
                              <p:par>
                                <p:cTn id="512" presetID="10" presetClass="exit" fill="hold" nodeType="withEffect">
                                  <p:stCondLst>
                                    <p:cond delay="0"/>
                                  </p:stCondLst>
                                  <p:childTnLst>
                                    <p:animEffect transition="out" filter="fade">
                                      <p:cBhvr additive="repl">
                                        <p:cTn id="513" dur="500"/>
                                        <p:tgtEl>
                                          <p:spTgt spid="661"/>
                                        </p:tgtEl>
                                      </p:cBhvr>
                                    </p:animEffect>
                                    <p:set>
                                      <p:cBhvr>
                                        <p:cTn id="514" dur="1" fill="hold">
                                          <p:stCondLst>
                                            <p:cond delay="499"/>
                                          </p:stCondLst>
                                        </p:cTn>
                                        <p:tgtEl>
                                          <p:spTgt spid="661"/>
                                        </p:tgtEl>
                                        <p:attrNameLst>
                                          <p:attrName>style.visibility</p:attrName>
                                        </p:attrNameLst>
                                      </p:cBhvr>
                                      <p:to>
                                        <p:strVal val="hidden"/>
                                      </p:to>
                                    </p:set>
                                  </p:childTnLst>
                                </p:cTn>
                              </p:par>
                              <p:par>
                                <p:cTn id="515" presetID="10" presetClass="exit" fill="hold" nodeType="withEffect">
                                  <p:stCondLst>
                                    <p:cond delay="0"/>
                                  </p:stCondLst>
                                  <p:childTnLst>
                                    <p:animEffect transition="out" filter="fade">
                                      <p:cBhvr additive="repl">
                                        <p:cTn id="516" dur="500"/>
                                        <p:tgtEl>
                                          <p:spTgt spid="662"/>
                                        </p:tgtEl>
                                      </p:cBhvr>
                                    </p:animEffect>
                                    <p:set>
                                      <p:cBhvr>
                                        <p:cTn id="517" dur="1" fill="hold">
                                          <p:stCondLst>
                                            <p:cond delay="499"/>
                                          </p:stCondLst>
                                        </p:cTn>
                                        <p:tgtEl>
                                          <p:spTgt spid="662"/>
                                        </p:tgtEl>
                                        <p:attrNameLst>
                                          <p:attrName>style.visibility</p:attrName>
                                        </p:attrNameLst>
                                      </p:cBhvr>
                                      <p:to>
                                        <p:strVal val="hidden"/>
                                      </p:to>
                                    </p:set>
                                  </p:childTnLst>
                                </p:cTn>
                              </p:par>
                              <p:par>
                                <p:cTn id="518" presetID="10" presetClass="exit" fill="hold" nodeType="withEffect">
                                  <p:stCondLst>
                                    <p:cond delay="0"/>
                                  </p:stCondLst>
                                  <p:childTnLst>
                                    <p:animEffect transition="out" filter="fade">
                                      <p:cBhvr additive="repl">
                                        <p:cTn id="519" dur="500"/>
                                        <p:tgtEl>
                                          <p:spTgt spid="666"/>
                                        </p:tgtEl>
                                      </p:cBhvr>
                                    </p:animEffect>
                                    <p:set>
                                      <p:cBhvr>
                                        <p:cTn id="520" dur="1" fill="hold">
                                          <p:stCondLst>
                                            <p:cond delay="499"/>
                                          </p:stCondLst>
                                        </p:cTn>
                                        <p:tgtEl>
                                          <p:spTgt spid="666"/>
                                        </p:tgtEl>
                                        <p:attrNameLst>
                                          <p:attrName>style.visibility</p:attrName>
                                        </p:attrNameLst>
                                      </p:cBhvr>
                                      <p:to>
                                        <p:strVal val="hidden"/>
                                      </p:to>
                                    </p:set>
                                  </p:childTnLst>
                                </p:cTn>
                              </p:par>
                              <p:par>
                                <p:cTn id="521" presetID="10" presetClass="exit" fill="hold" nodeType="withEffect">
                                  <p:stCondLst>
                                    <p:cond delay="0"/>
                                  </p:stCondLst>
                                  <p:childTnLst>
                                    <p:animEffect transition="out" filter="fade">
                                      <p:cBhvr additive="repl">
                                        <p:cTn id="522" dur="500"/>
                                        <p:tgtEl>
                                          <p:spTgt spid="665"/>
                                        </p:tgtEl>
                                      </p:cBhvr>
                                    </p:animEffect>
                                    <p:set>
                                      <p:cBhvr>
                                        <p:cTn id="523" dur="1" fill="hold">
                                          <p:stCondLst>
                                            <p:cond delay="499"/>
                                          </p:stCondLst>
                                        </p:cTn>
                                        <p:tgtEl>
                                          <p:spTgt spid="665"/>
                                        </p:tgtEl>
                                        <p:attrNameLst>
                                          <p:attrName>style.visibility</p:attrName>
                                        </p:attrNameLst>
                                      </p:cBhvr>
                                      <p:to>
                                        <p:strVal val="hidden"/>
                                      </p:to>
                                    </p:set>
                                  </p:childTnLst>
                                </p:cTn>
                              </p:par>
                              <p:par>
                                <p:cTn id="524" presetID="10" presetClass="exit" fill="hold" nodeType="withEffect">
                                  <p:stCondLst>
                                    <p:cond delay="0"/>
                                  </p:stCondLst>
                                  <p:childTnLst>
                                    <p:animEffect transition="out" filter="fade">
                                      <p:cBhvr additive="repl">
                                        <p:cTn id="525" dur="500"/>
                                        <p:tgtEl>
                                          <p:spTgt spid="664"/>
                                        </p:tgtEl>
                                      </p:cBhvr>
                                    </p:animEffect>
                                    <p:set>
                                      <p:cBhvr>
                                        <p:cTn id="526" dur="1" fill="hold">
                                          <p:stCondLst>
                                            <p:cond delay="499"/>
                                          </p:stCondLst>
                                        </p:cTn>
                                        <p:tgtEl>
                                          <p:spTgt spid="664"/>
                                        </p:tgtEl>
                                        <p:attrNameLst>
                                          <p:attrName>style.visibility</p:attrName>
                                        </p:attrNameLst>
                                      </p:cBhvr>
                                      <p:to>
                                        <p:strVal val="hidden"/>
                                      </p:to>
                                    </p:set>
                                  </p:childTnLst>
                                </p:cTn>
                              </p:par>
                            </p:childTnLst>
                          </p:cTn>
                        </p:par>
                      </p:childTnLst>
                    </p:cTn>
                  </p:par>
                  <p:par>
                    <p:cTn id="527" fill="hold">
                      <p:stCondLst>
                        <p:cond delay="indefinite"/>
                      </p:stCondLst>
                      <p:childTnLst>
                        <p:par>
                          <p:cTn id="528" fill="hold">
                            <p:stCondLst>
                              <p:cond delay="0"/>
                            </p:stCondLst>
                            <p:childTnLst>
                              <p:par>
                                <p:cTn id="529" presetID="10" presetClass="entr" fill="hold" nodeType="clickEffect">
                                  <p:stCondLst>
                                    <p:cond delay="0"/>
                                  </p:stCondLst>
                                  <p:childTnLst>
                                    <p:set>
                                      <p:cBhvr>
                                        <p:cTn id="530" dur="1" fill="hold">
                                          <p:stCondLst>
                                            <p:cond delay="0"/>
                                          </p:stCondLst>
                                        </p:cTn>
                                        <p:tgtEl>
                                          <p:spTgt spid="640"/>
                                        </p:tgtEl>
                                        <p:attrNameLst>
                                          <p:attrName>style.visibility</p:attrName>
                                        </p:attrNameLst>
                                      </p:cBhvr>
                                      <p:to>
                                        <p:strVal val="visible"/>
                                      </p:to>
                                    </p:set>
                                    <p:animEffect transition="in" filter="fade">
                                      <p:cBhvr additive="repl">
                                        <p:cTn id="531" dur="500"/>
                                        <p:tgtEl>
                                          <p:spTgt spid="640"/>
                                        </p:tgtEl>
                                      </p:cBhvr>
                                    </p:animEffect>
                                  </p:childTnLst>
                                </p:cTn>
                              </p:par>
                              <p:par>
                                <p:cTn id="532" presetID="10" presetClass="entr" fill="hold" nodeType="withEffect">
                                  <p:stCondLst>
                                    <p:cond delay="0"/>
                                  </p:stCondLst>
                                  <p:childTnLst>
                                    <p:set>
                                      <p:cBhvr>
                                        <p:cTn id="533" dur="1" fill="hold">
                                          <p:stCondLst>
                                            <p:cond delay="0"/>
                                          </p:stCondLst>
                                        </p:cTn>
                                        <p:tgtEl>
                                          <p:spTgt spid="641"/>
                                        </p:tgtEl>
                                        <p:attrNameLst>
                                          <p:attrName>style.visibility</p:attrName>
                                        </p:attrNameLst>
                                      </p:cBhvr>
                                      <p:to>
                                        <p:strVal val="visible"/>
                                      </p:to>
                                    </p:set>
                                    <p:animEffect transition="in" filter="fade">
                                      <p:cBhvr additive="repl">
                                        <p:cTn id="534" dur="500"/>
                                        <p:tgtEl>
                                          <p:spTgt spid="641"/>
                                        </p:tgtEl>
                                      </p:cBhvr>
                                    </p:animEffect>
                                  </p:childTnLst>
                                </p:cTn>
                              </p:par>
                              <p:par>
                                <p:cTn id="535" presetID="10" presetClass="entr" fill="hold" nodeType="withEffect">
                                  <p:stCondLst>
                                    <p:cond delay="0"/>
                                  </p:stCondLst>
                                  <p:childTnLst>
                                    <p:set>
                                      <p:cBhvr>
                                        <p:cTn id="536" dur="1" fill="hold">
                                          <p:stCondLst>
                                            <p:cond delay="0"/>
                                          </p:stCondLst>
                                        </p:cTn>
                                        <p:tgtEl>
                                          <p:spTgt spid="660"/>
                                        </p:tgtEl>
                                        <p:attrNameLst>
                                          <p:attrName>style.visibility</p:attrName>
                                        </p:attrNameLst>
                                      </p:cBhvr>
                                      <p:to>
                                        <p:strVal val="visible"/>
                                      </p:to>
                                    </p:set>
                                    <p:animEffect transition="in" filter="fade">
                                      <p:cBhvr additive="repl">
                                        <p:cTn id="537" dur="500"/>
                                        <p:tgtEl>
                                          <p:spTgt spid="660"/>
                                        </p:tgtEl>
                                      </p:cBhvr>
                                    </p:animEffect>
                                  </p:childTnLst>
                                </p:cTn>
                              </p:par>
                              <p:par>
                                <p:cTn id="538" presetID="10" presetClass="entr" fill="hold" nodeType="withEffect">
                                  <p:stCondLst>
                                    <p:cond delay="0"/>
                                  </p:stCondLst>
                                  <p:childTnLst>
                                    <p:set>
                                      <p:cBhvr>
                                        <p:cTn id="539" dur="1" fill="hold">
                                          <p:stCondLst>
                                            <p:cond delay="0"/>
                                          </p:stCondLst>
                                        </p:cTn>
                                        <p:tgtEl>
                                          <p:spTgt spid="662"/>
                                        </p:tgtEl>
                                        <p:attrNameLst>
                                          <p:attrName>style.visibility</p:attrName>
                                        </p:attrNameLst>
                                      </p:cBhvr>
                                      <p:to>
                                        <p:strVal val="visible"/>
                                      </p:to>
                                    </p:set>
                                    <p:animEffect transition="in" filter="fade">
                                      <p:cBhvr additive="repl">
                                        <p:cTn id="540" dur="500"/>
                                        <p:tgtEl>
                                          <p:spTgt spid="662"/>
                                        </p:tgtEl>
                                      </p:cBhvr>
                                    </p:animEffect>
                                  </p:childTnLst>
                                </p:cTn>
                              </p:par>
                              <p:par>
                                <p:cTn id="541" presetID="10" presetClass="entr" fill="hold" nodeType="withEffect">
                                  <p:stCondLst>
                                    <p:cond delay="0"/>
                                  </p:stCondLst>
                                  <p:childTnLst>
                                    <p:set>
                                      <p:cBhvr>
                                        <p:cTn id="542" dur="1" fill="hold">
                                          <p:stCondLst>
                                            <p:cond delay="0"/>
                                          </p:stCondLst>
                                        </p:cTn>
                                        <p:tgtEl>
                                          <p:spTgt spid="666"/>
                                        </p:tgtEl>
                                        <p:attrNameLst>
                                          <p:attrName>style.visibility</p:attrName>
                                        </p:attrNameLst>
                                      </p:cBhvr>
                                      <p:to>
                                        <p:strVal val="visible"/>
                                      </p:to>
                                    </p:set>
                                    <p:animEffect transition="in" filter="fade">
                                      <p:cBhvr additive="repl">
                                        <p:cTn id="543" dur="500"/>
                                        <p:tgtEl>
                                          <p:spTgt spid="666"/>
                                        </p:tgtEl>
                                      </p:cBhvr>
                                    </p:animEffect>
                                  </p:childTnLst>
                                </p:cTn>
                              </p:par>
                              <p:par>
                                <p:cTn id="544" presetID="10" presetClass="entr" fill="hold" nodeType="withEffect">
                                  <p:stCondLst>
                                    <p:cond delay="0"/>
                                  </p:stCondLst>
                                  <p:childTnLst>
                                    <p:set>
                                      <p:cBhvr>
                                        <p:cTn id="545" dur="1" fill="hold">
                                          <p:stCondLst>
                                            <p:cond delay="0"/>
                                          </p:stCondLst>
                                        </p:cTn>
                                        <p:tgtEl>
                                          <p:spTgt spid="665"/>
                                        </p:tgtEl>
                                        <p:attrNameLst>
                                          <p:attrName>style.visibility</p:attrName>
                                        </p:attrNameLst>
                                      </p:cBhvr>
                                      <p:to>
                                        <p:strVal val="visible"/>
                                      </p:to>
                                    </p:set>
                                    <p:animEffect transition="in" filter="fade">
                                      <p:cBhvr additive="repl">
                                        <p:cTn id="546" dur="500"/>
                                        <p:tgtEl>
                                          <p:spTgt spid="665"/>
                                        </p:tgtEl>
                                      </p:cBhvr>
                                    </p:animEffect>
                                  </p:childTnLst>
                                </p:cTn>
                              </p:par>
                              <p:par>
                                <p:cTn id="547" presetID="10" presetClass="entr" fill="hold" nodeType="withEffect">
                                  <p:stCondLst>
                                    <p:cond delay="0"/>
                                  </p:stCondLst>
                                  <p:childTnLst>
                                    <p:set>
                                      <p:cBhvr>
                                        <p:cTn id="548" dur="1" fill="hold">
                                          <p:stCondLst>
                                            <p:cond delay="0"/>
                                          </p:stCondLst>
                                        </p:cTn>
                                        <p:tgtEl>
                                          <p:spTgt spid="664"/>
                                        </p:tgtEl>
                                        <p:attrNameLst>
                                          <p:attrName>style.visibility</p:attrName>
                                        </p:attrNameLst>
                                      </p:cBhvr>
                                      <p:to>
                                        <p:strVal val="visible"/>
                                      </p:to>
                                    </p:set>
                                    <p:animEffect transition="in" filter="fade">
                                      <p:cBhvr additive="repl">
                                        <p:cTn id="549" dur="500"/>
                                        <p:tgtEl>
                                          <p:spTgt spid="664"/>
                                        </p:tgtEl>
                                      </p:cBhvr>
                                    </p:animEffect>
                                  </p:childTnLst>
                                </p:cTn>
                              </p:par>
                              <p:par>
                                <p:cTn id="550" presetID="10" presetClass="entr" fill="hold" nodeType="withEffect">
                                  <p:stCondLst>
                                    <p:cond delay="0"/>
                                  </p:stCondLst>
                                  <p:childTnLst>
                                    <p:set>
                                      <p:cBhvr>
                                        <p:cTn id="551" dur="1" fill="hold">
                                          <p:stCondLst>
                                            <p:cond delay="0"/>
                                          </p:stCondLst>
                                        </p:cTn>
                                        <p:tgtEl>
                                          <p:spTgt spid="692"/>
                                        </p:tgtEl>
                                        <p:attrNameLst>
                                          <p:attrName>style.visibility</p:attrName>
                                        </p:attrNameLst>
                                      </p:cBhvr>
                                      <p:to>
                                        <p:strVal val="visible"/>
                                      </p:to>
                                    </p:set>
                                    <p:animEffect transition="in" filter="fade">
                                      <p:cBhvr additive="repl">
                                        <p:cTn id="552" dur="500"/>
                                        <p:tgtEl>
                                          <p:spTgt spid="692"/>
                                        </p:tgtEl>
                                      </p:cBhvr>
                                    </p:animEffect>
                                  </p:childTnLst>
                                </p:cTn>
                              </p:par>
                            </p:childTnLst>
                          </p:cTn>
                        </p:par>
                      </p:childTnLst>
                    </p:cTn>
                  </p:par>
                  <p:par>
                    <p:cTn id="553" fill="hold">
                      <p:stCondLst>
                        <p:cond delay="indefinite"/>
                      </p:stCondLst>
                      <p:childTnLst>
                        <p:par>
                          <p:cTn id="554" fill="hold">
                            <p:stCondLst>
                              <p:cond delay="0"/>
                            </p:stCondLst>
                            <p:childTnLst>
                              <p:par>
                                <p:cTn id="555" presetID="10" presetClass="entr" fill="hold" nodeType="clickEffect">
                                  <p:stCondLst>
                                    <p:cond delay="0"/>
                                  </p:stCondLst>
                                  <p:childTnLst>
                                    <p:set>
                                      <p:cBhvr>
                                        <p:cTn id="556" dur="1" fill="hold">
                                          <p:stCondLst>
                                            <p:cond delay="0"/>
                                          </p:stCondLst>
                                        </p:cTn>
                                        <p:tgtEl>
                                          <p:spTgt spid="647"/>
                                        </p:tgtEl>
                                        <p:attrNameLst>
                                          <p:attrName>style.visibility</p:attrName>
                                        </p:attrNameLst>
                                      </p:cBhvr>
                                      <p:to>
                                        <p:strVal val="visible"/>
                                      </p:to>
                                    </p:set>
                                    <p:animEffect transition="in" filter="fade">
                                      <p:cBhvr additive="repl">
                                        <p:cTn id="557" dur="500"/>
                                        <p:tgtEl>
                                          <p:spTgt spid="647"/>
                                        </p:tgtEl>
                                      </p:cBhvr>
                                    </p:animEffect>
                                  </p:childTnLst>
                                </p:cTn>
                              </p:par>
                              <p:par>
                                <p:cTn id="558" presetID="10" presetClass="entr" fill="hold" nodeType="withEffect">
                                  <p:stCondLst>
                                    <p:cond delay="0"/>
                                  </p:stCondLst>
                                  <p:childTnLst>
                                    <p:set>
                                      <p:cBhvr>
                                        <p:cTn id="559" dur="1" fill="hold">
                                          <p:stCondLst>
                                            <p:cond delay="0"/>
                                          </p:stCondLst>
                                        </p:cTn>
                                        <p:tgtEl>
                                          <p:spTgt spid="646"/>
                                        </p:tgtEl>
                                        <p:attrNameLst>
                                          <p:attrName>style.visibility</p:attrName>
                                        </p:attrNameLst>
                                      </p:cBhvr>
                                      <p:to>
                                        <p:strVal val="visible"/>
                                      </p:to>
                                    </p:set>
                                    <p:animEffect transition="in" filter="fade">
                                      <p:cBhvr additive="repl">
                                        <p:cTn id="560" dur="500"/>
                                        <p:tgtEl>
                                          <p:spTgt spid="646"/>
                                        </p:tgtEl>
                                      </p:cBhvr>
                                    </p:animEffect>
                                  </p:childTnLst>
                                </p:cTn>
                              </p:par>
                              <p:par>
                                <p:cTn id="561" presetID="10" presetClass="entr" fill="hold" nodeType="withEffect">
                                  <p:stCondLst>
                                    <p:cond delay="0"/>
                                  </p:stCondLst>
                                  <p:childTnLst>
                                    <p:set>
                                      <p:cBhvr>
                                        <p:cTn id="562" dur="1" fill="hold">
                                          <p:stCondLst>
                                            <p:cond delay="0"/>
                                          </p:stCondLst>
                                        </p:cTn>
                                        <p:tgtEl>
                                          <p:spTgt spid="670"/>
                                        </p:tgtEl>
                                        <p:attrNameLst>
                                          <p:attrName>style.visibility</p:attrName>
                                        </p:attrNameLst>
                                      </p:cBhvr>
                                      <p:to>
                                        <p:strVal val="visible"/>
                                      </p:to>
                                    </p:set>
                                    <p:animEffect transition="in" filter="fade">
                                      <p:cBhvr additive="repl">
                                        <p:cTn id="563" dur="500"/>
                                        <p:tgtEl>
                                          <p:spTgt spid="670"/>
                                        </p:tgtEl>
                                      </p:cBhvr>
                                    </p:animEffect>
                                  </p:childTnLst>
                                </p:cTn>
                              </p:par>
                              <p:par>
                                <p:cTn id="564" presetID="10" presetClass="entr" fill="hold" nodeType="withEffect">
                                  <p:stCondLst>
                                    <p:cond delay="0"/>
                                  </p:stCondLst>
                                  <p:childTnLst>
                                    <p:set>
                                      <p:cBhvr>
                                        <p:cTn id="565" dur="1" fill="hold">
                                          <p:stCondLst>
                                            <p:cond delay="0"/>
                                          </p:stCondLst>
                                        </p:cTn>
                                        <p:tgtEl>
                                          <p:spTgt spid="671"/>
                                        </p:tgtEl>
                                        <p:attrNameLst>
                                          <p:attrName>style.visibility</p:attrName>
                                        </p:attrNameLst>
                                      </p:cBhvr>
                                      <p:to>
                                        <p:strVal val="visible"/>
                                      </p:to>
                                    </p:set>
                                    <p:animEffect transition="in" filter="fade">
                                      <p:cBhvr additive="repl">
                                        <p:cTn id="566" dur="500"/>
                                        <p:tgtEl>
                                          <p:spTgt spid="671"/>
                                        </p:tgtEl>
                                      </p:cBhvr>
                                    </p:animEffect>
                                  </p:childTnLst>
                                </p:cTn>
                              </p:par>
                              <p:par>
                                <p:cTn id="567" presetID="10" presetClass="entr" fill="hold" nodeType="withEffect">
                                  <p:stCondLst>
                                    <p:cond delay="0"/>
                                  </p:stCondLst>
                                  <p:childTnLst>
                                    <p:set>
                                      <p:cBhvr>
                                        <p:cTn id="568" dur="1" fill="hold">
                                          <p:stCondLst>
                                            <p:cond delay="0"/>
                                          </p:stCondLst>
                                        </p:cTn>
                                        <p:tgtEl>
                                          <p:spTgt spid="672"/>
                                        </p:tgtEl>
                                        <p:attrNameLst>
                                          <p:attrName>style.visibility</p:attrName>
                                        </p:attrNameLst>
                                      </p:cBhvr>
                                      <p:to>
                                        <p:strVal val="visible"/>
                                      </p:to>
                                    </p:set>
                                    <p:animEffect transition="in" filter="fade">
                                      <p:cBhvr additive="repl">
                                        <p:cTn id="569" dur="500"/>
                                        <p:tgtEl>
                                          <p:spTgt spid="672"/>
                                        </p:tgtEl>
                                      </p:cBhvr>
                                    </p:animEffect>
                                  </p:childTnLst>
                                </p:cTn>
                              </p:par>
                              <p:par>
                                <p:cTn id="570" presetID="10" presetClass="entr" fill="hold" nodeType="withEffect">
                                  <p:stCondLst>
                                    <p:cond delay="0"/>
                                  </p:stCondLst>
                                  <p:childTnLst>
                                    <p:set>
                                      <p:cBhvr>
                                        <p:cTn id="571" dur="1" fill="hold">
                                          <p:stCondLst>
                                            <p:cond delay="0"/>
                                          </p:stCondLst>
                                        </p:cTn>
                                        <p:tgtEl>
                                          <p:spTgt spid="673"/>
                                        </p:tgtEl>
                                        <p:attrNameLst>
                                          <p:attrName>style.visibility</p:attrName>
                                        </p:attrNameLst>
                                      </p:cBhvr>
                                      <p:to>
                                        <p:strVal val="visible"/>
                                      </p:to>
                                    </p:set>
                                    <p:animEffect transition="in" filter="fade">
                                      <p:cBhvr additive="repl">
                                        <p:cTn id="572" dur="500"/>
                                        <p:tgtEl>
                                          <p:spTgt spid="673"/>
                                        </p:tgtEl>
                                      </p:cBhvr>
                                    </p:animEffect>
                                  </p:childTnLst>
                                </p:cTn>
                              </p:par>
                              <p:par>
                                <p:cTn id="573" presetID="10" presetClass="entr" fill="hold" nodeType="withEffect">
                                  <p:stCondLst>
                                    <p:cond delay="0"/>
                                  </p:stCondLst>
                                  <p:childTnLst>
                                    <p:set>
                                      <p:cBhvr>
                                        <p:cTn id="574" dur="1" fill="hold">
                                          <p:stCondLst>
                                            <p:cond delay="0"/>
                                          </p:stCondLst>
                                        </p:cTn>
                                        <p:tgtEl>
                                          <p:spTgt spid="669"/>
                                        </p:tgtEl>
                                        <p:attrNameLst>
                                          <p:attrName>style.visibility</p:attrName>
                                        </p:attrNameLst>
                                      </p:cBhvr>
                                      <p:to>
                                        <p:strVal val="visible"/>
                                      </p:to>
                                    </p:set>
                                    <p:animEffect transition="in" filter="fade">
                                      <p:cBhvr additive="repl">
                                        <p:cTn id="575" dur="500"/>
                                        <p:tgtEl>
                                          <p:spTgt spid="669"/>
                                        </p:tgtEl>
                                      </p:cBhvr>
                                    </p:animEffect>
                                  </p:childTnLst>
                                </p:cTn>
                              </p:par>
                              <p:par>
                                <p:cTn id="576" presetID="10" presetClass="entr" fill="hold" nodeType="withEffect">
                                  <p:stCondLst>
                                    <p:cond delay="0"/>
                                  </p:stCondLst>
                                  <p:childTnLst>
                                    <p:set>
                                      <p:cBhvr>
                                        <p:cTn id="577" dur="1" fill="hold">
                                          <p:stCondLst>
                                            <p:cond delay="0"/>
                                          </p:stCondLst>
                                        </p:cTn>
                                        <p:tgtEl>
                                          <p:spTgt spid="668"/>
                                        </p:tgtEl>
                                        <p:attrNameLst>
                                          <p:attrName>style.visibility</p:attrName>
                                        </p:attrNameLst>
                                      </p:cBhvr>
                                      <p:to>
                                        <p:strVal val="visible"/>
                                      </p:to>
                                    </p:set>
                                    <p:animEffect transition="in" filter="fade">
                                      <p:cBhvr additive="repl">
                                        <p:cTn id="578" dur="500"/>
                                        <p:tgtEl>
                                          <p:spTgt spid="668"/>
                                        </p:tgtEl>
                                      </p:cBhvr>
                                    </p:animEffect>
                                  </p:childTnLst>
                                </p:cTn>
                              </p:par>
                              <p:par>
                                <p:cTn id="579" presetID="10" presetClass="entr" fill="hold" nodeType="withEffect">
                                  <p:stCondLst>
                                    <p:cond delay="0"/>
                                  </p:stCondLst>
                                  <p:childTnLst>
                                    <p:set>
                                      <p:cBhvr>
                                        <p:cTn id="580" dur="1" fill="hold">
                                          <p:stCondLst>
                                            <p:cond delay="0"/>
                                          </p:stCondLst>
                                        </p:cTn>
                                        <p:tgtEl>
                                          <p:spTgt spid="667"/>
                                        </p:tgtEl>
                                        <p:attrNameLst>
                                          <p:attrName>style.visibility</p:attrName>
                                        </p:attrNameLst>
                                      </p:cBhvr>
                                      <p:to>
                                        <p:strVal val="visible"/>
                                      </p:to>
                                    </p:set>
                                    <p:animEffect transition="in" filter="fade">
                                      <p:cBhvr additive="repl">
                                        <p:cTn id="581" dur="500"/>
                                        <p:tgtEl>
                                          <p:spTgt spid="667"/>
                                        </p:tgtEl>
                                      </p:cBhvr>
                                    </p:animEffect>
                                  </p:childTnLst>
                                </p:cTn>
                              </p:par>
                            </p:childTnLst>
                          </p:cTn>
                        </p:par>
                      </p:childTnLst>
                    </p:cTn>
                  </p:par>
                  <p:par>
                    <p:cTn id="582" fill="hold">
                      <p:stCondLst>
                        <p:cond delay="indefinite"/>
                      </p:stCondLst>
                      <p:childTnLst>
                        <p:par>
                          <p:cTn id="583" fill="hold">
                            <p:stCondLst>
                              <p:cond delay="0"/>
                            </p:stCondLst>
                            <p:childTnLst>
                              <p:par>
                                <p:cTn id="584" presetID="10" presetClass="entr" fill="hold" nodeType="clickEffect">
                                  <p:stCondLst>
                                    <p:cond delay="0"/>
                                  </p:stCondLst>
                                  <p:childTnLst>
                                    <p:set>
                                      <p:cBhvr>
                                        <p:cTn id="585" dur="1" fill="hold">
                                          <p:stCondLst>
                                            <p:cond delay="0"/>
                                          </p:stCondLst>
                                        </p:cTn>
                                        <p:tgtEl>
                                          <p:spTgt spid="682"/>
                                        </p:tgtEl>
                                        <p:attrNameLst>
                                          <p:attrName>style.visibility</p:attrName>
                                        </p:attrNameLst>
                                      </p:cBhvr>
                                      <p:to>
                                        <p:strVal val="visible"/>
                                      </p:to>
                                    </p:set>
                                    <p:animEffect transition="in" filter="fade">
                                      <p:cBhvr additive="repl">
                                        <p:cTn id="586" dur="500"/>
                                        <p:tgtEl>
                                          <p:spTgt spid="682"/>
                                        </p:tgtEl>
                                      </p:cBhvr>
                                    </p:animEffect>
                                  </p:childTnLst>
                                </p:cTn>
                              </p:par>
                              <p:par>
                                <p:cTn id="587" presetID="10" presetClass="entr" fill="hold" nodeType="withEffect">
                                  <p:stCondLst>
                                    <p:cond delay="0"/>
                                  </p:stCondLst>
                                  <p:childTnLst>
                                    <p:set>
                                      <p:cBhvr>
                                        <p:cTn id="588" dur="1" fill="hold">
                                          <p:stCondLst>
                                            <p:cond delay="0"/>
                                          </p:stCondLst>
                                        </p:cTn>
                                        <p:tgtEl>
                                          <p:spTgt spid="677"/>
                                        </p:tgtEl>
                                        <p:attrNameLst>
                                          <p:attrName>style.visibility</p:attrName>
                                        </p:attrNameLst>
                                      </p:cBhvr>
                                      <p:to>
                                        <p:strVal val="visible"/>
                                      </p:to>
                                    </p:set>
                                    <p:animEffect transition="in" filter="fade">
                                      <p:cBhvr additive="repl">
                                        <p:cTn id="589" dur="500"/>
                                        <p:tgtEl>
                                          <p:spTgt spid="677"/>
                                        </p:tgtEl>
                                      </p:cBhvr>
                                    </p:animEffect>
                                  </p:childTnLst>
                                </p:cTn>
                              </p:par>
                              <p:par>
                                <p:cTn id="590" presetID="10" presetClass="entr" fill="hold" nodeType="withEffect">
                                  <p:stCondLst>
                                    <p:cond delay="0"/>
                                  </p:stCondLst>
                                  <p:childTnLst>
                                    <p:set>
                                      <p:cBhvr>
                                        <p:cTn id="591" dur="1" fill="hold">
                                          <p:stCondLst>
                                            <p:cond delay="0"/>
                                          </p:stCondLst>
                                        </p:cTn>
                                        <p:tgtEl>
                                          <p:spTgt spid="680"/>
                                        </p:tgtEl>
                                        <p:attrNameLst>
                                          <p:attrName>style.visibility</p:attrName>
                                        </p:attrNameLst>
                                      </p:cBhvr>
                                      <p:to>
                                        <p:strVal val="visible"/>
                                      </p:to>
                                    </p:set>
                                    <p:animEffect transition="in" filter="fade">
                                      <p:cBhvr additive="repl">
                                        <p:cTn id="592" dur="500"/>
                                        <p:tgtEl>
                                          <p:spTgt spid="680"/>
                                        </p:tgtEl>
                                      </p:cBhvr>
                                    </p:animEffect>
                                  </p:childTnLst>
                                </p:cTn>
                              </p:par>
                              <p:par>
                                <p:cTn id="593" presetID="10" presetClass="entr" fill="hold" nodeType="withEffect">
                                  <p:stCondLst>
                                    <p:cond delay="0"/>
                                  </p:stCondLst>
                                  <p:childTnLst>
                                    <p:set>
                                      <p:cBhvr>
                                        <p:cTn id="594" dur="1" fill="hold">
                                          <p:stCondLst>
                                            <p:cond delay="0"/>
                                          </p:stCondLst>
                                        </p:cTn>
                                        <p:tgtEl>
                                          <p:spTgt spid="678"/>
                                        </p:tgtEl>
                                        <p:attrNameLst>
                                          <p:attrName>style.visibility</p:attrName>
                                        </p:attrNameLst>
                                      </p:cBhvr>
                                      <p:to>
                                        <p:strVal val="visible"/>
                                      </p:to>
                                    </p:set>
                                    <p:animEffect transition="in" filter="fade">
                                      <p:cBhvr additive="repl">
                                        <p:cTn id="595" dur="500"/>
                                        <p:tgtEl>
                                          <p:spTgt spid="678"/>
                                        </p:tgtEl>
                                      </p:cBhvr>
                                    </p:animEffect>
                                  </p:childTnLst>
                                </p:cTn>
                              </p:par>
                              <p:par>
                                <p:cTn id="596" presetID="10" presetClass="entr" fill="hold" nodeType="withEffect">
                                  <p:stCondLst>
                                    <p:cond delay="0"/>
                                  </p:stCondLst>
                                  <p:childTnLst>
                                    <p:set>
                                      <p:cBhvr>
                                        <p:cTn id="597" dur="1" fill="hold">
                                          <p:stCondLst>
                                            <p:cond delay="0"/>
                                          </p:stCondLst>
                                        </p:cTn>
                                        <p:tgtEl>
                                          <p:spTgt spid="679"/>
                                        </p:tgtEl>
                                        <p:attrNameLst>
                                          <p:attrName>style.visibility</p:attrName>
                                        </p:attrNameLst>
                                      </p:cBhvr>
                                      <p:to>
                                        <p:strVal val="visible"/>
                                      </p:to>
                                    </p:set>
                                    <p:animEffect transition="in" filter="fade">
                                      <p:cBhvr additive="repl">
                                        <p:cTn id="598" dur="500"/>
                                        <p:tgtEl>
                                          <p:spTgt spid="679"/>
                                        </p:tgtEl>
                                      </p:cBhvr>
                                    </p:animEffect>
                                  </p:childTnLst>
                                </p:cTn>
                              </p:par>
                              <p:par>
                                <p:cTn id="599" presetID="10" presetClass="entr" fill="hold" nodeType="withEffect">
                                  <p:stCondLst>
                                    <p:cond delay="0"/>
                                  </p:stCondLst>
                                  <p:childTnLst>
                                    <p:set>
                                      <p:cBhvr>
                                        <p:cTn id="600" dur="1" fill="hold">
                                          <p:stCondLst>
                                            <p:cond delay="0"/>
                                          </p:stCondLst>
                                        </p:cTn>
                                        <p:tgtEl>
                                          <p:spTgt spid="681"/>
                                        </p:tgtEl>
                                        <p:attrNameLst>
                                          <p:attrName>style.visibility</p:attrName>
                                        </p:attrNameLst>
                                      </p:cBhvr>
                                      <p:to>
                                        <p:strVal val="visible"/>
                                      </p:to>
                                    </p:set>
                                    <p:animEffect transition="in" filter="fade">
                                      <p:cBhvr additive="repl">
                                        <p:cTn id="601" dur="500"/>
                                        <p:tgtEl>
                                          <p:spTgt spid="681"/>
                                        </p:tgtEl>
                                      </p:cBhvr>
                                    </p:animEffect>
                                  </p:childTnLst>
                                </p:cTn>
                              </p:par>
                              <p:par>
                                <p:cTn id="602" presetID="10" presetClass="entr" fill="hold" nodeType="withEffect">
                                  <p:stCondLst>
                                    <p:cond delay="0"/>
                                  </p:stCondLst>
                                  <p:childTnLst>
                                    <p:set>
                                      <p:cBhvr>
                                        <p:cTn id="603" dur="1" fill="hold">
                                          <p:stCondLst>
                                            <p:cond delay="0"/>
                                          </p:stCondLst>
                                        </p:cTn>
                                        <p:tgtEl>
                                          <p:spTgt spid="676"/>
                                        </p:tgtEl>
                                        <p:attrNameLst>
                                          <p:attrName>style.visibility</p:attrName>
                                        </p:attrNameLst>
                                      </p:cBhvr>
                                      <p:to>
                                        <p:strVal val="visible"/>
                                      </p:to>
                                    </p:set>
                                    <p:animEffect transition="in" filter="fade">
                                      <p:cBhvr additive="repl">
                                        <p:cTn id="604" dur="500"/>
                                        <p:tgtEl>
                                          <p:spTgt spid="676"/>
                                        </p:tgtEl>
                                      </p:cBhvr>
                                    </p:animEffect>
                                  </p:childTnLst>
                                </p:cTn>
                              </p:par>
                              <p:par>
                                <p:cTn id="605" presetID="10" presetClass="entr" fill="hold" nodeType="withEffect">
                                  <p:stCondLst>
                                    <p:cond delay="0"/>
                                  </p:stCondLst>
                                  <p:childTnLst>
                                    <p:set>
                                      <p:cBhvr>
                                        <p:cTn id="606" dur="1" fill="hold">
                                          <p:stCondLst>
                                            <p:cond delay="0"/>
                                          </p:stCondLst>
                                        </p:cTn>
                                        <p:tgtEl>
                                          <p:spTgt spid="674"/>
                                        </p:tgtEl>
                                        <p:attrNameLst>
                                          <p:attrName>style.visibility</p:attrName>
                                        </p:attrNameLst>
                                      </p:cBhvr>
                                      <p:to>
                                        <p:strVal val="visible"/>
                                      </p:to>
                                    </p:set>
                                    <p:animEffect transition="in" filter="fade">
                                      <p:cBhvr additive="repl">
                                        <p:cTn id="607" dur="500"/>
                                        <p:tgtEl>
                                          <p:spTgt spid="674"/>
                                        </p:tgtEl>
                                      </p:cBhvr>
                                    </p:animEffect>
                                  </p:childTnLst>
                                </p:cTn>
                              </p:par>
                            </p:childTnLst>
                          </p:cTn>
                        </p:par>
                      </p:childTnLst>
                    </p:cTn>
                  </p:par>
                  <p:par>
                    <p:cTn id="608" fill="hold">
                      <p:stCondLst>
                        <p:cond delay="indefinite"/>
                      </p:stCondLst>
                      <p:childTnLst>
                        <p:par>
                          <p:cTn id="609" fill="hold">
                            <p:stCondLst>
                              <p:cond delay="0"/>
                            </p:stCondLst>
                            <p:childTnLst>
                              <p:par>
                                <p:cTn id="610" presetID="10" presetClass="entr" fill="hold" nodeType="clickEffect">
                                  <p:stCondLst>
                                    <p:cond delay="0"/>
                                  </p:stCondLst>
                                  <p:childTnLst>
                                    <p:set>
                                      <p:cBhvr>
                                        <p:cTn id="611" dur="1" fill="hold">
                                          <p:stCondLst>
                                            <p:cond delay="0"/>
                                          </p:stCondLst>
                                        </p:cTn>
                                        <p:tgtEl>
                                          <p:spTgt spid="693"/>
                                        </p:tgtEl>
                                        <p:attrNameLst>
                                          <p:attrName>style.visibility</p:attrName>
                                        </p:attrNameLst>
                                      </p:cBhvr>
                                      <p:to>
                                        <p:strVal val="visible"/>
                                      </p:to>
                                    </p:set>
                                    <p:animEffect transition="in" filter="fade">
                                      <p:cBhvr additive="repl">
                                        <p:cTn id="612" dur="500"/>
                                        <p:tgtEl>
                                          <p:spTgt spid="693"/>
                                        </p:tgtEl>
                                      </p:cBhvr>
                                    </p:animEffect>
                                  </p:childTnLst>
                                </p:cTn>
                              </p:par>
                            </p:childTnLst>
                          </p:cTn>
                        </p:par>
                      </p:childTnLst>
                    </p:cTn>
                  </p:par>
                  <p:par>
                    <p:cTn id="613" fill="hold">
                      <p:stCondLst>
                        <p:cond delay="indefinite"/>
                      </p:stCondLst>
                      <p:childTnLst>
                        <p:par>
                          <p:cTn id="614" fill="hold">
                            <p:stCondLst>
                              <p:cond delay="0"/>
                            </p:stCondLst>
                            <p:childTnLst>
                              <p:par>
                                <p:cTn id="615" presetID="10" presetClass="exit" fill="hold" nodeType="clickEffect">
                                  <p:stCondLst>
                                    <p:cond delay="0"/>
                                  </p:stCondLst>
                                  <p:childTnLst>
                                    <p:animEffect transition="out" filter="fade">
                                      <p:cBhvr additive="repl">
                                        <p:cTn id="616" dur="500"/>
                                        <p:tgtEl>
                                          <p:spTgt spid="682"/>
                                        </p:tgtEl>
                                      </p:cBhvr>
                                    </p:animEffect>
                                    <p:set>
                                      <p:cBhvr>
                                        <p:cTn id="617" dur="1" fill="hold">
                                          <p:stCondLst>
                                            <p:cond delay="499"/>
                                          </p:stCondLst>
                                        </p:cTn>
                                        <p:tgtEl>
                                          <p:spTgt spid="682"/>
                                        </p:tgtEl>
                                        <p:attrNameLst>
                                          <p:attrName>style.visibility</p:attrName>
                                        </p:attrNameLst>
                                      </p:cBhvr>
                                      <p:to>
                                        <p:strVal val="hidden"/>
                                      </p:to>
                                    </p:set>
                                  </p:childTnLst>
                                </p:cTn>
                              </p:par>
                              <p:par>
                                <p:cTn id="618" presetID="10" presetClass="exit" fill="hold" nodeType="withEffect">
                                  <p:stCondLst>
                                    <p:cond delay="0"/>
                                  </p:stCondLst>
                                  <p:childTnLst>
                                    <p:animEffect transition="out" filter="fade">
                                      <p:cBhvr additive="repl">
                                        <p:cTn id="619" dur="500"/>
                                        <p:tgtEl>
                                          <p:spTgt spid="677"/>
                                        </p:tgtEl>
                                      </p:cBhvr>
                                    </p:animEffect>
                                    <p:set>
                                      <p:cBhvr>
                                        <p:cTn id="620" dur="1" fill="hold">
                                          <p:stCondLst>
                                            <p:cond delay="499"/>
                                          </p:stCondLst>
                                        </p:cTn>
                                        <p:tgtEl>
                                          <p:spTgt spid="677"/>
                                        </p:tgtEl>
                                        <p:attrNameLst>
                                          <p:attrName>style.visibility</p:attrName>
                                        </p:attrNameLst>
                                      </p:cBhvr>
                                      <p:to>
                                        <p:strVal val="hidden"/>
                                      </p:to>
                                    </p:set>
                                  </p:childTnLst>
                                </p:cTn>
                              </p:par>
                              <p:par>
                                <p:cTn id="621" presetID="10" presetClass="exit" fill="hold" nodeType="withEffect">
                                  <p:stCondLst>
                                    <p:cond delay="0"/>
                                  </p:stCondLst>
                                  <p:childTnLst>
                                    <p:animEffect transition="out" filter="fade">
                                      <p:cBhvr additive="repl">
                                        <p:cTn id="622" dur="500"/>
                                        <p:tgtEl>
                                          <p:spTgt spid="680"/>
                                        </p:tgtEl>
                                      </p:cBhvr>
                                    </p:animEffect>
                                    <p:set>
                                      <p:cBhvr>
                                        <p:cTn id="623" dur="1" fill="hold">
                                          <p:stCondLst>
                                            <p:cond delay="499"/>
                                          </p:stCondLst>
                                        </p:cTn>
                                        <p:tgtEl>
                                          <p:spTgt spid="680"/>
                                        </p:tgtEl>
                                        <p:attrNameLst>
                                          <p:attrName>style.visibility</p:attrName>
                                        </p:attrNameLst>
                                      </p:cBhvr>
                                      <p:to>
                                        <p:strVal val="hidden"/>
                                      </p:to>
                                    </p:set>
                                  </p:childTnLst>
                                </p:cTn>
                              </p:par>
                              <p:par>
                                <p:cTn id="624" presetID="10" presetClass="exit" fill="hold" nodeType="withEffect">
                                  <p:stCondLst>
                                    <p:cond delay="0"/>
                                  </p:stCondLst>
                                  <p:childTnLst>
                                    <p:animEffect transition="out" filter="fade">
                                      <p:cBhvr additive="repl">
                                        <p:cTn id="625" dur="500"/>
                                        <p:tgtEl>
                                          <p:spTgt spid="678"/>
                                        </p:tgtEl>
                                      </p:cBhvr>
                                    </p:animEffect>
                                    <p:set>
                                      <p:cBhvr>
                                        <p:cTn id="626" dur="1" fill="hold">
                                          <p:stCondLst>
                                            <p:cond delay="499"/>
                                          </p:stCondLst>
                                        </p:cTn>
                                        <p:tgtEl>
                                          <p:spTgt spid="678"/>
                                        </p:tgtEl>
                                        <p:attrNameLst>
                                          <p:attrName>style.visibility</p:attrName>
                                        </p:attrNameLst>
                                      </p:cBhvr>
                                      <p:to>
                                        <p:strVal val="hidden"/>
                                      </p:to>
                                    </p:set>
                                  </p:childTnLst>
                                </p:cTn>
                              </p:par>
                              <p:par>
                                <p:cTn id="627" presetID="10" presetClass="exit" fill="hold" nodeType="withEffect">
                                  <p:stCondLst>
                                    <p:cond delay="0"/>
                                  </p:stCondLst>
                                  <p:childTnLst>
                                    <p:animEffect transition="out" filter="fade">
                                      <p:cBhvr additive="repl">
                                        <p:cTn id="628" dur="500"/>
                                        <p:tgtEl>
                                          <p:spTgt spid="679"/>
                                        </p:tgtEl>
                                      </p:cBhvr>
                                    </p:animEffect>
                                    <p:set>
                                      <p:cBhvr>
                                        <p:cTn id="629" dur="1" fill="hold">
                                          <p:stCondLst>
                                            <p:cond delay="499"/>
                                          </p:stCondLst>
                                        </p:cTn>
                                        <p:tgtEl>
                                          <p:spTgt spid="679"/>
                                        </p:tgtEl>
                                        <p:attrNameLst>
                                          <p:attrName>style.visibility</p:attrName>
                                        </p:attrNameLst>
                                      </p:cBhvr>
                                      <p:to>
                                        <p:strVal val="hidden"/>
                                      </p:to>
                                    </p:set>
                                  </p:childTnLst>
                                </p:cTn>
                              </p:par>
                              <p:par>
                                <p:cTn id="630" presetID="10" presetClass="exit" fill="hold" nodeType="withEffect">
                                  <p:stCondLst>
                                    <p:cond delay="0"/>
                                  </p:stCondLst>
                                  <p:childTnLst>
                                    <p:animEffect transition="out" filter="fade">
                                      <p:cBhvr additive="repl">
                                        <p:cTn id="631" dur="500"/>
                                        <p:tgtEl>
                                          <p:spTgt spid="681"/>
                                        </p:tgtEl>
                                      </p:cBhvr>
                                    </p:animEffect>
                                    <p:set>
                                      <p:cBhvr>
                                        <p:cTn id="632" dur="1" fill="hold">
                                          <p:stCondLst>
                                            <p:cond delay="499"/>
                                          </p:stCondLst>
                                        </p:cTn>
                                        <p:tgtEl>
                                          <p:spTgt spid="681"/>
                                        </p:tgtEl>
                                        <p:attrNameLst>
                                          <p:attrName>style.visibility</p:attrName>
                                        </p:attrNameLst>
                                      </p:cBhvr>
                                      <p:to>
                                        <p:strVal val="hidden"/>
                                      </p:to>
                                    </p:set>
                                  </p:childTnLst>
                                </p:cTn>
                              </p:par>
                              <p:par>
                                <p:cTn id="633" presetID="10" presetClass="exit" fill="hold" nodeType="withEffect">
                                  <p:stCondLst>
                                    <p:cond delay="0"/>
                                  </p:stCondLst>
                                  <p:childTnLst>
                                    <p:animEffect transition="out" filter="fade">
                                      <p:cBhvr additive="repl">
                                        <p:cTn id="634" dur="500"/>
                                        <p:tgtEl>
                                          <p:spTgt spid="676"/>
                                        </p:tgtEl>
                                      </p:cBhvr>
                                    </p:animEffect>
                                    <p:set>
                                      <p:cBhvr>
                                        <p:cTn id="635" dur="1" fill="hold">
                                          <p:stCondLst>
                                            <p:cond delay="499"/>
                                          </p:stCondLst>
                                        </p:cTn>
                                        <p:tgtEl>
                                          <p:spTgt spid="676"/>
                                        </p:tgtEl>
                                        <p:attrNameLst>
                                          <p:attrName>style.visibility</p:attrName>
                                        </p:attrNameLst>
                                      </p:cBhvr>
                                      <p:to>
                                        <p:strVal val="hidden"/>
                                      </p:to>
                                    </p:set>
                                  </p:childTnLst>
                                </p:cTn>
                              </p:par>
                              <p:par>
                                <p:cTn id="636" presetID="10" presetClass="exit" fill="hold" nodeType="withEffect">
                                  <p:stCondLst>
                                    <p:cond delay="0"/>
                                  </p:stCondLst>
                                  <p:childTnLst>
                                    <p:animEffect transition="out" filter="fade">
                                      <p:cBhvr additive="repl">
                                        <p:cTn id="637" dur="500"/>
                                        <p:tgtEl>
                                          <p:spTgt spid="675"/>
                                        </p:tgtEl>
                                      </p:cBhvr>
                                    </p:animEffect>
                                    <p:set>
                                      <p:cBhvr>
                                        <p:cTn id="638" dur="1" fill="hold">
                                          <p:stCondLst>
                                            <p:cond delay="499"/>
                                          </p:stCondLst>
                                        </p:cTn>
                                        <p:tgtEl>
                                          <p:spTgt spid="675"/>
                                        </p:tgtEl>
                                        <p:attrNameLst>
                                          <p:attrName>style.visibility</p:attrName>
                                        </p:attrNameLst>
                                      </p:cBhvr>
                                      <p:to>
                                        <p:strVal val="hidden"/>
                                      </p:to>
                                    </p:set>
                                  </p:childTnLst>
                                </p:cTn>
                              </p:par>
                              <p:par>
                                <p:cTn id="639" presetID="10" presetClass="exit" fill="hold" nodeType="withEffect">
                                  <p:stCondLst>
                                    <p:cond delay="0"/>
                                  </p:stCondLst>
                                  <p:childTnLst>
                                    <p:animEffect transition="out" filter="fade">
                                      <p:cBhvr additive="repl">
                                        <p:cTn id="640" dur="500"/>
                                        <p:tgtEl>
                                          <p:spTgt spid="674"/>
                                        </p:tgtEl>
                                      </p:cBhvr>
                                    </p:animEffect>
                                    <p:set>
                                      <p:cBhvr>
                                        <p:cTn id="641" dur="1" fill="hold">
                                          <p:stCondLst>
                                            <p:cond delay="499"/>
                                          </p:stCondLst>
                                        </p:cTn>
                                        <p:tgtEl>
                                          <p:spTgt spid="674"/>
                                        </p:tgtEl>
                                        <p:attrNameLst>
                                          <p:attrName>style.visibility</p:attrName>
                                        </p:attrNameLst>
                                      </p:cBhvr>
                                      <p:to>
                                        <p:strVal val="hidden"/>
                                      </p:to>
                                    </p:set>
                                  </p:childTnLst>
                                </p:cTn>
                              </p:par>
                              <p:par>
                                <p:cTn id="642" presetID="42" presetClass="path" fill="hold" nodeType="withEffect">
                                  <p:stCondLst>
                                    <p:cond delay="0"/>
                                  </p:stCondLst>
                                  <p:childTnLst>
                                    <p:animMotion origin="layout" path="M 5E-006 -2.96296E-006 L 0.0007 0.11157 E">
                                      <p:cBhvr>
                                        <p:cTn id="643" dur="2000" fill="hold"/>
                                        <p:tgtEl>
                                          <p:spTgt spid="693"/>
                                        </p:tgtEl>
                                        <p:attrNameLst>
                                          <p:attrName>ppt_x</p:attrName>
                                          <p:attrName>ppt_y</p:attrName>
                                        </p:attrNameLst>
                                      </p:cBhvr>
                                    </p:animMotion>
                                  </p:childTnLst>
                                </p:cTn>
                              </p:par>
                            </p:childTnLst>
                          </p:cTn>
                        </p:par>
                      </p:childTnLst>
                    </p:cTn>
                  </p:par>
                  <p:par>
                    <p:cTn id="644" fill="hold">
                      <p:stCondLst>
                        <p:cond delay="indefinite"/>
                      </p:stCondLst>
                      <p:childTnLst>
                        <p:par>
                          <p:cTn id="645" fill="hold">
                            <p:stCondLst>
                              <p:cond delay="0"/>
                            </p:stCondLst>
                            <p:childTnLst>
                              <p:par>
                                <p:cTn id="646" presetID="10" presetClass="entr" fill="hold" nodeType="clickEffect">
                                  <p:stCondLst>
                                    <p:cond delay="0"/>
                                  </p:stCondLst>
                                  <p:childTnLst>
                                    <p:set>
                                      <p:cBhvr>
                                        <p:cTn id="647" dur="1" fill="hold">
                                          <p:stCondLst>
                                            <p:cond delay="0"/>
                                          </p:stCondLst>
                                        </p:cTn>
                                        <p:tgtEl>
                                          <p:spTgt spid="678"/>
                                        </p:tgtEl>
                                        <p:attrNameLst>
                                          <p:attrName>style.visibility</p:attrName>
                                        </p:attrNameLst>
                                      </p:cBhvr>
                                      <p:to>
                                        <p:strVal val="visible"/>
                                      </p:to>
                                    </p:set>
                                    <p:animEffect transition="in" filter="fade">
                                      <p:cBhvr additive="repl">
                                        <p:cTn id="648" dur="500"/>
                                        <p:tgtEl>
                                          <p:spTgt spid="678"/>
                                        </p:tgtEl>
                                      </p:cBhvr>
                                    </p:animEffect>
                                  </p:childTnLst>
                                </p:cTn>
                              </p:par>
                              <p:par>
                                <p:cTn id="649" presetID="10" presetClass="entr" fill="hold" nodeType="withEffect">
                                  <p:stCondLst>
                                    <p:cond delay="0"/>
                                  </p:stCondLst>
                                  <p:childTnLst>
                                    <p:set>
                                      <p:cBhvr>
                                        <p:cTn id="650" dur="1" fill="hold">
                                          <p:stCondLst>
                                            <p:cond delay="0"/>
                                          </p:stCondLst>
                                        </p:cTn>
                                        <p:tgtEl>
                                          <p:spTgt spid="679"/>
                                        </p:tgtEl>
                                        <p:attrNameLst>
                                          <p:attrName>style.visibility</p:attrName>
                                        </p:attrNameLst>
                                      </p:cBhvr>
                                      <p:to>
                                        <p:strVal val="visible"/>
                                      </p:to>
                                    </p:set>
                                    <p:animEffect transition="in" filter="fade">
                                      <p:cBhvr additive="repl">
                                        <p:cTn id="651" dur="500"/>
                                        <p:tgtEl>
                                          <p:spTgt spid="679"/>
                                        </p:tgtEl>
                                      </p:cBhvr>
                                    </p:animEffect>
                                  </p:childTnLst>
                                </p:cTn>
                              </p:par>
                              <p:par>
                                <p:cTn id="652" presetID="10" presetClass="entr" fill="hold" nodeType="withEffect">
                                  <p:stCondLst>
                                    <p:cond delay="0"/>
                                  </p:stCondLst>
                                  <p:childTnLst>
                                    <p:set>
                                      <p:cBhvr>
                                        <p:cTn id="653" dur="1" fill="hold">
                                          <p:stCondLst>
                                            <p:cond delay="0"/>
                                          </p:stCondLst>
                                        </p:cTn>
                                        <p:tgtEl>
                                          <p:spTgt spid="681"/>
                                        </p:tgtEl>
                                        <p:attrNameLst>
                                          <p:attrName>style.visibility</p:attrName>
                                        </p:attrNameLst>
                                      </p:cBhvr>
                                      <p:to>
                                        <p:strVal val="visible"/>
                                      </p:to>
                                    </p:set>
                                    <p:animEffect transition="in" filter="fade">
                                      <p:cBhvr additive="repl">
                                        <p:cTn id="654" dur="500"/>
                                        <p:tgtEl>
                                          <p:spTgt spid="681"/>
                                        </p:tgtEl>
                                      </p:cBhvr>
                                    </p:animEffect>
                                  </p:childTnLst>
                                </p:cTn>
                              </p:par>
                              <p:par>
                                <p:cTn id="655" presetID="10" presetClass="entr" fill="hold" nodeType="withEffect">
                                  <p:stCondLst>
                                    <p:cond delay="0"/>
                                  </p:stCondLst>
                                  <p:childTnLst>
                                    <p:set>
                                      <p:cBhvr>
                                        <p:cTn id="656" dur="1" fill="hold">
                                          <p:stCondLst>
                                            <p:cond delay="0"/>
                                          </p:stCondLst>
                                        </p:cTn>
                                        <p:tgtEl>
                                          <p:spTgt spid="676"/>
                                        </p:tgtEl>
                                        <p:attrNameLst>
                                          <p:attrName>style.visibility</p:attrName>
                                        </p:attrNameLst>
                                      </p:cBhvr>
                                      <p:to>
                                        <p:strVal val="visible"/>
                                      </p:to>
                                    </p:set>
                                    <p:animEffect transition="in" filter="fade">
                                      <p:cBhvr additive="repl">
                                        <p:cTn id="657" dur="500"/>
                                        <p:tgtEl>
                                          <p:spTgt spid="676"/>
                                        </p:tgtEl>
                                      </p:cBhvr>
                                    </p:animEffect>
                                  </p:childTnLst>
                                </p:cTn>
                              </p:par>
                              <p:par>
                                <p:cTn id="658" presetID="10" presetClass="entr" fill="hold" nodeType="withEffect">
                                  <p:stCondLst>
                                    <p:cond delay="0"/>
                                  </p:stCondLst>
                                  <p:childTnLst>
                                    <p:set>
                                      <p:cBhvr>
                                        <p:cTn id="659" dur="1" fill="hold">
                                          <p:stCondLst>
                                            <p:cond delay="0"/>
                                          </p:stCondLst>
                                        </p:cTn>
                                        <p:tgtEl>
                                          <p:spTgt spid="675"/>
                                        </p:tgtEl>
                                        <p:attrNameLst>
                                          <p:attrName>style.visibility</p:attrName>
                                        </p:attrNameLst>
                                      </p:cBhvr>
                                      <p:to>
                                        <p:strVal val="visible"/>
                                      </p:to>
                                    </p:set>
                                    <p:animEffect transition="in" filter="fade">
                                      <p:cBhvr additive="repl">
                                        <p:cTn id="660" dur="500"/>
                                        <p:tgtEl>
                                          <p:spTgt spid="675"/>
                                        </p:tgtEl>
                                      </p:cBhvr>
                                    </p:animEffect>
                                  </p:childTnLst>
                                </p:cTn>
                              </p:par>
                              <p:par>
                                <p:cTn id="661" presetID="10" presetClass="entr" fill="hold" nodeType="withEffect">
                                  <p:stCondLst>
                                    <p:cond delay="0"/>
                                  </p:stCondLst>
                                  <p:childTnLst>
                                    <p:set>
                                      <p:cBhvr>
                                        <p:cTn id="662" dur="1" fill="hold">
                                          <p:stCondLst>
                                            <p:cond delay="0"/>
                                          </p:stCondLst>
                                        </p:cTn>
                                        <p:tgtEl>
                                          <p:spTgt spid="674"/>
                                        </p:tgtEl>
                                        <p:attrNameLst>
                                          <p:attrName>style.visibility</p:attrName>
                                        </p:attrNameLst>
                                      </p:cBhvr>
                                      <p:to>
                                        <p:strVal val="visible"/>
                                      </p:to>
                                    </p:set>
                                    <p:animEffect transition="in" filter="fade">
                                      <p:cBhvr additive="repl">
                                        <p:cTn id="663" dur="500"/>
                                        <p:tgtEl>
                                          <p:spTgt spid="674"/>
                                        </p:tgtEl>
                                      </p:cBhvr>
                                    </p:animEffect>
                                  </p:childTnLst>
                                </p:cTn>
                              </p:par>
                              <p:par>
                                <p:cTn id="664" presetID="10" presetClass="entr" fill="hold" nodeType="withEffect">
                                  <p:stCondLst>
                                    <p:cond delay="0"/>
                                  </p:stCondLst>
                                  <p:childTnLst>
                                    <p:set>
                                      <p:cBhvr>
                                        <p:cTn id="665" dur="1" fill="hold">
                                          <p:stCondLst>
                                            <p:cond delay="0"/>
                                          </p:stCondLst>
                                        </p:cTn>
                                        <p:tgtEl>
                                          <p:spTgt spid="695"/>
                                        </p:tgtEl>
                                        <p:attrNameLst>
                                          <p:attrName>style.visibility</p:attrName>
                                        </p:attrNameLst>
                                      </p:cBhvr>
                                      <p:to>
                                        <p:strVal val="visible"/>
                                      </p:to>
                                    </p:set>
                                    <p:animEffect transition="in" filter="fade">
                                      <p:cBhvr additive="repl">
                                        <p:cTn id="666" dur="500"/>
                                        <p:tgtEl>
                                          <p:spTgt spid="695"/>
                                        </p:tgtEl>
                                      </p:cBhvr>
                                    </p:animEffect>
                                  </p:childTnLst>
                                </p:cTn>
                              </p:par>
                              <p:par>
                                <p:cTn id="667" presetID="10" presetClass="entr" fill="hold" nodeType="withEffect">
                                  <p:stCondLst>
                                    <p:cond delay="0"/>
                                  </p:stCondLst>
                                  <p:childTnLst>
                                    <p:set>
                                      <p:cBhvr>
                                        <p:cTn id="668" dur="1" fill="hold">
                                          <p:stCondLst>
                                            <p:cond delay="0"/>
                                          </p:stCondLst>
                                        </p:cTn>
                                        <p:tgtEl>
                                          <p:spTgt spid="694"/>
                                        </p:tgtEl>
                                        <p:attrNameLst>
                                          <p:attrName>style.visibility</p:attrName>
                                        </p:attrNameLst>
                                      </p:cBhvr>
                                      <p:to>
                                        <p:strVal val="visible"/>
                                      </p:to>
                                    </p:set>
                                    <p:animEffect transition="in" filter="fade">
                                      <p:cBhvr additive="repl">
                                        <p:cTn id="669" dur="500"/>
                                        <p:tgtEl>
                                          <p:spTgt spid="694"/>
                                        </p:tgtEl>
                                      </p:cBhvr>
                                    </p:animEffect>
                                  </p:childTnLst>
                                </p:cTn>
                              </p:par>
                              <p:par>
                                <p:cTn id="670" presetID="10" presetClass="entr" fill="hold" nodeType="withEffect">
                                  <p:stCondLst>
                                    <p:cond delay="0"/>
                                  </p:stCondLst>
                                  <p:childTnLst>
                                    <p:set>
                                      <p:cBhvr>
                                        <p:cTn id="671" dur="1" fill="hold">
                                          <p:stCondLst>
                                            <p:cond delay="0"/>
                                          </p:stCondLst>
                                        </p:cTn>
                                        <p:tgtEl>
                                          <p:spTgt spid="696"/>
                                        </p:tgtEl>
                                        <p:attrNameLst>
                                          <p:attrName>style.visibility</p:attrName>
                                        </p:attrNameLst>
                                      </p:cBhvr>
                                      <p:to>
                                        <p:strVal val="visible"/>
                                      </p:to>
                                    </p:set>
                                    <p:animEffect transition="in" filter="fade">
                                      <p:cBhvr additive="repl">
                                        <p:cTn id="672" dur="500"/>
                                        <p:tgtEl>
                                          <p:spTgt spid="696"/>
                                        </p:tgtEl>
                                      </p:cBhvr>
                                    </p:animEffect>
                                  </p:childTnLst>
                                </p:cTn>
                              </p:par>
                            </p:childTnLst>
                          </p:cTn>
                        </p:par>
                      </p:childTnLst>
                    </p:cTn>
                  </p:par>
                  <p:par>
                    <p:cTn id="673" fill="hold">
                      <p:stCondLst>
                        <p:cond delay="indefinite"/>
                      </p:stCondLst>
                      <p:childTnLst>
                        <p:par>
                          <p:cTn id="674" fill="hold">
                            <p:stCondLst>
                              <p:cond delay="0"/>
                            </p:stCondLst>
                            <p:childTnLst>
                              <p:par>
                                <p:cTn id="675" presetID="10" presetClass="entr" fill="hold" nodeType="clickEffect">
                                  <p:stCondLst>
                                    <p:cond delay="0"/>
                                  </p:stCondLst>
                                  <p:childTnLst>
                                    <p:set>
                                      <p:cBhvr>
                                        <p:cTn id="676" dur="1" fill="hold">
                                          <p:stCondLst>
                                            <p:cond delay="0"/>
                                          </p:stCondLst>
                                        </p:cTn>
                                        <p:tgtEl>
                                          <p:spTgt spid="697"/>
                                        </p:tgtEl>
                                        <p:attrNameLst>
                                          <p:attrName>style.visibility</p:attrName>
                                        </p:attrNameLst>
                                      </p:cBhvr>
                                      <p:to>
                                        <p:strVal val="visible"/>
                                      </p:to>
                                    </p:set>
                                    <p:animEffect transition="in" filter="fade">
                                      <p:cBhvr additive="repl">
                                        <p:cTn id="677" dur="500"/>
                                        <p:tgtEl>
                                          <p:spTgt spid="697"/>
                                        </p:tgtEl>
                                      </p:cBhvr>
                                    </p:animEffect>
                                  </p:childTnLst>
                                </p:cTn>
                              </p:par>
                            </p:childTnLst>
                          </p:cTn>
                        </p:par>
                      </p:childTnLst>
                    </p:cTn>
                  </p:par>
                  <p:par>
                    <p:cTn id="678" fill="hold">
                      <p:stCondLst>
                        <p:cond delay="indefinite"/>
                      </p:stCondLst>
                      <p:childTnLst>
                        <p:par>
                          <p:cTn id="679" fill="hold">
                            <p:stCondLst>
                              <p:cond delay="0"/>
                            </p:stCondLst>
                            <p:childTnLst>
                              <p:par>
                                <p:cTn id="680" presetID="42" presetClass="path" fill="hold" nodeType="clickEffect">
                                  <p:stCondLst>
                                    <p:cond delay="0"/>
                                  </p:stCondLst>
                                  <p:childTnLst>
                                    <p:animMotion origin="layout" path="M 5E-006 -1.48148E-006 L 0.0007 0.11181 E">
                                      <p:cBhvr>
                                        <p:cTn id="681" dur="2000" fill="hold"/>
                                        <p:tgtEl>
                                          <p:spTgt spid="697"/>
                                        </p:tgtEl>
                                        <p:attrNameLst>
                                          <p:attrName>ppt_x</p:attrName>
                                          <p:attrName>ppt_y</p:attrName>
                                        </p:attrNameLst>
                                      </p:cBhvr>
                                    </p:animMotion>
                                  </p:childTnLst>
                                </p:cTn>
                              </p:par>
                              <p:par>
                                <p:cTn id="682" presetID="10" presetClass="exit" fill="hold" nodeType="withEffect">
                                  <p:stCondLst>
                                    <p:cond delay="0"/>
                                  </p:stCondLst>
                                  <p:childTnLst>
                                    <p:animEffect transition="out" filter="fade">
                                      <p:cBhvr additive="repl">
                                        <p:cTn id="683" dur="500"/>
                                        <p:tgtEl>
                                          <p:spTgt spid="678"/>
                                        </p:tgtEl>
                                      </p:cBhvr>
                                    </p:animEffect>
                                    <p:set>
                                      <p:cBhvr>
                                        <p:cTn id="684" dur="1" fill="hold">
                                          <p:stCondLst>
                                            <p:cond delay="499"/>
                                          </p:stCondLst>
                                        </p:cTn>
                                        <p:tgtEl>
                                          <p:spTgt spid="678"/>
                                        </p:tgtEl>
                                        <p:attrNameLst>
                                          <p:attrName>style.visibility</p:attrName>
                                        </p:attrNameLst>
                                      </p:cBhvr>
                                      <p:to>
                                        <p:strVal val="hidden"/>
                                      </p:to>
                                    </p:set>
                                  </p:childTnLst>
                                </p:cTn>
                              </p:par>
                              <p:par>
                                <p:cTn id="685" presetID="10" presetClass="exit" fill="hold" nodeType="withEffect">
                                  <p:stCondLst>
                                    <p:cond delay="0"/>
                                  </p:stCondLst>
                                  <p:childTnLst>
                                    <p:animEffect transition="out" filter="fade">
                                      <p:cBhvr additive="repl">
                                        <p:cTn id="686" dur="500"/>
                                        <p:tgtEl>
                                          <p:spTgt spid="679"/>
                                        </p:tgtEl>
                                      </p:cBhvr>
                                    </p:animEffect>
                                    <p:set>
                                      <p:cBhvr>
                                        <p:cTn id="687" dur="1" fill="hold">
                                          <p:stCondLst>
                                            <p:cond delay="499"/>
                                          </p:stCondLst>
                                        </p:cTn>
                                        <p:tgtEl>
                                          <p:spTgt spid="679"/>
                                        </p:tgtEl>
                                        <p:attrNameLst>
                                          <p:attrName>style.visibility</p:attrName>
                                        </p:attrNameLst>
                                      </p:cBhvr>
                                      <p:to>
                                        <p:strVal val="hidden"/>
                                      </p:to>
                                    </p:set>
                                  </p:childTnLst>
                                </p:cTn>
                              </p:par>
                              <p:par>
                                <p:cTn id="688" presetID="10" presetClass="exit" fill="hold" nodeType="withEffect">
                                  <p:stCondLst>
                                    <p:cond delay="0"/>
                                  </p:stCondLst>
                                  <p:childTnLst>
                                    <p:animEffect transition="out" filter="fade">
                                      <p:cBhvr additive="repl">
                                        <p:cTn id="689" dur="500"/>
                                        <p:tgtEl>
                                          <p:spTgt spid="681"/>
                                        </p:tgtEl>
                                      </p:cBhvr>
                                    </p:animEffect>
                                    <p:set>
                                      <p:cBhvr>
                                        <p:cTn id="690" dur="1" fill="hold">
                                          <p:stCondLst>
                                            <p:cond delay="499"/>
                                          </p:stCondLst>
                                        </p:cTn>
                                        <p:tgtEl>
                                          <p:spTgt spid="681"/>
                                        </p:tgtEl>
                                        <p:attrNameLst>
                                          <p:attrName>style.visibility</p:attrName>
                                        </p:attrNameLst>
                                      </p:cBhvr>
                                      <p:to>
                                        <p:strVal val="hidden"/>
                                      </p:to>
                                    </p:set>
                                  </p:childTnLst>
                                </p:cTn>
                              </p:par>
                              <p:par>
                                <p:cTn id="691" presetID="10" presetClass="exit" fill="hold" nodeType="withEffect">
                                  <p:stCondLst>
                                    <p:cond delay="0"/>
                                  </p:stCondLst>
                                  <p:childTnLst>
                                    <p:animEffect transition="out" filter="fade">
                                      <p:cBhvr additive="repl">
                                        <p:cTn id="692" dur="500"/>
                                        <p:tgtEl>
                                          <p:spTgt spid="676"/>
                                        </p:tgtEl>
                                      </p:cBhvr>
                                    </p:animEffect>
                                    <p:set>
                                      <p:cBhvr>
                                        <p:cTn id="693" dur="1" fill="hold">
                                          <p:stCondLst>
                                            <p:cond delay="499"/>
                                          </p:stCondLst>
                                        </p:cTn>
                                        <p:tgtEl>
                                          <p:spTgt spid="676"/>
                                        </p:tgtEl>
                                        <p:attrNameLst>
                                          <p:attrName>style.visibility</p:attrName>
                                        </p:attrNameLst>
                                      </p:cBhvr>
                                      <p:to>
                                        <p:strVal val="hidden"/>
                                      </p:to>
                                    </p:set>
                                  </p:childTnLst>
                                </p:cTn>
                              </p:par>
                              <p:par>
                                <p:cTn id="694" presetID="10" presetClass="exit" fill="hold" nodeType="withEffect">
                                  <p:stCondLst>
                                    <p:cond delay="0"/>
                                  </p:stCondLst>
                                  <p:childTnLst>
                                    <p:animEffect transition="out" filter="fade">
                                      <p:cBhvr additive="repl">
                                        <p:cTn id="695" dur="500"/>
                                        <p:tgtEl>
                                          <p:spTgt spid="675"/>
                                        </p:tgtEl>
                                      </p:cBhvr>
                                    </p:animEffect>
                                    <p:set>
                                      <p:cBhvr>
                                        <p:cTn id="696" dur="1" fill="hold">
                                          <p:stCondLst>
                                            <p:cond delay="499"/>
                                          </p:stCondLst>
                                        </p:cTn>
                                        <p:tgtEl>
                                          <p:spTgt spid="675"/>
                                        </p:tgtEl>
                                        <p:attrNameLst>
                                          <p:attrName>style.visibility</p:attrName>
                                        </p:attrNameLst>
                                      </p:cBhvr>
                                      <p:to>
                                        <p:strVal val="hidden"/>
                                      </p:to>
                                    </p:set>
                                  </p:childTnLst>
                                </p:cTn>
                              </p:par>
                              <p:par>
                                <p:cTn id="697" presetID="10" presetClass="exit" fill="hold" nodeType="withEffect">
                                  <p:stCondLst>
                                    <p:cond delay="0"/>
                                  </p:stCondLst>
                                  <p:childTnLst>
                                    <p:animEffect transition="out" filter="fade">
                                      <p:cBhvr additive="repl">
                                        <p:cTn id="698" dur="500"/>
                                        <p:tgtEl>
                                          <p:spTgt spid="695"/>
                                        </p:tgtEl>
                                      </p:cBhvr>
                                    </p:animEffect>
                                    <p:set>
                                      <p:cBhvr>
                                        <p:cTn id="699" dur="1" fill="hold">
                                          <p:stCondLst>
                                            <p:cond delay="499"/>
                                          </p:stCondLst>
                                        </p:cTn>
                                        <p:tgtEl>
                                          <p:spTgt spid="695"/>
                                        </p:tgtEl>
                                        <p:attrNameLst>
                                          <p:attrName>style.visibility</p:attrName>
                                        </p:attrNameLst>
                                      </p:cBhvr>
                                      <p:to>
                                        <p:strVal val="hidden"/>
                                      </p:to>
                                    </p:set>
                                  </p:childTnLst>
                                </p:cTn>
                              </p:par>
                              <p:par>
                                <p:cTn id="700" presetID="10" presetClass="exit" fill="hold" nodeType="withEffect">
                                  <p:stCondLst>
                                    <p:cond delay="0"/>
                                  </p:stCondLst>
                                  <p:childTnLst>
                                    <p:animEffect transition="out" filter="fade">
                                      <p:cBhvr additive="repl">
                                        <p:cTn id="701" dur="500"/>
                                        <p:tgtEl>
                                          <p:spTgt spid="694"/>
                                        </p:tgtEl>
                                      </p:cBhvr>
                                    </p:animEffect>
                                    <p:set>
                                      <p:cBhvr>
                                        <p:cTn id="702" dur="1" fill="hold">
                                          <p:stCondLst>
                                            <p:cond delay="499"/>
                                          </p:stCondLst>
                                        </p:cTn>
                                        <p:tgtEl>
                                          <p:spTgt spid="694"/>
                                        </p:tgtEl>
                                        <p:attrNameLst>
                                          <p:attrName>style.visibility</p:attrName>
                                        </p:attrNameLst>
                                      </p:cBhvr>
                                      <p:to>
                                        <p:strVal val="hidden"/>
                                      </p:to>
                                    </p:set>
                                  </p:childTnLst>
                                </p:cTn>
                              </p:par>
                              <p:par>
                                <p:cTn id="703" presetID="10" presetClass="exit" fill="hold" nodeType="withEffect">
                                  <p:stCondLst>
                                    <p:cond delay="0"/>
                                  </p:stCondLst>
                                  <p:childTnLst>
                                    <p:animEffect transition="out" filter="fade">
                                      <p:cBhvr additive="repl">
                                        <p:cTn id="704" dur="500"/>
                                        <p:tgtEl>
                                          <p:spTgt spid="696"/>
                                        </p:tgtEl>
                                      </p:cBhvr>
                                    </p:animEffect>
                                    <p:set>
                                      <p:cBhvr>
                                        <p:cTn id="705" dur="1" fill="hold">
                                          <p:stCondLst>
                                            <p:cond delay="499"/>
                                          </p:stCondLst>
                                        </p:cTn>
                                        <p:tgtEl>
                                          <p:spTgt spid="696"/>
                                        </p:tgtEl>
                                        <p:attrNameLst>
                                          <p:attrName>style.visibility</p:attrName>
                                        </p:attrNameLst>
                                      </p:cBhvr>
                                      <p:to>
                                        <p:strVal val="hidden"/>
                                      </p:to>
                                    </p:set>
                                  </p:childTnLst>
                                </p:cTn>
                              </p:par>
                              <p:par>
                                <p:cTn id="706" presetID="10" presetClass="exit" fill="hold" nodeType="withEffect">
                                  <p:stCondLst>
                                    <p:cond delay="0"/>
                                  </p:stCondLst>
                                  <p:childTnLst>
                                    <p:animEffect transition="out" filter="fade">
                                      <p:cBhvr additive="repl">
                                        <p:cTn id="707" dur="500"/>
                                        <p:tgtEl>
                                          <p:spTgt spid="674"/>
                                        </p:tgtEl>
                                      </p:cBhvr>
                                    </p:animEffect>
                                    <p:set>
                                      <p:cBhvr>
                                        <p:cTn id="708" dur="1" fill="hold">
                                          <p:stCondLst>
                                            <p:cond delay="499"/>
                                          </p:stCondLst>
                                        </p:cTn>
                                        <p:tgtEl>
                                          <p:spTgt spid="674"/>
                                        </p:tgtEl>
                                        <p:attrNameLst>
                                          <p:attrName>style.visibility</p:attrName>
                                        </p:attrNameLst>
                                      </p:cBhvr>
                                      <p:to>
                                        <p:strVal val="hidden"/>
                                      </p:to>
                                    </p:set>
                                  </p:childTnLst>
                                </p:cTn>
                              </p:par>
                            </p:childTnLst>
                          </p:cTn>
                        </p:par>
                        <p:par>
                          <p:cTn id="709" fill="hold">
                            <p:stCondLst>
                              <p:cond delay="2000"/>
                            </p:stCondLst>
                            <p:childTnLst>
                              <p:par>
                                <p:cTn id="710" presetID="10" presetClass="exit" fill="hold" nodeType="afterEffect">
                                  <p:stCondLst>
                                    <p:cond delay="0"/>
                                  </p:stCondLst>
                                  <p:childTnLst>
                                    <p:animEffect transition="out" filter="fade">
                                      <p:cBhvr additive="repl">
                                        <p:cTn id="711" dur="500"/>
                                        <p:tgtEl>
                                          <p:spTgt spid="693"/>
                                        </p:tgtEl>
                                      </p:cBhvr>
                                    </p:animEffect>
                                    <p:set>
                                      <p:cBhvr>
                                        <p:cTn id="712" dur="1" fill="hold">
                                          <p:stCondLst>
                                            <p:cond delay="499"/>
                                          </p:stCondLst>
                                        </p:cTn>
                                        <p:tgtEl>
                                          <p:spTgt spid="693"/>
                                        </p:tgtEl>
                                        <p:attrNameLst>
                                          <p:attrName>style.visibility</p:attrName>
                                        </p:attrNameLst>
                                      </p:cBhvr>
                                      <p:to>
                                        <p:strVal val="hidden"/>
                                      </p:to>
                                    </p:set>
                                  </p:childTnLst>
                                </p:cTn>
                              </p:par>
                              <p:par>
                                <p:cTn id="713" presetID="10" presetClass="exit" fill="hold" nodeType="withEffect">
                                  <p:stCondLst>
                                    <p:cond delay="0"/>
                                  </p:stCondLst>
                                  <p:childTnLst>
                                    <p:animEffect transition="out" filter="fade">
                                      <p:cBhvr additive="repl">
                                        <p:cTn id="714" dur="500"/>
                                        <p:tgtEl>
                                          <p:spTgt spid="697"/>
                                        </p:tgtEl>
                                      </p:cBhvr>
                                    </p:animEffect>
                                    <p:set>
                                      <p:cBhvr>
                                        <p:cTn id="715" dur="1" fill="hold">
                                          <p:stCondLst>
                                            <p:cond delay="499"/>
                                          </p:stCondLst>
                                        </p:cTn>
                                        <p:tgtEl>
                                          <p:spTgt spid="697"/>
                                        </p:tgtEl>
                                        <p:attrNameLst>
                                          <p:attrName>style.visibility</p:attrName>
                                        </p:attrNameLst>
                                      </p:cBhvr>
                                      <p:to>
                                        <p:strVal val="hidden"/>
                                      </p:to>
                                    </p:set>
                                  </p:childTnLst>
                                </p:cTn>
                              </p:par>
                              <p:par>
                                <p:cTn id="716" presetID="10" presetClass="entr" fill="hold" nodeType="withEffect">
                                  <p:stCondLst>
                                    <p:cond delay="0"/>
                                  </p:stCondLst>
                                  <p:childTnLst>
                                    <p:set>
                                      <p:cBhvr>
                                        <p:cTn id="717" dur="1" fill="hold">
                                          <p:stCondLst>
                                            <p:cond delay="0"/>
                                          </p:stCondLst>
                                        </p:cTn>
                                        <p:tgtEl>
                                          <p:spTgt spid="698"/>
                                        </p:tgtEl>
                                        <p:attrNameLst>
                                          <p:attrName>style.visibility</p:attrName>
                                        </p:attrNameLst>
                                      </p:cBhvr>
                                      <p:to>
                                        <p:strVal val="visible"/>
                                      </p:to>
                                    </p:set>
                                    <p:animEffect transition="in" filter="fade">
                                      <p:cBhvr additive="repl">
                                        <p:cTn id="718" dur="500"/>
                                        <p:tgtEl>
                                          <p:spTgt spid="698"/>
                                        </p:tgtEl>
                                      </p:cBhvr>
                                    </p:animEffect>
                                  </p:childTnLst>
                                </p:cTn>
                              </p:par>
                            </p:childTnLst>
                          </p:cTn>
                        </p:par>
                      </p:childTnLst>
                    </p:cTn>
                  </p:par>
                  <p:par>
                    <p:cTn id="719" fill="hold">
                      <p:stCondLst>
                        <p:cond delay="indefinite"/>
                      </p:stCondLst>
                      <p:childTnLst>
                        <p:par>
                          <p:cTn id="720" fill="hold">
                            <p:stCondLst>
                              <p:cond delay="0"/>
                            </p:stCondLst>
                            <p:childTnLst>
                              <p:par>
                                <p:cTn id="721" presetID="42" presetClass="path" fill="hold" nodeType="clickEffect">
                                  <p:stCondLst>
                                    <p:cond delay="0"/>
                                  </p:stCondLst>
                                  <p:childTnLst>
                                    <p:animMotion origin="layout" path="M 5E-006 -2.96296E-006 L -0.00035 0.1132 E">
                                      <p:cBhvr>
                                        <p:cTn id="722" dur="2000" fill="hold"/>
                                        <p:tgtEl>
                                          <p:spTgt spid="698"/>
                                        </p:tgtEl>
                                        <p:attrNameLst>
                                          <p:attrName>ppt_x</p:attrName>
                                          <p:attrName>ppt_y</p:attrName>
                                        </p:attrNameLst>
                                      </p:cBhvr>
                                    </p:animMotion>
                                  </p:childTnLst>
                                </p:cTn>
                              </p:par>
                              <p:par>
                                <p:cTn id="723" presetID="10" presetClass="exit" fill="hold" nodeType="withEffect">
                                  <p:stCondLst>
                                    <p:cond delay="0"/>
                                  </p:stCondLst>
                                  <p:childTnLst>
                                    <p:animEffect transition="out" filter="fade">
                                      <p:cBhvr additive="repl">
                                        <p:cTn id="724" dur="500"/>
                                        <p:tgtEl>
                                          <p:spTgt spid="647"/>
                                        </p:tgtEl>
                                      </p:cBhvr>
                                    </p:animEffect>
                                    <p:set>
                                      <p:cBhvr>
                                        <p:cTn id="725" dur="1" fill="hold">
                                          <p:stCondLst>
                                            <p:cond delay="499"/>
                                          </p:stCondLst>
                                        </p:cTn>
                                        <p:tgtEl>
                                          <p:spTgt spid="647"/>
                                        </p:tgtEl>
                                        <p:attrNameLst>
                                          <p:attrName>style.visibility</p:attrName>
                                        </p:attrNameLst>
                                      </p:cBhvr>
                                      <p:to>
                                        <p:strVal val="hidden"/>
                                      </p:to>
                                    </p:set>
                                  </p:childTnLst>
                                </p:cTn>
                              </p:par>
                              <p:par>
                                <p:cTn id="726" presetID="10" presetClass="exit" fill="hold" nodeType="withEffect">
                                  <p:stCondLst>
                                    <p:cond delay="0"/>
                                  </p:stCondLst>
                                  <p:childTnLst>
                                    <p:animEffect transition="out" filter="fade">
                                      <p:cBhvr additive="repl">
                                        <p:cTn id="727" dur="500"/>
                                        <p:tgtEl>
                                          <p:spTgt spid="646"/>
                                        </p:tgtEl>
                                      </p:cBhvr>
                                    </p:animEffect>
                                    <p:set>
                                      <p:cBhvr>
                                        <p:cTn id="728" dur="1" fill="hold">
                                          <p:stCondLst>
                                            <p:cond delay="499"/>
                                          </p:stCondLst>
                                        </p:cTn>
                                        <p:tgtEl>
                                          <p:spTgt spid="646"/>
                                        </p:tgtEl>
                                        <p:attrNameLst>
                                          <p:attrName>style.visibility</p:attrName>
                                        </p:attrNameLst>
                                      </p:cBhvr>
                                      <p:to>
                                        <p:strVal val="hidden"/>
                                      </p:to>
                                    </p:set>
                                  </p:childTnLst>
                                </p:cTn>
                              </p:par>
                              <p:par>
                                <p:cTn id="729" presetID="10" presetClass="exit" fill="hold" nodeType="withEffect">
                                  <p:stCondLst>
                                    <p:cond delay="0"/>
                                  </p:stCondLst>
                                  <p:childTnLst>
                                    <p:animEffect transition="out" filter="fade">
                                      <p:cBhvr additive="repl">
                                        <p:cTn id="730" dur="500"/>
                                        <p:tgtEl>
                                          <p:spTgt spid="670"/>
                                        </p:tgtEl>
                                      </p:cBhvr>
                                    </p:animEffect>
                                    <p:set>
                                      <p:cBhvr>
                                        <p:cTn id="731" dur="1" fill="hold">
                                          <p:stCondLst>
                                            <p:cond delay="499"/>
                                          </p:stCondLst>
                                        </p:cTn>
                                        <p:tgtEl>
                                          <p:spTgt spid="670"/>
                                        </p:tgtEl>
                                        <p:attrNameLst>
                                          <p:attrName>style.visibility</p:attrName>
                                        </p:attrNameLst>
                                      </p:cBhvr>
                                      <p:to>
                                        <p:strVal val="hidden"/>
                                      </p:to>
                                    </p:set>
                                  </p:childTnLst>
                                </p:cTn>
                              </p:par>
                              <p:par>
                                <p:cTn id="732" presetID="10" presetClass="exit" fill="hold" nodeType="withEffect">
                                  <p:stCondLst>
                                    <p:cond delay="0"/>
                                  </p:stCondLst>
                                  <p:childTnLst>
                                    <p:animEffect transition="out" filter="fade">
                                      <p:cBhvr additive="repl">
                                        <p:cTn id="733" dur="500"/>
                                        <p:tgtEl>
                                          <p:spTgt spid="671"/>
                                        </p:tgtEl>
                                      </p:cBhvr>
                                    </p:animEffect>
                                    <p:set>
                                      <p:cBhvr>
                                        <p:cTn id="734" dur="1" fill="hold">
                                          <p:stCondLst>
                                            <p:cond delay="499"/>
                                          </p:stCondLst>
                                        </p:cTn>
                                        <p:tgtEl>
                                          <p:spTgt spid="671"/>
                                        </p:tgtEl>
                                        <p:attrNameLst>
                                          <p:attrName>style.visibility</p:attrName>
                                        </p:attrNameLst>
                                      </p:cBhvr>
                                      <p:to>
                                        <p:strVal val="hidden"/>
                                      </p:to>
                                    </p:set>
                                  </p:childTnLst>
                                </p:cTn>
                              </p:par>
                              <p:par>
                                <p:cTn id="735" presetID="10" presetClass="exit" fill="hold" nodeType="withEffect">
                                  <p:stCondLst>
                                    <p:cond delay="0"/>
                                  </p:stCondLst>
                                  <p:childTnLst>
                                    <p:animEffect transition="out" filter="fade">
                                      <p:cBhvr additive="repl">
                                        <p:cTn id="736" dur="500"/>
                                        <p:tgtEl>
                                          <p:spTgt spid="672"/>
                                        </p:tgtEl>
                                      </p:cBhvr>
                                    </p:animEffect>
                                    <p:set>
                                      <p:cBhvr>
                                        <p:cTn id="737" dur="1" fill="hold">
                                          <p:stCondLst>
                                            <p:cond delay="499"/>
                                          </p:stCondLst>
                                        </p:cTn>
                                        <p:tgtEl>
                                          <p:spTgt spid="672"/>
                                        </p:tgtEl>
                                        <p:attrNameLst>
                                          <p:attrName>style.visibility</p:attrName>
                                        </p:attrNameLst>
                                      </p:cBhvr>
                                      <p:to>
                                        <p:strVal val="hidden"/>
                                      </p:to>
                                    </p:set>
                                  </p:childTnLst>
                                </p:cTn>
                              </p:par>
                              <p:par>
                                <p:cTn id="738" presetID="10" presetClass="exit" fill="hold" nodeType="withEffect">
                                  <p:stCondLst>
                                    <p:cond delay="0"/>
                                  </p:stCondLst>
                                  <p:childTnLst>
                                    <p:animEffect transition="out" filter="fade">
                                      <p:cBhvr additive="repl">
                                        <p:cTn id="739" dur="500"/>
                                        <p:tgtEl>
                                          <p:spTgt spid="673"/>
                                        </p:tgtEl>
                                      </p:cBhvr>
                                    </p:animEffect>
                                    <p:set>
                                      <p:cBhvr>
                                        <p:cTn id="740" dur="1" fill="hold">
                                          <p:stCondLst>
                                            <p:cond delay="499"/>
                                          </p:stCondLst>
                                        </p:cTn>
                                        <p:tgtEl>
                                          <p:spTgt spid="673"/>
                                        </p:tgtEl>
                                        <p:attrNameLst>
                                          <p:attrName>style.visibility</p:attrName>
                                        </p:attrNameLst>
                                      </p:cBhvr>
                                      <p:to>
                                        <p:strVal val="hidden"/>
                                      </p:to>
                                    </p:set>
                                  </p:childTnLst>
                                </p:cTn>
                              </p:par>
                              <p:par>
                                <p:cTn id="741" presetID="10" presetClass="exit" fill="hold" nodeType="withEffect">
                                  <p:stCondLst>
                                    <p:cond delay="0"/>
                                  </p:stCondLst>
                                  <p:childTnLst>
                                    <p:animEffect transition="out" filter="fade">
                                      <p:cBhvr additive="repl">
                                        <p:cTn id="742" dur="500"/>
                                        <p:tgtEl>
                                          <p:spTgt spid="669"/>
                                        </p:tgtEl>
                                      </p:cBhvr>
                                    </p:animEffect>
                                    <p:set>
                                      <p:cBhvr>
                                        <p:cTn id="743" dur="1" fill="hold">
                                          <p:stCondLst>
                                            <p:cond delay="499"/>
                                          </p:stCondLst>
                                        </p:cTn>
                                        <p:tgtEl>
                                          <p:spTgt spid="669"/>
                                        </p:tgtEl>
                                        <p:attrNameLst>
                                          <p:attrName>style.visibility</p:attrName>
                                        </p:attrNameLst>
                                      </p:cBhvr>
                                      <p:to>
                                        <p:strVal val="hidden"/>
                                      </p:to>
                                    </p:set>
                                  </p:childTnLst>
                                </p:cTn>
                              </p:par>
                              <p:par>
                                <p:cTn id="744" presetID="10" presetClass="exit" fill="hold" nodeType="withEffect">
                                  <p:stCondLst>
                                    <p:cond delay="0"/>
                                  </p:stCondLst>
                                  <p:childTnLst>
                                    <p:animEffect transition="out" filter="fade">
                                      <p:cBhvr additive="repl">
                                        <p:cTn id="745" dur="500"/>
                                        <p:tgtEl>
                                          <p:spTgt spid="668"/>
                                        </p:tgtEl>
                                      </p:cBhvr>
                                    </p:animEffect>
                                    <p:set>
                                      <p:cBhvr>
                                        <p:cTn id="746" dur="1" fill="hold">
                                          <p:stCondLst>
                                            <p:cond delay="499"/>
                                          </p:stCondLst>
                                        </p:cTn>
                                        <p:tgtEl>
                                          <p:spTgt spid="668"/>
                                        </p:tgtEl>
                                        <p:attrNameLst>
                                          <p:attrName>style.visibility</p:attrName>
                                        </p:attrNameLst>
                                      </p:cBhvr>
                                      <p:to>
                                        <p:strVal val="hidden"/>
                                      </p:to>
                                    </p:set>
                                  </p:childTnLst>
                                </p:cTn>
                              </p:par>
                              <p:par>
                                <p:cTn id="747" presetID="10" presetClass="exit" fill="hold" nodeType="withEffect">
                                  <p:stCondLst>
                                    <p:cond delay="0"/>
                                  </p:stCondLst>
                                  <p:childTnLst>
                                    <p:animEffect transition="out" filter="fade">
                                      <p:cBhvr additive="repl">
                                        <p:cTn id="748" dur="500"/>
                                        <p:tgtEl>
                                          <p:spTgt spid="667"/>
                                        </p:tgtEl>
                                      </p:cBhvr>
                                    </p:animEffect>
                                    <p:set>
                                      <p:cBhvr>
                                        <p:cTn id="749" dur="1" fill="hold">
                                          <p:stCondLst>
                                            <p:cond delay="499"/>
                                          </p:stCondLst>
                                        </p:cTn>
                                        <p:tgtEl>
                                          <p:spTgt spid="667"/>
                                        </p:tgtEl>
                                        <p:attrNameLst>
                                          <p:attrName>style.visibility</p:attrName>
                                        </p:attrNameLst>
                                      </p:cBhvr>
                                      <p:to>
                                        <p:strVal val="hidden"/>
                                      </p:to>
                                    </p:set>
                                  </p:childTnLst>
                                </p:cTn>
                              </p:par>
                            </p:childTnLst>
                          </p:cTn>
                        </p:par>
                        <p:par>
                          <p:cTn id="750" fill="hold">
                            <p:stCondLst>
                              <p:cond delay="2000"/>
                            </p:stCondLst>
                            <p:childTnLst>
                              <p:par>
                                <p:cTn id="751" presetID="10" presetClass="exit" fill="hold" nodeType="afterEffect">
                                  <p:stCondLst>
                                    <p:cond delay="0"/>
                                  </p:stCondLst>
                                  <p:childTnLst>
                                    <p:animEffect transition="out" filter="fade">
                                      <p:cBhvr additive="repl">
                                        <p:cTn id="752" dur="500"/>
                                        <p:tgtEl>
                                          <p:spTgt spid="698"/>
                                        </p:tgtEl>
                                      </p:cBhvr>
                                    </p:animEffect>
                                    <p:set>
                                      <p:cBhvr>
                                        <p:cTn id="753" dur="1" fill="hold">
                                          <p:stCondLst>
                                            <p:cond delay="499"/>
                                          </p:stCondLst>
                                        </p:cTn>
                                        <p:tgtEl>
                                          <p:spTgt spid="698"/>
                                        </p:tgtEl>
                                        <p:attrNameLst>
                                          <p:attrName>style.visibility</p:attrName>
                                        </p:attrNameLst>
                                      </p:cBhvr>
                                      <p:to>
                                        <p:strVal val="hidden"/>
                                      </p:to>
                                    </p:set>
                                  </p:childTnLst>
                                </p:cTn>
                              </p:par>
                              <p:par>
                                <p:cTn id="754" presetID="10" presetClass="entr" fill="hold" nodeType="withEffect">
                                  <p:stCondLst>
                                    <p:cond delay="0"/>
                                  </p:stCondLst>
                                  <p:childTnLst>
                                    <p:set>
                                      <p:cBhvr>
                                        <p:cTn id="755" dur="1" fill="hold">
                                          <p:stCondLst>
                                            <p:cond delay="0"/>
                                          </p:stCondLst>
                                        </p:cTn>
                                        <p:tgtEl>
                                          <p:spTgt spid="722"/>
                                        </p:tgtEl>
                                        <p:attrNameLst>
                                          <p:attrName>style.visibility</p:attrName>
                                        </p:attrNameLst>
                                      </p:cBhvr>
                                      <p:to>
                                        <p:strVal val="visible"/>
                                      </p:to>
                                    </p:set>
                                    <p:animEffect transition="in" filter="fade">
                                      <p:cBhvr additive="repl">
                                        <p:cTn id="756" dur="500"/>
                                        <p:tgtEl>
                                          <p:spTgt spid="722"/>
                                        </p:tgtEl>
                                      </p:cBhvr>
                                    </p:animEffect>
                                  </p:childTnLst>
                                </p:cTn>
                              </p:par>
                            </p:childTnLst>
                          </p:cTn>
                        </p:par>
                      </p:childTnLst>
                    </p:cTn>
                  </p:par>
                  <p:par>
                    <p:cTn id="757" fill="hold">
                      <p:stCondLst>
                        <p:cond delay="indefinite"/>
                      </p:stCondLst>
                      <p:childTnLst>
                        <p:par>
                          <p:cTn id="758" fill="hold">
                            <p:stCondLst>
                              <p:cond delay="0"/>
                            </p:stCondLst>
                            <p:childTnLst>
                              <p:par>
                                <p:cTn id="759" presetID="10" presetClass="entr" fill="hold" nodeType="clickEffect">
                                  <p:stCondLst>
                                    <p:cond delay="0"/>
                                  </p:stCondLst>
                                  <p:childTnLst>
                                    <p:set>
                                      <p:cBhvr>
                                        <p:cTn id="760" dur="1" fill="hold">
                                          <p:stCondLst>
                                            <p:cond delay="0"/>
                                          </p:stCondLst>
                                        </p:cTn>
                                        <p:tgtEl>
                                          <p:spTgt spid="647"/>
                                        </p:tgtEl>
                                        <p:attrNameLst>
                                          <p:attrName>style.visibility</p:attrName>
                                        </p:attrNameLst>
                                      </p:cBhvr>
                                      <p:to>
                                        <p:strVal val="visible"/>
                                      </p:to>
                                    </p:set>
                                    <p:animEffect transition="in" filter="fade">
                                      <p:cBhvr additive="repl">
                                        <p:cTn id="761" dur="500"/>
                                        <p:tgtEl>
                                          <p:spTgt spid="647"/>
                                        </p:tgtEl>
                                      </p:cBhvr>
                                    </p:animEffect>
                                  </p:childTnLst>
                                </p:cTn>
                              </p:par>
                              <p:par>
                                <p:cTn id="762" presetID="10" presetClass="entr" fill="hold" nodeType="withEffect">
                                  <p:stCondLst>
                                    <p:cond delay="0"/>
                                  </p:stCondLst>
                                  <p:childTnLst>
                                    <p:set>
                                      <p:cBhvr>
                                        <p:cTn id="763" dur="1" fill="hold">
                                          <p:stCondLst>
                                            <p:cond delay="0"/>
                                          </p:stCondLst>
                                        </p:cTn>
                                        <p:tgtEl>
                                          <p:spTgt spid="646"/>
                                        </p:tgtEl>
                                        <p:attrNameLst>
                                          <p:attrName>style.visibility</p:attrName>
                                        </p:attrNameLst>
                                      </p:cBhvr>
                                      <p:to>
                                        <p:strVal val="visible"/>
                                      </p:to>
                                    </p:set>
                                    <p:animEffect transition="in" filter="fade">
                                      <p:cBhvr additive="repl">
                                        <p:cTn id="764" dur="500"/>
                                        <p:tgtEl>
                                          <p:spTgt spid="646"/>
                                        </p:tgtEl>
                                      </p:cBhvr>
                                    </p:animEffect>
                                  </p:childTnLst>
                                </p:cTn>
                              </p:par>
                              <p:par>
                                <p:cTn id="765" presetID="10" presetClass="entr" fill="hold" nodeType="withEffect">
                                  <p:stCondLst>
                                    <p:cond delay="0"/>
                                  </p:stCondLst>
                                  <p:childTnLst>
                                    <p:set>
                                      <p:cBhvr>
                                        <p:cTn id="766" dur="1" fill="hold">
                                          <p:stCondLst>
                                            <p:cond delay="0"/>
                                          </p:stCondLst>
                                        </p:cTn>
                                        <p:tgtEl>
                                          <p:spTgt spid="671"/>
                                        </p:tgtEl>
                                        <p:attrNameLst>
                                          <p:attrName>style.visibility</p:attrName>
                                        </p:attrNameLst>
                                      </p:cBhvr>
                                      <p:to>
                                        <p:strVal val="visible"/>
                                      </p:to>
                                    </p:set>
                                    <p:animEffect transition="in" filter="fade">
                                      <p:cBhvr additive="repl">
                                        <p:cTn id="767" dur="500"/>
                                        <p:tgtEl>
                                          <p:spTgt spid="671"/>
                                        </p:tgtEl>
                                      </p:cBhvr>
                                    </p:animEffect>
                                  </p:childTnLst>
                                </p:cTn>
                              </p:par>
                              <p:par>
                                <p:cTn id="768" presetID="10" presetClass="entr" fill="hold" nodeType="withEffect">
                                  <p:stCondLst>
                                    <p:cond delay="0"/>
                                  </p:stCondLst>
                                  <p:childTnLst>
                                    <p:set>
                                      <p:cBhvr>
                                        <p:cTn id="769" dur="1" fill="hold">
                                          <p:stCondLst>
                                            <p:cond delay="0"/>
                                          </p:stCondLst>
                                        </p:cTn>
                                        <p:tgtEl>
                                          <p:spTgt spid="672"/>
                                        </p:tgtEl>
                                        <p:attrNameLst>
                                          <p:attrName>style.visibility</p:attrName>
                                        </p:attrNameLst>
                                      </p:cBhvr>
                                      <p:to>
                                        <p:strVal val="visible"/>
                                      </p:to>
                                    </p:set>
                                    <p:animEffect transition="in" filter="fade">
                                      <p:cBhvr additive="repl">
                                        <p:cTn id="770" dur="500"/>
                                        <p:tgtEl>
                                          <p:spTgt spid="672"/>
                                        </p:tgtEl>
                                      </p:cBhvr>
                                    </p:animEffect>
                                  </p:childTnLst>
                                </p:cTn>
                              </p:par>
                              <p:par>
                                <p:cTn id="771" presetID="10" presetClass="entr" fill="hold" nodeType="withEffect">
                                  <p:stCondLst>
                                    <p:cond delay="0"/>
                                  </p:stCondLst>
                                  <p:childTnLst>
                                    <p:set>
                                      <p:cBhvr>
                                        <p:cTn id="772" dur="1" fill="hold">
                                          <p:stCondLst>
                                            <p:cond delay="0"/>
                                          </p:stCondLst>
                                        </p:cTn>
                                        <p:tgtEl>
                                          <p:spTgt spid="673"/>
                                        </p:tgtEl>
                                        <p:attrNameLst>
                                          <p:attrName>style.visibility</p:attrName>
                                        </p:attrNameLst>
                                      </p:cBhvr>
                                      <p:to>
                                        <p:strVal val="visible"/>
                                      </p:to>
                                    </p:set>
                                    <p:animEffect transition="in" filter="fade">
                                      <p:cBhvr additive="repl">
                                        <p:cTn id="773" dur="500"/>
                                        <p:tgtEl>
                                          <p:spTgt spid="673"/>
                                        </p:tgtEl>
                                      </p:cBhvr>
                                    </p:animEffect>
                                  </p:childTnLst>
                                </p:cTn>
                              </p:par>
                              <p:par>
                                <p:cTn id="774" presetID="10" presetClass="entr" fill="hold" nodeType="withEffect">
                                  <p:stCondLst>
                                    <p:cond delay="0"/>
                                  </p:stCondLst>
                                  <p:childTnLst>
                                    <p:set>
                                      <p:cBhvr>
                                        <p:cTn id="775" dur="1" fill="hold">
                                          <p:stCondLst>
                                            <p:cond delay="0"/>
                                          </p:stCondLst>
                                        </p:cTn>
                                        <p:tgtEl>
                                          <p:spTgt spid="669"/>
                                        </p:tgtEl>
                                        <p:attrNameLst>
                                          <p:attrName>style.visibility</p:attrName>
                                        </p:attrNameLst>
                                      </p:cBhvr>
                                      <p:to>
                                        <p:strVal val="visible"/>
                                      </p:to>
                                    </p:set>
                                    <p:animEffect transition="in" filter="fade">
                                      <p:cBhvr additive="repl">
                                        <p:cTn id="776" dur="500"/>
                                        <p:tgtEl>
                                          <p:spTgt spid="669"/>
                                        </p:tgtEl>
                                      </p:cBhvr>
                                    </p:animEffect>
                                  </p:childTnLst>
                                </p:cTn>
                              </p:par>
                              <p:par>
                                <p:cTn id="777" presetID="10" presetClass="entr" fill="hold" nodeType="withEffect">
                                  <p:stCondLst>
                                    <p:cond delay="0"/>
                                  </p:stCondLst>
                                  <p:childTnLst>
                                    <p:set>
                                      <p:cBhvr>
                                        <p:cTn id="778" dur="1" fill="hold">
                                          <p:stCondLst>
                                            <p:cond delay="0"/>
                                          </p:stCondLst>
                                        </p:cTn>
                                        <p:tgtEl>
                                          <p:spTgt spid="668"/>
                                        </p:tgtEl>
                                        <p:attrNameLst>
                                          <p:attrName>style.visibility</p:attrName>
                                        </p:attrNameLst>
                                      </p:cBhvr>
                                      <p:to>
                                        <p:strVal val="visible"/>
                                      </p:to>
                                    </p:set>
                                    <p:animEffect transition="in" filter="fade">
                                      <p:cBhvr additive="repl">
                                        <p:cTn id="779" dur="500"/>
                                        <p:tgtEl>
                                          <p:spTgt spid="668"/>
                                        </p:tgtEl>
                                      </p:cBhvr>
                                    </p:animEffect>
                                  </p:childTnLst>
                                </p:cTn>
                              </p:par>
                              <p:par>
                                <p:cTn id="780" presetID="10" presetClass="entr" fill="hold" nodeType="withEffect">
                                  <p:stCondLst>
                                    <p:cond delay="0"/>
                                  </p:stCondLst>
                                  <p:childTnLst>
                                    <p:set>
                                      <p:cBhvr>
                                        <p:cTn id="781" dur="1" fill="hold">
                                          <p:stCondLst>
                                            <p:cond delay="0"/>
                                          </p:stCondLst>
                                        </p:cTn>
                                        <p:tgtEl>
                                          <p:spTgt spid="667"/>
                                        </p:tgtEl>
                                        <p:attrNameLst>
                                          <p:attrName>style.visibility</p:attrName>
                                        </p:attrNameLst>
                                      </p:cBhvr>
                                      <p:to>
                                        <p:strVal val="visible"/>
                                      </p:to>
                                    </p:set>
                                    <p:animEffect transition="in" filter="fade">
                                      <p:cBhvr additive="repl">
                                        <p:cTn id="782" dur="500"/>
                                        <p:tgtEl>
                                          <p:spTgt spid="667"/>
                                        </p:tgtEl>
                                      </p:cBhvr>
                                    </p:animEffect>
                                  </p:childTnLst>
                                </p:cTn>
                              </p:par>
                              <p:par>
                                <p:cTn id="783" presetID="10" presetClass="entr" fill="hold" nodeType="withEffect">
                                  <p:stCondLst>
                                    <p:cond delay="0"/>
                                  </p:stCondLst>
                                  <p:childTnLst>
                                    <p:set>
                                      <p:cBhvr>
                                        <p:cTn id="784" dur="1" fill="hold">
                                          <p:stCondLst>
                                            <p:cond delay="0"/>
                                          </p:stCondLst>
                                        </p:cTn>
                                        <p:tgtEl>
                                          <p:spTgt spid="687"/>
                                        </p:tgtEl>
                                        <p:attrNameLst>
                                          <p:attrName>style.visibility</p:attrName>
                                        </p:attrNameLst>
                                      </p:cBhvr>
                                      <p:to>
                                        <p:strVal val="visible"/>
                                      </p:to>
                                    </p:set>
                                    <p:animEffect transition="in" filter="fade">
                                      <p:cBhvr additive="repl">
                                        <p:cTn id="785" dur="500"/>
                                        <p:tgtEl>
                                          <p:spTgt spid="687"/>
                                        </p:tgtEl>
                                      </p:cBhvr>
                                    </p:animEffect>
                                  </p:childTnLst>
                                </p:cTn>
                              </p:par>
                            </p:childTnLst>
                          </p:cTn>
                        </p:par>
                      </p:childTnLst>
                    </p:cTn>
                  </p:par>
                  <p:par>
                    <p:cTn id="786" fill="hold">
                      <p:stCondLst>
                        <p:cond delay="indefinite"/>
                      </p:stCondLst>
                      <p:childTnLst>
                        <p:par>
                          <p:cTn id="787" fill="hold">
                            <p:stCondLst>
                              <p:cond delay="0"/>
                            </p:stCondLst>
                            <p:childTnLst>
                              <p:par>
                                <p:cTn id="788" presetID="10" presetClass="entr" fill="hold" nodeType="clickEffect">
                                  <p:stCondLst>
                                    <p:cond delay="0"/>
                                  </p:stCondLst>
                                  <p:childTnLst>
                                    <p:set>
                                      <p:cBhvr>
                                        <p:cTn id="789" dur="1" fill="hold">
                                          <p:stCondLst>
                                            <p:cond delay="0"/>
                                          </p:stCondLst>
                                        </p:cTn>
                                        <p:tgtEl>
                                          <p:spTgt spid="680"/>
                                        </p:tgtEl>
                                        <p:attrNameLst>
                                          <p:attrName>style.visibility</p:attrName>
                                        </p:attrNameLst>
                                      </p:cBhvr>
                                      <p:to>
                                        <p:strVal val="visible"/>
                                      </p:to>
                                    </p:set>
                                    <p:animEffect transition="in" filter="fade">
                                      <p:cBhvr additive="repl">
                                        <p:cTn id="790" dur="500"/>
                                        <p:tgtEl>
                                          <p:spTgt spid="680"/>
                                        </p:tgtEl>
                                      </p:cBhvr>
                                    </p:animEffect>
                                  </p:childTnLst>
                                </p:cTn>
                              </p:par>
                              <p:par>
                                <p:cTn id="791" presetID="10" presetClass="entr" fill="hold" nodeType="withEffect">
                                  <p:stCondLst>
                                    <p:cond delay="0"/>
                                  </p:stCondLst>
                                  <p:childTnLst>
                                    <p:set>
                                      <p:cBhvr>
                                        <p:cTn id="792" dur="1" fill="hold">
                                          <p:stCondLst>
                                            <p:cond delay="0"/>
                                          </p:stCondLst>
                                        </p:cTn>
                                        <p:tgtEl>
                                          <p:spTgt spid="678"/>
                                        </p:tgtEl>
                                        <p:attrNameLst>
                                          <p:attrName>style.visibility</p:attrName>
                                        </p:attrNameLst>
                                      </p:cBhvr>
                                      <p:to>
                                        <p:strVal val="visible"/>
                                      </p:to>
                                    </p:set>
                                    <p:animEffect transition="in" filter="fade">
                                      <p:cBhvr additive="repl">
                                        <p:cTn id="793" dur="500"/>
                                        <p:tgtEl>
                                          <p:spTgt spid="678"/>
                                        </p:tgtEl>
                                      </p:cBhvr>
                                    </p:animEffect>
                                  </p:childTnLst>
                                </p:cTn>
                              </p:par>
                              <p:par>
                                <p:cTn id="794" presetID="10" presetClass="entr" fill="hold" nodeType="withEffect">
                                  <p:stCondLst>
                                    <p:cond delay="0"/>
                                  </p:stCondLst>
                                  <p:childTnLst>
                                    <p:set>
                                      <p:cBhvr>
                                        <p:cTn id="795" dur="1" fill="hold">
                                          <p:stCondLst>
                                            <p:cond delay="0"/>
                                          </p:stCondLst>
                                        </p:cTn>
                                        <p:tgtEl>
                                          <p:spTgt spid="679"/>
                                        </p:tgtEl>
                                        <p:attrNameLst>
                                          <p:attrName>style.visibility</p:attrName>
                                        </p:attrNameLst>
                                      </p:cBhvr>
                                      <p:to>
                                        <p:strVal val="visible"/>
                                      </p:to>
                                    </p:set>
                                    <p:animEffect transition="in" filter="fade">
                                      <p:cBhvr additive="repl">
                                        <p:cTn id="796" dur="500"/>
                                        <p:tgtEl>
                                          <p:spTgt spid="679"/>
                                        </p:tgtEl>
                                      </p:cBhvr>
                                    </p:animEffect>
                                  </p:childTnLst>
                                </p:cTn>
                              </p:par>
                              <p:par>
                                <p:cTn id="797" presetID="10" presetClass="entr" fill="hold" nodeType="withEffect">
                                  <p:stCondLst>
                                    <p:cond delay="0"/>
                                  </p:stCondLst>
                                  <p:childTnLst>
                                    <p:set>
                                      <p:cBhvr>
                                        <p:cTn id="798" dur="1" fill="hold">
                                          <p:stCondLst>
                                            <p:cond delay="0"/>
                                          </p:stCondLst>
                                        </p:cTn>
                                        <p:tgtEl>
                                          <p:spTgt spid="681"/>
                                        </p:tgtEl>
                                        <p:attrNameLst>
                                          <p:attrName>style.visibility</p:attrName>
                                        </p:attrNameLst>
                                      </p:cBhvr>
                                      <p:to>
                                        <p:strVal val="visible"/>
                                      </p:to>
                                    </p:set>
                                    <p:animEffect transition="in" filter="fade">
                                      <p:cBhvr additive="repl">
                                        <p:cTn id="799" dur="500"/>
                                        <p:tgtEl>
                                          <p:spTgt spid="681"/>
                                        </p:tgtEl>
                                      </p:cBhvr>
                                    </p:animEffect>
                                  </p:childTnLst>
                                </p:cTn>
                              </p:par>
                              <p:par>
                                <p:cTn id="800" presetID="10" presetClass="entr" fill="hold" nodeType="withEffect">
                                  <p:stCondLst>
                                    <p:cond delay="0"/>
                                  </p:stCondLst>
                                  <p:childTnLst>
                                    <p:set>
                                      <p:cBhvr>
                                        <p:cTn id="801" dur="1" fill="hold">
                                          <p:stCondLst>
                                            <p:cond delay="0"/>
                                          </p:stCondLst>
                                        </p:cTn>
                                        <p:tgtEl>
                                          <p:spTgt spid="676"/>
                                        </p:tgtEl>
                                        <p:attrNameLst>
                                          <p:attrName>style.visibility</p:attrName>
                                        </p:attrNameLst>
                                      </p:cBhvr>
                                      <p:to>
                                        <p:strVal val="visible"/>
                                      </p:to>
                                    </p:set>
                                    <p:animEffect transition="in" filter="fade">
                                      <p:cBhvr additive="repl">
                                        <p:cTn id="802" dur="500"/>
                                        <p:tgtEl>
                                          <p:spTgt spid="676"/>
                                        </p:tgtEl>
                                      </p:cBhvr>
                                    </p:animEffect>
                                  </p:childTnLst>
                                </p:cTn>
                              </p:par>
                              <p:par>
                                <p:cTn id="803" presetID="10" presetClass="entr" fill="hold" nodeType="withEffect">
                                  <p:stCondLst>
                                    <p:cond delay="0"/>
                                  </p:stCondLst>
                                  <p:childTnLst>
                                    <p:set>
                                      <p:cBhvr>
                                        <p:cTn id="804" dur="1" fill="hold">
                                          <p:stCondLst>
                                            <p:cond delay="0"/>
                                          </p:stCondLst>
                                        </p:cTn>
                                        <p:tgtEl>
                                          <p:spTgt spid="675"/>
                                        </p:tgtEl>
                                        <p:attrNameLst>
                                          <p:attrName>style.visibility</p:attrName>
                                        </p:attrNameLst>
                                      </p:cBhvr>
                                      <p:to>
                                        <p:strVal val="visible"/>
                                      </p:to>
                                    </p:set>
                                    <p:animEffect transition="in" filter="fade">
                                      <p:cBhvr additive="repl">
                                        <p:cTn id="805" dur="500"/>
                                        <p:tgtEl>
                                          <p:spTgt spid="675"/>
                                        </p:tgtEl>
                                      </p:cBhvr>
                                    </p:animEffect>
                                  </p:childTnLst>
                                </p:cTn>
                              </p:par>
                              <p:par>
                                <p:cTn id="806" presetID="10" presetClass="entr" fill="hold" nodeType="withEffect">
                                  <p:stCondLst>
                                    <p:cond delay="0"/>
                                  </p:stCondLst>
                                  <p:childTnLst>
                                    <p:set>
                                      <p:cBhvr>
                                        <p:cTn id="807" dur="1" fill="hold">
                                          <p:stCondLst>
                                            <p:cond delay="0"/>
                                          </p:stCondLst>
                                        </p:cTn>
                                        <p:tgtEl>
                                          <p:spTgt spid="674"/>
                                        </p:tgtEl>
                                        <p:attrNameLst>
                                          <p:attrName>style.visibility</p:attrName>
                                        </p:attrNameLst>
                                      </p:cBhvr>
                                      <p:to>
                                        <p:strVal val="visible"/>
                                      </p:to>
                                    </p:set>
                                    <p:animEffect transition="in" filter="fade">
                                      <p:cBhvr additive="repl">
                                        <p:cTn id="808" dur="500"/>
                                        <p:tgtEl>
                                          <p:spTgt spid="674"/>
                                        </p:tgtEl>
                                      </p:cBhvr>
                                    </p:animEffect>
                                  </p:childTnLst>
                                </p:cTn>
                              </p:par>
                              <p:par>
                                <p:cTn id="809" presetID="10" presetClass="entr" fill="hold" nodeType="withEffect">
                                  <p:stCondLst>
                                    <p:cond delay="0"/>
                                  </p:stCondLst>
                                  <p:childTnLst>
                                    <p:set>
                                      <p:cBhvr>
                                        <p:cTn id="810" dur="1" fill="hold">
                                          <p:stCondLst>
                                            <p:cond delay="0"/>
                                          </p:stCondLst>
                                        </p:cTn>
                                        <p:tgtEl>
                                          <p:spTgt spid="695"/>
                                        </p:tgtEl>
                                        <p:attrNameLst>
                                          <p:attrName>style.visibility</p:attrName>
                                        </p:attrNameLst>
                                      </p:cBhvr>
                                      <p:to>
                                        <p:strVal val="visible"/>
                                      </p:to>
                                    </p:set>
                                    <p:animEffect transition="in" filter="fade">
                                      <p:cBhvr additive="repl">
                                        <p:cTn id="811" dur="500"/>
                                        <p:tgtEl>
                                          <p:spTgt spid="695"/>
                                        </p:tgtEl>
                                      </p:cBhvr>
                                    </p:animEffect>
                                  </p:childTnLst>
                                </p:cTn>
                              </p:par>
                              <p:par>
                                <p:cTn id="812" presetID="10" presetClass="entr" fill="hold" nodeType="withEffect">
                                  <p:stCondLst>
                                    <p:cond delay="0"/>
                                  </p:stCondLst>
                                  <p:childTnLst>
                                    <p:set>
                                      <p:cBhvr>
                                        <p:cTn id="813" dur="1" fill="hold">
                                          <p:stCondLst>
                                            <p:cond delay="0"/>
                                          </p:stCondLst>
                                        </p:cTn>
                                        <p:tgtEl>
                                          <p:spTgt spid="694"/>
                                        </p:tgtEl>
                                        <p:attrNameLst>
                                          <p:attrName>style.visibility</p:attrName>
                                        </p:attrNameLst>
                                      </p:cBhvr>
                                      <p:to>
                                        <p:strVal val="visible"/>
                                      </p:to>
                                    </p:set>
                                    <p:animEffect transition="in" filter="fade">
                                      <p:cBhvr additive="repl">
                                        <p:cTn id="814" dur="500"/>
                                        <p:tgtEl>
                                          <p:spTgt spid="694"/>
                                        </p:tgtEl>
                                      </p:cBhvr>
                                    </p:animEffect>
                                  </p:childTnLst>
                                </p:cTn>
                              </p:par>
                            </p:childTnLst>
                          </p:cTn>
                        </p:par>
                      </p:childTnLst>
                    </p:cTn>
                  </p:par>
                  <p:par>
                    <p:cTn id="815" fill="hold">
                      <p:stCondLst>
                        <p:cond delay="indefinite"/>
                      </p:stCondLst>
                      <p:childTnLst>
                        <p:par>
                          <p:cTn id="816" fill="hold">
                            <p:stCondLst>
                              <p:cond delay="0"/>
                            </p:stCondLst>
                            <p:childTnLst>
                              <p:par>
                                <p:cTn id="817" presetID="10" presetClass="entr" fill="hold" nodeType="clickEffect">
                                  <p:stCondLst>
                                    <p:cond delay="0"/>
                                  </p:stCondLst>
                                  <p:childTnLst>
                                    <p:set>
                                      <p:cBhvr>
                                        <p:cTn id="818" dur="1" fill="hold">
                                          <p:stCondLst>
                                            <p:cond delay="0"/>
                                          </p:stCondLst>
                                        </p:cTn>
                                        <p:tgtEl>
                                          <p:spTgt spid="699"/>
                                        </p:tgtEl>
                                        <p:attrNameLst>
                                          <p:attrName>style.visibility</p:attrName>
                                        </p:attrNameLst>
                                      </p:cBhvr>
                                      <p:to>
                                        <p:strVal val="visible"/>
                                      </p:to>
                                    </p:set>
                                    <p:animEffect transition="in" filter="fade">
                                      <p:cBhvr additive="repl">
                                        <p:cTn id="819" dur="500"/>
                                        <p:tgtEl>
                                          <p:spTgt spid="699"/>
                                        </p:tgtEl>
                                      </p:cBhvr>
                                    </p:animEffect>
                                  </p:childTnLst>
                                </p:cTn>
                              </p:par>
                            </p:childTnLst>
                          </p:cTn>
                        </p:par>
                      </p:childTnLst>
                    </p:cTn>
                  </p:par>
                  <p:par>
                    <p:cTn id="820" fill="hold">
                      <p:stCondLst>
                        <p:cond delay="indefinite"/>
                      </p:stCondLst>
                      <p:childTnLst>
                        <p:par>
                          <p:cTn id="821" fill="hold">
                            <p:stCondLst>
                              <p:cond delay="0"/>
                            </p:stCondLst>
                            <p:childTnLst>
                              <p:par>
                                <p:cTn id="822" presetID="42" presetClass="path" fill="hold" nodeType="clickEffect">
                                  <p:stCondLst>
                                    <p:cond delay="0"/>
                                  </p:stCondLst>
                                  <p:childTnLst>
                                    <p:animMotion origin="layout" path="M 2.22222E-006 2.96296E-006 L 0.00104 0.1125 E">
                                      <p:cBhvr>
                                        <p:cTn id="823" dur="2000" fill="hold"/>
                                        <p:tgtEl>
                                          <p:spTgt spid="699"/>
                                        </p:tgtEl>
                                        <p:attrNameLst>
                                          <p:attrName>ppt_x</p:attrName>
                                          <p:attrName>ppt_y</p:attrName>
                                        </p:attrNameLst>
                                      </p:cBhvr>
                                    </p:animMotion>
                                  </p:childTnLst>
                                </p:cTn>
                              </p:par>
                              <p:par>
                                <p:cTn id="824" presetID="10" presetClass="exit" fill="hold" nodeType="withEffect">
                                  <p:stCondLst>
                                    <p:cond delay="0"/>
                                  </p:stCondLst>
                                  <p:childTnLst>
                                    <p:animEffect transition="out" filter="fade">
                                      <p:cBhvr additive="repl">
                                        <p:cTn id="825" dur="500"/>
                                        <p:tgtEl>
                                          <p:spTgt spid="680"/>
                                        </p:tgtEl>
                                      </p:cBhvr>
                                    </p:animEffect>
                                    <p:set>
                                      <p:cBhvr>
                                        <p:cTn id="826" dur="1" fill="hold">
                                          <p:stCondLst>
                                            <p:cond delay="499"/>
                                          </p:stCondLst>
                                        </p:cTn>
                                        <p:tgtEl>
                                          <p:spTgt spid="680"/>
                                        </p:tgtEl>
                                        <p:attrNameLst>
                                          <p:attrName>style.visibility</p:attrName>
                                        </p:attrNameLst>
                                      </p:cBhvr>
                                      <p:to>
                                        <p:strVal val="hidden"/>
                                      </p:to>
                                    </p:set>
                                  </p:childTnLst>
                                </p:cTn>
                              </p:par>
                              <p:par>
                                <p:cTn id="827" presetID="10" presetClass="exit" fill="hold" nodeType="withEffect">
                                  <p:stCondLst>
                                    <p:cond delay="0"/>
                                  </p:stCondLst>
                                  <p:childTnLst>
                                    <p:animEffect transition="out" filter="fade">
                                      <p:cBhvr additive="repl">
                                        <p:cTn id="828" dur="500"/>
                                        <p:tgtEl>
                                          <p:spTgt spid="678"/>
                                        </p:tgtEl>
                                      </p:cBhvr>
                                    </p:animEffect>
                                    <p:set>
                                      <p:cBhvr>
                                        <p:cTn id="829" dur="1" fill="hold">
                                          <p:stCondLst>
                                            <p:cond delay="499"/>
                                          </p:stCondLst>
                                        </p:cTn>
                                        <p:tgtEl>
                                          <p:spTgt spid="678"/>
                                        </p:tgtEl>
                                        <p:attrNameLst>
                                          <p:attrName>style.visibility</p:attrName>
                                        </p:attrNameLst>
                                      </p:cBhvr>
                                      <p:to>
                                        <p:strVal val="hidden"/>
                                      </p:to>
                                    </p:set>
                                  </p:childTnLst>
                                </p:cTn>
                              </p:par>
                              <p:par>
                                <p:cTn id="830" presetID="10" presetClass="exit" fill="hold" nodeType="withEffect">
                                  <p:stCondLst>
                                    <p:cond delay="0"/>
                                  </p:stCondLst>
                                  <p:childTnLst>
                                    <p:animEffect transition="out" filter="fade">
                                      <p:cBhvr additive="repl">
                                        <p:cTn id="831" dur="500"/>
                                        <p:tgtEl>
                                          <p:spTgt spid="679"/>
                                        </p:tgtEl>
                                      </p:cBhvr>
                                    </p:animEffect>
                                    <p:set>
                                      <p:cBhvr>
                                        <p:cTn id="832" dur="1" fill="hold">
                                          <p:stCondLst>
                                            <p:cond delay="499"/>
                                          </p:stCondLst>
                                        </p:cTn>
                                        <p:tgtEl>
                                          <p:spTgt spid="679"/>
                                        </p:tgtEl>
                                        <p:attrNameLst>
                                          <p:attrName>style.visibility</p:attrName>
                                        </p:attrNameLst>
                                      </p:cBhvr>
                                      <p:to>
                                        <p:strVal val="hidden"/>
                                      </p:to>
                                    </p:set>
                                  </p:childTnLst>
                                </p:cTn>
                              </p:par>
                              <p:par>
                                <p:cTn id="833" presetID="10" presetClass="exit" fill="hold" nodeType="withEffect">
                                  <p:stCondLst>
                                    <p:cond delay="0"/>
                                  </p:stCondLst>
                                  <p:childTnLst>
                                    <p:animEffect transition="out" filter="fade">
                                      <p:cBhvr additive="repl">
                                        <p:cTn id="834" dur="500"/>
                                        <p:tgtEl>
                                          <p:spTgt spid="681"/>
                                        </p:tgtEl>
                                      </p:cBhvr>
                                    </p:animEffect>
                                    <p:set>
                                      <p:cBhvr>
                                        <p:cTn id="835" dur="1" fill="hold">
                                          <p:stCondLst>
                                            <p:cond delay="499"/>
                                          </p:stCondLst>
                                        </p:cTn>
                                        <p:tgtEl>
                                          <p:spTgt spid="681"/>
                                        </p:tgtEl>
                                        <p:attrNameLst>
                                          <p:attrName>style.visibility</p:attrName>
                                        </p:attrNameLst>
                                      </p:cBhvr>
                                      <p:to>
                                        <p:strVal val="hidden"/>
                                      </p:to>
                                    </p:set>
                                  </p:childTnLst>
                                </p:cTn>
                              </p:par>
                              <p:par>
                                <p:cTn id="836" presetID="10" presetClass="exit" fill="hold" nodeType="withEffect">
                                  <p:stCondLst>
                                    <p:cond delay="0"/>
                                  </p:stCondLst>
                                  <p:childTnLst>
                                    <p:animEffect transition="out" filter="fade">
                                      <p:cBhvr additive="repl">
                                        <p:cTn id="837" dur="500"/>
                                        <p:tgtEl>
                                          <p:spTgt spid="676"/>
                                        </p:tgtEl>
                                      </p:cBhvr>
                                    </p:animEffect>
                                    <p:set>
                                      <p:cBhvr>
                                        <p:cTn id="838" dur="1" fill="hold">
                                          <p:stCondLst>
                                            <p:cond delay="499"/>
                                          </p:stCondLst>
                                        </p:cTn>
                                        <p:tgtEl>
                                          <p:spTgt spid="676"/>
                                        </p:tgtEl>
                                        <p:attrNameLst>
                                          <p:attrName>style.visibility</p:attrName>
                                        </p:attrNameLst>
                                      </p:cBhvr>
                                      <p:to>
                                        <p:strVal val="hidden"/>
                                      </p:to>
                                    </p:set>
                                  </p:childTnLst>
                                </p:cTn>
                              </p:par>
                              <p:par>
                                <p:cTn id="839" presetID="10" presetClass="exit" fill="hold" nodeType="withEffect">
                                  <p:stCondLst>
                                    <p:cond delay="0"/>
                                  </p:stCondLst>
                                  <p:childTnLst>
                                    <p:animEffect transition="out" filter="fade">
                                      <p:cBhvr additive="repl">
                                        <p:cTn id="840" dur="500"/>
                                        <p:tgtEl>
                                          <p:spTgt spid="675"/>
                                        </p:tgtEl>
                                      </p:cBhvr>
                                    </p:animEffect>
                                    <p:set>
                                      <p:cBhvr>
                                        <p:cTn id="841" dur="1" fill="hold">
                                          <p:stCondLst>
                                            <p:cond delay="499"/>
                                          </p:stCondLst>
                                        </p:cTn>
                                        <p:tgtEl>
                                          <p:spTgt spid="675"/>
                                        </p:tgtEl>
                                        <p:attrNameLst>
                                          <p:attrName>style.visibility</p:attrName>
                                        </p:attrNameLst>
                                      </p:cBhvr>
                                      <p:to>
                                        <p:strVal val="hidden"/>
                                      </p:to>
                                    </p:set>
                                  </p:childTnLst>
                                </p:cTn>
                              </p:par>
                              <p:par>
                                <p:cTn id="842" presetID="10" presetClass="exit" fill="hold" nodeType="withEffect">
                                  <p:stCondLst>
                                    <p:cond delay="0"/>
                                  </p:stCondLst>
                                  <p:childTnLst>
                                    <p:animEffect transition="out" filter="fade">
                                      <p:cBhvr additive="repl">
                                        <p:cTn id="843" dur="500"/>
                                        <p:tgtEl>
                                          <p:spTgt spid="674"/>
                                        </p:tgtEl>
                                      </p:cBhvr>
                                    </p:animEffect>
                                    <p:set>
                                      <p:cBhvr>
                                        <p:cTn id="844" dur="1" fill="hold">
                                          <p:stCondLst>
                                            <p:cond delay="499"/>
                                          </p:stCondLst>
                                        </p:cTn>
                                        <p:tgtEl>
                                          <p:spTgt spid="674"/>
                                        </p:tgtEl>
                                        <p:attrNameLst>
                                          <p:attrName>style.visibility</p:attrName>
                                        </p:attrNameLst>
                                      </p:cBhvr>
                                      <p:to>
                                        <p:strVal val="hidden"/>
                                      </p:to>
                                    </p:set>
                                  </p:childTnLst>
                                </p:cTn>
                              </p:par>
                              <p:par>
                                <p:cTn id="845" presetID="10" presetClass="exit" fill="hold" nodeType="withEffect">
                                  <p:stCondLst>
                                    <p:cond delay="0"/>
                                  </p:stCondLst>
                                  <p:childTnLst>
                                    <p:animEffect transition="out" filter="fade">
                                      <p:cBhvr additive="repl">
                                        <p:cTn id="846" dur="500"/>
                                        <p:tgtEl>
                                          <p:spTgt spid="695"/>
                                        </p:tgtEl>
                                      </p:cBhvr>
                                    </p:animEffect>
                                    <p:set>
                                      <p:cBhvr>
                                        <p:cTn id="847" dur="1" fill="hold">
                                          <p:stCondLst>
                                            <p:cond delay="499"/>
                                          </p:stCondLst>
                                        </p:cTn>
                                        <p:tgtEl>
                                          <p:spTgt spid="695"/>
                                        </p:tgtEl>
                                        <p:attrNameLst>
                                          <p:attrName>style.visibility</p:attrName>
                                        </p:attrNameLst>
                                      </p:cBhvr>
                                      <p:to>
                                        <p:strVal val="hidden"/>
                                      </p:to>
                                    </p:set>
                                  </p:childTnLst>
                                </p:cTn>
                              </p:par>
                              <p:par>
                                <p:cTn id="848" presetID="10" presetClass="exit" fill="hold" nodeType="withEffect">
                                  <p:stCondLst>
                                    <p:cond delay="0"/>
                                  </p:stCondLst>
                                  <p:childTnLst>
                                    <p:animEffect transition="out" filter="fade">
                                      <p:cBhvr additive="repl">
                                        <p:cTn id="849" dur="500"/>
                                        <p:tgtEl>
                                          <p:spTgt spid="694"/>
                                        </p:tgtEl>
                                      </p:cBhvr>
                                    </p:animEffect>
                                    <p:set>
                                      <p:cBhvr>
                                        <p:cTn id="850" dur="1" fill="hold">
                                          <p:stCondLst>
                                            <p:cond delay="499"/>
                                          </p:stCondLst>
                                        </p:cTn>
                                        <p:tgtEl>
                                          <p:spTgt spid="694"/>
                                        </p:tgtEl>
                                        <p:attrNameLst>
                                          <p:attrName>style.visibility</p:attrName>
                                        </p:attrNameLst>
                                      </p:cBhvr>
                                      <p:to>
                                        <p:strVal val="hidden"/>
                                      </p:to>
                                    </p:set>
                                  </p:childTnLst>
                                </p:cTn>
                              </p:par>
                            </p:childTnLst>
                          </p:cTn>
                        </p:par>
                      </p:childTnLst>
                    </p:cTn>
                  </p:par>
                  <p:par>
                    <p:cTn id="851" fill="hold">
                      <p:stCondLst>
                        <p:cond delay="indefinite"/>
                      </p:stCondLst>
                      <p:childTnLst>
                        <p:par>
                          <p:cTn id="852" fill="hold">
                            <p:stCondLst>
                              <p:cond delay="0"/>
                            </p:stCondLst>
                            <p:childTnLst>
                              <p:par>
                                <p:cTn id="853" presetID="10" presetClass="entr" fill="hold" nodeType="clickEffect">
                                  <p:stCondLst>
                                    <p:cond delay="0"/>
                                  </p:stCondLst>
                                  <p:childTnLst>
                                    <p:set>
                                      <p:cBhvr>
                                        <p:cTn id="854" dur="1" fill="hold">
                                          <p:stCondLst>
                                            <p:cond delay="0"/>
                                          </p:stCondLst>
                                        </p:cTn>
                                        <p:tgtEl>
                                          <p:spTgt spid="678"/>
                                        </p:tgtEl>
                                        <p:attrNameLst>
                                          <p:attrName>style.visibility</p:attrName>
                                        </p:attrNameLst>
                                      </p:cBhvr>
                                      <p:to>
                                        <p:strVal val="visible"/>
                                      </p:to>
                                    </p:set>
                                    <p:animEffect transition="in" filter="fade">
                                      <p:cBhvr additive="repl">
                                        <p:cTn id="855" dur="500"/>
                                        <p:tgtEl>
                                          <p:spTgt spid="678"/>
                                        </p:tgtEl>
                                      </p:cBhvr>
                                    </p:animEffect>
                                  </p:childTnLst>
                                </p:cTn>
                              </p:par>
                              <p:par>
                                <p:cTn id="856" presetID="10" presetClass="entr" fill="hold" nodeType="withEffect">
                                  <p:stCondLst>
                                    <p:cond delay="0"/>
                                  </p:stCondLst>
                                  <p:childTnLst>
                                    <p:set>
                                      <p:cBhvr>
                                        <p:cTn id="857" dur="1" fill="hold">
                                          <p:stCondLst>
                                            <p:cond delay="0"/>
                                          </p:stCondLst>
                                        </p:cTn>
                                        <p:tgtEl>
                                          <p:spTgt spid="679"/>
                                        </p:tgtEl>
                                        <p:attrNameLst>
                                          <p:attrName>style.visibility</p:attrName>
                                        </p:attrNameLst>
                                      </p:cBhvr>
                                      <p:to>
                                        <p:strVal val="visible"/>
                                      </p:to>
                                    </p:set>
                                    <p:animEffect transition="in" filter="fade">
                                      <p:cBhvr additive="repl">
                                        <p:cTn id="858" dur="500"/>
                                        <p:tgtEl>
                                          <p:spTgt spid="679"/>
                                        </p:tgtEl>
                                      </p:cBhvr>
                                    </p:animEffect>
                                  </p:childTnLst>
                                </p:cTn>
                              </p:par>
                              <p:par>
                                <p:cTn id="859" presetID="10" presetClass="entr" fill="hold" nodeType="withEffect">
                                  <p:stCondLst>
                                    <p:cond delay="0"/>
                                  </p:stCondLst>
                                  <p:childTnLst>
                                    <p:set>
                                      <p:cBhvr>
                                        <p:cTn id="860" dur="1" fill="hold">
                                          <p:stCondLst>
                                            <p:cond delay="0"/>
                                          </p:stCondLst>
                                        </p:cTn>
                                        <p:tgtEl>
                                          <p:spTgt spid="681"/>
                                        </p:tgtEl>
                                        <p:attrNameLst>
                                          <p:attrName>style.visibility</p:attrName>
                                        </p:attrNameLst>
                                      </p:cBhvr>
                                      <p:to>
                                        <p:strVal val="visible"/>
                                      </p:to>
                                    </p:set>
                                    <p:animEffect transition="in" filter="fade">
                                      <p:cBhvr additive="repl">
                                        <p:cTn id="861" dur="500"/>
                                        <p:tgtEl>
                                          <p:spTgt spid="681"/>
                                        </p:tgtEl>
                                      </p:cBhvr>
                                    </p:animEffect>
                                  </p:childTnLst>
                                </p:cTn>
                              </p:par>
                              <p:par>
                                <p:cTn id="862" presetID="10" presetClass="entr" fill="hold" nodeType="withEffect">
                                  <p:stCondLst>
                                    <p:cond delay="0"/>
                                  </p:stCondLst>
                                  <p:childTnLst>
                                    <p:set>
                                      <p:cBhvr>
                                        <p:cTn id="863" dur="1" fill="hold">
                                          <p:stCondLst>
                                            <p:cond delay="0"/>
                                          </p:stCondLst>
                                        </p:cTn>
                                        <p:tgtEl>
                                          <p:spTgt spid="676"/>
                                        </p:tgtEl>
                                        <p:attrNameLst>
                                          <p:attrName>style.visibility</p:attrName>
                                        </p:attrNameLst>
                                      </p:cBhvr>
                                      <p:to>
                                        <p:strVal val="visible"/>
                                      </p:to>
                                    </p:set>
                                    <p:animEffect transition="in" filter="fade">
                                      <p:cBhvr additive="repl">
                                        <p:cTn id="864" dur="500"/>
                                        <p:tgtEl>
                                          <p:spTgt spid="676"/>
                                        </p:tgtEl>
                                      </p:cBhvr>
                                    </p:animEffect>
                                  </p:childTnLst>
                                </p:cTn>
                              </p:par>
                              <p:par>
                                <p:cTn id="865" presetID="10" presetClass="entr" fill="hold" nodeType="withEffect">
                                  <p:stCondLst>
                                    <p:cond delay="0"/>
                                  </p:stCondLst>
                                  <p:childTnLst>
                                    <p:set>
                                      <p:cBhvr>
                                        <p:cTn id="866" dur="1" fill="hold">
                                          <p:stCondLst>
                                            <p:cond delay="0"/>
                                          </p:stCondLst>
                                        </p:cTn>
                                        <p:tgtEl>
                                          <p:spTgt spid="675"/>
                                        </p:tgtEl>
                                        <p:attrNameLst>
                                          <p:attrName>style.visibility</p:attrName>
                                        </p:attrNameLst>
                                      </p:cBhvr>
                                      <p:to>
                                        <p:strVal val="visible"/>
                                      </p:to>
                                    </p:set>
                                    <p:animEffect transition="in" filter="fade">
                                      <p:cBhvr additive="repl">
                                        <p:cTn id="867" dur="500"/>
                                        <p:tgtEl>
                                          <p:spTgt spid="675"/>
                                        </p:tgtEl>
                                      </p:cBhvr>
                                    </p:animEffect>
                                  </p:childTnLst>
                                </p:cTn>
                              </p:par>
                              <p:par>
                                <p:cTn id="868" presetID="10" presetClass="entr" fill="hold" nodeType="withEffect">
                                  <p:stCondLst>
                                    <p:cond delay="0"/>
                                  </p:stCondLst>
                                  <p:childTnLst>
                                    <p:set>
                                      <p:cBhvr>
                                        <p:cTn id="869" dur="1" fill="hold">
                                          <p:stCondLst>
                                            <p:cond delay="0"/>
                                          </p:stCondLst>
                                        </p:cTn>
                                        <p:tgtEl>
                                          <p:spTgt spid="695"/>
                                        </p:tgtEl>
                                        <p:attrNameLst>
                                          <p:attrName>style.visibility</p:attrName>
                                        </p:attrNameLst>
                                      </p:cBhvr>
                                      <p:to>
                                        <p:strVal val="visible"/>
                                      </p:to>
                                    </p:set>
                                    <p:animEffect transition="in" filter="fade">
                                      <p:cBhvr additive="repl">
                                        <p:cTn id="870" dur="500"/>
                                        <p:tgtEl>
                                          <p:spTgt spid="695"/>
                                        </p:tgtEl>
                                      </p:cBhvr>
                                    </p:animEffect>
                                  </p:childTnLst>
                                </p:cTn>
                              </p:par>
                              <p:par>
                                <p:cTn id="871" presetID="10" presetClass="entr" fill="hold" nodeType="withEffect">
                                  <p:stCondLst>
                                    <p:cond delay="0"/>
                                  </p:stCondLst>
                                  <p:childTnLst>
                                    <p:set>
                                      <p:cBhvr>
                                        <p:cTn id="872" dur="1" fill="hold">
                                          <p:stCondLst>
                                            <p:cond delay="0"/>
                                          </p:stCondLst>
                                        </p:cTn>
                                        <p:tgtEl>
                                          <p:spTgt spid="694"/>
                                        </p:tgtEl>
                                        <p:attrNameLst>
                                          <p:attrName>style.visibility</p:attrName>
                                        </p:attrNameLst>
                                      </p:cBhvr>
                                      <p:to>
                                        <p:strVal val="visible"/>
                                      </p:to>
                                    </p:set>
                                    <p:animEffect transition="in" filter="fade">
                                      <p:cBhvr additive="repl">
                                        <p:cTn id="873" dur="500"/>
                                        <p:tgtEl>
                                          <p:spTgt spid="694"/>
                                        </p:tgtEl>
                                      </p:cBhvr>
                                    </p:animEffect>
                                  </p:childTnLst>
                                </p:cTn>
                              </p:par>
                              <p:par>
                                <p:cTn id="874" presetID="10" presetClass="entr" fill="hold" nodeType="withEffect">
                                  <p:stCondLst>
                                    <p:cond delay="0"/>
                                  </p:stCondLst>
                                  <p:childTnLst>
                                    <p:set>
                                      <p:cBhvr>
                                        <p:cTn id="875" dur="1" fill="hold">
                                          <p:stCondLst>
                                            <p:cond delay="0"/>
                                          </p:stCondLst>
                                        </p:cTn>
                                        <p:tgtEl>
                                          <p:spTgt spid="696"/>
                                        </p:tgtEl>
                                        <p:attrNameLst>
                                          <p:attrName>style.visibility</p:attrName>
                                        </p:attrNameLst>
                                      </p:cBhvr>
                                      <p:to>
                                        <p:strVal val="visible"/>
                                      </p:to>
                                    </p:set>
                                    <p:animEffect transition="in" filter="fade">
                                      <p:cBhvr additive="repl">
                                        <p:cTn id="876" dur="500"/>
                                        <p:tgtEl>
                                          <p:spTgt spid="696"/>
                                        </p:tgtEl>
                                      </p:cBhvr>
                                    </p:animEffect>
                                  </p:childTnLst>
                                </p:cTn>
                              </p:par>
                            </p:childTnLst>
                          </p:cTn>
                        </p:par>
                      </p:childTnLst>
                    </p:cTn>
                  </p:par>
                  <p:par>
                    <p:cTn id="877" fill="hold">
                      <p:stCondLst>
                        <p:cond delay="indefinite"/>
                      </p:stCondLst>
                      <p:childTnLst>
                        <p:par>
                          <p:cTn id="878" fill="hold">
                            <p:stCondLst>
                              <p:cond delay="0"/>
                            </p:stCondLst>
                            <p:childTnLst>
                              <p:par>
                                <p:cTn id="879" presetID="10" presetClass="entr" fill="hold" nodeType="clickEffect">
                                  <p:stCondLst>
                                    <p:cond delay="0"/>
                                  </p:stCondLst>
                                  <p:childTnLst>
                                    <p:set>
                                      <p:cBhvr>
                                        <p:cTn id="880" dur="1" fill="hold">
                                          <p:stCondLst>
                                            <p:cond delay="0"/>
                                          </p:stCondLst>
                                        </p:cTn>
                                        <p:tgtEl>
                                          <p:spTgt spid="700"/>
                                        </p:tgtEl>
                                        <p:attrNameLst>
                                          <p:attrName>style.visibility</p:attrName>
                                        </p:attrNameLst>
                                      </p:cBhvr>
                                      <p:to>
                                        <p:strVal val="visible"/>
                                      </p:to>
                                    </p:set>
                                    <p:animEffect transition="in" filter="fade">
                                      <p:cBhvr additive="repl">
                                        <p:cTn id="881" dur="500"/>
                                        <p:tgtEl>
                                          <p:spTgt spid="700"/>
                                        </p:tgtEl>
                                      </p:cBhvr>
                                    </p:animEffect>
                                  </p:childTnLst>
                                </p:cTn>
                              </p:par>
                            </p:childTnLst>
                          </p:cTn>
                        </p:par>
                      </p:childTnLst>
                    </p:cTn>
                  </p:par>
                  <p:par>
                    <p:cTn id="882" fill="hold">
                      <p:stCondLst>
                        <p:cond delay="indefinite"/>
                      </p:stCondLst>
                      <p:childTnLst>
                        <p:par>
                          <p:cTn id="883" fill="hold">
                            <p:stCondLst>
                              <p:cond delay="0"/>
                            </p:stCondLst>
                            <p:childTnLst>
                              <p:par>
                                <p:cTn id="884" presetID="42" presetClass="path" fill="hold" nodeType="clickEffect">
                                  <p:stCondLst>
                                    <p:cond delay="0"/>
                                  </p:stCondLst>
                                  <p:childTnLst>
                                    <p:animMotion origin="layout" path="M 5E-006 1.48148E-006 L 0.00122 0.11227 E">
                                      <p:cBhvr>
                                        <p:cTn id="885" dur="2000" fill="hold"/>
                                        <p:tgtEl>
                                          <p:spTgt spid="700"/>
                                        </p:tgtEl>
                                        <p:attrNameLst>
                                          <p:attrName>ppt_x</p:attrName>
                                          <p:attrName>ppt_y</p:attrName>
                                        </p:attrNameLst>
                                      </p:cBhvr>
                                    </p:animMotion>
                                  </p:childTnLst>
                                </p:cTn>
                              </p:par>
                              <p:par>
                                <p:cTn id="886" presetID="10" presetClass="exit" fill="hold" nodeType="withEffect">
                                  <p:stCondLst>
                                    <p:cond delay="0"/>
                                  </p:stCondLst>
                                  <p:childTnLst>
                                    <p:animEffect transition="out" filter="fade">
                                      <p:cBhvr additive="repl">
                                        <p:cTn id="887" dur="500"/>
                                        <p:tgtEl>
                                          <p:spTgt spid="678"/>
                                        </p:tgtEl>
                                      </p:cBhvr>
                                    </p:animEffect>
                                    <p:set>
                                      <p:cBhvr>
                                        <p:cTn id="888" dur="1" fill="hold">
                                          <p:stCondLst>
                                            <p:cond delay="499"/>
                                          </p:stCondLst>
                                        </p:cTn>
                                        <p:tgtEl>
                                          <p:spTgt spid="678"/>
                                        </p:tgtEl>
                                        <p:attrNameLst>
                                          <p:attrName>style.visibility</p:attrName>
                                        </p:attrNameLst>
                                      </p:cBhvr>
                                      <p:to>
                                        <p:strVal val="hidden"/>
                                      </p:to>
                                    </p:set>
                                  </p:childTnLst>
                                </p:cTn>
                              </p:par>
                              <p:par>
                                <p:cTn id="889" presetID="10" presetClass="exit" fill="hold" nodeType="withEffect">
                                  <p:stCondLst>
                                    <p:cond delay="0"/>
                                  </p:stCondLst>
                                  <p:childTnLst>
                                    <p:animEffect transition="out" filter="fade">
                                      <p:cBhvr additive="repl">
                                        <p:cTn id="890" dur="500"/>
                                        <p:tgtEl>
                                          <p:spTgt spid="679"/>
                                        </p:tgtEl>
                                      </p:cBhvr>
                                    </p:animEffect>
                                    <p:set>
                                      <p:cBhvr>
                                        <p:cTn id="891" dur="1" fill="hold">
                                          <p:stCondLst>
                                            <p:cond delay="499"/>
                                          </p:stCondLst>
                                        </p:cTn>
                                        <p:tgtEl>
                                          <p:spTgt spid="679"/>
                                        </p:tgtEl>
                                        <p:attrNameLst>
                                          <p:attrName>style.visibility</p:attrName>
                                        </p:attrNameLst>
                                      </p:cBhvr>
                                      <p:to>
                                        <p:strVal val="hidden"/>
                                      </p:to>
                                    </p:set>
                                  </p:childTnLst>
                                </p:cTn>
                              </p:par>
                              <p:par>
                                <p:cTn id="892" presetID="10" presetClass="exit" fill="hold" nodeType="withEffect">
                                  <p:stCondLst>
                                    <p:cond delay="0"/>
                                  </p:stCondLst>
                                  <p:childTnLst>
                                    <p:animEffect transition="out" filter="fade">
                                      <p:cBhvr additive="repl">
                                        <p:cTn id="893" dur="500"/>
                                        <p:tgtEl>
                                          <p:spTgt spid="681"/>
                                        </p:tgtEl>
                                      </p:cBhvr>
                                    </p:animEffect>
                                    <p:set>
                                      <p:cBhvr>
                                        <p:cTn id="894" dur="1" fill="hold">
                                          <p:stCondLst>
                                            <p:cond delay="499"/>
                                          </p:stCondLst>
                                        </p:cTn>
                                        <p:tgtEl>
                                          <p:spTgt spid="681"/>
                                        </p:tgtEl>
                                        <p:attrNameLst>
                                          <p:attrName>style.visibility</p:attrName>
                                        </p:attrNameLst>
                                      </p:cBhvr>
                                      <p:to>
                                        <p:strVal val="hidden"/>
                                      </p:to>
                                    </p:set>
                                  </p:childTnLst>
                                </p:cTn>
                              </p:par>
                              <p:par>
                                <p:cTn id="895" presetID="10" presetClass="exit" fill="hold" nodeType="withEffect">
                                  <p:stCondLst>
                                    <p:cond delay="0"/>
                                  </p:stCondLst>
                                  <p:childTnLst>
                                    <p:animEffect transition="out" filter="fade">
                                      <p:cBhvr additive="repl">
                                        <p:cTn id="896" dur="500"/>
                                        <p:tgtEl>
                                          <p:spTgt spid="676"/>
                                        </p:tgtEl>
                                      </p:cBhvr>
                                    </p:animEffect>
                                    <p:set>
                                      <p:cBhvr>
                                        <p:cTn id="897" dur="1" fill="hold">
                                          <p:stCondLst>
                                            <p:cond delay="499"/>
                                          </p:stCondLst>
                                        </p:cTn>
                                        <p:tgtEl>
                                          <p:spTgt spid="676"/>
                                        </p:tgtEl>
                                        <p:attrNameLst>
                                          <p:attrName>style.visibility</p:attrName>
                                        </p:attrNameLst>
                                      </p:cBhvr>
                                      <p:to>
                                        <p:strVal val="hidden"/>
                                      </p:to>
                                    </p:set>
                                  </p:childTnLst>
                                </p:cTn>
                              </p:par>
                              <p:par>
                                <p:cTn id="898" presetID="10" presetClass="exit" fill="hold" nodeType="withEffect">
                                  <p:stCondLst>
                                    <p:cond delay="0"/>
                                  </p:stCondLst>
                                  <p:childTnLst>
                                    <p:animEffect transition="out" filter="fade">
                                      <p:cBhvr additive="repl">
                                        <p:cTn id="899" dur="500"/>
                                        <p:tgtEl>
                                          <p:spTgt spid="675"/>
                                        </p:tgtEl>
                                      </p:cBhvr>
                                    </p:animEffect>
                                    <p:set>
                                      <p:cBhvr>
                                        <p:cTn id="900" dur="1" fill="hold">
                                          <p:stCondLst>
                                            <p:cond delay="499"/>
                                          </p:stCondLst>
                                        </p:cTn>
                                        <p:tgtEl>
                                          <p:spTgt spid="675"/>
                                        </p:tgtEl>
                                        <p:attrNameLst>
                                          <p:attrName>style.visibility</p:attrName>
                                        </p:attrNameLst>
                                      </p:cBhvr>
                                      <p:to>
                                        <p:strVal val="hidden"/>
                                      </p:to>
                                    </p:set>
                                  </p:childTnLst>
                                </p:cTn>
                              </p:par>
                              <p:par>
                                <p:cTn id="901" presetID="10" presetClass="exit" fill="hold" nodeType="withEffect">
                                  <p:stCondLst>
                                    <p:cond delay="0"/>
                                  </p:stCondLst>
                                  <p:childTnLst>
                                    <p:animEffect transition="out" filter="fade">
                                      <p:cBhvr additive="repl">
                                        <p:cTn id="902" dur="500"/>
                                        <p:tgtEl>
                                          <p:spTgt spid="674"/>
                                        </p:tgtEl>
                                      </p:cBhvr>
                                    </p:animEffect>
                                    <p:set>
                                      <p:cBhvr>
                                        <p:cTn id="903" dur="1" fill="hold">
                                          <p:stCondLst>
                                            <p:cond delay="499"/>
                                          </p:stCondLst>
                                        </p:cTn>
                                        <p:tgtEl>
                                          <p:spTgt spid="674"/>
                                        </p:tgtEl>
                                        <p:attrNameLst>
                                          <p:attrName>style.visibility</p:attrName>
                                        </p:attrNameLst>
                                      </p:cBhvr>
                                      <p:to>
                                        <p:strVal val="hidden"/>
                                      </p:to>
                                    </p:set>
                                  </p:childTnLst>
                                </p:cTn>
                              </p:par>
                              <p:par>
                                <p:cTn id="904" presetID="10" presetClass="exit" fill="hold" nodeType="withEffect">
                                  <p:stCondLst>
                                    <p:cond delay="0"/>
                                  </p:stCondLst>
                                  <p:childTnLst>
                                    <p:animEffect transition="out" filter="fade">
                                      <p:cBhvr additive="repl">
                                        <p:cTn id="905" dur="500"/>
                                        <p:tgtEl>
                                          <p:spTgt spid="695"/>
                                        </p:tgtEl>
                                      </p:cBhvr>
                                    </p:animEffect>
                                    <p:set>
                                      <p:cBhvr>
                                        <p:cTn id="906" dur="1" fill="hold">
                                          <p:stCondLst>
                                            <p:cond delay="499"/>
                                          </p:stCondLst>
                                        </p:cTn>
                                        <p:tgtEl>
                                          <p:spTgt spid="695"/>
                                        </p:tgtEl>
                                        <p:attrNameLst>
                                          <p:attrName>style.visibility</p:attrName>
                                        </p:attrNameLst>
                                      </p:cBhvr>
                                      <p:to>
                                        <p:strVal val="hidden"/>
                                      </p:to>
                                    </p:set>
                                  </p:childTnLst>
                                </p:cTn>
                              </p:par>
                              <p:par>
                                <p:cTn id="907" presetID="10" presetClass="exit" fill="hold" nodeType="withEffect">
                                  <p:stCondLst>
                                    <p:cond delay="0"/>
                                  </p:stCondLst>
                                  <p:childTnLst>
                                    <p:animEffect transition="out" filter="fade">
                                      <p:cBhvr additive="repl">
                                        <p:cTn id="908" dur="500"/>
                                        <p:tgtEl>
                                          <p:spTgt spid="694"/>
                                        </p:tgtEl>
                                      </p:cBhvr>
                                    </p:animEffect>
                                    <p:set>
                                      <p:cBhvr>
                                        <p:cTn id="909" dur="1" fill="hold">
                                          <p:stCondLst>
                                            <p:cond delay="499"/>
                                          </p:stCondLst>
                                        </p:cTn>
                                        <p:tgtEl>
                                          <p:spTgt spid="694"/>
                                        </p:tgtEl>
                                        <p:attrNameLst>
                                          <p:attrName>style.visibility</p:attrName>
                                        </p:attrNameLst>
                                      </p:cBhvr>
                                      <p:to>
                                        <p:strVal val="hidden"/>
                                      </p:to>
                                    </p:set>
                                  </p:childTnLst>
                                </p:cTn>
                              </p:par>
                              <p:par>
                                <p:cTn id="910" presetID="10" presetClass="exit" fill="hold" nodeType="withEffect">
                                  <p:stCondLst>
                                    <p:cond delay="0"/>
                                  </p:stCondLst>
                                  <p:childTnLst>
                                    <p:animEffect transition="out" filter="fade">
                                      <p:cBhvr additive="repl">
                                        <p:cTn id="911" dur="500"/>
                                        <p:tgtEl>
                                          <p:spTgt spid="696"/>
                                        </p:tgtEl>
                                      </p:cBhvr>
                                    </p:animEffect>
                                    <p:set>
                                      <p:cBhvr>
                                        <p:cTn id="912" dur="1" fill="hold">
                                          <p:stCondLst>
                                            <p:cond delay="499"/>
                                          </p:stCondLst>
                                        </p:cTn>
                                        <p:tgtEl>
                                          <p:spTgt spid="696"/>
                                        </p:tgtEl>
                                        <p:attrNameLst>
                                          <p:attrName>style.visibility</p:attrName>
                                        </p:attrNameLst>
                                      </p:cBhvr>
                                      <p:to>
                                        <p:strVal val="hidden"/>
                                      </p:to>
                                    </p:set>
                                  </p:childTnLst>
                                </p:cTn>
                              </p:par>
                            </p:childTnLst>
                          </p:cTn>
                        </p:par>
                        <p:par>
                          <p:cTn id="913" fill="hold">
                            <p:stCondLst>
                              <p:cond delay="2000"/>
                            </p:stCondLst>
                            <p:childTnLst>
                              <p:par>
                                <p:cTn id="914" presetID="10" presetClass="exit" fill="hold" nodeType="afterEffect">
                                  <p:stCondLst>
                                    <p:cond delay="0"/>
                                  </p:stCondLst>
                                  <p:childTnLst>
                                    <p:animEffect transition="out" filter="fade">
                                      <p:cBhvr additive="repl">
                                        <p:cTn id="915" dur="500"/>
                                        <p:tgtEl>
                                          <p:spTgt spid="699"/>
                                        </p:tgtEl>
                                      </p:cBhvr>
                                    </p:animEffect>
                                    <p:set>
                                      <p:cBhvr>
                                        <p:cTn id="916" dur="1" fill="hold">
                                          <p:stCondLst>
                                            <p:cond delay="499"/>
                                          </p:stCondLst>
                                        </p:cTn>
                                        <p:tgtEl>
                                          <p:spTgt spid="699"/>
                                        </p:tgtEl>
                                        <p:attrNameLst>
                                          <p:attrName>style.visibility</p:attrName>
                                        </p:attrNameLst>
                                      </p:cBhvr>
                                      <p:to>
                                        <p:strVal val="hidden"/>
                                      </p:to>
                                    </p:set>
                                  </p:childTnLst>
                                </p:cTn>
                              </p:par>
                              <p:par>
                                <p:cTn id="917" presetID="10" presetClass="exit" fill="hold" nodeType="withEffect">
                                  <p:stCondLst>
                                    <p:cond delay="0"/>
                                  </p:stCondLst>
                                  <p:childTnLst>
                                    <p:animEffect transition="out" filter="fade">
                                      <p:cBhvr additive="repl">
                                        <p:cTn id="918" dur="500"/>
                                        <p:tgtEl>
                                          <p:spTgt spid="700"/>
                                        </p:tgtEl>
                                      </p:cBhvr>
                                    </p:animEffect>
                                    <p:set>
                                      <p:cBhvr>
                                        <p:cTn id="919" dur="1" fill="hold">
                                          <p:stCondLst>
                                            <p:cond delay="499"/>
                                          </p:stCondLst>
                                        </p:cTn>
                                        <p:tgtEl>
                                          <p:spTgt spid="700"/>
                                        </p:tgtEl>
                                        <p:attrNameLst>
                                          <p:attrName>style.visibility</p:attrName>
                                        </p:attrNameLst>
                                      </p:cBhvr>
                                      <p:to>
                                        <p:strVal val="hidden"/>
                                      </p:to>
                                    </p:set>
                                  </p:childTnLst>
                                </p:cTn>
                              </p:par>
                              <p:par>
                                <p:cTn id="920" presetID="10" presetClass="entr" fill="hold" nodeType="withEffect">
                                  <p:stCondLst>
                                    <p:cond delay="0"/>
                                  </p:stCondLst>
                                  <p:childTnLst>
                                    <p:set>
                                      <p:cBhvr>
                                        <p:cTn id="921" dur="1" fill="hold">
                                          <p:stCondLst>
                                            <p:cond delay="0"/>
                                          </p:stCondLst>
                                        </p:cTn>
                                        <p:tgtEl>
                                          <p:spTgt spid="701"/>
                                        </p:tgtEl>
                                        <p:attrNameLst>
                                          <p:attrName>style.visibility</p:attrName>
                                        </p:attrNameLst>
                                      </p:cBhvr>
                                      <p:to>
                                        <p:strVal val="visible"/>
                                      </p:to>
                                    </p:set>
                                    <p:animEffect transition="in" filter="fade">
                                      <p:cBhvr additive="repl">
                                        <p:cTn id="922" dur="500"/>
                                        <p:tgtEl>
                                          <p:spTgt spid="701"/>
                                        </p:tgtEl>
                                      </p:cBhvr>
                                    </p:animEffect>
                                  </p:childTnLst>
                                </p:cTn>
                              </p:par>
                            </p:childTnLst>
                          </p:cTn>
                        </p:par>
                      </p:childTnLst>
                    </p:cTn>
                  </p:par>
                  <p:par>
                    <p:cTn id="923" fill="hold">
                      <p:stCondLst>
                        <p:cond delay="indefinite"/>
                      </p:stCondLst>
                      <p:childTnLst>
                        <p:par>
                          <p:cTn id="924" fill="hold">
                            <p:stCondLst>
                              <p:cond delay="0"/>
                            </p:stCondLst>
                            <p:childTnLst>
                              <p:par>
                                <p:cTn id="925" presetID="42" presetClass="path" fill="hold" nodeType="clickEffect">
                                  <p:stCondLst>
                                    <p:cond delay="0"/>
                                  </p:stCondLst>
                                  <p:childTnLst>
                                    <p:animMotion origin="layout" path="M 5E-006 2.96296E-006 L 5E-006 0.11412 E">
                                      <p:cBhvr>
                                        <p:cTn id="926" dur="2000" fill="hold"/>
                                        <p:tgtEl>
                                          <p:spTgt spid="701"/>
                                        </p:tgtEl>
                                        <p:attrNameLst>
                                          <p:attrName>ppt_x</p:attrName>
                                          <p:attrName>ppt_y</p:attrName>
                                        </p:attrNameLst>
                                      </p:cBhvr>
                                    </p:animMotion>
                                  </p:childTnLst>
                                </p:cTn>
                              </p:par>
                              <p:par>
                                <p:cTn id="927" presetID="10" presetClass="exit" fill="hold" nodeType="withEffect">
                                  <p:stCondLst>
                                    <p:cond delay="0"/>
                                  </p:stCondLst>
                                  <p:childTnLst>
                                    <p:animEffect transition="out" filter="fade">
                                      <p:cBhvr additive="repl">
                                        <p:cTn id="928" dur="500"/>
                                        <p:tgtEl>
                                          <p:spTgt spid="647"/>
                                        </p:tgtEl>
                                      </p:cBhvr>
                                    </p:animEffect>
                                    <p:set>
                                      <p:cBhvr>
                                        <p:cTn id="929" dur="1" fill="hold">
                                          <p:stCondLst>
                                            <p:cond delay="499"/>
                                          </p:stCondLst>
                                        </p:cTn>
                                        <p:tgtEl>
                                          <p:spTgt spid="647"/>
                                        </p:tgtEl>
                                        <p:attrNameLst>
                                          <p:attrName>style.visibility</p:attrName>
                                        </p:attrNameLst>
                                      </p:cBhvr>
                                      <p:to>
                                        <p:strVal val="hidden"/>
                                      </p:to>
                                    </p:set>
                                  </p:childTnLst>
                                </p:cTn>
                              </p:par>
                              <p:par>
                                <p:cTn id="930" presetID="10" presetClass="exit" fill="hold" nodeType="withEffect">
                                  <p:stCondLst>
                                    <p:cond delay="0"/>
                                  </p:stCondLst>
                                  <p:childTnLst>
                                    <p:animEffect transition="out" filter="fade">
                                      <p:cBhvr additive="repl">
                                        <p:cTn id="931" dur="500"/>
                                        <p:tgtEl>
                                          <p:spTgt spid="646"/>
                                        </p:tgtEl>
                                      </p:cBhvr>
                                    </p:animEffect>
                                    <p:set>
                                      <p:cBhvr>
                                        <p:cTn id="932" dur="1" fill="hold">
                                          <p:stCondLst>
                                            <p:cond delay="499"/>
                                          </p:stCondLst>
                                        </p:cTn>
                                        <p:tgtEl>
                                          <p:spTgt spid="646"/>
                                        </p:tgtEl>
                                        <p:attrNameLst>
                                          <p:attrName>style.visibility</p:attrName>
                                        </p:attrNameLst>
                                      </p:cBhvr>
                                      <p:to>
                                        <p:strVal val="hidden"/>
                                      </p:to>
                                    </p:set>
                                  </p:childTnLst>
                                </p:cTn>
                              </p:par>
                              <p:par>
                                <p:cTn id="933" presetID="10" presetClass="exit" fill="hold" nodeType="withEffect">
                                  <p:stCondLst>
                                    <p:cond delay="0"/>
                                  </p:stCondLst>
                                  <p:childTnLst>
                                    <p:animEffect transition="out" filter="fade">
                                      <p:cBhvr additive="repl">
                                        <p:cTn id="934" dur="500"/>
                                        <p:tgtEl>
                                          <p:spTgt spid="671"/>
                                        </p:tgtEl>
                                      </p:cBhvr>
                                    </p:animEffect>
                                    <p:set>
                                      <p:cBhvr>
                                        <p:cTn id="935" dur="1" fill="hold">
                                          <p:stCondLst>
                                            <p:cond delay="499"/>
                                          </p:stCondLst>
                                        </p:cTn>
                                        <p:tgtEl>
                                          <p:spTgt spid="671"/>
                                        </p:tgtEl>
                                        <p:attrNameLst>
                                          <p:attrName>style.visibility</p:attrName>
                                        </p:attrNameLst>
                                      </p:cBhvr>
                                      <p:to>
                                        <p:strVal val="hidden"/>
                                      </p:to>
                                    </p:set>
                                  </p:childTnLst>
                                </p:cTn>
                              </p:par>
                              <p:par>
                                <p:cTn id="936" presetID="10" presetClass="exit" fill="hold" nodeType="withEffect">
                                  <p:stCondLst>
                                    <p:cond delay="0"/>
                                  </p:stCondLst>
                                  <p:childTnLst>
                                    <p:animEffect transition="out" filter="fade">
                                      <p:cBhvr additive="repl">
                                        <p:cTn id="937" dur="500"/>
                                        <p:tgtEl>
                                          <p:spTgt spid="672"/>
                                        </p:tgtEl>
                                      </p:cBhvr>
                                    </p:animEffect>
                                    <p:set>
                                      <p:cBhvr>
                                        <p:cTn id="938" dur="1" fill="hold">
                                          <p:stCondLst>
                                            <p:cond delay="499"/>
                                          </p:stCondLst>
                                        </p:cTn>
                                        <p:tgtEl>
                                          <p:spTgt spid="672"/>
                                        </p:tgtEl>
                                        <p:attrNameLst>
                                          <p:attrName>style.visibility</p:attrName>
                                        </p:attrNameLst>
                                      </p:cBhvr>
                                      <p:to>
                                        <p:strVal val="hidden"/>
                                      </p:to>
                                    </p:set>
                                  </p:childTnLst>
                                </p:cTn>
                              </p:par>
                              <p:par>
                                <p:cTn id="939" presetID="10" presetClass="exit" fill="hold" nodeType="withEffect">
                                  <p:stCondLst>
                                    <p:cond delay="0"/>
                                  </p:stCondLst>
                                  <p:childTnLst>
                                    <p:animEffect transition="out" filter="fade">
                                      <p:cBhvr additive="repl">
                                        <p:cTn id="940" dur="500"/>
                                        <p:tgtEl>
                                          <p:spTgt spid="673"/>
                                        </p:tgtEl>
                                      </p:cBhvr>
                                    </p:animEffect>
                                    <p:set>
                                      <p:cBhvr>
                                        <p:cTn id="941" dur="1" fill="hold">
                                          <p:stCondLst>
                                            <p:cond delay="499"/>
                                          </p:stCondLst>
                                        </p:cTn>
                                        <p:tgtEl>
                                          <p:spTgt spid="673"/>
                                        </p:tgtEl>
                                        <p:attrNameLst>
                                          <p:attrName>style.visibility</p:attrName>
                                        </p:attrNameLst>
                                      </p:cBhvr>
                                      <p:to>
                                        <p:strVal val="hidden"/>
                                      </p:to>
                                    </p:set>
                                  </p:childTnLst>
                                </p:cTn>
                              </p:par>
                              <p:par>
                                <p:cTn id="942" presetID="10" presetClass="exit" fill="hold" nodeType="withEffect">
                                  <p:stCondLst>
                                    <p:cond delay="0"/>
                                  </p:stCondLst>
                                  <p:childTnLst>
                                    <p:animEffect transition="out" filter="fade">
                                      <p:cBhvr additive="repl">
                                        <p:cTn id="943" dur="500"/>
                                        <p:tgtEl>
                                          <p:spTgt spid="669"/>
                                        </p:tgtEl>
                                      </p:cBhvr>
                                    </p:animEffect>
                                    <p:set>
                                      <p:cBhvr>
                                        <p:cTn id="944" dur="1" fill="hold">
                                          <p:stCondLst>
                                            <p:cond delay="499"/>
                                          </p:stCondLst>
                                        </p:cTn>
                                        <p:tgtEl>
                                          <p:spTgt spid="669"/>
                                        </p:tgtEl>
                                        <p:attrNameLst>
                                          <p:attrName>style.visibility</p:attrName>
                                        </p:attrNameLst>
                                      </p:cBhvr>
                                      <p:to>
                                        <p:strVal val="hidden"/>
                                      </p:to>
                                    </p:set>
                                  </p:childTnLst>
                                </p:cTn>
                              </p:par>
                              <p:par>
                                <p:cTn id="945" presetID="10" presetClass="exit" fill="hold" nodeType="withEffect">
                                  <p:stCondLst>
                                    <p:cond delay="0"/>
                                  </p:stCondLst>
                                  <p:childTnLst>
                                    <p:animEffect transition="out" filter="fade">
                                      <p:cBhvr additive="repl">
                                        <p:cTn id="946" dur="500"/>
                                        <p:tgtEl>
                                          <p:spTgt spid="667"/>
                                        </p:tgtEl>
                                      </p:cBhvr>
                                    </p:animEffect>
                                    <p:set>
                                      <p:cBhvr>
                                        <p:cTn id="947" dur="1" fill="hold">
                                          <p:stCondLst>
                                            <p:cond delay="499"/>
                                          </p:stCondLst>
                                        </p:cTn>
                                        <p:tgtEl>
                                          <p:spTgt spid="667"/>
                                        </p:tgtEl>
                                        <p:attrNameLst>
                                          <p:attrName>style.visibility</p:attrName>
                                        </p:attrNameLst>
                                      </p:cBhvr>
                                      <p:to>
                                        <p:strVal val="hidden"/>
                                      </p:to>
                                    </p:set>
                                  </p:childTnLst>
                                </p:cTn>
                              </p:par>
                              <p:par>
                                <p:cTn id="948" presetID="10" presetClass="exit" fill="hold" nodeType="withEffect">
                                  <p:stCondLst>
                                    <p:cond delay="0"/>
                                  </p:stCondLst>
                                  <p:childTnLst>
                                    <p:animEffect transition="out" filter="fade">
                                      <p:cBhvr additive="repl">
                                        <p:cTn id="949" dur="500"/>
                                        <p:tgtEl>
                                          <p:spTgt spid="687"/>
                                        </p:tgtEl>
                                      </p:cBhvr>
                                    </p:animEffect>
                                    <p:set>
                                      <p:cBhvr>
                                        <p:cTn id="950" dur="1" fill="hold">
                                          <p:stCondLst>
                                            <p:cond delay="499"/>
                                          </p:stCondLst>
                                        </p:cTn>
                                        <p:tgtEl>
                                          <p:spTgt spid="687"/>
                                        </p:tgtEl>
                                        <p:attrNameLst>
                                          <p:attrName>style.visibility</p:attrName>
                                        </p:attrNameLst>
                                      </p:cBhvr>
                                      <p:to>
                                        <p:strVal val="hidden"/>
                                      </p:to>
                                    </p:set>
                                  </p:childTnLst>
                                </p:cTn>
                              </p:par>
                              <p:par>
                                <p:cTn id="951" presetID="10" presetClass="exit" fill="hold" nodeType="withEffect">
                                  <p:stCondLst>
                                    <p:cond delay="0"/>
                                  </p:stCondLst>
                                  <p:childTnLst>
                                    <p:animEffect transition="out" filter="fade">
                                      <p:cBhvr additive="repl">
                                        <p:cTn id="952" dur="500"/>
                                        <p:tgtEl>
                                          <p:spTgt spid="668"/>
                                        </p:tgtEl>
                                      </p:cBhvr>
                                    </p:animEffect>
                                    <p:set>
                                      <p:cBhvr>
                                        <p:cTn id="953" dur="1" fill="hold">
                                          <p:stCondLst>
                                            <p:cond delay="499"/>
                                          </p:stCondLst>
                                        </p:cTn>
                                        <p:tgtEl>
                                          <p:spTgt spid="668"/>
                                        </p:tgtEl>
                                        <p:attrNameLst>
                                          <p:attrName>style.visibility</p:attrName>
                                        </p:attrNameLst>
                                      </p:cBhvr>
                                      <p:to>
                                        <p:strVal val="hidden"/>
                                      </p:to>
                                    </p:set>
                                  </p:childTnLst>
                                </p:cTn>
                              </p:par>
                              <p:par>
                                <p:cTn id="954" presetID="10" presetClass="exit" fill="hold" nodeType="withEffect">
                                  <p:stCondLst>
                                    <p:cond delay="0"/>
                                  </p:stCondLst>
                                  <p:childTnLst>
                                    <p:animEffect transition="out" filter="fade">
                                      <p:cBhvr additive="repl">
                                        <p:cTn id="955" dur="500"/>
                                        <p:tgtEl>
                                          <p:spTgt spid="667"/>
                                        </p:tgtEl>
                                      </p:cBhvr>
                                    </p:animEffect>
                                    <p:set>
                                      <p:cBhvr>
                                        <p:cTn id="956" dur="1" fill="hold">
                                          <p:stCondLst>
                                            <p:cond delay="499"/>
                                          </p:stCondLst>
                                        </p:cTn>
                                        <p:tgtEl>
                                          <p:spTgt spid="667"/>
                                        </p:tgtEl>
                                        <p:attrNameLst>
                                          <p:attrName>style.visibility</p:attrName>
                                        </p:attrNameLst>
                                      </p:cBhvr>
                                      <p:to>
                                        <p:strVal val="hidden"/>
                                      </p:to>
                                    </p:set>
                                  </p:childTnLst>
                                </p:cTn>
                              </p:par>
                            </p:childTnLst>
                          </p:cTn>
                        </p:par>
                        <p:par>
                          <p:cTn id="957" fill="hold">
                            <p:stCondLst>
                              <p:cond delay="2000"/>
                            </p:stCondLst>
                            <p:childTnLst>
                              <p:par>
                                <p:cTn id="958" presetID="10" presetClass="exit" fill="hold" nodeType="afterEffect">
                                  <p:stCondLst>
                                    <p:cond delay="0"/>
                                  </p:stCondLst>
                                  <p:childTnLst>
                                    <p:animEffect transition="out" filter="fade">
                                      <p:cBhvr additive="repl">
                                        <p:cTn id="959" dur="500"/>
                                        <p:tgtEl>
                                          <p:spTgt spid="701"/>
                                        </p:tgtEl>
                                      </p:cBhvr>
                                    </p:animEffect>
                                    <p:set>
                                      <p:cBhvr>
                                        <p:cTn id="960" dur="1" fill="hold">
                                          <p:stCondLst>
                                            <p:cond delay="499"/>
                                          </p:stCondLst>
                                        </p:cTn>
                                        <p:tgtEl>
                                          <p:spTgt spid="701"/>
                                        </p:tgtEl>
                                        <p:attrNameLst>
                                          <p:attrName>style.visibility</p:attrName>
                                        </p:attrNameLst>
                                      </p:cBhvr>
                                      <p:to>
                                        <p:strVal val="hidden"/>
                                      </p:to>
                                    </p:set>
                                  </p:childTnLst>
                                </p:cTn>
                              </p:par>
                              <p:par>
                                <p:cTn id="961" presetID="10" presetClass="entr" fill="hold" nodeType="withEffect">
                                  <p:stCondLst>
                                    <p:cond delay="0"/>
                                  </p:stCondLst>
                                  <p:childTnLst>
                                    <p:set>
                                      <p:cBhvr>
                                        <p:cTn id="962" dur="1" fill="hold">
                                          <p:stCondLst>
                                            <p:cond delay="0"/>
                                          </p:stCondLst>
                                        </p:cTn>
                                        <p:tgtEl>
                                          <p:spTgt spid="702"/>
                                        </p:tgtEl>
                                        <p:attrNameLst>
                                          <p:attrName>style.visibility</p:attrName>
                                        </p:attrNameLst>
                                      </p:cBhvr>
                                      <p:to>
                                        <p:strVal val="visible"/>
                                      </p:to>
                                    </p:set>
                                    <p:animEffect transition="in" filter="fade">
                                      <p:cBhvr additive="repl">
                                        <p:cTn id="963" dur="500"/>
                                        <p:tgtEl>
                                          <p:spTgt spid="702"/>
                                        </p:tgtEl>
                                      </p:cBhvr>
                                    </p:animEffect>
                                  </p:childTnLst>
                                </p:cTn>
                              </p:par>
                              <p:par>
                                <p:cTn id="964" presetID="10" presetClass="exit" fill="hold" nodeType="withEffect">
                                  <p:stCondLst>
                                    <p:cond delay="0"/>
                                  </p:stCondLst>
                                  <p:childTnLst>
                                    <p:animEffect transition="out" filter="fade">
                                      <p:cBhvr additive="repl">
                                        <p:cTn id="965" dur="500"/>
                                        <p:tgtEl>
                                          <p:spTgt spid="722"/>
                                        </p:tgtEl>
                                      </p:cBhvr>
                                    </p:animEffect>
                                    <p:set>
                                      <p:cBhvr>
                                        <p:cTn id="966" dur="1" fill="hold">
                                          <p:stCondLst>
                                            <p:cond delay="499"/>
                                          </p:stCondLst>
                                        </p:cTn>
                                        <p:tgtEl>
                                          <p:spTgt spid="722"/>
                                        </p:tgtEl>
                                        <p:attrNameLst>
                                          <p:attrName>style.visibility</p:attrName>
                                        </p:attrNameLst>
                                      </p:cBhvr>
                                      <p:to>
                                        <p:strVal val="hidden"/>
                                      </p:to>
                                    </p:set>
                                  </p:childTnLst>
                                </p:cTn>
                              </p:par>
                            </p:childTnLst>
                          </p:cTn>
                        </p:par>
                      </p:childTnLst>
                    </p:cTn>
                  </p:par>
                  <p:par>
                    <p:cTn id="967" fill="hold">
                      <p:stCondLst>
                        <p:cond delay="indefinite"/>
                      </p:stCondLst>
                      <p:childTnLst>
                        <p:par>
                          <p:cTn id="968" fill="hold">
                            <p:stCondLst>
                              <p:cond delay="0"/>
                            </p:stCondLst>
                            <p:childTnLst>
                              <p:par>
                                <p:cTn id="969" presetID="42" presetClass="path" fill="hold" nodeType="clickEffect">
                                  <p:stCondLst>
                                    <p:cond delay="0"/>
                                  </p:stCondLst>
                                  <p:childTnLst>
                                    <p:animMotion origin="layout" path="M -8.33333E-007 4.07407E-006 L -8.33333E-007 0.11365 E">
                                      <p:cBhvr>
                                        <p:cTn id="970" dur="2000" fill="hold"/>
                                        <p:tgtEl>
                                          <p:spTgt spid="702"/>
                                        </p:tgtEl>
                                        <p:attrNameLst>
                                          <p:attrName>ppt_x</p:attrName>
                                          <p:attrName>ppt_y</p:attrName>
                                        </p:attrNameLst>
                                      </p:cBhvr>
                                    </p:animMotion>
                                  </p:childTnLst>
                                </p:cTn>
                              </p:par>
                              <p:par>
                                <p:cTn id="971" presetID="10" presetClass="exit" fill="hold" nodeType="withEffect">
                                  <p:stCondLst>
                                    <p:cond delay="0"/>
                                  </p:stCondLst>
                                  <p:childTnLst>
                                    <p:animEffect transition="out" filter="fade">
                                      <p:cBhvr additive="repl">
                                        <p:cTn id="972" dur="500"/>
                                        <p:tgtEl>
                                          <p:spTgt spid="640"/>
                                        </p:tgtEl>
                                      </p:cBhvr>
                                    </p:animEffect>
                                    <p:set>
                                      <p:cBhvr>
                                        <p:cTn id="973" dur="1" fill="hold">
                                          <p:stCondLst>
                                            <p:cond delay="499"/>
                                          </p:stCondLst>
                                        </p:cTn>
                                        <p:tgtEl>
                                          <p:spTgt spid="640"/>
                                        </p:tgtEl>
                                        <p:attrNameLst>
                                          <p:attrName>style.visibility</p:attrName>
                                        </p:attrNameLst>
                                      </p:cBhvr>
                                      <p:to>
                                        <p:strVal val="hidden"/>
                                      </p:to>
                                    </p:set>
                                  </p:childTnLst>
                                </p:cTn>
                              </p:par>
                              <p:par>
                                <p:cTn id="974" presetID="10" presetClass="exit" fill="hold" nodeType="withEffect">
                                  <p:stCondLst>
                                    <p:cond delay="0"/>
                                  </p:stCondLst>
                                  <p:childTnLst>
                                    <p:animEffect transition="out" filter="fade">
                                      <p:cBhvr additive="repl">
                                        <p:cTn id="975" dur="500"/>
                                        <p:tgtEl>
                                          <p:spTgt spid="641"/>
                                        </p:tgtEl>
                                      </p:cBhvr>
                                    </p:animEffect>
                                    <p:set>
                                      <p:cBhvr>
                                        <p:cTn id="976" dur="1" fill="hold">
                                          <p:stCondLst>
                                            <p:cond delay="499"/>
                                          </p:stCondLst>
                                        </p:cTn>
                                        <p:tgtEl>
                                          <p:spTgt spid="641"/>
                                        </p:tgtEl>
                                        <p:attrNameLst>
                                          <p:attrName>style.visibility</p:attrName>
                                        </p:attrNameLst>
                                      </p:cBhvr>
                                      <p:to>
                                        <p:strVal val="hidden"/>
                                      </p:to>
                                    </p:set>
                                  </p:childTnLst>
                                </p:cTn>
                              </p:par>
                              <p:par>
                                <p:cTn id="977" presetID="10" presetClass="exit" fill="hold" nodeType="withEffect">
                                  <p:stCondLst>
                                    <p:cond delay="0"/>
                                  </p:stCondLst>
                                  <p:childTnLst>
                                    <p:animEffect transition="out" filter="fade">
                                      <p:cBhvr additive="repl">
                                        <p:cTn id="978" dur="500"/>
                                        <p:tgtEl>
                                          <p:spTgt spid="660"/>
                                        </p:tgtEl>
                                      </p:cBhvr>
                                    </p:animEffect>
                                    <p:set>
                                      <p:cBhvr>
                                        <p:cTn id="979" dur="1" fill="hold">
                                          <p:stCondLst>
                                            <p:cond delay="499"/>
                                          </p:stCondLst>
                                        </p:cTn>
                                        <p:tgtEl>
                                          <p:spTgt spid="660"/>
                                        </p:tgtEl>
                                        <p:attrNameLst>
                                          <p:attrName>style.visibility</p:attrName>
                                        </p:attrNameLst>
                                      </p:cBhvr>
                                      <p:to>
                                        <p:strVal val="hidden"/>
                                      </p:to>
                                    </p:set>
                                  </p:childTnLst>
                                </p:cTn>
                              </p:par>
                              <p:par>
                                <p:cTn id="980" presetID="10" presetClass="exit" fill="hold" nodeType="withEffect">
                                  <p:stCondLst>
                                    <p:cond delay="0"/>
                                  </p:stCondLst>
                                  <p:childTnLst>
                                    <p:animEffect transition="out" filter="fade">
                                      <p:cBhvr additive="repl">
                                        <p:cTn id="981" dur="500"/>
                                        <p:tgtEl>
                                          <p:spTgt spid="661"/>
                                        </p:tgtEl>
                                      </p:cBhvr>
                                    </p:animEffect>
                                    <p:set>
                                      <p:cBhvr>
                                        <p:cTn id="982" dur="1" fill="hold">
                                          <p:stCondLst>
                                            <p:cond delay="499"/>
                                          </p:stCondLst>
                                        </p:cTn>
                                        <p:tgtEl>
                                          <p:spTgt spid="661"/>
                                        </p:tgtEl>
                                        <p:attrNameLst>
                                          <p:attrName>style.visibility</p:attrName>
                                        </p:attrNameLst>
                                      </p:cBhvr>
                                      <p:to>
                                        <p:strVal val="hidden"/>
                                      </p:to>
                                    </p:set>
                                  </p:childTnLst>
                                </p:cTn>
                              </p:par>
                              <p:par>
                                <p:cTn id="983" presetID="10" presetClass="exit" fill="hold" nodeType="withEffect">
                                  <p:stCondLst>
                                    <p:cond delay="0"/>
                                  </p:stCondLst>
                                  <p:childTnLst>
                                    <p:animEffect transition="out" filter="fade">
                                      <p:cBhvr additive="repl">
                                        <p:cTn id="984" dur="500"/>
                                        <p:tgtEl>
                                          <p:spTgt spid="662"/>
                                        </p:tgtEl>
                                      </p:cBhvr>
                                    </p:animEffect>
                                    <p:set>
                                      <p:cBhvr>
                                        <p:cTn id="985" dur="1" fill="hold">
                                          <p:stCondLst>
                                            <p:cond delay="499"/>
                                          </p:stCondLst>
                                        </p:cTn>
                                        <p:tgtEl>
                                          <p:spTgt spid="662"/>
                                        </p:tgtEl>
                                        <p:attrNameLst>
                                          <p:attrName>style.visibility</p:attrName>
                                        </p:attrNameLst>
                                      </p:cBhvr>
                                      <p:to>
                                        <p:strVal val="hidden"/>
                                      </p:to>
                                    </p:set>
                                  </p:childTnLst>
                                </p:cTn>
                              </p:par>
                              <p:par>
                                <p:cTn id="986" presetID="10" presetClass="exit" fill="hold" nodeType="withEffect">
                                  <p:stCondLst>
                                    <p:cond delay="0"/>
                                  </p:stCondLst>
                                  <p:childTnLst>
                                    <p:animEffect transition="out" filter="fade">
                                      <p:cBhvr additive="repl">
                                        <p:cTn id="987" dur="500"/>
                                        <p:tgtEl>
                                          <p:spTgt spid="666"/>
                                        </p:tgtEl>
                                      </p:cBhvr>
                                    </p:animEffect>
                                    <p:set>
                                      <p:cBhvr>
                                        <p:cTn id="988" dur="1" fill="hold">
                                          <p:stCondLst>
                                            <p:cond delay="499"/>
                                          </p:stCondLst>
                                        </p:cTn>
                                        <p:tgtEl>
                                          <p:spTgt spid="666"/>
                                        </p:tgtEl>
                                        <p:attrNameLst>
                                          <p:attrName>style.visibility</p:attrName>
                                        </p:attrNameLst>
                                      </p:cBhvr>
                                      <p:to>
                                        <p:strVal val="hidden"/>
                                      </p:to>
                                    </p:set>
                                  </p:childTnLst>
                                </p:cTn>
                              </p:par>
                              <p:par>
                                <p:cTn id="989" presetID="10" presetClass="exit" fill="hold" nodeType="withEffect">
                                  <p:stCondLst>
                                    <p:cond delay="0"/>
                                  </p:stCondLst>
                                  <p:childTnLst>
                                    <p:animEffect transition="out" filter="fade">
                                      <p:cBhvr additive="repl">
                                        <p:cTn id="990" dur="500"/>
                                        <p:tgtEl>
                                          <p:spTgt spid="665"/>
                                        </p:tgtEl>
                                      </p:cBhvr>
                                    </p:animEffect>
                                    <p:set>
                                      <p:cBhvr>
                                        <p:cTn id="991" dur="1" fill="hold">
                                          <p:stCondLst>
                                            <p:cond delay="499"/>
                                          </p:stCondLst>
                                        </p:cTn>
                                        <p:tgtEl>
                                          <p:spTgt spid="665"/>
                                        </p:tgtEl>
                                        <p:attrNameLst>
                                          <p:attrName>style.visibility</p:attrName>
                                        </p:attrNameLst>
                                      </p:cBhvr>
                                      <p:to>
                                        <p:strVal val="hidden"/>
                                      </p:to>
                                    </p:set>
                                  </p:childTnLst>
                                </p:cTn>
                              </p:par>
                              <p:par>
                                <p:cTn id="992" presetID="10" presetClass="exit" fill="hold" nodeType="withEffect">
                                  <p:stCondLst>
                                    <p:cond delay="0"/>
                                  </p:stCondLst>
                                  <p:childTnLst>
                                    <p:animEffect transition="out" filter="fade">
                                      <p:cBhvr additive="repl">
                                        <p:cTn id="993" dur="500"/>
                                        <p:tgtEl>
                                          <p:spTgt spid="664"/>
                                        </p:tgtEl>
                                      </p:cBhvr>
                                    </p:animEffect>
                                    <p:set>
                                      <p:cBhvr>
                                        <p:cTn id="994" dur="1" fill="hold">
                                          <p:stCondLst>
                                            <p:cond delay="499"/>
                                          </p:stCondLst>
                                        </p:cTn>
                                        <p:tgtEl>
                                          <p:spTgt spid="664"/>
                                        </p:tgtEl>
                                        <p:attrNameLst>
                                          <p:attrName>style.visibility</p:attrName>
                                        </p:attrNameLst>
                                      </p:cBhvr>
                                      <p:to>
                                        <p:strVal val="hidden"/>
                                      </p:to>
                                    </p:set>
                                  </p:childTnLst>
                                </p:cTn>
                              </p:par>
                              <p:par>
                                <p:cTn id="995" presetID="10" presetClass="exit" fill="hold" nodeType="withEffect">
                                  <p:stCondLst>
                                    <p:cond delay="0"/>
                                  </p:stCondLst>
                                  <p:childTnLst>
                                    <p:animEffect transition="out" filter="fade">
                                      <p:cBhvr additive="repl">
                                        <p:cTn id="996" dur="500"/>
                                        <p:tgtEl>
                                          <p:spTgt spid="692"/>
                                        </p:tgtEl>
                                      </p:cBhvr>
                                    </p:animEffect>
                                    <p:set>
                                      <p:cBhvr>
                                        <p:cTn id="997" dur="1" fill="hold">
                                          <p:stCondLst>
                                            <p:cond delay="499"/>
                                          </p:stCondLst>
                                        </p:cTn>
                                        <p:tgtEl>
                                          <p:spTgt spid="692"/>
                                        </p:tgtEl>
                                        <p:attrNameLst>
                                          <p:attrName>style.visibility</p:attrName>
                                        </p:attrNameLst>
                                      </p:cBhvr>
                                      <p:to>
                                        <p:strVal val="hidden"/>
                                      </p:to>
                                    </p:set>
                                  </p:childTnLst>
                                </p:cTn>
                              </p:par>
                            </p:childTnLst>
                          </p:cTn>
                        </p:par>
                        <p:par>
                          <p:cTn id="998" fill="hold">
                            <p:stCondLst>
                              <p:cond delay="2000"/>
                            </p:stCondLst>
                            <p:childTnLst>
                              <p:par>
                                <p:cTn id="999" presetID="10" presetClass="exit" fill="hold" nodeType="afterEffect">
                                  <p:stCondLst>
                                    <p:cond delay="0"/>
                                  </p:stCondLst>
                                  <p:childTnLst>
                                    <p:animEffect transition="out" filter="fade">
                                      <p:cBhvr additive="repl">
                                        <p:cTn id="1000" dur="500"/>
                                        <p:tgtEl>
                                          <p:spTgt spid="691"/>
                                        </p:tgtEl>
                                      </p:cBhvr>
                                    </p:animEffect>
                                    <p:set>
                                      <p:cBhvr>
                                        <p:cTn id="1001" dur="1" fill="hold">
                                          <p:stCondLst>
                                            <p:cond delay="499"/>
                                          </p:stCondLst>
                                        </p:cTn>
                                        <p:tgtEl>
                                          <p:spTgt spid="691"/>
                                        </p:tgtEl>
                                        <p:attrNameLst>
                                          <p:attrName>style.visibility</p:attrName>
                                        </p:attrNameLst>
                                      </p:cBhvr>
                                      <p:to>
                                        <p:strVal val="hidden"/>
                                      </p:to>
                                    </p:set>
                                  </p:childTnLst>
                                </p:cTn>
                              </p:par>
                              <p:par>
                                <p:cTn id="1002" presetID="10" presetClass="exit" fill="hold" nodeType="withEffect">
                                  <p:stCondLst>
                                    <p:cond delay="0"/>
                                  </p:stCondLst>
                                  <p:childTnLst>
                                    <p:animEffect transition="out" filter="fade">
                                      <p:cBhvr additive="repl">
                                        <p:cTn id="1003" dur="500"/>
                                        <p:tgtEl>
                                          <p:spTgt spid="702"/>
                                        </p:tgtEl>
                                      </p:cBhvr>
                                    </p:animEffect>
                                    <p:set>
                                      <p:cBhvr>
                                        <p:cTn id="1004" dur="1" fill="hold">
                                          <p:stCondLst>
                                            <p:cond delay="499"/>
                                          </p:stCondLst>
                                        </p:cTn>
                                        <p:tgtEl>
                                          <p:spTgt spid="702"/>
                                        </p:tgtEl>
                                        <p:attrNameLst>
                                          <p:attrName>style.visibility</p:attrName>
                                        </p:attrNameLst>
                                      </p:cBhvr>
                                      <p:to>
                                        <p:strVal val="hidden"/>
                                      </p:to>
                                    </p:set>
                                  </p:childTnLst>
                                </p:cTn>
                              </p:par>
                              <p:par>
                                <p:cTn id="1005" presetID="10" presetClass="entr" fill="hold" nodeType="withEffect">
                                  <p:stCondLst>
                                    <p:cond delay="0"/>
                                  </p:stCondLst>
                                  <p:childTnLst>
                                    <p:set>
                                      <p:cBhvr>
                                        <p:cTn id="1006" dur="1" fill="hold">
                                          <p:stCondLst>
                                            <p:cond delay="0"/>
                                          </p:stCondLst>
                                        </p:cTn>
                                        <p:tgtEl>
                                          <p:spTgt spid="703"/>
                                        </p:tgtEl>
                                        <p:attrNameLst>
                                          <p:attrName>style.visibility</p:attrName>
                                        </p:attrNameLst>
                                      </p:cBhvr>
                                      <p:to>
                                        <p:strVal val="visible"/>
                                      </p:to>
                                    </p:set>
                                    <p:animEffect transition="in" filter="fade">
                                      <p:cBhvr additive="repl">
                                        <p:cTn id="1007" dur="500"/>
                                        <p:tgtEl>
                                          <p:spTgt spid="703"/>
                                        </p:tgtEl>
                                      </p:cBhvr>
                                    </p:animEffect>
                                  </p:childTnLst>
                                </p:cTn>
                              </p:par>
                            </p:childTnLst>
                          </p:cTn>
                        </p:par>
                      </p:childTnLst>
                    </p:cTn>
                  </p:par>
                  <p:par>
                    <p:cTn id="1008" fill="hold">
                      <p:stCondLst>
                        <p:cond delay="indefinite"/>
                      </p:stCondLst>
                      <p:childTnLst>
                        <p:par>
                          <p:cTn id="1009" fill="hold">
                            <p:stCondLst>
                              <p:cond delay="0"/>
                            </p:stCondLst>
                            <p:childTnLst>
                              <p:par>
                                <p:cTn id="1010" presetID="42" presetClass="path" fill="hold" nodeType="clickEffect">
                                  <p:stCondLst>
                                    <p:cond delay="0"/>
                                  </p:stCondLst>
                                  <p:childTnLst>
                                    <p:animMotion origin="layout" path="M 2.77778E-007 -4.81481E-006 L 2.77778E-007 0.11088 E">
                                      <p:cBhvr>
                                        <p:cTn id="1011" dur="2000" fill="hold"/>
                                        <p:tgtEl>
                                          <p:spTgt spid="703"/>
                                        </p:tgtEl>
                                        <p:attrNameLst>
                                          <p:attrName>ppt_x</p:attrName>
                                          <p:attrName>ppt_y</p:attrName>
                                        </p:attrNameLst>
                                      </p:cBhvr>
                                    </p:animMotion>
                                  </p:childTnLst>
                                </p:cTn>
                              </p:par>
                              <p:par>
                                <p:cTn id="1012" presetID="10" presetClass="exit" fill="hold" nodeType="withEffect">
                                  <p:stCondLst>
                                    <p:cond delay="0"/>
                                  </p:stCondLst>
                                  <p:childTnLst>
                                    <p:animEffect transition="out" filter="fade">
                                      <p:cBhvr additive="repl">
                                        <p:cTn id="1013" dur="500"/>
                                        <p:tgtEl>
                                          <p:spTgt spid="645"/>
                                        </p:tgtEl>
                                      </p:cBhvr>
                                    </p:animEffect>
                                    <p:set>
                                      <p:cBhvr>
                                        <p:cTn id="1014" dur="1" fill="hold">
                                          <p:stCondLst>
                                            <p:cond delay="499"/>
                                          </p:stCondLst>
                                        </p:cTn>
                                        <p:tgtEl>
                                          <p:spTgt spid="645"/>
                                        </p:tgtEl>
                                        <p:attrNameLst>
                                          <p:attrName>style.visibility</p:attrName>
                                        </p:attrNameLst>
                                      </p:cBhvr>
                                      <p:to>
                                        <p:strVal val="hidden"/>
                                      </p:to>
                                    </p:set>
                                  </p:childTnLst>
                                </p:cTn>
                              </p:par>
                              <p:par>
                                <p:cTn id="1015" presetID="10" presetClass="exit" fill="hold" nodeType="withEffect">
                                  <p:stCondLst>
                                    <p:cond delay="0"/>
                                  </p:stCondLst>
                                  <p:childTnLst>
                                    <p:animEffect transition="out" filter="fade">
                                      <p:cBhvr additive="repl">
                                        <p:cTn id="1016" dur="500"/>
                                        <p:tgtEl>
                                          <p:spTgt spid="638"/>
                                        </p:tgtEl>
                                      </p:cBhvr>
                                    </p:animEffect>
                                    <p:set>
                                      <p:cBhvr>
                                        <p:cTn id="1017" dur="1" fill="hold">
                                          <p:stCondLst>
                                            <p:cond delay="499"/>
                                          </p:stCondLst>
                                        </p:cTn>
                                        <p:tgtEl>
                                          <p:spTgt spid="638"/>
                                        </p:tgtEl>
                                        <p:attrNameLst>
                                          <p:attrName>style.visibility</p:attrName>
                                        </p:attrNameLst>
                                      </p:cBhvr>
                                      <p:to>
                                        <p:strVal val="hidden"/>
                                      </p:to>
                                    </p:set>
                                  </p:childTnLst>
                                </p:cTn>
                              </p:par>
                              <p:par>
                                <p:cTn id="1018" presetID="10" presetClass="exit" fill="hold" nodeType="withEffect">
                                  <p:stCondLst>
                                    <p:cond delay="0"/>
                                  </p:stCondLst>
                                  <p:childTnLst>
                                    <p:animEffect transition="out" filter="fade">
                                      <p:cBhvr additive="repl">
                                        <p:cTn id="1019" dur="500"/>
                                        <p:tgtEl>
                                          <p:spTgt spid="653"/>
                                        </p:tgtEl>
                                      </p:cBhvr>
                                    </p:animEffect>
                                    <p:set>
                                      <p:cBhvr>
                                        <p:cTn id="1020" dur="1" fill="hold">
                                          <p:stCondLst>
                                            <p:cond delay="499"/>
                                          </p:stCondLst>
                                        </p:cTn>
                                        <p:tgtEl>
                                          <p:spTgt spid="653"/>
                                        </p:tgtEl>
                                        <p:attrNameLst>
                                          <p:attrName>style.visibility</p:attrName>
                                        </p:attrNameLst>
                                      </p:cBhvr>
                                      <p:to>
                                        <p:strVal val="hidden"/>
                                      </p:to>
                                    </p:set>
                                  </p:childTnLst>
                                </p:cTn>
                              </p:par>
                              <p:par>
                                <p:cTn id="1021" presetID="10" presetClass="exit" fill="hold" nodeType="withEffect">
                                  <p:stCondLst>
                                    <p:cond delay="0"/>
                                  </p:stCondLst>
                                  <p:childTnLst>
                                    <p:animEffect transition="out" filter="fade">
                                      <p:cBhvr additive="repl">
                                        <p:cTn id="1022" dur="500"/>
                                        <p:tgtEl>
                                          <p:spTgt spid="657"/>
                                        </p:tgtEl>
                                      </p:cBhvr>
                                    </p:animEffect>
                                    <p:set>
                                      <p:cBhvr>
                                        <p:cTn id="1023" dur="1" fill="hold">
                                          <p:stCondLst>
                                            <p:cond delay="499"/>
                                          </p:stCondLst>
                                        </p:cTn>
                                        <p:tgtEl>
                                          <p:spTgt spid="657"/>
                                        </p:tgtEl>
                                        <p:attrNameLst>
                                          <p:attrName>style.visibility</p:attrName>
                                        </p:attrNameLst>
                                      </p:cBhvr>
                                      <p:to>
                                        <p:strVal val="hidden"/>
                                      </p:to>
                                    </p:set>
                                  </p:childTnLst>
                                </p:cTn>
                              </p:par>
                              <p:par>
                                <p:cTn id="1024" presetID="10" presetClass="exit" fill="hold" nodeType="withEffect">
                                  <p:stCondLst>
                                    <p:cond delay="0"/>
                                  </p:stCondLst>
                                  <p:childTnLst>
                                    <p:animEffect transition="out" filter="fade">
                                      <p:cBhvr additive="repl">
                                        <p:cTn id="1025" dur="500"/>
                                        <p:tgtEl>
                                          <p:spTgt spid="658"/>
                                        </p:tgtEl>
                                      </p:cBhvr>
                                    </p:animEffect>
                                    <p:set>
                                      <p:cBhvr>
                                        <p:cTn id="1026" dur="1" fill="hold">
                                          <p:stCondLst>
                                            <p:cond delay="499"/>
                                          </p:stCondLst>
                                        </p:cTn>
                                        <p:tgtEl>
                                          <p:spTgt spid="658"/>
                                        </p:tgtEl>
                                        <p:attrNameLst>
                                          <p:attrName>style.visibility</p:attrName>
                                        </p:attrNameLst>
                                      </p:cBhvr>
                                      <p:to>
                                        <p:strVal val="hidden"/>
                                      </p:to>
                                    </p:set>
                                  </p:childTnLst>
                                </p:cTn>
                              </p:par>
                              <p:par>
                                <p:cTn id="1027" presetID="10" presetClass="exit" fill="hold" nodeType="withEffect">
                                  <p:stCondLst>
                                    <p:cond delay="0"/>
                                  </p:stCondLst>
                                  <p:childTnLst>
                                    <p:animEffect transition="out" filter="fade">
                                      <p:cBhvr additive="repl">
                                        <p:cTn id="1028" dur="500"/>
                                        <p:tgtEl>
                                          <p:spTgt spid="659"/>
                                        </p:tgtEl>
                                      </p:cBhvr>
                                    </p:animEffect>
                                    <p:set>
                                      <p:cBhvr>
                                        <p:cTn id="1029" dur="1" fill="hold">
                                          <p:stCondLst>
                                            <p:cond delay="499"/>
                                          </p:stCondLst>
                                        </p:cTn>
                                        <p:tgtEl>
                                          <p:spTgt spid="659"/>
                                        </p:tgtEl>
                                        <p:attrNameLst>
                                          <p:attrName>style.visibility</p:attrName>
                                        </p:attrNameLst>
                                      </p:cBhvr>
                                      <p:to>
                                        <p:strVal val="hidden"/>
                                      </p:to>
                                    </p:set>
                                  </p:childTnLst>
                                </p:cTn>
                              </p:par>
                              <p:par>
                                <p:cTn id="1030" presetID="10" presetClass="exit" fill="hold" nodeType="withEffect">
                                  <p:stCondLst>
                                    <p:cond delay="0"/>
                                  </p:stCondLst>
                                  <p:childTnLst>
                                    <p:animEffect transition="out" filter="fade">
                                      <p:cBhvr additive="repl">
                                        <p:cTn id="1031" dur="500"/>
                                        <p:tgtEl>
                                          <p:spTgt spid="652"/>
                                        </p:tgtEl>
                                      </p:cBhvr>
                                    </p:animEffect>
                                    <p:set>
                                      <p:cBhvr>
                                        <p:cTn id="1032" dur="1" fill="hold">
                                          <p:stCondLst>
                                            <p:cond delay="499"/>
                                          </p:stCondLst>
                                        </p:cTn>
                                        <p:tgtEl>
                                          <p:spTgt spid="652"/>
                                        </p:tgtEl>
                                        <p:attrNameLst>
                                          <p:attrName>style.visibility</p:attrName>
                                        </p:attrNameLst>
                                      </p:cBhvr>
                                      <p:to>
                                        <p:strVal val="hidden"/>
                                      </p:to>
                                    </p:set>
                                  </p:childTnLst>
                                </p:cTn>
                              </p:par>
                              <p:par>
                                <p:cTn id="1033" presetID="10" presetClass="exit" fill="hold" nodeType="withEffect">
                                  <p:stCondLst>
                                    <p:cond delay="0"/>
                                  </p:stCondLst>
                                  <p:childTnLst>
                                    <p:animEffect transition="out" filter="fade">
                                      <p:cBhvr additive="repl">
                                        <p:cTn id="1034" dur="500"/>
                                        <p:tgtEl>
                                          <p:spTgt spid="654"/>
                                        </p:tgtEl>
                                      </p:cBhvr>
                                    </p:animEffect>
                                    <p:set>
                                      <p:cBhvr>
                                        <p:cTn id="1035" dur="1" fill="hold">
                                          <p:stCondLst>
                                            <p:cond delay="499"/>
                                          </p:stCondLst>
                                        </p:cTn>
                                        <p:tgtEl>
                                          <p:spTgt spid="654"/>
                                        </p:tgtEl>
                                        <p:attrNameLst>
                                          <p:attrName>style.visibility</p:attrName>
                                        </p:attrNameLst>
                                      </p:cBhvr>
                                      <p:to>
                                        <p:strVal val="hidden"/>
                                      </p:to>
                                    </p:set>
                                  </p:childTnLst>
                                </p:cTn>
                              </p:par>
                              <p:par>
                                <p:cTn id="1036" presetID="10" presetClass="exit" fill="hold" nodeType="withEffect">
                                  <p:stCondLst>
                                    <p:cond delay="0"/>
                                  </p:stCondLst>
                                  <p:childTnLst>
                                    <p:animEffect transition="out" filter="fade">
                                      <p:cBhvr additive="repl">
                                        <p:cTn id="1037" dur="500"/>
                                        <p:tgtEl>
                                          <p:spTgt spid="655"/>
                                        </p:tgtEl>
                                      </p:cBhvr>
                                    </p:animEffect>
                                    <p:set>
                                      <p:cBhvr>
                                        <p:cTn id="1038" dur="1" fill="hold">
                                          <p:stCondLst>
                                            <p:cond delay="499"/>
                                          </p:stCondLst>
                                        </p:cTn>
                                        <p:tgtEl>
                                          <p:spTgt spid="655"/>
                                        </p:tgtEl>
                                        <p:attrNameLst>
                                          <p:attrName>style.visibility</p:attrName>
                                        </p:attrNameLst>
                                      </p:cBhvr>
                                      <p:to>
                                        <p:strVal val="hidden"/>
                                      </p:to>
                                    </p:set>
                                  </p:childTnLst>
                                </p:cTn>
                              </p:par>
                            </p:childTnLst>
                          </p:cTn>
                        </p:par>
                      </p:childTnLst>
                    </p:cTn>
                  </p:par>
                  <p:par>
                    <p:cTn id="1039" fill="hold">
                      <p:stCondLst>
                        <p:cond delay="indefinite"/>
                      </p:stCondLst>
                      <p:childTnLst>
                        <p:par>
                          <p:cTn id="1040" fill="hold">
                            <p:stCondLst>
                              <p:cond delay="0"/>
                            </p:stCondLst>
                            <p:childTnLst>
                              <p:par>
                                <p:cTn id="1041" presetID="10" presetClass="entr" fill="hold" nodeType="clickEffect">
                                  <p:stCondLst>
                                    <p:cond delay="0"/>
                                  </p:stCondLst>
                                  <p:childTnLst>
                                    <p:set>
                                      <p:cBhvr>
                                        <p:cTn id="1042" dur="1" fill="hold">
                                          <p:stCondLst>
                                            <p:cond delay="0"/>
                                          </p:stCondLst>
                                        </p:cTn>
                                        <p:tgtEl>
                                          <p:spTgt spid="645"/>
                                        </p:tgtEl>
                                        <p:attrNameLst>
                                          <p:attrName>style.visibility</p:attrName>
                                        </p:attrNameLst>
                                      </p:cBhvr>
                                      <p:to>
                                        <p:strVal val="visible"/>
                                      </p:to>
                                    </p:set>
                                    <p:animEffect transition="in" filter="fade">
                                      <p:cBhvr additive="repl">
                                        <p:cTn id="1043" dur="500"/>
                                        <p:tgtEl>
                                          <p:spTgt spid="645"/>
                                        </p:tgtEl>
                                      </p:cBhvr>
                                    </p:animEffect>
                                  </p:childTnLst>
                                </p:cTn>
                              </p:par>
                              <p:par>
                                <p:cTn id="1044" presetID="10" presetClass="entr" fill="hold" nodeType="withEffect">
                                  <p:stCondLst>
                                    <p:cond delay="0"/>
                                  </p:stCondLst>
                                  <p:childTnLst>
                                    <p:set>
                                      <p:cBhvr>
                                        <p:cTn id="1045" dur="1" fill="hold">
                                          <p:stCondLst>
                                            <p:cond delay="0"/>
                                          </p:stCondLst>
                                        </p:cTn>
                                        <p:tgtEl>
                                          <p:spTgt spid="638"/>
                                        </p:tgtEl>
                                        <p:attrNameLst>
                                          <p:attrName>style.visibility</p:attrName>
                                        </p:attrNameLst>
                                      </p:cBhvr>
                                      <p:to>
                                        <p:strVal val="visible"/>
                                      </p:to>
                                    </p:set>
                                    <p:animEffect transition="in" filter="fade">
                                      <p:cBhvr additive="repl">
                                        <p:cTn id="1046" dur="500"/>
                                        <p:tgtEl>
                                          <p:spTgt spid="638"/>
                                        </p:tgtEl>
                                      </p:cBhvr>
                                    </p:animEffect>
                                  </p:childTnLst>
                                </p:cTn>
                              </p:par>
                              <p:par>
                                <p:cTn id="1047" presetID="10" presetClass="entr" fill="hold" nodeType="withEffect">
                                  <p:stCondLst>
                                    <p:cond delay="0"/>
                                  </p:stCondLst>
                                  <p:childTnLst>
                                    <p:set>
                                      <p:cBhvr>
                                        <p:cTn id="1048" dur="1" fill="hold">
                                          <p:stCondLst>
                                            <p:cond delay="0"/>
                                          </p:stCondLst>
                                        </p:cTn>
                                        <p:tgtEl>
                                          <p:spTgt spid="657"/>
                                        </p:tgtEl>
                                        <p:attrNameLst>
                                          <p:attrName>style.visibility</p:attrName>
                                        </p:attrNameLst>
                                      </p:cBhvr>
                                      <p:to>
                                        <p:strVal val="visible"/>
                                      </p:to>
                                    </p:set>
                                    <p:animEffect transition="in" filter="fade">
                                      <p:cBhvr additive="repl">
                                        <p:cTn id="1049" dur="500"/>
                                        <p:tgtEl>
                                          <p:spTgt spid="657"/>
                                        </p:tgtEl>
                                      </p:cBhvr>
                                    </p:animEffect>
                                  </p:childTnLst>
                                </p:cTn>
                              </p:par>
                              <p:par>
                                <p:cTn id="1050" presetID="10" presetClass="entr" fill="hold" nodeType="withEffect">
                                  <p:stCondLst>
                                    <p:cond delay="0"/>
                                  </p:stCondLst>
                                  <p:childTnLst>
                                    <p:set>
                                      <p:cBhvr>
                                        <p:cTn id="1051" dur="1" fill="hold">
                                          <p:stCondLst>
                                            <p:cond delay="0"/>
                                          </p:stCondLst>
                                        </p:cTn>
                                        <p:tgtEl>
                                          <p:spTgt spid="658"/>
                                        </p:tgtEl>
                                        <p:attrNameLst>
                                          <p:attrName>style.visibility</p:attrName>
                                        </p:attrNameLst>
                                      </p:cBhvr>
                                      <p:to>
                                        <p:strVal val="visible"/>
                                      </p:to>
                                    </p:set>
                                    <p:animEffect transition="in" filter="fade">
                                      <p:cBhvr additive="repl">
                                        <p:cTn id="1052" dur="500"/>
                                        <p:tgtEl>
                                          <p:spTgt spid="658"/>
                                        </p:tgtEl>
                                      </p:cBhvr>
                                    </p:animEffect>
                                  </p:childTnLst>
                                </p:cTn>
                              </p:par>
                              <p:par>
                                <p:cTn id="1053" presetID="10" presetClass="entr" fill="hold" nodeType="withEffect">
                                  <p:stCondLst>
                                    <p:cond delay="0"/>
                                  </p:stCondLst>
                                  <p:childTnLst>
                                    <p:set>
                                      <p:cBhvr>
                                        <p:cTn id="1054" dur="1" fill="hold">
                                          <p:stCondLst>
                                            <p:cond delay="0"/>
                                          </p:stCondLst>
                                        </p:cTn>
                                        <p:tgtEl>
                                          <p:spTgt spid="659"/>
                                        </p:tgtEl>
                                        <p:attrNameLst>
                                          <p:attrName>style.visibility</p:attrName>
                                        </p:attrNameLst>
                                      </p:cBhvr>
                                      <p:to>
                                        <p:strVal val="visible"/>
                                      </p:to>
                                    </p:set>
                                    <p:animEffect transition="in" filter="fade">
                                      <p:cBhvr additive="repl">
                                        <p:cTn id="1055" dur="500"/>
                                        <p:tgtEl>
                                          <p:spTgt spid="659"/>
                                        </p:tgtEl>
                                      </p:cBhvr>
                                    </p:animEffect>
                                  </p:childTnLst>
                                </p:cTn>
                              </p:par>
                              <p:par>
                                <p:cTn id="1056" presetID="10" presetClass="entr" fill="hold" nodeType="withEffect">
                                  <p:stCondLst>
                                    <p:cond delay="0"/>
                                  </p:stCondLst>
                                  <p:childTnLst>
                                    <p:set>
                                      <p:cBhvr>
                                        <p:cTn id="1057" dur="1" fill="hold">
                                          <p:stCondLst>
                                            <p:cond delay="0"/>
                                          </p:stCondLst>
                                        </p:cTn>
                                        <p:tgtEl>
                                          <p:spTgt spid="652"/>
                                        </p:tgtEl>
                                        <p:attrNameLst>
                                          <p:attrName>style.visibility</p:attrName>
                                        </p:attrNameLst>
                                      </p:cBhvr>
                                      <p:to>
                                        <p:strVal val="visible"/>
                                      </p:to>
                                    </p:set>
                                    <p:animEffect transition="in" filter="fade">
                                      <p:cBhvr additive="repl">
                                        <p:cTn id="1058" dur="500"/>
                                        <p:tgtEl>
                                          <p:spTgt spid="652"/>
                                        </p:tgtEl>
                                      </p:cBhvr>
                                    </p:animEffect>
                                  </p:childTnLst>
                                </p:cTn>
                              </p:par>
                              <p:par>
                                <p:cTn id="1059" presetID="10" presetClass="entr" fill="hold" nodeType="withEffect">
                                  <p:stCondLst>
                                    <p:cond delay="0"/>
                                  </p:stCondLst>
                                  <p:childTnLst>
                                    <p:set>
                                      <p:cBhvr>
                                        <p:cTn id="1060" dur="1" fill="hold">
                                          <p:stCondLst>
                                            <p:cond delay="0"/>
                                          </p:stCondLst>
                                        </p:cTn>
                                        <p:tgtEl>
                                          <p:spTgt spid="654"/>
                                        </p:tgtEl>
                                        <p:attrNameLst>
                                          <p:attrName>style.visibility</p:attrName>
                                        </p:attrNameLst>
                                      </p:cBhvr>
                                      <p:to>
                                        <p:strVal val="visible"/>
                                      </p:to>
                                    </p:set>
                                    <p:animEffect transition="in" filter="fade">
                                      <p:cBhvr additive="repl">
                                        <p:cTn id="1061" dur="500"/>
                                        <p:tgtEl>
                                          <p:spTgt spid="654"/>
                                        </p:tgtEl>
                                      </p:cBhvr>
                                    </p:animEffect>
                                  </p:childTnLst>
                                </p:cTn>
                              </p:par>
                              <p:par>
                                <p:cTn id="1062" presetID="10" presetClass="entr" fill="hold" nodeType="withEffect">
                                  <p:stCondLst>
                                    <p:cond delay="0"/>
                                  </p:stCondLst>
                                  <p:childTnLst>
                                    <p:set>
                                      <p:cBhvr>
                                        <p:cTn id="1063" dur="1" fill="hold">
                                          <p:stCondLst>
                                            <p:cond delay="0"/>
                                          </p:stCondLst>
                                        </p:cTn>
                                        <p:tgtEl>
                                          <p:spTgt spid="655"/>
                                        </p:tgtEl>
                                        <p:attrNameLst>
                                          <p:attrName>style.visibility</p:attrName>
                                        </p:attrNameLst>
                                      </p:cBhvr>
                                      <p:to>
                                        <p:strVal val="visible"/>
                                      </p:to>
                                    </p:set>
                                    <p:animEffect transition="in" filter="fade">
                                      <p:cBhvr additive="repl">
                                        <p:cTn id="1064" dur="500"/>
                                        <p:tgtEl>
                                          <p:spTgt spid="655"/>
                                        </p:tgtEl>
                                      </p:cBhvr>
                                    </p:animEffect>
                                  </p:childTnLst>
                                </p:cTn>
                              </p:par>
                              <p:par>
                                <p:cTn id="1065" presetID="10" presetClass="entr" fill="hold" nodeType="withEffect">
                                  <p:stCondLst>
                                    <p:cond delay="0"/>
                                  </p:stCondLst>
                                  <p:childTnLst>
                                    <p:set>
                                      <p:cBhvr>
                                        <p:cTn id="1066" dur="1" fill="hold">
                                          <p:stCondLst>
                                            <p:cond delay="0"/>
                                          </p:stCondLst>
                                        </p:cTn>
                                        <p:tgtEl>
                                          <p:spTgt spid="704"/>
                                        </p:tgtEl>
                                        <p:attrNameLst>
                                          <p:attrName>style.visibility</p:attrName>
                                        </p:attrNameLst>
                                      </p:cBhvr>
                                      <p:to>
                                        <p:strVal val="visible"/>
                                      </p:to>
                                    </p:set>
                                    <p:animEffect transition="in" filter="fade">
                                      <p:cBhvr additive="repl">
                                        <p:cTn id="1067" dur="500"/>
                                        <p:tgtEl>
                                          <p:spTgt spid="704"/>
                                        </p:tgtEl>
                                      </p:cBhvr>
                                    </p:animEffect>
                                  </p:childTnLst>
                                </p:cTn>
                              </p:par>
                            </p:childTnLst>
                          </p:cTn>
                        </p:par>
                      </p:childTnLst>
                    </p:cTn>
                  </p:par>
                  <p:par>
                    <p:cTn id="1068" fill="hold">
                      <p:stCondLst>
                        <p:cond delay="indefinite"/>
                      </p:stCondLst>
                      <p:childTnLst>
                        <p:par>
                          <p:cTn id="1069" fill="hold">
                            <p:stCondLst>
                              <p:cond delay="0"/>
                            </p:stCondLst>
                            <p:childTnLst>
                              <p:par>
                                <p:cTn id="1070" presetID="10" presetClass="entr" fill="hold" nodeType="clickEffect">
                                  <p:stCondLst>
                                    <p:cond delay="0"/>
                                  </p:stCondLst>
                                  <p:childTnLst>
                                    <p:set>
                                      <p:cBhvr>
                                        <p:cTn id="1071" dur="1" fill="hold">
                                          <p:stCondLst>
                                            <p:cond delay="0"/>
                                          </p:stCondLst>
                                        </p:cTn>
                                        <p:tgtEl>
                                          <p:spTgt spid="640"/>
                                        </p:tgtEl>
                                        <p:attrNameLst>
                                          <p:attrName>style.visibility</p:attrName>
                                        </p:attrNameLst>
                                      </p:cBhvr>
                                      <p:to>
                                        <p:strVal val="visible"/>
                                      </p:to>
                                    </p:set>
                                    <p:animEffect transition="in" filter="fade">
                                      <p:cBhvr additive="repl">
                                        <p:cTn id="1072" dur="500"/>
                                        <p:tgtEl>
                                          <p:spTgt spid="640"/>
                                        </p:tgtEl>
                                      </p:cBhvr>
                                    </p:animEffect>
                                  </p:childTnLst>
                                </p:cTn>
                              </p:par>
                              <p:par>
                                <p:cTn id="1073" presetID="10" presetClass="entr" fill="hold" nodeType="withEffect">
                                  <p:stCondLst>
                                    <p:cond delay="0"/>
                                  </p:stCondLst>
                                  <p:childTnLst>
                                    <p:set>
                                      <p:cBhvr>
                                        <p:cTn id="1074" dur="1" fill="hold">
                                          <p:stCondLst>
                                            <p:cond delay="0"/>
                                          </p:stCondLst>
                                        </p:cTn>
                                        <p:tgtEl>
                                          <p:spTgt spid="641"/>
                                        </p:tgtEl>
                                        <p:attrNameLst>
                                          <p:attrName>style.visibility</p:attrName>
                                        </p:attrNameLst>
                                      </p:cBhvr>
                                      <p:to>
                                        <p:strVal val="visible"/>
                                      </p:to>
                                    </p:set>
                                    <p:animEffect transition="in" filter="fade">
                                      <p:cBhvr additive="repl">
                                        <p:cTn id="1075" dur="500"/>
                                        <p:tgtEl>
                                          <p:spTgt spid="641"/>
                                        </p:tgtEl>
                                      </p:cBhvr>
                                    </p:animEffect>
                                  </p:childTnLst>
                                </p:cTn>
                              </p:par>
                              <p:par>
                                <p:cTn id="1076" presetID="10" presetClass="entr" fill="hold" nodeType="withEffect">
                                  <p:stCondLst>
                                    <p:cond delay="0"/>
                                  </p:stCondLst>
                                  <p:childTnLst>
                                    <p:set>
                                      <p:cBhvr>
                                        <p:cTn id="1077" dur="1" fill="hold">
                                          <p:stCondLst>
                                            <p:cond delay="0"/>
                                          </p:stCondLst>
                                        </p:cTn>
                                        <p:tgtEl>
                                          <p:spTgt spid="663"/>
                                        </p:tgtEl>
                                        <p:attrNameLst>
                                          <p:attrName>style.visibility</p:attrName>
                                        </p:attrNameLst>
                                      </p:cBhvr>
                                      <p:to>
                                        <p:strVal val="visible"/>
                                      </p:to>
                                    </p:set>
                                    <p:animEffect transition="in" filter="fade">
                                      <p:cBhvr additive="repl">
                                        <p:cTn id="1078" dur="500"/>
                                        <p:tgtEl>
                                          <p:spTgt spid="663"/>
                                        </p:tgtEl>
                                      </p:cBhvr>
                                    </p:animEffect>
                                  </p:childTnLst>
                                </p:cTn>
                              </p:par>
                              <p:par>
                                <p:cTn id="1079" presetID="10" presetClass="entr" fill="hold" nodeType="withEffect">
                                  <p:stCondLst>
                                    <p:cond delay="0"/>
                                  </p:stCondLst>
                                  <p:childTnLst>
                                    <p:set>
                                      <p:cBhvr>
                                        <p:cTn id="1080" dur="1" fill="hold">
                                          <p:stCondLst>
                                            <p:cond delay="0"/>
                                          </p:stCondLst>
                                        </p:cTn>
                                        <p:tgtEl>
                                          <p:spTgt spid="660"/>
                                        </p:tgtEl>
                                        <p:attrNameLst>
                                          <p:attrName>style.visibility</p:attrName>
                                        </p:attrNameLst>
                                      </p:cBhvr>
                                      <p:to>
                                        <p:strVal val="visible"/>
                                      </p:to>
                                    </p:set>
                                    <p:animEffect transition="in" filter="fade">
                                      <p:cBhvr additive="repl">
                                        <p:cTn id="1081" dur="500"/>
                                        <p:tgtEl>
                                          <p:spTgt spid="660"/>
                                        </p:tgtEl>
                                      </p:cBhvr>
                                    </p:animEffect>
                                  </p:childTnLst>
                                </p:cTn>
                              </p:par>
                              <p:par>
                                <p:cTn id="1082" presetID="10" presetClass="entr" fill="hold" nodeType="withEffect">
                                  <p:stCondLst>
                                    <p:cond delay="0"/>
                                  </p:stCondLst>
                                  <p:childTnLst>
                                    <p:set>
                                      <p:cBhvr>
                                        <p:cTn id="1083" dur="1" fill="hold">
                                          <p:stCondLst>
                                            <p:cond delay="0"/>
                                          </p:stCondLst>
                                        </p:cTn>
                                        <p:tgtEl>
                                          <p:spTgt spid="662"/>
                                        </p:tgtEl>
                                        <p:attrNameLst>
                                          <p:attrName>style.visibility</p:attrName>
                                        </p:attrNameLst>
                                      </p:cBhvr>
                                      <p:to>
                                        <p:strVal val="visible"/>
                                      </p:to>
                                    </p:set>
                                    <p:animEffect transition="in" filter="fade">
                                      <p:cBhvr additive="repl">
                                        <p:cTn id="1084" dur="500"/>
                                        <p:tgtEl>
                                          <p:spTgt spid="662"/>
                                        </p:tgtEl>
                                      </p:cBhvr>
                                    </p:animEffect>
                                  </p:childTnLst>
                                </p:cTn>
                              </p:par>
                              <p:par>
                                <p:cTn id="1085" presetID="10" presetClass="entr" fill="hold" nodeType="withEffect">
                                  <p:stCondLst>
                                    <p:cond delay="0"/>
                                  </p:stCondLst>
                                  <p:childTnLst>
                                    <p:set>
                                      <p:cBhvr>
                                        <p:cTn id="1086" dur="1" fill="hold">
                                          <p:stCondLst>
                                            <p:cond delay="0"/>
                                          </p:stCondLst>
                                        </p:cTn>
                                        <p:tgtEl>
                                          <p:spTgt spid="666"/>
                                        </p:tgtEl>
                                        <p:attrNameLst>
                                          <p:attrName>style.visibility</p:attrName>
                                        </p:attrNameLst>
                                      </p:cBhvr>
                                      <p:to>
                                        <p:strVal val="visible"/>
                                      </p:to>
                                    </p:set>
                                    <p:animEffect transition="in" filter="fade">
                                      <p:cBhvr additive="repl">
                                        <p:cTn id="1087" dur="500"/>
                                        <p:tgtEl>
                                          <p:spTgt spid="666"/>
                                        </p:tgtEl>
                                      </p:cBhvr>
                                    </p:animEffect>
                                  </p:childTnLst>
                                </p:cTn>
                              </p:par>
                              <p:par>
                                <p:cTn id="1088" presetID="10" presetClass="entr" fill="hold" nodeType="withEffect">
                                  <p:stCondLst>
                                    <p:cond delay="0"/>
                                  </p:stCondLst>
                                  <p:childTnLst>
                                    <p:set>
                                      <p:cBhvr>
                                        <p:cTn id="1089" dur="1" fill="hold">
                                          <p:stCondLst>
                                            <p:cond delay="0"/>
                                          </p:stCondLst>
                                        </p:cTn>
                                        <p:tgtEl>
                                          <p:spTgt spid="665"/>
                                        </p:tgtEl>
                                        <p:attrNameLst>
                                          <p:attrName>style.visibility</p:attrName>
                                        </p:attrNameLst>
                                      </p:cBhvr>
                                      <p:to>
                                        <p:strVal val="visible"/>
                                      </p:to>
                                    </p:set>
                                    <p:animEffect transition="in" filter="fade">
                                      <p:cBhvr additive="repl">
                                        <p:cTn id="1090" dur="500"/>
                                        <p:tgtEl>
                                          <p:spTgt spid="665"/>
                                        </p:tgtEl>
                                      </p:cBhvr>
                                    </p:animEffect>
                                  </p:childTnLst>
                                </p:cTn>
                              </p:par>
                              <p:par>
                                <p:cTn id="1091" presetID="10" presetClass="entr" fill="hold" nodeType="withEffect">
                                  <p:stCondLst>
                                    <p:cond delay="0"/>
                                  </p:stCondLst>
                                  <p:childTnLst>
                                    <p:set>
                                      <p:cBhvr>
                                        <p:cTn id="1092" dur="1" fill="hold">
                                          <p:stCondLst>
                                            <p:cond delay="0"/>
                                          </p:stCondLst>
                                        </p:cTn>
                                        <p:tgtEl>
                                          <p:spTgt spid="664"/>
                                        </p:tgtEl>
                                        <p:attrNameLst>
                                          <p:attrName>style.visibility</p:attrName>
                                        </p:attrNameLst>
                                      </p:cBhvr>
                                      <p:to>
                                        <p:strVal val="visible"/>
                                      </p:to>
                                    </p:set>
                                    <p:animEffect transition="in" filter="fade">
                                      <p:cBhvr additive="repl">
                                        <p:cTn id="1093" dur="500"/>
                                        <p:tgtEl>
                                          <p:spTgt spid="664"/>
                                        </p:tgtEl>
                                      </p:cBhvr>
                                    </p:animEffect>
                                  </p:childTnLst>
                                </p:cTn>
                              </p:par>
                            </p:childTnLst>
                          </p:cTn>
                        </p:par>
                      </p:childTnLst>
                    </p:cTn>
                  </p:par>
                  <p:par>
                    <p:cTn id="1094" fill="hold">
                      <p:stCondLst>
                        <p:cond delay="indefinite"/>
                      </p:stCondLst>
                      <p:childTnLst>
                        <p:par>
                          <p:cTn id="1095" fill="hold">
                            <p:stCondLst>
                              <p:cond delay="0"/>
                            </p:stCondLst>
                            <p:childTnLst>
                              <p:par>
                                <p:cTn id="1096" presetID="10" presetClass="entr" fill="hold" nodeType="clickEffect">
                                  <p:stCondLst>
                                    <p:cond delay="0"/>
                                  </p:stCondLst>
                                  <p:childTnLst>
                                    <p:set>
                                      <p:cBhvr>
                                        <p:cTn id="1097" dur="1" fill="hold">
                                          <p:stCondLst>
                                            <p:cond delay="0"/>
                                          </p:stCondLst>
                                        </p:cTn>
                                        <p:tgtEl>
                                          <p:spTgt spid="647"/>
                                        </p:tgtEl>
                                        <p:attrNameLst>
                                          <p:attrName>style.visibility</p:attrName>
                                        </p:attrNameLst>
                                      </p:cBhvr>
                                      <p:to>
                                        <p:strVal val="visible"/>
                                      </p:to>
                                    </p:set>
                                    <p:animEffect transition="in" filter="fade">
                                      <p:cBhvr additive="repl">
                                        <p:cTn id="1098" dur="500"/>
                                        <p:tgtEl>
                                          <p:spTgt spid="647"/>
                                        </p:tgtEl>
                                      </p:cBhvr>
                                    </p:animEffect>
                                  </p:childTnLst>
                                </p:cTn>
                              </p:par>
                              <p:par>
                                <p:cTn id="1099" presetID="10" presetClass="entr" fill="hold" nodeType="withEffect">
                                  <p:stCondLst>
                                    <p:cond delay="0"/>
                                  </p:stCondLst>
                                  <p:childTnLst>
                                    <p:set>
                                      <p:cBhvr>
                                        <p:cTn id="1100" dur="1" fill="hold">
                                          <p:stCondLst>
                                            <p:cond delay="0"/>
                                          </p:stCondLst>
                                        </p:cTn>
                                        <p:tgtEl>
                                          <p:spTgt spid="646"/>
                                        </p:tgtEl>
                                        <p:attrNameLst>
                                          <p:attrName>style.visibility</p:attrName>
                                        </p:attrNameLst>
                                      </p:cBhvr>
                                      <p:to>
                                        <p:strVal val="visible"/>
                                      </p:to>
                                    </p:set>
                                    <p:animEffect transition="in" filter="fade">
                                      <p:cBhvr additive="repl">
                                        <p:cTn id="1101" dur="500"/>
                                        <p:tgtEl>
                                          <p:spTgt spid="646"/>
                                        </p:tgtEl>
                                      </p:cBhvr>
                                    </p:animEffect>
                                  </p:childTnLst>
                                </p:cTn>
                              </p:par>
                              <p:par>
                                <p:cTn id="1102" presetID="10" presetClass="entr" fill="hold" nodeType="withEffect">
                                  <p:stCondLst>
                                    <p:cond delay="0"/>
                                  </p:stCondLst>
                                  <p:childTnLst>
                                    <p:set>
                                      <p:cBhvr>
                                        <p:cTn id="1103" dur="1" fill="hold">
                                          <p:stCondLst>
                                            <p:cond delay="0"/>
                                          </p:stCondLst>
                                        </p:cTn>
                                        <p:tgtEl>
                                          <p:spTgt spid="670"/>
                                        </p:tgtEl>
                                        <p:attrNameLst>
                                          <p:attrName>style.visibility</p:attrName>
                                        </p:attrNameLst>
                                      </p:cBhvr>
                                      <p:to>
                                        <p:strVal val="visible"/>
                                      </p:to>
                                    </p:set>
                                    <p:animEffect transition="in" filter="fade">
                                      <p:cBhvr additive="repl">
                                        <p:cTn id="1104" dur="500"/>
                                        <p:tgtEl>
                                          <p:spTgt spid="670"/>
                                        </p:tgtEl>
                                      </p:cBhvr>
                                    </p:animEffect>
                                  </p:childTnLst>
                                </p:cTn>
                              </p:par>
                              <p:par>
                                <p:cTn id="1105" presetID="10" presetClass="entr" fill="hold" nodeType="withEffect">
                                  <p:stCondLst>
                                    <p:cond delay="0"/>
                                  </p:stCondLst>
                                  <p:childTnLst>
                                    <p:set>
                                      <p:cBhvr>
                                        <p:cTn id="1106" dur="1" fill="hold">
                                          <p:stCondLst>
                                            <p:cond delay="0"/>
                                          </p:stCondLst>
                                        </p:cTn>
                                        <p:tgtEl>
                                          <p:spTgt spid="671"/>
                                        </p:tgtEl>
                                        <p:attrNameLst>
                                          <p:attrName>style.visibility</p:attrName>
                                        </p:attrNameLst>
                                      </p:cBhvr>
                                      <p:to>
                                        <p:strVal val="visible"/>
                                      </p:to>
                                    </p:set>
                                    <p:animEffect transition="in" filter="fade">
                                      <p:cBhvr additive="repl">
                                        <p:cTn id="1107" dur="500"/>
                                        <p:tgtEl>
                                          <p:spTgt spid="671"/>
                                        </p:tgtEl>
                                      </p:cBhvr>
                                    </p:animEffect>
                                  </p:childTnLst>
                                </p:cTn>
                              </p:par>
                              <p:par>
                                <p:cTn id="1108" presetID="10" presetClass="entr" fill="hold" nodeType="withEffect">
                                  <p:stCondLst>
                                    <p:cond delay="0"/>
                                  </p:stCondLst>
                                  <p:childTnLst>
                                    <p:set>
                                      <p:cBhvr>
                                        <p:cTn id="1109" dur="1" fill="hold">
                                          <p:stCondLst>
                                            <p:cond delay="0"/>
                                          </p:stCondLst>
                                        </p:cTn>
                                        <p:tgtEl>
                                          <p:spTgt spid="672"/>
                                        </p:tgtEl>
                                        <p:attrNameLst>
                                          <p:attrName>style.visibility</p:attrName>
                                        </p:attrNameLst>
                                      </p:cBhvr>
                                      <p:to>
                                        <p:strVal val="visible"/>
                                      </p:to>
                                    </p:set>
                                    <p:animEffect transition="in" filter="fade">
                                      <p:cBhvr additive="repl">
                                        <p:cTn id="1110" dur="500"/>
                                        <p:tgtEl>
                                          <p:spTgt spid="672"/>
                                        </p:tgtEl>
                                      </p:cBhvr>
                                    </p:animEffect>
                                  </p:childTnLst>
                                </p:cTn>
                              </p:par>
                              <p:par>
                                <p:cTn id="1111" presetID="10" presetClass="entr" fill="hold" nodeType="withEffect">
                                  <p:stCondLst>
                                    <p:cond delay="0"/>
                                  </p:stCondLst>
                                  <p:childTnLst>
                                    <p:set>
                                      <p:cBhvr>
                                        <p:cTn id="1112" dur="1" fill="hold">
                                          <p:stCondLst>
                                            <p:cond delay="0"/>
                                          </p:stCondLst>
                                        </p:cTn>
                                        <p:tgtEl>
                                          <p:spTgt spid="673"/>
                                        </p:tgtEl>
                                        <p:attrNameLst>
                                          <p:attrName>style.visibility</p:attrName>
                                        </p:attrNameLst>
                                      </p:cBhvr>
                                      <p:to>
                                        <p:strVal val="visible"/>
                                      </p:to>
                                    </p:set>
                                    <p:animEffect transition="in" filter="fade">
                                      <p:cBhvr additive="repl">
                                        <p:cTn id="1113" dur="500"/>
                                        <p:tgtEl>
                                          <p:spTgt spid="673"/>
                                        </p:tgtEl>
                                      </p:cBhvr>
                                    </p:animEffect>
                                  </p:childTnLst>
                                </p:cTn>
                              </p:par>
                              <p:par>
                                <p:cTn id="1114" presetID="10" presetClass="entr" fill="hold" nodeType="withEffect">
                                  <p:stCondLst>
                                    <p:cond delay="0"/>
                                  </p:stCondLst>
                                  <p:childTnLst>
                                    <p:set>
                                      <p:cBhvr>
                                        <p:cTn id="1115" dur="1" fill="hold">
                                          <p:stCondLst>
                                            <p:cond delay="0"/>
                                          </p:stCondLst>
                                        </p:cTn>
                                        <p:tgtEl>
                                          <p:spTgt spid="669"/>
                                        </p:tgtEl>
                                        <p:attrNameLst>
                                          <p:attrName>style.visibility</p:attrName>
                                        </p:attrNameLst>
                                      </p:cBhvr>
                                      <p:to>
                                        <p:strVal val="visible"/>
                                      </p:to>
                                    </p:set>
                                    <p:animEffect transition="in" filter="fade">
                                      <p:cBhvr additive="repl">
                                        <p:cTn id="1116" dur="500"/>
                                        <p:tgtEl>
                                          <p:spTgt spid="669"/>
                                        </p:tgtEl>
                                      </p:cBhvr>
                                    </p:animEffect>
                                  </p:childTnLst>
                                </p:cTn>
                              </p:par>
                              <p:par>
                                <p:cTn id="1117" presetID="10" presetClass="entr" fill="hold" nodeType="withEffect">
                                  <p:stCondLst>
                                    <p:cond delay="0"/>
                                  </p:stCondLst>
                                  <p:childTnLst>
                                    <p:set>
                                      <p:cBhvr>
                                        <p:cTn id="1118" dur="1" fill="hold">
                                          <p:stCondLst>
                                            <p:cond delay="0"/>
                                          </p:stCondLst>
                                        </p:cTn>
                                        <p:tgtEl>
                                          <p:spTgt spid="668"/>
                                        </p:tgtEl>
                                        <p:attrNameLst>
                                          <p:attrName>style.visibility</p:attrName>
                                        </p:attrNameLst>
                                      </p:cBhvr>
                                      <p:to>
                                        <p:strVal val="visible"/>
                                      </p:to>
                                    </p:set>
                                    <p:animEffect transition="in" filter="fade">
                                      <p:cBhvr additive="repl">
                                        <p:cTn id="1119" dur="500"/>
                                        <p:tgtEl>
                                          <p:spTgt spid="668"/>
                                        </p:tgtEl>
                                      </p:cBhvr>
                                    </p:animEffect>
                                  </p:childTnLst>
                                </p:cTn>
                              </p:par>
                              <p:par>
                                <p:cTn id="1120" presetID="10" presetClass="entr" fill="hold" nodeType="withEffect">
                                  <p:stCondLst>
                                    <p:cond delay="0"/>
                                  </p:stCondLst>
                                  <p:childTnLst>
                                    <p:set>
                                      <p:cBhvr>
                                        <p:cTn id="1121" dur="1" fill="hold">
                                          <p:stCondLst>
                                            <p:cond delay="0"/>
                                          </p:stCondLst>
                                        </p:cTn>
                                        <p:tgtEl>
                                          <p:spTgt spid="667"/>
                                        </p:tgtEl>
                                        <p:attrNameLst>
                                          <p:attrName>style.visibility</p:attrName>
                                        </p:attrNameLst>
                                      </p:cBhvr>
                                      <p:to>
                                        <p:strVal val="visible"/>
                                      </p:to>
                                    </p:set>
                                    <p:animEffect transition="in" filter="fade">
                                      <p:cBhvr additive="repl">
                                        <p:cTn id="1122" dur="500"/>
                                        <p:tgtEl>
                                          <p:spTgt spid="667"/>
                                        </p:tgtEl>
                                      </p:cBhvr>
                                    </p:animEffect>
                                  </p:childTnLst>
                                </p:cTn>
                              </p:par>
                            </p:childTnLst>
                          </p:cTn>
                        </p:par>
                      </p:childTnLst>
                    </p:cTn>
                  </p:par>
                  <p:par>
                    <p:cTn id="1123" fill="hold">
                      <p:stCondLst>
                        <p:cond delay="indefinite"/>
                      </p:stCondLst>
                      <p:childTnLst>
                        <p:par>
                          <p:cTn id="1124" fill="hold">
                            <p:stCondLst>
                              <p:cond delay="0"/>
                            </p:stCondLst>
                            <p:childTnLst>
                              <p:par>
                                <p:cTn id="1125" presetID="10" presetClass="entr" fill="hold" nodeType="clickEffect">
                                  <p:stCondLst>
                                    <p:cond delay="0"/>
                                  </p:stCondLst>
                                  <p:childTnLst>
                                    <p:set>
                                      <p:cBhvr>
                                        <p:cTn id="1126" dur="1" fill="hold">
                                          <p:stCondLst>
                                            <p:cond delay="0"/>
                                          </p:stCondLst>
                                        </p:cTn>
                                        <p:tgtEl>
                                          <p:spTgt spid="680"/>
                                        </p:tgtEl>
                                        <p:attrNameLst>
                                          <p:attrName>style.visibility</p:attrName>
                                        </p:attrNameLst>
                                      </p:cBhvr>
                                      <p:to>
                                        <p:strVal val="visible"/>
                                      </p:to>
                                    </p:set>
                                    <p:animEffect transition="in" filter="fade">
                                      <p:cBhvr additive="repl">
                                        <p:cTn id="1127" dur="500"/>
                                        <p:tgtEl>
                                          <p:spTgt spid="680"/>
                                        </p:tgtEl>
                                      </p:cBhvr>
                                    </p:animEffect>
                                  </p:childTnLst>
                                </p:cTn>
                              </p:par>
                              <p:par>
                                <p:cTn id="1128" presetID="10" presetClass="entr" fill="hold" nodeType="withEffect">
                                  <p:stCondLst>
                                    <p:cond delay="0"/>
                                  </p:stCondLst>
                                  <p:childTnLst>
                                    <p:set>
                                      <p:cBhvr>
                                        <p:cTn id="1129" dur="1" fill="hold">
                                          <p:stCondLst>
                                            <p:cond delay="0"/>
                                          </p:stCondLst>
                                        </p:cTn>
                                        <p:tgtEl>
                                          <p:spTgt spid="678"/>
                                        </p:tgtEl>
                                        <p:attrNameLst>
                                          <p:attrName>style.visibility</p:attrName>
                                        </p:attrNameLst>
                                      </p:cBhvr>
                                      <p:to>
                                        <p:strVal val="visible"/>
                                      </p:to>
                                    </p:set>
                                    <p:animEffect transition="in" filter="fade">
                                      <p:cBhvr additive="repl">
                                        <p:cTn id="1130" dur="500"/>
                                        <p:tgtEl>
                                          <p:spTgt spid="678"/>
                                        </p:tgtEl>
                                      </p:cBhvr>
                                    </p:animEffect>
                                  </p:childTnLst>
                                </p:cTn>
                              </p:par>
                              <p:par>
                                <p:cTn id="1131" presetID="10" presetClass="entr" fill="hold" nodeType="withEffect">
                                  <p:stCondLst>
                                    <p:cond delay="0"/>
                                  </p:stCondLst>
                                  <p:childTnLst>
                                    <p:set>
                                      <p:cBhvr>
                                        <p:cTn id="1132" dur="1" fill="hold">
                                          <p:stCondLst>
                                            <p:cond delay="0"/>
                                          </p:stCondLst>
                                        </p:cTn>
                                        <p:tgtEl>
                                          <p:spTgt spid="679"/>
                                        </p:tgtEl>
                                        <p:attrNameLst>
                                          <p:attrName>style.visibility</p:attrName>
                                        </p:attrNameLst>
                                      </p:cBhvr>
                                      <p:to>
                                        <p:strVal val="visible"/>
                                      </p:to>
                                    </p:set>
                                    <p:animEffect transition="in" filter="fade">
                                      <p:cBhvr additive="repl">
                                        <p:cTn id="1133" dur="500"/>
                                        <p:tgtEl>
                                          <p:spTgt spid="679"/>
                                        </p:tgtEl>
                                      </p:cBhvr>
                                    </p:animEffect>
                                  </p:childTnLst>
                                </p:cTn>
                              </p:par>
                              <p:par>
                                <p:cTn id="1134" presetID="10" presetClass="entr" fill="hold" nodeType="withEffect">
                                  <p:stCondLst>
                                    <p:cond delay="0"/>
                                  </p:stCondLst>
                                  <p:childTnLst>
                                    <p:set>
                                      <p:cBhvr>
                                        <p:cTn id="1135" dur="1" fill="hold">
                                          <p:stCondLst>
                                            <p:cond delay="0"/>
                                          </p:stCondLst>
                                        </p:cTn>
                                        <p:tgtEl>
                                          <p:spTgt spid="681"/>
                                        </p:tgtEl>
                                        <p:attrNameLst>
                                          <p:attrName>style.visibility</p:attrName>
                                        </p:attrNameLst>
                                      </p:cBhvr>
                                      <p:to>
                                        <p:strVal val="visible"/>
                                      </p:to>
                                    </p:set>
                                    <p:animEffect transition="in" filter="fade">
                                      <p:cBhvr additive="repl">
                                        <p:cTn id="1136" dur="500"/>
                                        <p:tgtEl>
                                          <p:spTgt spid="681"/>
                                        </p:tgtEl>
                                      </p:cBhvr>
                                    </p:animEffect>
                                  </p:childTnLst>
                                </p:cTn>
                              </p:par>
                              <p:par>
                                <p:cTn id="1137" presetID="10" presetClass="entr" fill="hold" nodeType="withEffect">
                                  <p:stCondLst>
                                    <p:cond delay="0"/>
                                  </p:stCondLst>
                                  <p:childTnLst>
                                    <p:set>
                                      <p:cBhvr>
                                        <p:cTn id="1138" dur="1" fill="hold">
                                          <p:stCondLst>
                                            <p:cond delay="0"/>
                                          </p:stCondLst>
                                        </p:cTn>
                                        <p:tgtEl>
                                          <p:spTgt spid="676"/>
                                        </p:tgtEl>
                                        <p:attrNameLst>
                                          <p:attrName>style.visibility</p:attrName>
                                        </p:attrNameLst>
                                      </p:cBhvr>
                                      <p:to>
                                        <p:strVal val="visible"/>
                                      </p:to>
                                    </p:set>
                                    <p:animEffect transition="in" filter="fade">
                                      <p:cBhvr additive="repl">
                                        <p:cTn id="1139" dur="500"/>
                                        <p:tgtEl>
                                          <p:spTgt spid="676"/>
                                        </p:tgtEl>
                                      </p:cBhvr>
                                    </p:animEffect>
                                  </p:childTnLst>
                                </p:cTn>
                              </p:par>
                              <p:par>
                                <p:cTn id="1140" presetID="10" presetClass="entr" fill="hold" nodeType="withEffect">
                                  <p:stCondLst>
                                    <p:cond delay="0"/>
                                  </p:stCondLst>
                                  <p:childTnLst>
                                    <p:set>
                                      <p:cBhvr>
                                        <p:cTn id="1141" dur="1" fill="hold">
                                          <p:stCondLst>
                                            <p:cond delay="0"/>
                                          </p:stCondLst>
                                        </p:cTn>
                                        <p:tgtEl>
                                          <p:spTgt spid="675"/>
                                        </p:tgtEl>
                                        <p:attrNameLst>
                                          <p:attrName>style.visibility</p:attrName>
                                        </p:attrNameLst>
                                      </p:cBhvr>
                                      <p:to>
                                        <p:strVal val="visible"/>
                                      </p:to>
                                    </p:set>
                                    <p:animEffect transition="in" filter="fade">
                                      <p:cBhvr additive="repl">
                                        <p:cTn id="1142" dur="500"/>
                                        <p:tgtEl>
                                          <p:spTgt spid="675"/>
                                        </p:tgtEl>
                                      </p:cBhvr>
                                    </p:animEffect>
                                  </p:childTnLst>
                                </p:cTn>
                              </p:par>
                              <p:par>
                                <p:cTn id="1143" presetID="10" presetClass="entr" fill="hold" nodeType="withEffect">
                                  <p:stCondLst>
                                    <p:cond delay="0"/>
                                  </p:stCondLst>
                                  <p:childTnLst>
                                    <p:set>
                                      <p:cBhvr>
                                        <p:cTn id="1144" dur="1" fill="hold">
                                          <p:stCondLst>
                                            <p:cond delay="0"/>
                                          </p:stCondLst>
                                        </p:cTn>
                                        <p:tgtEl>
                                          <p:spTgt spid="674"/>
                                        </p:tgtEl>
                                        <p:attrNameLst>
                                          <p:attrName>style.visibility</p:attrName>
                                        </p:attrNameLst>
                                      </p:cBhvr>
                                      <p:to>
                                        <p:strVal val="visible"/>
                                      </p:to>
                                    </p:set>
                                    <p:animEffect transition="in" filter="fade">
                                      <p:cBhvr additive="repl">
                                        <p:cTn id="1145" dur="500"/>
                                        <p:tgtEl>
                                          <p:spTgt spid="674"/>
                                        </p:tgtEl>
                                      </p:cBhvr>
                                    </p:animEffect>
                                  </p:childTnLst>
                                </p:cTn>
                              </p:par>
                              <p:par>
                                <p:cTn id="1146" presetID="10" presetClass="entr" fill="hold" nodeType="withEffect">
                                  <p:stCondLst>
                                    <p:cond delay="0"/>
                                  </p:stCondLst>
                                  <p:childTnLst>
                                    <p:set>
                                      <p:cBhvr>
                                        <p:cTn id="1147" dur="1" fill="hold">
                                          <p:stCondLst>
                                            <p:cond delay="0"/>
                                          </p:stCondLst>
                                        </p:cTn>
                                        <p:tgtEl>
                                          <p:spTgt spid="695"/>
                                        </p:tgtEl>
                                        <p:attrNameLst>
                                          <p:attrName>style.visibility</p:attrName>
                                        </p:attrNameLst>
                                      </p:cBhvr>
                                      <p:to>
                                        <p:strVal val="visible"/>
                                      </p:to>
                                    </p:set>
                                    <p:animEffect transition="in" filter="fade">
                                      <p:cBhvr additive="repl">
                                        <p:cTn id="1148" dur="500"/>
                                        <p:tgtEl>
                                          <p:spTgt spid="695"/>
                                        </p:tgtEl>
                                      </p:cBhvr>
                                    </p:animEffect>
                                  </p:childTnLst>
                                </p:cTn>
                              </p:par>
                              <p:par>
                                <p:cTn id="1149" presetID="10" presetClass="entr" fill="hold" nodeType="withEffect">
                                  <p:stCondLst>
                                    <p:cond delay="0"/>
                                  </p:stCondLst>
                                  <p:childTnLst>
                                    <p:set>
                                      <p:cBhvr>
                                        <p:cTn id="1150" dur="1" fill="hold">
                                          <p:stCondLst>
                                            <p:cond delay="0"/>
                                          </p:stCondLst>
                                        </p:cTn>
                                        <p:tgtEl>
                                          <p:spTgt spid="694"/>
                                        </p:tgtEl>
                                        <p:attrNameLst>
                                          <p:attrName>style.visibility</p:attrName>
                                        </p:attrNameLst>
                                      </p:cBhvr>
                                      <p:to>
                                        <p:strVal val="visible"/>
                                      </p:to>
                                    </p:set>
                                    <p:animEffect transition="in" filter="fade">
                                      <p:cBhvr additive="repl">
                                        <p:cTn id="1151" dur="500"/>
                                        <p:tgtEl>
                                          <p:spTgt spid="694"/>
                                        </p:tgtEl>
                                      </p:cBhvr>
                                    </p:animEffect>
                                  </p:childTnLst>
                                </p:cTn>
                              </p:par>
                            </p:childTnLst>
                          </p:cTn>
                        </p:par>
                      </p:childTnLst>
                    </p:cTn>
                  </p:par>
                  <p:par>
                    <p:cTn id="1152" fill="hold">
                      <p:stCondLst>
                        <p:cond delay="indefinite"/>
                      </p:stCondLst>
                      <p:childTnLst>
                        <p:par>
                          <p:cTn id="1153" fill="hold">
                            <p:stCondLst>
                              <p:cond delay="0"/>
                            </p:stCondLst>
                            <p:childTnLst>
                              <p:par>
                                <p:cTn id="1154" presetID="10" presetClass="entr" fill="hold" nodeType="clickEffect">
                                  <p:stCondLst>
                                    <p:cond delay="0"/>
                                  </p:stCondLst>
                                  <p:childTnLst>
                                    <p:set>
                                      <p:cBhvr>
                                        <p:cTn id="1155" dur="1" fill="hold">
                                          <p:stCondLst>
                                            <p:cond delay="0"/>
                                          </p:stCondLst>
                                        </p:cTn>
                                        <p:tgtEl>
                                          <p:spTgt spid="705"/>
                                        </p:tgtEl>
                                        <p:attrNameLst>
                                          <p:attrName>style.visibility</p:attrName>
                                        </p:attrNameLst>
                                      </p:cBhvr>
                                      <p:to>
                                        <p:strVal val="visible"/>
                                      </p:to>
                                    </p:set>
                                    <p:animEffect transition="in" filter="fade">
                                      <p:cBhvr additive="repl">
                                        <p:cTn id="1156" dur="500"/>
                                        <p:tgtEl>
                                          <p:spTgt spid="705"/>
                                        </p:tgtEl>
                                      </p:cBhvr>
                                    </p:animEffect>
                                  </p:childTnLst>
                                </p:cTn>
                              </p:par>
                            </p:childTnLst>
                          </p:cTn>
                        </p:par>
                      </p:childTnLst>
                    </p:cTn>
                  </p:par>
                  <p:par>
                    <p:cTn id="1157" fill="hold">
                      <p:stCondLst>
                        <p:cond delay="indefinite"/>
                      </p:stCondLst>
                      <p:childTnLst>
                        <p:par>
                          <p:cTn id="1158" fill="hold">
                            <p:stCondLst>
                              <p:cond delay="0"/>
                            </p:stCondLst>
                            <p:childTnLst>
                              <p:par>
                                <p:cTn id="1159" presetID="42" presetClass="path" fill="hold" nodeType="clickEffect">
                                  <p:stCondLst>
                                    <p:cond delay="0"/>
                                  </p:stCondLst>
                                  <p:childTnLst>
                                    <p:animMotion origin="layout" path="M 2.22222E-006 2.96296E-006 L 0.00104 0.1125 E">
                                      <p:cBhvr>
                                        <p:cTn id="1160" dur="2000" fill="hold"/>
                                        <p:tgtEl>
                                          <p:spTgt spid="705"/>
                                        </p:tgtEl>
                                        <p:attrNameLst>
                                          <p:attrName>ppt_x</p:attrName>
                                          <p:attrName>ppt_y</p:attrName>
                                        </p:attrNameLst>
                                      </p:cBhvr>
                                    </p:animMotion>
                                  </p:childTnLst>
                                </p:cTn>
                              </p:par>
                              <p:par>
                                <p:cTn id="1161" presetID="10" presetClass="exit" fill="hold" nodeType="withEffect">
                                  <p:stCondLst>
                                    <p:cond delay="0"/>
                                  </p:stCondLst>
                                  <p:childTnLst>
                                    <p:animEffect transition="out" filter="fade">
                                      <p:cBhvr additive="repl">
                                        <p:cTn id="1162" dur="500"/>
                                        <p:tgtEl>
                                          <p:spTgt spid="680"/>
                                        </p:tgtEl>
                                      </p:cBhvr>
                                    </p:animEffect>
                                    <p:set>
                                      <p:cBhvr>
                                        <p:cTn id="1163" dur="1" fill="hold">
                                          <p:stCondLst>
                                            <p:cond delay="499"/>
                                          </p:stCondLst>
                                        </p:cTn>
                                        <p:tgtEl>
                                          <p:spTgt spid="680"/>
                                        </p:tgtEl>
                                        <p:attrNameLst>
                                          <p:attrName>style.visibility</p:attrName>
                                        </p:attrNameLst>
                                      </p:cBhvr>
                                      <p:to>
                                        <p:strVal val="hidden"/>
                                      </p:to>
                                    </p:set>
                                  </p:childTnLst>
                                </p:cTn>
                              </p:par>
                              <p:par>
                                <p:cTn id="1164" presetID="10" presetClass="exit" fill="hold" nodeType="withEffect">
                                  <p:stCondLst>
                                    <p:cond delay="0"/>
                                  </p:stCondLst>
                                  <p:childTnLst>
                                    <p:animEffect transition="out" filter="fade">
                                      <p:cBhvr additive="repl">
                                        <p:cTn id="1165" dur="500"/>
                                        <p:tgtEl>
                                          <p:spTgt spid="678"/>
                                        </p:tgtEl>
                                      </p:cBhvr>
                                    </p:animEffect>
                                    <p:set>
                                      <p:cBhvr>
                                        <p:cTn id="1166" dur="1" fill="hold">
                                          <p:stCondLst>
                                            <p:cond delay="499"/>
                                          </p:stCondLst>
                                        </p:cTn>
                                        <p:tgtEl>
                                          <p:spTgt spid="678"/>
                                        </p:tgtEl>
                                        <p:attrNameLst>
                                          <p:attrName>style.visibility</p:attrName>
                                        </p:attrNameLst>
                                      </p:cBhvr>
                                      <p:to>
                                        <p:strVal val="hidden"/>
                                      </p:to>
                                    </p:set>
                                  </p:childTnLst>
                                </p:cTn>
                              </p:par>
                              <p:par>
                                <p:cTn id="1167" presetID="10" presetClass="exit" fill="hold" nodeType="withEffect">
                                  <p:stCondLst>
                                    <p:cond delay="0"/>
                                  </p:stCondLst>
                                  <p:childTnLst>
                                    <p:animEffect transition="out" filter="fade">
                                      <p:cBhvr additive="repl">
                                        <p:cTn id="1168" dur="500"/>
                                        <p:tgtEl>
                                          <p:spTgt spid="679"/>
                                        </p:tgtEl>
                                      </p:cBhvr>
                                    </p:animEffect>
                                    <p:set>
                                      <p:cBhvr>
                                        <p:cTn id="1169" dur="1" fill="hold">
                                          <p:stCondLst>
                                            <p:cond delay="499"/>
                                          </p:stCondLst>
                                        </p:cTn>
                                        <p:tgtEl>
                                          <p:spTgt spid="679"/>
                                        </p:tgtEl>
                                        <p:attrNameLst>
                                          <p:attrName>style.visibility</p:attrName>
                                        </p:attrNameLst>
                                      </p:cBhvr>
                                      <p:to>
                                        <p:strVal val="hidden"/>
                                      </p:to>
                                    </p:set>
                                  </p:childTnLst>
                                </p:cTn>
                              </p:par>
                              <p:par>
                                <p:cTn id="1170" presetID="10" presetClass="exit" fill="hold" nodeType="withEffect">
                                  <p:stCondLst>
                                    <p:cond delay="0"/>
                                  </p:stCondLst>
                                  <p:childTnLst>
                                    <p:animEffect transition="out" filter="fade">
                                      <p:cBhvr additive="repl">
                                        <p:cTn id="1171" dur="500"/>
                                        <p:tgtEl>
                                          <p:spTgt spid="681"/>
                                        </p:tgtEl>
                                      </p:cBhvr>
                                    </p:animEffect>
                                    <p:set>
                                      <p:cBhvr>
                                        <p:cTn id="1172" dur="1" fill="hold">
                                          <p:stCondLst>
                                            <p:cond delay="499"/>
                                          </p:stCondLst>
                                        </p:cTn>
                                        <p:tgtEl>
                                          <p:spTgt spid="681"/>
                                        </p:tgtEl>
                                        <p:attrNameLst>
                                          <p:attrName>style.visibility</p:attrName>
                                        </p:attrNameLst>
                                      </p:cBhvr>
                                      <p:to>
                                        <p:strVal val="hidden"/>
                                      </p:to>
                                    </p:set>
                                  </p:childTnLst>
                                </p:cTn>
                              </p:par>
                              <p:par>
                                <p:cTn id="1173" presetID="10" presetClass="exit" fill="hold" nodeType="withEffect">
                                  <p:stCondLst>
                                    <p:cond delay="0"/>
                                  </p:stCondLst>
                                  <p:childTnLst>
                                    <p:animEffect transition="out" filter="fade">
                                      <p:cBhvr additive="repl">
                                        <p:cTn id="1174" dur="500"/>
                                        <p:tgtEl>
                                          <p:spTgt spid="676"/>
                                        </p:tgtEl>
                                      </p:cBhvr>
                                    </p:animEffect>
                                    <p:set>
                                      <p:cBhvr>
                                        <p:cTn id="1175" dur="1" fill="hold">
                                          <p:stCondLst>
                                            <p:cond delay="499"/>
                                          </p:stCondLst>
                                        </p:cTn>
                                        <p:tgtEl>
                                          <p:spTgt spid="676"/>
                                        </p:tgtEl>
                                        <p:attrNameLst>
                                          <p:attrName>style.visibility</p:attrName>
                                        </p:attrNameLst>
                                      </p:cBhvr>
                                      <p:to>
                                        <p:strVal val="hidden"/>
                                      </p:to>
                                    </p:set>
                                  </p:childTnLst>
                                </p:cTn>
                              </p:par>
                              <p:par>
                                <p:cTn id="1176" presetID="10" presetClass="exit" fill="hold" nodeType="withEffect">
                                  <p:stCondLst>
                                    <p:cond delay="0"/>
                                  </p:stCondLst>
                                  <p:childTnLst>
                                    <p:animEffect transition="out" filter="fade">
                                      <p:cBhvr additive="repl">
                                        <p:cTn id="1177" dur="500"/>
                                        <p:tgtEl>
                                          <p:spTgt spid="675"/>
                                        </p:tgtEl>
                                      </p:cBhvr>
                                    </p:animEffect>
                                    <p:set>
                                      <p:cBhvr>
                                        <p:cTn id="1178" dur="1" fill="hold">
                                          <p:stCondLst>
                                            <p:cond delay="499"/>
                                          </p:stCondLst>
                                        </p:cTn>
                                        <p:tgtEl>
                                          <p:spTgt spid="675"/>
                                        </p:tgtEl>
                                        <p:attrNameLst>
                                          <p:attrName>style.visibility</p:attrName>
                                        </p:attrNameLst>
                                      </p:cBhvr>
                                      <p:to>
                                        <p:strVal val="hidden"/>
                                      </p:to>
                                    </p:set>
                                  </p:childTnLst>
                                </p:cTn>
                              </p:par>
                              <p:par>
                                <p:cTn id="1179" presetID="10" presetClass="exit" fill="hold" nodeType="withEffect">
                                  <p:stCondLst>
                                    <p:cond delay="0"/>
                                  </p:stCondLst>
                                  <p:childTnLst>
                                    <p:animEffect transition="out" filter="fade">
                                      <p:cBhvr additive="repl">
                                        <p:cTn id="1180" dur="500"/>
                                        <p:tgtEl>
                                          <p:spTgt spid="674"/>
                                        </p:tgtEl>
                                      </p:cBhvr>
                                    </p:animEffect>
                                    <p:set>
                                      <p:cBhvr>
                                        <p:cTn id="1181" dur="1" fill="hold">
                                          <p:stCondLst>
                                            <p:cond delay="499"/>
                                          </p:stCondLst>
                                        </p:cTn>
                                        <p:tgtEl>
                                          <p:spTgt spid="674"/>
                                        </p:tgtEl>
                                        <p:attrNameLst>
                                          <p:attrName>style.visibility</p:attrName>
                                        </p:attrNameLst>
                                      </p:cBhvr>
                                      <p:to>
                                        <p:strVal val="hidden"/>
                                      </p:to>
                                    </p:set>
                                  </p:childTnLst>
                                </p:cTn>
                              </p:par>
                              <p:par>
                                <p:cTn id="1182" presetID="10" presetClass="exit" fill="hold" nodeType="withEffect">
                                  <p:stCondLst>
                                    <p:cond delay="0"/>
                                  </p:stCondLst>
                                  <p:childTnLst>
                                    <p:animEffect transition="out" filter="fade">
                                      <p:cBhvr additive="repl">
                                        <p:cTn id="1183" dur="500"/>
                                        <p:tgtEl>
                                          <p:spTgt spid="695"/>
                                        </p:tgtEl>
                                      </p:cBhvr>
                                    </p:animEffect>
                                    <p:set>
                                      <p:cBhvr>
                                        <p:cTn id="1184" dur="1" fill="hold">
                                          <p:stCondLst>
                                            <p:cond delay="499"/>
                                          </p:stCondLst>
                                        </p:cTn>
                                        <p:tgtEl>
                                          <p:spTgt spid="695"/>
                                        </p:tgtEl>
                                        <p:attrNameLst>
                                          <p:attrName>style.visibility</p:attrName>
                                        </p:attrNameLst>
                                      </p:cBhvr>
                                      <p:to>
                                        <p:strVal val="hidden"/>
                                      </p:to>
                                    </p:set>
                                  </p:childTnLst>
                                </p:cTn>
                              </p:par>
                              <p:par>
                                <p:cTn id="1185" presetID="10" presetClass="exit" fill="hold" nodeType="withEffect">
                                  <p:stCondLst>
                                    <p:cond delay="0"/>
                                  </p:stCondLst>
                                  <p:childTnLst>
                                    <p:animEffect transition="out" filter="fade">
                                      <p:cBhvr additive="repl">
                                        <p:cTn id="1186" dur="500"/>
                                        <p:tgtEl>
                                          <p:spTgt spid="694"/>
                                        </p:tgtEl>
                                      </p:cBhvr>
                                    </p:animEffect>
                                    <p:set>
                                      <p:cBhvr>
                                        <p:cTn id="1187" dur="1" fill="hold">
                                          <p:stCondLst>
                                            <p:cond delay="499"/>
                                          </p:stCondLst>
                                        </p:cTn>
                                        <p:tgtEl>
                                          <p:spTgt spid="694"/>
                                        </p:tgtEl>
                                        <p:attrNameLst>
                                          <p:attrName>style.visibility</p:attrName>
                                        </p:attrNameLst>
                                      </p:cBhvr>
                                      <p:to>
                                        <p:strVal val="hidden"/>
                                      </p:to>
                                    </p:set>
                                  </p:childTnLst>
                                </p:cTn>
                              </p:par>
                            </p:childTnLst>
                          </p:cTn>
                        </p:par>
                      </p:childTnLst>
                    </p:cTn>
                  </p:par>
                  <p:par>
                    <p:cTn id="1188" fill="hold">
                      <p:stCondLst>
                        <p:cond delay="indefinite"/>
                      </p:stCondLst>
                      <p:childTnLst>
                        <p:par>
                          <p:cTn id="1189" fill="hold">
                            <p:stCondLst>
                              <p:cond delay="0"/>
                            </p:stCondLst>
                            <p:childTnLst>
                              <p:par>
                                <p:cTn id="1190" presetID="10" presetClass="entr" fill="hold" nodeType="clickEffect">
                                  <p:stCondLst>
                                    <p:cond delay="0"/>
                                  </p:stCondLst>
                                  <p:childTnLst>
                                    <p:set>
                                      <p:cBhvr>
                                        <p:cTn id="1191" dur="1" fill="hold">
                                          <p:stCondLst>
                                            <p:cond delay="0"/>
                                          </p:stCondLst>
                                        </p:cTn>
                                        <p:tgtEl>
                                          <p:spTgt spid="678"/>
                                        </p:tgtEl>
                                        <p:attrNameLst>
                                          <p:attrName>style.visibility</p:attrName>
                                        </p:attrNameLst>
                                      </p:cBhvr>
                                      <p:to>
                                        <p:strVal val="visible"/>
                                      </p:to>
                                    </p:set>
                                    <p:animEffect transition="in" filter="fade">
                                      <p:cBhvr additive="repl">
                                        <p:cTn id="1192" dur="500"/>
                                        <p:tgtEl>
                                          <p:spTgt spid="678"/>
                                        </p:tgtEl>
                                      </p:cBhvr>
                                    </p:animEffect>
                                  </p:childTnLst>
                                </p:cTn>
                              </p:par>
                              <p:par>
                                <p:cTn id="1193" presetID="10" presetClass="entr" fill="hold" nodeType="withEffect">
                                  <p:stCondLst>
                                    <p:cond delay="0"/>
                                  </p:stCondLst>
                                  <p:childTnLst>
                                    <p:set>
                                      <p:cBhvr>
                                        <p:cTn id="1194" dur="1" fill="hold">
                                          <p:stCondLst>
                                            <p:cond delay="0"/>
                                          </p:stCondLst>
                                        </p:cTn>
                                        <p:tgtEl>
                                          <p:spTgt spid="679"/>
                                        </p:tgtEl>
                                        <p:attrNameLst>
                                          <p:attrName>style.visibility</p:attrName>
                                        </p:attrNameLst>
                                      </p:cBhvr>
                                      <p:to>
                                        <p:strVal val="visible"/>
                                      </p:to>
                                    </p:set>
                                    <p:animEffect transition="in" filter="fade">
                                      <p:cBhvr additive="repl">
                                        <p:cTn id="1195" dur="500"/>
                                        <p:tgtEl>
                                          <p:spTgt spid="679"/>
                                        </p:tgtEl>
                                      </p:cBhvr>
                                    </p:animEffect>
                                  </p:childTnLst>
                                </p:cTn>
                              </p:par>
                              <p:par>
                                <p:cTn id="1196" presetID="10" presetClass="entr" fill="hold" nodeType="withEffect">
                                  <p:stCondLst>
                                    <p:cond delay="0"/>
                                  </p:stCondLst>
                                  <p:childTnLst>
                                    <p:set>
                                      <p:cBhvr>
                                        <p:cTn id="1197" dur="1" fill="hold">
                                          <p:stCondLst>
                                            <p:cond delay="0"/>
                                          </p:stCondLst>
                                        </p:cTn>
                                        <p:tgtEl>
                                          <p:spTgt spid="681"/>
                                        </p:tgtEl>
                                        <p:attrNameLst>
                                          <p:attrName>style.visibility</p:attrName>
                                        </p:attrNameLst>
                                      </p:cBhvr>
                                      <p:to>
                                        <p:strVal val="visible"/>
                                      </p:to>
                                    </p:set>
                                    <p:animEffect transition="in" filter="fade">
                                      <p:cBhvr additive="repl">
                                        <p:cTn id="1198" dur="500"/>
                                        <p:tgtEl>
                                          <p:spTgt spid="681"/>
                                        </p:tgtEl>
                                      </p:cBhvr>
                                    </p:animEffect>
                                  </p:childTnLst>
                                </p:cTn>
                              </p:par>
                              <p:par>
                                <p:cTn id="1199" presetID="10" presetClass="entr" fill="hold" nodeType="withEffect">
                                  <p:stCondLst>
                                    <p:cond delay="0"/>
                                  </p:stCondLst>
                                  <p:childTnLst>
                                    <p:set>
                                      <p:cBhvr>
                                        <p:cTn id="1200" dur="1" fill="hold">
                                          <p:stCondLst>
                                            <p:cond delay="0"/>
                                          </p:stCondLst>
                                        </p:cTn>
                                        <p:tgtEl>
                                          <p:spTgt spid="676"/>
                                        </p:tgtEl>
                                        <p:attrNameLst>
                                          <p:attrName>style.visibility</p:attrName>
                                        </p:attrNameLst>
                                      </p:cBhvr>
                                      <p:to>
                                        <p:strVal val="visible"/>
                                      </p:to>
                                    </p:set>
                                    <p:animEffect transition="in" filter="fade">
                                      <p:cBhvr additive="repl">
                                        <p:cTn id="1201" dur="500"/>
                                        <p:tgtEl>
                                          <p:spTgt spid="676"/>
                                        </p:tgtEl>
                                      </p:cBhvr>
                                    </p:animEffect>
                                  </p:childTnLst>
                                </p:cTn>
                              </p:par>
                              <p:par>
                                <p:cTn id="1202" presetID="10" presetClass="entr" fill="hold" nodeType="withEffect">
                                  <p:stCondLst>
                                    <p:cond delay="0"/>
                                  </p:stCondLst>
                                  <p:childTnLst>
                                    <p:set>
                                      <p:cBhvr>
                                        <p:cTn id="1203" dur="1" fill="hold">
                                          <p:stCondLst>
                                            <p:cond delay="0"/>
                                          </p:stCondLst>
                                        </p:cTn>
                                        <p:tgtEl>
                                          <p:spTgt spid="675"/>
                                        </p:tgtEl>
                                        <p:attrNameLst>
                                          <p:attrName>style.visibility</p:attrName>
                                        </p:attrNameLst>
                                      </p:cBhvr>
                                      <p:to>
                                        <p:strVal val="visible"/>
                                      </p:to>
                                    </p:set>
                                    <p:animEffect transition="in" filter="fade">
                                      <p:cBhvr additive="repl">
                                        <p:cTn id="1204" dur="500"/>
                                        <p:tgtEl>
                                          <p:spTgt spid="675"/>
                                        </p:tgtEl>
                                      </p:cBhvr>
                                    </p:animEffect>
                                  </p:childTnLst>
                                </p:cTn>
                              </p:par>
                              <p:par>
                                <p:cTn id="1205" presetID="10" presetClass="entr" fill="hold" nodeType="withEffect">
                                  <p:stCondLst>
                                    <p:cond delay="0"/>
                                  </p:stCondLst>
                                  <p:childTnLst>
                                    <p:set>
                                      <p:cBhvr>
                                        <p:cTn id="1206" dur="1" fill="hold">
                                          <p:stCondLst>
                                            <p:cond delay="0"/>
                                          </p:stCondLst>
                                        </p:cTn>
                                        <p:tgtEl>
                                          <p:spTgt spid="674"/>
                                        </p:tgtEl>
                                        <p:attrNameLst>
                                          <p:attrName>style.visibility</p:attrName>
                                        </p:attrNameLst>
                                      </p:cBhvr>
                                      <p:to>
                                        <p:strVal val="visible"/>
                                      </p:to>
                                    </p:set>
                                    <p:animEffect transition="in" filter="fade">
                                      <p:cBhvr additive="repl">
                                        <p:cTn id="1207" dur="500"/>
                                        <p:tgtEl>
                                          <p:spTgt spid="674"/>
                                        </p:tgtEl>
                                      </p:cBhvr>
                                    </p:animEffect>
                                  </p:childTnLst>
                                </p:cTn>
                              </p:par>
                              <p:par>
                                <p:cTn id="1208" presetID="10" presetClass="entr" fill="hold" nodeType="withEffect">
                                  <p:stCondLst>
                                    <p:cond delay="0"/>
                                  </p:stCondLst>
                                  <p:childTnLst>
                                    <p:set>
                                      <p:cBhvr>
                                        <p:cTn id="1209" dur="1" fill="hold">
                                          <p:stCondLst>
                                            <p:cond delay="0"/>
                                          </p:stCondLst>
                                        </p:cTn>
                                        <p:tgtEl>
                                          <p:spTgt spid="695"/>
                                        </p:tgtEl>
                                        <p:attrNameLst>
                                          <p:attrName>style.visibility</p:attrName>
                                        </p:attrNameLst>
                                      </p:cBhvr>
                                      <p:to>
                                        <p:strVal val="visible"/>
                                      </p:to>
                                    </p:set>
                                    <p:animEffect transition="in" filter="fade">
                                      <p:cBhvr additive="repl">
                                        <p:cTn id="1210" dur="500"/>
                                        <p:tgtEl>
                                          <p:spTgt spid="695"/>
                                        </p:tgtEl>
                                      </p:cBhvr>
                                    </p:animEffect>
                                  </p:childTnLst>
                                </p:cTn>
                              </p:par>
                              <p:par>
                                <p:cTn id="1211" presetID="10" presetClass="entr" fill="hold" nodeType="withEffect">
                                  <p:stCondLst>
                                    <p:cond delay="0"/>
                                  </p:stCondLst>
                                  <p:childTnLst>
                                    <p:set>
                                      <p:cBhvr>
                                        <p:cTn id="1212" dur="1" fill="hold">
                                          <p:stCondLst>
                                            <p:cond delay="0"/>
                                          </p:stCondLst>
                                        </p:cTn>
                                        <p:tgtEl>
                                          <p:spTgt spid="694"/>
                                        </p:tgtEl>
                                        <p:attrNameLst>
                                          <p:attrName>style.visibility</p:attrName>
                                        </p:attrNameLst>
                                      </p:cBhvr>
                                      <p:to>
                                        <p:strVal val="visible"/>
                                      </p:to>
                                    </p:set>
                                    <p:animEffect transition="in" filter="fade">
                                      <p:cBhvr additive="repl">
                                        <p:cTn id="1213" dur="500"/>
                                        <p:tgtEl>
                                          <p:spTgt spid="694"/>
                                        </p:tgtEl>
                                      </p:cBhvr>
                                    </p:animEffect>
                                  </p:childTnLst>
                                </p:cTn>
                              </p:par>
                              <p:par>
                                <p:cTn id="1214" presetID="10" presetClass="entr" fill="hold" nodeType="withEffect">
                                  <p:stCondLst>
                                    <p:cond delay="0"/>
                                  </p:stCondLst>
                                  <p:childTnLst>
                                    <p:set>
                                      <p:cBhvr>
                                        <p:cTn id="1215" dur="1" fill="hold">
                                          <p:stCondLst>
                                            <p:cond delay="0"/>
                                          </p:stCondLst>
                                        </p:cTn>
                                        <p:tgtEl>
                                          <p:spTgt spid="696"/>
                                        </p:tgtEl>
                                        <p:attrNameLst>
                                          <p:attrName>style.visibility</p:attrName>
                                        </p:attrNameLst>
                                      </p:cBhvr>
                                      <p:to>
                                        <p:strVal val="visible"/>
                                      </p:to>
                                    </p:set>
                                    <p:animEffect transition="in" filter="fade">
                                      <p:cBhvr additive="repl">
                                        <p:cTn id="1216" dur="500"/>
                                        <p:tgtEl>
                                          <p:spTgt spid="696"/>
                                        </p:tgtEl>
                                      </p:cBhvr>
                                    </p:animEffect>
                                  </p:childTnLst>
                                </p:cTn>
                              </p:par>
                            </p:childTnLst>
                          </p:cTn>
                        </p:par>
                      </p:childTnLst>
                    </p:cTn>
                  </p:par>
                  <p:par>
                    <p:cTn id="1217" fill="hold">
                      <p:stCondLst>
                        <p:cond delay="indefinite"/>
                      </p:stCondLst>
                      <p:childTnLst>
                        <p:par>
                          <p:cTn id="1218" fill="hold">
                            <p:stCondLst>
                              <p:cond delay="0"/>
                            </p:stCondLst>
                            <p:childTnLst>
                              <p:par>
                                <p:cTn id="1219" presetID="10" presetClass="entr" fill="hold" nodeType="clickEffect">
                                  <p:stCondLst>
                                    <p:cond delay="0"/>
                                  </p:stCondLst>
                                  <p:childTnLst>
                                    <p:set>
                                      <p:cBhvr>
                                        <p:cTn id="1220" dur="1" fill="hold">
                                          <p:stCondLst>
                                            <p:cond delay="0"/>
                                          </p:stCondLst>
                                        </p:cTn>
                                        <p:tgtEl>
                                          <p:spTgt spid="706"/>
                                        </p:tgtEl>
                                        <p:attrNameLst>
                                          <p:attrName>style.visibility</p:attrName>
                                        </p:attrNameLst>
                                      </p:cBhvr>
                                      <p:to>
                                        <p:strVal val="visible"/>
                                      </p:to>
                                    </p:set>
                                    <p:animEffect transition="in" filter="fade">
                                      <p:cBhvr additive="repl">
                                        <p:cTn id="1221" dur="500"/>
                                        <p:tgtEl>
                                          <p:spTgt spid="706"/>
                                        </p:tgtEl>
                                      </p:cBhvr>
                                    </p:animEffect>
                                  </p:childTnLst>
                                </p:cTn>
                              </p:par>
                            </p:childTnLst>
                          </p:cTn>
                        </p:par>
                      </p:childTnLst>
                    </p:cTn>
                  </p:par>
                  <p:par>
                    <p:cTn id="1222" fill="hold">
                      <p:stCondLst>
                        <p:cond delay="indefinite"/>
                      </p:stCondLst>
                      <p:childTnLst>
                        <p:par>
                          <p:cTn id="1223" fill="hold">
                            <p:stCondLst>
                              <p:cond delay="0"/>
                            </p:stCondLst>
                            <p:childTnLst>
                              <p:par>
                                <p:cTn id="1224" presetID="42" presetClass="path" fill="hold" nodeType="clickEffect">
                                  <p:stCondLst>
                                    <p:cond delay="0"/>
                                  </p:stCondLst>
                                  <p:childTnLst>
                                    <p:animMotion origin="layout" path="M 5E-006 2.59259E-006 L 0.00052 0.11088 E">
                                      <p:cBhvr>
                                        <p:cTn id="1225" dur="2000" fill="hold"/>
                                        <p:tgtEl>
                                          <p:spTgt spid="706"/>
                                        </p:tgtEl>
                                        <p:attrNameLst>
                                          <p:attrName>ppt_x</p:attrName>
                                          <p:attrName>ppt_y</p:attrName>
                                        </p:attrNameLst>
                                      </p:cBhvr>
                                    </p:animMotion>
                                  </p:childTnLst>
                                </p:cTn>
                              </p:par>
                              <p:par>
                                <p:cTn id="1226" presetID="10" presetClass="exit" fill="hold" nodeType="withEffect">
                                  <p:stCondLst>
                                    <p:cond delay="0"/>
                                  </p:stCondLst>
                                  <p:childTnLst>
                                    <p:animEffect transition="out" filter="fade">
                                      <p:cBhvr additive="repl">
                                        <p:cTn id="1227" dur="500"/>
                                        <p:tgtEl>
                                          <p:spTgt spid="678"/>
                                        </p:tgtEl>
                                      </p:cBhvr>
                                    </p:animEffect>
                                    <p:set>
                                      <p:cBhvr>
                                        <p:cTn id="1228" dur="1" fill="hold">
                                          <p:stCondLst>
                                            <p:cond delay="499"/>
                                          </p:stCondLst>
                                        </p:cTn>
                                        <p:tgtEl>
                                          <p:spTgt spid="678"/>
                                        </p:tgtEl>
                                        <p:attrNameLst>
                                          <p:attrName>style.visibility</p:attrName>
                                        </p:attrNameLst>
                                      </p:cBhvr>
                                      <p:to>
                                        <p:strVal val="hidden"/>
                                      </p:to>
                                    </p:set>
                                  </p:childTnLst>
                                </p:cTn>
                              </p:par>
                              <p:par>
                                <p:cTn id="1229" presetID="10" presetClass="exit" fill="hold" nodeType="withEffect">
                                  <p:stCondLst>
                                    <p:cond delay="0"/>
                                  </p:stCondLst>
                                  <p:childTnLst>
                                    <p:animEffect transition="out" filter="fade">
                                      <p:cBhvr additive="repl">
                                        <p:cTn id="1230" dur="500"/>
                                        <p:tgtEl>
                                          <p:spTgt spid="679"/>
                                        </p:tgtEl>
                                      </p:cBhvr>
                                    </p:animEffect>
                                    <p:set>
                                      <p:cBhvr>
                                        <p:cTn id="1231" dur="1" fill="hold">
                                          <p:stCondLst>
                                            <p:cond delay="499"/>
                                          </p:stCondLst>
                                        </p:cTn>
                                        <p:tgtEl>
                                          <p:spTgt spid="679"/>
                                        </p:tgtEl>
                                        <p:attrNameLst>
                                          <p:attrName>style.visibility</p:attrName>
                                        </p:attrNameLst>
                                      </p:cBhvr>
                                      <p:to>
                                        <p:strVal val="hidden"/>
                                      </p:to>
                                    </p:set>
                                  </p:childTnLst>
                                </p:cTn>
                              </p:par>
                              <p:par>
                                <p:cTn id="1232" presetID="10" presetClass="exit" fill="hold" nodeType="withEffect">
                                  <p:stCondLst>
                                    <p:cond delay="0"/>
                                  </p:stCondLst>
                                  <p:childTnLst>
                                    <p:animEffect transition="out" filter="fade">
                                      <p:cBhvr additive="repl">
                                        <p:cTn id="1233" dur="500"/>
                                        <p:tgtEl>
                                          <p:spTgt spid="681"/>
                                        </p:tgtEl>
                                      </p:cBhvr>
                                    </p:animEffect>
                                    <p:set>
                                      <p:cBhvr>
                                        <p:cTn id="1234" dur="1" fill="hold">
                                          <p:stCondLst>
                                            <p:cond delay="499"/>
                                          </p:stCondLst>
                                        </p:cTn>
                                        <p:tgtEl>
                                          <p:spTgt spid="681"/>
                                        </p:tgtEl>
                                        <p:attrNameLst>
                                          <p:attrName>style.visibility</p:attrName>
                                        </p:attrNameLst>
                                      </p:cBhvr>
                                      <p:to>
                                        <p:strVal val="hidden"/>
                                      </p:to>
                                    </p:set>
                                  </p:childTnLst>
                                </p:cTn>
                              </p:par>
                              <p:par>
                                <p:cTn id="1235" presetID="10" presetClass="exit" fill="hold" nodeType="withEffect">
                                  <p:stCondLst>
                                    <p:cond delay="0"/>
                                  </p:stCondLst>
                                  <p:childTnLst>
                                    <p:animEffect transition="out" filter="fade">
                                      <p:cBhvr additive="repl">
                                        <p:cTn id="1236" dur="500"/>
                                        <p:tgtEl>
                                          <p:spTgt spid="676"/>
                                        </p:tgtEl>
                                      </p:cBhvr>
                                    </p:animEffect>
                                    <p:set>
                                      <p:cBhvr>
                                        <p:cTn id="1237" dur="1" fill="hold">
                                          <p:stCondLst>
                                            <p:cond delay="499"/>
                                          </p:stCondLst>
                                        </p:cTn>
                                        <p:tgtEl>
                                          <p:spTgt spid="676"/>
                                        </p:tgtEl>
                                        <p:attrNameLst>
                                          <p:attrName>style.visibility</p:attrName>
                                        </p:attrNameLst>
                                      </p:cBhvr>
                                      <p:to>
                                        <p:strVal val="hidden"/>
                                      </p:to>
                                    </p:set>
                                  </p:childTnLst>
                                </p:cTn>
                              </p:par>
                              <p:par>
                                <p:cTn id="1238" presetID="10" presetClass="exit" fill="hold" nodeType="withEffect">
                                  <p:stCondLst>
                                    <p:cond delay="0"/>
                                  </p:stCondLst>
                                  <p:childTnLst>
                                    <p:animEffect transition="out" filter="fade">
                                      <p:cBhvr additive="repl">
                                        <p:cTn id="1239" dur="500"/>
                                        <p:tgtEl>
                                          <p:spTgt spid="675"/>
                                        </p:tgtEl>
                                      </p:cBhvr>
                                    </p:animEffect>
                                    <p:set>
                                      <p:cBhvr>
                                        <p:cTn id="1240" dur="1" fill="hold">
                                          <p:stCondLst>
                                            <p:cond delay="499"/>
                                          </p:stCondLst>
                                        </p:cTn>
                                        <p:tgtEl>
                                          <p:spTgt spid="675"/>
                                        </p:tgtEl>
                                        <p:attrNameLst>
                                          <p:attrName>style.visibility</p:attrName>
                                        </p:attrNameLst>
                                      </p:cBhvr>
                                      <p:to>
                                        <p:strVal val="hidden"/>
                                      </p:to>
                                    </p:set>
                                  </p:childTnLst>
                                </p:cTn>
                              </p:par>
                              <p:par>
                                <p:cTn id="1241" presetID="10" presetClass="exit" fill="hold" nodeType="withEffect">
                                  <p:stCondLst>
                                    <p:cond delay="0"/>
                                  </p:stCondLst>
                                  <p:childTnLst>
                                    <p:animEffect transition="out" filter="fade">
                                      <p:cBhvr additive="repl">
                                        <p:cTn id="1242" dur="500"/>
                                        <p:tgtEl>
                                          <p:spTgt spid="674"/>
                                        </p:tgtEl>
                                      </p:cBhvr>
                                    </p:animEffect>
                                    <p:set>
                                      <p:cBhvr>
                                        <p:cTn id="1243" dur="1" fill="hold">
                                          <p:stCondLst>
                                            <p:cond delay="499"/>
                                          </p:stCondLst>
                                        </p:cTn>
                                        <p:tgtEl>
                                          <p:spTgt spid="674"/>
                                        </p:tgtEl>
                                        <p:attrNameLst>
                                          <p:attrName>style.visibility</p:attrName>
                                        </p:attrNameLst>
                                      </p:cBhvr>
                                      <p:to>
                                        <p:strVal val="hidden"/>
                                      </p:to>
                                    </p:set>
                                  </p:childTnLst>
                                </p:cTn>
                              </p:par>
                              <p:par>
                                <p:cTn id="1244" presetID="10" presetClass="exit" fill="hold" nodeType="withEffect">
                                  <p:stCondLst>
                                    <p:cond delay="0"/>
                                  </p:stCondLst>
                                  <p:childTnLst>
                                    <p:animEffect transition="out" filter="fade">
                                      <p:cBhvr additive="repl">
                                        <p:cTn id="1245" dur="500"/>
                                        <p:tgtEl>
                                          <p:spTgt spid="695"/>
                                        </p:tgtEl>
                                      </p:cBhvr>
                                    </p:animEffect>
                                    <p:set>
                                      <p:cBhvr>
                                        <p:cTn id="1246" dur="1" fill="hold">
                                          <p:stCondLst>
                                            <p:cond delay="499"/>
                                          </p:stCondLst>
                                        </p:cTn>
                                        <p:tgtEl>
                                          <p:spTgt spid="695"/>
                                        </p:tgtEl>
                                        <p:attrNameLst>
                                          <p:attrName>style.visibility</p:attrName>
                                        </p:attrNameLst>
                                      </p:cBhvr>
                                      <p:to>
                                        <p:strVal val="hidden"/>
                                      </p:to>
                                    </p:set>
                                  </p:childTnLst>
                                </p:cTn>
                              </p:par>
                              <p:par>
                                <p:cTn id="1247" presetID="10" presetClass="exit" fill="hold" nodeType="withEffect">
                                  <p:stCondLst>
                                    <p:cond delay="0"/>
                                  </p:stCondLst>
                                  <p:childTnLst>
                                    <p:animEffect transition="out" filter="fade">
                                      <p:cBhvr additive="repl">
                                        <p:cTn id="1248" dur="500"/>
                                        <p:tgtEl>
                                          <p:spTgt spid="694"/>
                                        </p:tgtEl>
                                      </p:cBhvr>
                                    </p:animEffect>
                                    <p:set>
                                      <p:cBhvr>
                                        <p:cTn id="1249" dur="1" fill="hold">
                                          <p:stCondLst>
                                            <p:cond delay="499"/>
                                          </p:stCondLst>
                                        </p:cTn>
                                        <p:tgtEl>
                                          <p:spTgt spid="694"/>
                                        </p:tgtEl>
                                        <p:attrNameLst>
                                          <p:attrName>style.visibility</p:attrName>
                                        </p:attrNameLst>
                                      </p:cBhvr>
                                      <p:to>
                                        <p:strVal val="hidden"/>
                                      </p:to>
                                    </p:set>
                                  </p:childTnLst>
                                </p:cTn>
                              </p:par>
                              <p:par>
                                <p:cTn id="1250" presetID="10" presetClass="exit" fill="hold" nodeType="withEffect">
                                  <p:stCondLst>
                                    <p:cond delay="0"/>
                                  </p:stCondLst>
                                  <p:childTnLst>
                                    <p:animEffect transition="out" filter="fade">
                                      <p:cBhvr additive="repl">
                                        <p:cTn id="1251" dur="500"/>
                                        <p:tgtEl>
                                          <p:spTgt spid="696"/>
                                        </p:tgtEl>
                                      </p:cBhvr>
                                    </p:animEffect>
                                    <p:set>
                                      <p:cBhvr>
                                        <p:cTn id="1252" dur="1" fill="hold">
                                          <p:stCondLst>
                                            <p:cond delay="499"/>
                                          </p:stCondLst>
                                        </p:cTn>
                                        <p:tgtEl>
                                          <p:spTgt spid="696"/>
                                        </p:tgtEl>
                                        <p:attrNameLst>
                                          <p:attrName>style.visibility</p:attrName>
                                        </p:attrNameLst>
                                      </p:cBhvr>
                                      <p:to>
                                        <p:strVal val="hidden"/>
                                      </p:to>
                                    </p:set>
                                  </p:childTnLst>
                                </p:cTn>
                              </p:par>
                            </p:childTnLst>
                          </p:cTn>
                        </p:par>
                        <p:par>
                          <p:cTn id="1253" fill="hold">
                            <p:stCondLst>
                              <p:cond delay="2000"/>
                            </p:stCondLst>
                            <p:childTnLst>
                              <p:par>
                                <p:cTn id="1254" presetID="10" presetClass="exit" fill="hold" nodeType="afterEffect">
                                  <p:stCondLst>
                                    <p:cond delay="0"/>
                                  </p:stCondLst>
                                  <p:childTnLst>
                                    <p:animEffect transition="out" filter="fade">
                                      <p:cBhvr additive="repl">
                                        <p:cTn id="1255" dur="500"/>
                                        <p:tgtEl>
                                          <p:spTgt spid="705"/>
                                        </p:tgtEl>
                                      </p:cBhvr>
                                    </p:animEffect>
                                    <p:set>
                                      <p:cBhvr>
                                        <p:cTn id="1256" dur="1" fill="hold">
                                          <p:stCondLst>
                                            <p:cond delay="499"/>
                                          </p:stCondLst>
                                        </p:cTn>
                                        <p:tgtEl>
                                          <p:spTgt spid="705"/>
                                        </p:tgtEl>
                                        <p:attrNameLst>
                                          <p:attrName>style.visibility</p:attrName>
                                        </p:attrNameLst>
                                      </p:cBhvr>
                                      <p:to>
                                        <p:strVal val="hidden"/>
                                      </p:to>
                                    </p:set>
                                  </p:childTnLst>
                                </p:cTn>
                              </p:par>
                              <p:par>
                                <p:cTn id="1257" presetID="10" presetClass="exit" fill="hold" nodeType="withEffect">
                                  <p:stCondLst>
                                    <p:cond delay="0"/>
                                  </p:stCondLst>
                                  <p:childTnLst>
                                    <p:animEffect transition="out" filter="fade">
                                      <p:cBhvr additive="repl">
                                        <p:cTn id="1258" dur="500"/>
                                        <p:tgtEl>
                                          <p:spTgt spid="706"/>
                                        </p:tgtEl>
                                      </p:cBhvr>
                                    </p:animEffect>
                                    <p:set>
                                      <p:cBhvr>
                                        <p:cTn id="1259" dur="1" fill="hold">
                                          <p:stCondLst>
                                            <p:cond delay="499"/>
                                          </p:stCondLst>
                                        </p:cTn>
                                        <p:tgtEl>
                                          <p:spTgt spid="706"/>
                                        </p:tgtEl>
                                        <p:attrNameLst>
                                          <p:attrName>style.visibility</p:attrName>
                                        </p:attrNameLst>
                                      </p:cBhvr>
                                      <p:to>
                                        <p:strVal val="hidden"/>
                                      </p:to>
                                    </p:set>
                                  </p:childTnLst>
                                </p:cTn>
                              </p:par>
                              <p:par>
                                <p:cTn id="1260" presetID="10" presetClass="entr" fill="hold" nodeType="withEffect">
                                  <p:stCondLst>
                                    <p:cond delay="0"/>
                                  </p:stCondLst>
                                  <p:childTnLst>
                                    <p:set>
                                      <p:cBhvr>
                                        <p:cTn id="1261" dur="1" fill="hold">
                                          <p:stCondLst>
                                            <p:cond delay="0"/>
                                          </p:stCondLst>
                                        </p:cTn>
                                        <p:tgtEl>
                                          <p:spTgt spid="707"/>
                                        </p:tgtEl>
                                        <p:attrNameLst>
                                          <p:attrName>style.visibility</p:attrName>
                                        </p:attrNameLst>
                                      </p:cBhvr>
                                      <p:to>
                                        <p:strVal val="visible"/>
                                      </p:to>
                                    </p:set>
                                    <p:animEffect transition="in" filter="fade">
                                      <p:cBhvr additive="repl">
                                        <p:cTn id="1262" dur="500"/>
                                        <p:tgtEl>
                                          <p:spTgt spid="707"/>
                                        </p:tgtEl>
                                      </p:cBhvr>
                                    </p:animEffect>
                                  </p:childTnLst>
                                </p:cTn>
                              </p:par>
                            </p:childTnLst>
                          </p:cTn>
                        </p:par>
                      </p:childTnLst>
                    </p:cTn>
                  </p:par>
                  <p:par>
                    <p:cTn id="1263" fill="hold">
                      <p:stCondLst>
                        <p:cond delay="indefinite"/>
                      </p:stCondLst>
                      <p:childTnLst>
                        <p:par>
                          <p:cTn id="1264" fill="hold">
                            <p:stCondLst>
                              <p:cond delay="0"/>
                            </p:stCondLst>
                            <p:childTnLst>
                              <p:par>
                                <p:cTn id="1265" presetID="42" presetClass="path" fill="hold" nodeType="clickEffect">
                                  <p:stCondLst>
                                    <p:cond delay="0"/>
                                  </p:stCondLst>
                                  <p:childTnLst>
                                    <p:animMotion origin="layout" path="M 5E-006 2.96296E-006 L -0.00087 0.11412 E">
                                      <p:cBhvr>
                                        <p:cTn id="1266" dur="2000" fill="hold"/>
                                        <p:tgtEl>
                                          <p:spTgt spid="707"/>
                                        </p:tgtEl>
                                        <p:attrNameLst>
                                          <p:attrName>ppt_x</p:attrName>
                                          <p:attrName>ppt_y</p:attrName>
                                        </p:attrNameLst>
                                      </p:cBhvr>
                                    </p:animMotion>
                                  </p:childTnLst>
                                </p:cTn>
                              </p:par>
                              <p:par>
                                <p:cTn id="1267" presetID="10" presetClass="exit" fill="hold" nodeType="withEffect">
                                  <p:stCondLst>
                                    <p:cond delay="0"/>
                                  </p:stCondLst>
                                  <p:childTnLst>
                                    <p:animEffect transition="out" filter="fade">
                                      <p:cBhvr additive="repl">
                                        <p:cTn id="1268" dur="500"/>
                                        <p:tgtEl>
                                          <p:spTgt spid="647"/>
                                        </p:tgtEl>
                                      </p:cBhvr>
                                    </p:animEffect>
                                    <p:set>
                                      <p:cBhvr>
                                        <p:cTn id="1269" dur="1" fill="hold">
                                          <p:stCondLst>
                                            <p:cond delay="499"/>
                                          </p:stCondLst>
                                        </p:cTn>
                                        <p:tgtEl>
                                          <p:spTgt spid="647"/>
                                        </p:tgtEl>
                                        <p:attrNameLst>
                                          <p:attrName>style.visibility</p:attrName>
                                        </p:attrNameLst>
                                      </p:cBhvr>
                                      <p:to>
                                        <p:strVal val="hidden"/>
                                      </p:to>
                                    </p:set>
                                  </p:childTnLst>
                                </p:cTn>
                              </p:par>
                              <p:par>
                                <p:cTn id="1270" presetID="10" presetClass="exit" fill="hold" nodeType="withEffect">
                                  <p:stCondLst>
                                    <p:cond delay="0"/>
                                  </p:stCondLst>
                                  <p:childTnLst>
                                    <p:animEffect transition="out" filter="fade">
                                      <p:cBhvr additive="repl">
                                        <p:cTn id="1271" dur="500"/>
                                        <p:tgtEl>
                                          <p:spTgt spid="646"/>
                                        </p:tgtEl>
                                      </p:cBhvr>
                                    </p:animEffect>
                                    <p:set>
                                      <p:cBhvr>
                                        <p:cTn id="1272" dur="1" fill="hold">
                                          <p:stCondLst>
                                            <p:cond delay="499"/>
                                          </p:stCondLst>
                                        </p:cTn>
                                        <p:tgtEl>
                                          <p:spTgt spid="646"/>
                                        </p:tgtEl>
                                        <p:attrNameLst>
                                          <p:attrName>style.visibility</p:attrName>
                                        </p:attrNameLst>
                                      </p:cBhvr>
                                      <p:to>
                                        <p:strVal val="hidden"/>
                                      </p:to>
                                    </p:set>
                                  </p:childTnLst>
                                </p:cTn>
                              </p:par>
                              <p:par>
                                <p:cTn id="1273" presetID="10" presetClass="exit" fill="hold" nodeType="withEffect">
                                  <p:stCondLst>
                                    <p:cond delay="0"/>
                                  </p:stCondLst>
                                  <p:childTnLst>
                                    <p:animEffect transition="out" filter="fade">
                                      <p:cBhvr additive="repl">
                                        <p:cTn id="1274" dur="500"/>
                                        <p:tgtEl>
                                          <p:spTgt spid="670"/>
                                        </p:tgtEl>
                                      </p:cBhvr>
                                    </p:animEffect>
                                    <p:set>
                                      <p:cBhvr>
                                        <p:cTn id="1275" dur="1" fill="hold">
                                          <p:stCondLst>
                                            <p:cond delay="499"/>
                                          </p:stCondLst>
                                        </p:cTn>
                                        <p:tgtEl>
                                          <p:spTgt spid="670"/>
                                        </p:tgtEl>
                                        <p:attrNameLst>
                                          <p:attrName>style.visibility</p:attrName>
                                        </p:attrNameLst>
                                      </p:cBhvr>
                                      <p:to>
                                        <p:strVal val="hidden"/>
                                      </p:to>
                                    </p:set>
                                  </p:childTnLst>
                                </p:cTn>
                              </p:par>
                              <p:par>
                                <p:cTn id="1276" presetID="10" presetClass="exit" fill="hold" nodeType="withEffect">
                                  <p:stCondLst>
                                    <p:cond delay="0"/>
                                  </p:stCondLst>
                                  <p:childTnLst>
                                    <p:animEffect transition="out" filter="fade">
                                      <p:cBhvr additive="repl">
                                        <p:cTn id="1277" dur="500"/>
                                        <p:tgtEl>
                                          <p:spTgt spid="671"/>
                                        </p:tgtEl>
                                      </p:cBhvr>
                                    </p:animEffect>
                                    <p:set>
                                      <p:cBhvr>
                                        <p:cTn id="1278" dur="1" fill="hold">
                                          <p:stCondLst>
                                            <p:cond delay="499"/>
                                          </p:stCondLst>
                                        </p:cTn>
                                        <p:tgtEl>
                                          <p:spTgt spid="671"/>
                                        </p:tgtEl>
                                        <p:attrNameLst>
                                          <p:attrName>style.visibility</p:attrName>
                                        </p:attrNameLst>
                                      </p:cBhvr>
                                      <p:to>
                                        <p:strVal val="hidden"/>
                                      </p:to>
                                    </p:set>
                                  </p:childTnLst>
                                </p:cTn>
                              </p:par>
                              <p:par>
                                <p:cTn id="1279" presetID="10" presetClass="exit" fill="hold" nodeType="withEffect">
                                  <p:stCondLst>
                                    <p:cond delay="0"/>
                                  </p:stCondLst>
                                  <p:childTnLst>
                                    <p:animEffect transition="out" filter="fade">
                                      <p:cBhvr additive="repl">
                                        <p:cTn id="1280" dur="500"/>
                                        <p:tgtEl>
                                          <p:spTgt spid="672"/>
                                        </p:tgtEl>
                                      </p:cBhvr>
                                    </p:animEffect>
                                    <p:set>
                                      <p:cBhvr>
                                        <p:cTn id="1281" dur="1" fill="hold">
                                          <p:stCondLst>
                                            <p:cond delay="499"/>
                                          </p:stCondLst>
                                        </p:cTn>
                                        <p:tgtEl>
                                          <p:spTgt spid="672"/>
                                        </p:tgtEl>
                                        <p:attrNameLst>
                                          <p:attrName>style.visibility</p:attrName>
                                        </p:attrNameLst>
                                      </p:cBhvr>
                                      <p:to>
                                        <p:strVal val="hidden"/>
                                      </p:to>
                                    </p:set>
                                  </p:childTnLst>
                                </p:cTn>
                              </p:par>
                              <p:par>
                                <p:cTn id="1282" presetID="10" presetClass="exit" fill="hold" nodeType="withEffect">
                                  <p:stCondLst>
                                    <p:cond delay="0"/>
                                  </p:stCondLst>
                                  <p:childTnLst>
                                    <p:animEffect transition="out" filter="fade">
                                      <p:cBhvr additive="repl">
                                        <p:cTn id="1283" dur="500"/>
                                        <p:tgtEl>
                                          <p:spTgt spid="673"/>
                                        </p:tgtEl>
                                      </p:cBhvr>
                                    </p:animEffect>
                                    <p:set>
                                      <p:cBhvr>
                                        <p:cTn id="1284" dur="1" fill="hold">
                                          <p:stCondLst>
                                            <p:cond delay="499"/>
                                          </p:stCondLst>
                                        </p:cTn>
                                        <p:tgtEl>
                                          <p:spTgt spid="673"/>
                                        </p:tgtEl>
                                        <p:attrNameLst>
                                          <p:attrName>style.visibility</p:attrName>
                                        </p:attrNameLst>
                                      </p:cBhvr>
                                      <p:to>
                                        <p:strVal val="hidden"/>
                                      </p:to>
                                    </p:set>
                                  </p:childTnLst>
                                </p:cTn>
                              </p:par>
                              <p:par>
                                <p:cTn id="1285" presetID="10" presetClass="exit" fill="hold" nodeType="withEffect">
                                  <p:stCondLst>
                                    <p:cond delay="0"/>
                                  </p:stCondLst>
                                  <p:childTnLst>
                                    <p:animEffect transition="out" filter="fade">
                                      <p:cBhvr additive="repl">
                                        <p:cTn id="1286" dur="500"/>
                                        <p:tgtEl>
                                          <p:spTgt spid="669"/>
                                        </p:tgtEl>
                                      </p:cBhvr>
                                    </p:animEffect>
                                    <p:set>
                                      <p:cBhvr>
                                        <p:cTn id="1287" dur="1" fill="hold">
                                          <p:stCondLst>
                                            <p:cond delay="499"/>
                                          </p:stCondLst>
                                        </p:cTn>
                                        <p:tgtEl>
                                          <p:spTgt spid="669"/>
                                        </p:tgtEl>
                                        <p:attrNameLst>
                                          <p:attrName>style.visibility</p:attrName>
                                        </p:attrNameLst>
                                      </p:cBhvr>
                                      <p:to>
                                        <p:strVal val="hidden"/>
                                      </p:to>
                                    </p:set>
                                  </p:childTnLst>
                                </p:cTn>
                              </p:par>
                              <p:par>
                                <p:cTn id="1288" presetID="10" presetClass="exit" fill="hold" nodeType="withEffect">
                                  <p:stCondLst>
                                    <p:cond delay="0"/>
                                  </p:stCondLst>
                                  <p:childTnLst>
                                    <p:animEffect transition="out" filter="fade">
                                      <p:cBhvr additive="repl">
                                        <p:cTn id="1289" dur="500"/>
                                        <p:tgtEl>
                                          <p:spTgt spid="668"/>
                                        </p:tgtEl>
                                      </p:cBhvr>
                                    </p:animEffect>
                                    <p:set>
                                      <p:cBhvr>
                                        <p:cTn id="1290" dur="1" fill="hold">
                                          <p:stCondLst>
                                            <p:cond delay="499"/>
                                          </p:stCondLst>
                                        </p:cTn>
                                        <p:tgtEl>
                                          <p:spTgt spid="668"/>
                                        </p:tgtEl>
                                        <p:attrNameLst>
                                          <p:attrName>style.visibility</p:attrName>
                                        </p:attrNameLst>
                                      </p:cBhvr>
                                      <p:to>
                                        <p:strVal val="hidden"/>
                                      </p:to>
                                    </p:set>
                                  </p:childTnLst>
                                </p:cTn>
                              </p:par>
                              <p:par>
                                <p:cTn id="1291" presetID="10" presetClass="exit" fill="hold" nodeType="withEffect">
                                  <p:stCondLst>
                                    <p:cond delay="0"/>
                                  </p:stCondLst>
                                  <p:childTnLst>
                                    <p:animEffect transition="out" filter="fade">
                                      <p:cBhvr additive="repl">
                                        <p:cTn id="1292" dur="500"/>
                                        <p:tgtEl>
                                          <p:spTgt spid="667"/>
                                        </p:tgtEl>
                                      </p:cBhvr>
                                    </p:animEffect>
                                    <p:set>
                                      <p:cBhvr>
                                        <p:cTn id="1293" dur="1" fill="hold">
                                          <p:stCondLst>
                                            <p:cond delay="499"/>
                                          </p:stCondLst>
                                        </p:cTn>
                                        <p:tgtEl>
                                          <p:spTgt spid="667"/>
                                        </p:tgtEl>
                                        <p:attrNameLst>
                                          <p:attrName>style.visibility</p:attrName>
                                        </p:attrNameLst>
                                      </p:cBhvr>
                                      <p:to>
                                        <p:strVal val="hidden"/>
                                      </p:to>
                                    </p:set>
                                  </p:childTnLst>
                                </p:cTn>
                              </p:par>
                            </p:childTnLst>
                          </p:cTn>
                        </p:par>
                      </p:childTnLst>
                    </p:cTn>
                  </p:par>
                  <p:par>
                    <p:cTn id="1294" fill="hold">
                      <p:stCondLst>
                        <p:cond delay="indefinite"/>
                      </p:stCondLst>
                      <p:childTnLst>
                        <p:par>
                          <p:cTn id="1295" fill="hold">
                            <p:stCondLst>
                              <p:cond delay="0"/>
                            </p:stCondLst>
                            <p:childTnLst>
                              <p:par>
                                <p:cTn id="1296" presetID="10" presetClass="entr" fill="hold" nodeType="clickEffect">
                                  <p:stCondLst>
                                    <p:cond delay="0"/>
                                  </p:stCondLst>
                                  <p:childTnLst>
                                    <p:set>
                                      <p:cBhvr>
                                        <p:cTn id="1297" dur="1" fill="hold">
                                          <p:stCondLst>
                                            <p:cond delay="0"/>
                                          </p:stCondLst>
                                        </p:cTn>
                                        <p:tgtEl>
                                          <p:spTgt spid="647"/>
                                        </p:tgtEl>
                                        <p:attrNameLst>
                                          <p:attrName>style.visibility</p:attrName>
                                        </p:attrNameLst>
                                      </p:cBhvr>
                                      <p:to>
                                        <p:strVal val="visible"/>
                                      </p:to>
                                    </p:set>
                                    <p:animEffect transition="in" filter="fade">
                                      <p:cBhvr additive="repl">
                                        <p:cTn id="1298" dur="500"/>
                                        <p:tgtEl>
                                          <p:spTgt spid="647"/>
                                        </p:tgtEl>
                                      </p:cBhvr>
                                    </p:animEffect>
                                  </p:childTnLst>
                                </p:cTn>
                              </p:par>
                              <p:par>
                                <p:cTn id="1299" presetID="10" presetClass="entr" fill="hold" nodeType="withEffect">
                                  <p:stCondLst>
                                    <p:cond delay="0"/>
                                  </p:stCondLst>
                                  <p:childTnLst>
                                    <p:set>
                                      <p:cBhvr>
                                        <p:cTn id="1300" dur="1" fill="hold">
                                          <p:stCondLst>
                                            <p:cond delay="0"/>
                                          </p:stCondLst>
                                        </p:cTn>
                                        <p:tgtEl>
                                          <p:spTgt spid="646"/>
                                        </p:tgtEl>
                                        <p:attrNameLst>
                                          <p:attrName>style.visibility</p:attrName>
                                        </p:attrNameLst>
                                      </p:cBhvr>
                                      <p:to>
                                        <p:strVal val="visible"/>
                                      </p:to>
                                    </p:set>
                                    <p:animEffect transition="in" filter="fade">
                                      <p:cBhvr additive="repl">
                                        <p:cTn id="1301" dur="500"/>
                                        <p:tgtEl>
                                          <p:spTgt spid="646"/>
                                        </p:tgtEl>
                                      </p:cBhvr>
                                    </p:animEffect>
                                  </p:childTnLst>
                                </p:cTn>
                              </p:par>
                              <p:par>
                                <p:cTn id="1302" presetID="10" presetClass="entr" fill="hold" nodeType="withEffect">
                                  <p:stCondLst>
                                    <p:cond delay="0"/>
                                  </p:stCondLst>
                                  <p:childTnLst>
                                    <p:set>
                                      <p:cBhvr>
                                        <p:cTn id="1303" dur="1" fill="hold">
                                          <p:stCondLst>
                                            <p:cond delay="0"/>
                                          </p:stCondLst>
                                        </p:cTn>
                                        <p:tgtEl>
                                          <p:spTgt spid="671"/>
                                        </p:tgtEl>
                                        <p:attrNameLst>
                                          <p:attrName>style.visibility</p:attrName>
                                        </p:attrNameLst>
                                      </p:cBhvr>
                                      <p:to>
                                        <p:strVal val="visible"/>
                                      </p:to>
                                    </p:set>
                                    <p:animEffect transition="in" filter="fade">
                                      <p:cBhvr additive="repl">
                                        <p:cTn id="1304" dur="500"/>
                                        <p:tgtEl>
                                          <p:spTgt spid="671"/>
                                        </p:tgtEl>
                                      </p:cBhvr>
                                    </p:animEffect>
                                  </p:childTnLst>
                                </p:cTn>
                              </p:par>
                              <p:par>
                                <p:cTn id="1305" presetID="10" presetClass="entr" fill="hold" nodeType="withEffect">
                                  <p:stCondLst>
                                    <p:cond delay="0"/>
                                  </p:stCondLst>
                                  <p:childTnLst>
                                    <p:set>
                                      <p:cBhvr>
                                        <p:cTn id="1306" dur="1" fill="hold">
                                          <p:stCondLst>
                                            <p:cond delay="0"/>
                                          </p:stCondLst>
                                        </p:cTn>
                                        <p:tgtEl>
                                          <p:spTgt spid="672"/>
                                        </p:tgtEl>
                                        <p:attrNameLst>
                                          <p:attrName>style.visibility</p:attrName>
                                        </p:attrNameLst>
                                      </p:cBhvr>
                                      <p:to>
                                        <p:strVal val="visible"/>
                                      </p:to>
                                    </p:set>
                                    <p:animEffect transition="in" filter="fade">
                                      <p:cBhvr additive="repl">
                                        <p:cTn id="1307" dur="500"/>
                                        <p:tgtEl>
                                          <p:spTgt spid="672"/>
                                        </p:tgtEl>
                                      </p:cBhvr>
                                    </p:animEffect>
                                  </p:childTnLst>
                                </p:cTn>
                              </p:par>
                              <p:par>
                                <p:cTn id="1308" presetID="10" presetClass="entr" fill="hold" nodeType="withEffect">
                                  <p:stCondLst>
                                    <p:cond delay="0"/>
                                  </p:stCondLst>
                                  <p:childTnLst>
                                    <p:set>
                                      <p:cBhvr>
                                        <p:cTn id="1309" dur="1" fill="hold">
                                          <p:stCondLst>
                                            <p:cond delay="0"/>
                                          </p:stCondLst>
                                        </p:cTn>
                                        <p:tgtEl>
                                          <p:spTgt spid="673"/>
                                        </p:tgtEl>
                                        <p:attrNameLst>
                                          <p:attrName>style.visibility</p:attrName>
                                        </p:attrNameLst>
                                      </p:cBhvr>
                                      <p:to>
                                        <p:strVal val="visible"/>
                                      </p:to>
                                    </p:set>
                                    <p:animEffect transition="in" filter="fade">
                                      <p:cBhvr additive="repl">
                                        <p:cTn id="1310" dur="500"/>
                                        <p:tgtEl>
                                          <p:spTgt spid="673"/>
                                        </p:tgtEl>
                                      </p:cBhvr>
                                    </p:animEffect>
                                  </p:childTnLst>
                                </p:cTn>
                              </p:par>
                              <p:par>
                                <p:cTn id="1311" presetID="10" presetClass="entr" fill="hold" nodeType="withEffect">
                                  <p:stCondLst>
                                    <p:cond delay="0"/>
                                  </p:stCondLst>
                                  <p:childTnLst>
                                    <p:set>
                                      <p:cBhvr>
                                        <p:cTn id="1312" dur="1" fill="hold">
                                          <p:stCondLst>
                                            <p:cond delay="0"/>
                                          </p:stCondLst>
                                        </p:cTn>
                                        <p:tgtEl>
                                          <p:spTgt spid="669"/>
                                        </p:tgtEl>
                                        <p:attrNameLst>
                                          <p:attrName>style.visibility</p:attrName>
                                        </p:attrNameLst>
                                      </p:cBhvr>
                                      <p:to>
                                        <p:strVal val="visible"/>
                                      </p:to>
                                    </p:set>
                                    <p:animEffect transition="in" filter="fade">
                                      <p:cBhvr additive="repl">
                                        <p:cTn id="1313" dur="500"/>
                                        <p:tgtEl>
                                          <p:spTgt spid="669"/>
                                        </p:tgtEl>
                                      </p:cBhvr>
                                    </p:animEffect>
                                  </p:childTnLst>
                                </p:cTn>
                              </p:par>
                              <p:par>
                                <p:cTn id="1314" presetID="10" presetClass="entr" fill="hold" nodeType="withEffect">
                                  <p:stCondLst>
                                    <p:cond delay="0"/>
                                  </p:stCondLst>
                                  <p:childTnLst>
                                    <p:set>
                                      <p:cBhvr>
                                        <p:cTn id="1315" dur="1" fill="hold">
                                          <p:stCondLst>
                                            <p:cond delay="0"/>
                                          </p:stCondLst>
                                        </p:cTn>
                                        <p:tgtEl>
                                          <p:spTgt spid="668"/>
                                        </p:tgtEl>
                                        <p:attrNameLst>
                                          <p:attrName>style.visibility</p:attrName>
                                        </p:attrNameLst>
                                      </p:cBhvr>
                                      <p:to>
                                        <p:strVal val="visible"/>
                                      </p:to>
                                    </p:set>
                                    <p:animEffect transition="in" filter="fade">
                                      <p:cBhvr additive="repl">
                                        <p:cTn id="1316" dur="500"/>
                                        <p:tgtEl>
                                          <p:spTgt spid="668"/>
                                        </p:tgtEl>
                                      </p:cBhvr>
                                    </p:animEffect>
                                  </p:childTnLst>
                                </p:cTn>
                              </p:par>
                              <p:par>
                                <p:cTn id="1317" presetID="10" presetClass="entr" fill="hold" nodeType="withEffect">
                                  <p:stCondLst>
                                    <p:cond delay="0"/>
                                  </p:stCondLst>
                                  <p:childTnLst>
                                    <p:set>
                                      <p:cBhvr>
                                        <p:cTn id="1318" dur="1" fill="hold">
                                          <p:stCondLst>
                                            <p:cond delay="0"/>
                                          </p:stCondLst>
                                        </p:cTn>
                                        <p:tgtEl>
                                          <p:spTgt spid="667"/>
                                        </p:tgtEl>
                                        <p:attrNameLst>
                                          <p:attrName>style.visibility</p:attrName>
                                        </p:attrNameLst>
                                      </p:cBhvr>
                                      <p:to>
                                        <p:strVal val="visible"/>
                                      </p:to>
                                    </p:set>
                                    <p:animEffect transition="in" filter="fade">
                                      <p:cBhvr additive="repl">
                                        <p:cTn id="1319" dur="500"/>
                                        <p:tgtEl>
                                          <p:spTgt spid="667"/>
                                        </p:tgtEl>
                                      </p:cBhvr>
                                    </p:animEffect>
                                  </p:childTnLst>
                                </p:cTn>
                              </p:par>
                              <p:par>
                                <p:cTn id="1320" presetID="10" presetClass="entr" fill="hold" nodeType="withEffect">
                                  <p:stCondLst>
                                    <p:cond delay="0"/>
                                  </p:stCondLst>
                                  <p:childTnLst>
                                    <p:set>
                                      <p:cBhvr>
                                        <p:cTn id="1321" dur="1" fill="hold">
                                          <p:stCondLst>
                                            <p:cond delay="0"/>
                                          </p:stCondLst>
                                        </p:cTn>
                                        <p:tgtEl>
                                          <p:spTgt spid="687"/>
                                        </p:tgtEl>
                                        <p:attrNameLst>
                                          <p:attrName>style.visibility</p:attrName>
                                        </p:attrNameLst>
                                      </p:cBhvr>
                                      <p:to>
                                        <p:strVal val="visible"/>
                                      </p:to>
                                    </p:set>
                                    <p:animEffect transition="in" filter="fade">
                                      <p:cBhvr additive="repl">
                                        <p:cTn id="1322" dur="500"/>
                                        <p:tgtEl>
                                          <p:spTgt spid="687"/>
                                        </p:tgtEl>
                                      </p:cBhvr>
                                    </p:animEffect>
                                  </p:childTnLst>
                                </p:cTn>
                              </p:par>
                            </p:childTnLst>
                          </p:cTn>
                        </p:par>
                      </p:childTnLst>
                    </p:cTn>
                  </p:par>
                  <p:par>
                    <p:cTn id="1323" fill="hold">
                      <p:stCondLst>
                        <p:cond delay="indefinite"/>
                      </p:stCondLst>
                      <p:childTnLst>
                        <p:par>
                          <p:cTn id="1324" fill="hold">
                            <p:stCondLst>
                              <p:cond delay="0"/>
                            </p:stCondLst>
                            <p:childTnLst>
                              <p:par>
                                <p:cTn id="1325" presetID="10" presetClass="entr" fill="hold" nodeType="clickEffect">
                                  <p:stCondLst>
                                    <p:cond delay="0"/>
                                  </p:stCondLst>
                                  <p:childTnLst>
                                    <p:set>
                                      <p:cBhvr>
                                        <p:cTn id="1326" dur="1" fill="hold">
                                          <p:stCondLst>
                                            <p:cond delay="0"/>
                                          </p:stCondLst>
                                        </p:cTn>
                                        <p:tgtEl>
                                          <p:spTgt spid="680"/>
                                        </p:tgtEl>
                                        <p:attrNameLst>
                                          <p:attrName>style.visibility</p:attrName>
                                        </p:attrNameLst>
                                      </p:cBhvr>
                                      <p:to>
                                        <p:strVal val="visible"/>
                                      </p:to>
                                    </p:set>
                                    <p:animEffect transition="in" filter="fade">
                                      <p:cBhvr additive="repl">
                                        <p:cTn id="1327" dur="500"/>
                                        <p:tgtEl>
                                          <p:spTgt spid="680"/>
                                        </p:tgtEl>
                                      </p:cBhvr>
                                    </p:animEffect>
                                  </p:childTnLst>
                                </p:cTn>
                              </p:par>
                              <p:par>
                                <p:cTn id="1328" presetID="10" presetClass="entr" fill="hold" nodeType="withEffect">
                                  <p:stCondLst>
                                    <p:cond delay="0"/>
                                  </p:stCondLst>
                                  <p:childTnLst>
                                    <p:set>
                                      <p:cBhvr>
                                        <p:cTn id="1329" dur="1" fill="hold">
                                          <p:stCondLst>
                                            <p:cond delay="0"/>
                                          </p:stCondLst>
                                        </p:cTn>
                                        <p:tgtEl>
                                          <p:spTgt spid="678"/>
                                        </p:tgtEl>
                                        <p:attrNameLst>
                                          <p:attrName>style.visibility</p:attrName>
                                        </p:attrNameLst>
                                      </p:cBhvr>
                                      <p:to>
                                        <p:strVal val="visible"/>
                                      </p:to>
                                    </p:set>
                                    <p:animEffect transition="in" filter="fade">
                                      <p:cBhvr additive="repl">
                                        <p:cTn id="1330" dur="500"/>
                                        <p:tgtEl>
                                          <p:spTgt spid="678"/>
                                        </p:tgtEl>
                                      </p:cBhvr>
                                    </p:animEffect>
                                  </p:childTnLst>
                                </p:cTn>
                              </p:par>
                              <p:par>
                                <p:cTn id="1331" presetID="10" presetClass="entr" fill="hold" nodeType="withEffect">
                                  <p:stCondLst>
                                    <p:cond delay="0"/>
                                  </p:stCondLst>
                                  <p:childTnLst>
                                    <p:set>
                                      <p:cBhvr>
                                        <p:cTn id="1332" dur="1" fill="hold">
                                          <p:stCondLst>
                                            <p:cond delay="0"/>
                                          </p:stCondLst>
                                        </p:cTn>
                                        <p:tgtEl>
                                          <p:spTgt spid="679"/>
                                        </p:tgtEl>
                                        <p:attrNameLst>
                                          <p:attrName>style.visibility</p:attrName>
                                        </p:attrNameLst>
                                      </p:cBhvr>
                                      <p:to>
                                        <p:strVal val="visible"/>
                                      </p:to>
                                    </p:set>
                                    <p:animEffect transition="in" filter="fade">
                                      <p:cBhvr additive="repl">
                                        <p:cTn id="1333" dur="500"/>
                                        <p:tgtEl>
                                          <p:spTgt spid="679"/>
                                        </p:tgtEl>
                                      </p:cBhvr>
                                    </p:animEffect>
                                  </p:childTnLst>
                                </p:cTn>
                              </p:par>
                              <p:par>
                                <p:cTn id="1334" presetID="10" presetClass="entr" fill="hold" nodeType="withEffect">
                                  <p:stCondLst>
                                    <p:cond delay="0"/>
                                  </p:stCondLst>
                                  <p:childTnLst>
                                    <p:set>
                                      <p:cBhvr>
                                        <p:cTn id="1335" dur="1" fill="hold">
                                          <p:stCondLst>
                                            <p:cond delay="0"/>
                                          </p:stCondLst>
                                        </p:cTn>
                                        <p:tgtEl>
                                          <p:spTgt spid="681"/>
                                        </p:tgtEl>
                                        <p:attrNameLst>
                                          <p:attrName>style.visibility</p:attrName>
                                        </p:attrNameLst>
                                      </p:cBhvr>
                                      <p:to>
                                        <p:strVal val="visible"/>
                                      </p:to>
                                    </p:set>
                                    <p:animEffect transition="in" filter="fade">
                                      <p:cBhvr additive="repl">
                                        <p:cTn id="1336" dur="500"/>
                                        <p:tgtEl>
                                          <p:spTgt spid="681"/>
                                        </p:tgtEl>
                                      </p:cBhvr>
                                    </p:animEffect>
                                  </p:childTnLst>
                                </p:cTn>
                              </p:par>
                              <p:par>
                                <p:cTn id="1337" presetID="10" presetClass="entr" fill="hold" nodeType="withEffect">
                                  <p:stCondLst>
                                    <p:cond delay="0"/>
                                  </p:stCondLst>
                                  <p:childTnLst>
                                    <p:set>
                                      <p:cBhvr>
                                        <p:cTn id="1338" dur="1" fill="hold">
                                          <p:stCondLst>
                                            <p:cond delay="0"/>
                                          </p:stCondLst>
                                        </p:cTn>
                                        <p:tgtEl>
                                          <p:spTgt spid="676"/>
                                        </p:tgtEl>
                                        <p:attrNameLst>
                                          <p:attrName>style.visibility</p:attrName>
                                        </p:attrNameLst>
                                      </p:cBhvr>
                                      <p:to>
                                        <p:strVal val="visible"/>
                                      </p:to>
                                    </p:set>
                                    <p:animEffect transition="in" filter="fade">
                                      <p:cBhvr additive="repl">
                                        <p:cTn id="1339" dur="500"/>
                                        <p:tgtEl>
                                          <p:spTgt spid="676"/>
                                        </p:tgtEl>
                                      </p:cBhvr>
                                    </p:animEffect>
                                  </p:childTnLst>
                                </p:cTn>
                              </p:par>
                              <p:par>
                                <p:cTn id="1340" presetID="10" presetClass="entr" fill="hold" nodeType="withEffect">
                                  <p:stCondLst>
                                    <p:cond delay="0"/>
                                  </p:stCondLst>
                                  <p:childTnLst>
                                    <p:set>
                                      <p:cBhvr>
                                        <p:cTn id="1341" dur="1" fill="hold">
                                          <p:stCondLst>
                                            <p:cond delay="0"/>
                                          </p:stCondLst>
                                        </p:cTn>
                                        <p:tgtEl>
                                          <p:spTgt spid="675"/>
                                        </p:tgtEl>
                                        <p:attrNameLst>
                                          <p:attrName>style.visibility</p:attrName>
                                        </p:attrNameLst>
                                      </p:cBhvr>
                                      <p:to>
                                        <p:strVal val="visible"/>
                                      </p:to>
                                    </p:set>
                                    <p:animEffect transition="in" filter="fade">
                                      <p:cBhvr additive="repl">
                                        <p:cTn id="1342" dur="500"/>
                                        <p:tgtEl>
                                          <p:spTgt spid="675"/>
                                        </p:tgtEl>
                                      </p:cBhvr>
                                    </p:animEffect>
                                  </p:childTnLst>
                                </p:cTn>
                              </p:par>
                              <p:par>
                                <p:cTn id="1343" presetID="10" presetClass="entr" fill="hold" nodeType="withEffect">
                                  <p:stCondLst>
                                    <p:cond delay="0"/>
                                  </p:stCondLst>
                                  <p:childTnLst>
                                    <p:set>
                                      <p:cBhvr>
                                        <p:cTn id="1344" dur="1" fill="hold">
                                          <p:stCondLst>
                                            <p:cond delay="0"/>
                                          </p:stCondLst>
                                        </p:cTn>
                                        <p:tgtEl>
                                          <p:spTgt spid="674"/>
                                        </p:tgtEl>
                                        <p:attrNameLst>
                                          <p:attrName>style.visibility</p:attrName>
                                        </p:attrNameLst>
                                      </p:cBhvr>
                                      <p:to>
                                        <p:strVal val="visible"/>
                                      </p:to>
                                    </p:set>
                                    <p:animEffect transition="in" filter="fade">
                                      <p:cBhvr additive="repl">
                                        <p:cTn id="1345" dur="500"/>
                                        <p:tgtEl>
                                          <p:spTgt spid="674"/>
                                        </p:tgtEl>
                                      </p:cBhvr>
                                    </p:animEffect>
                                  </p:childTnLst>
                                </p:cTn>
                              </p:par>
                              <p:par>
                                <p:cTn id="1346" presetID="10" presetClass="entr" fill="hold" nodeType="withEffect">
                                  <p:stCondLst>
                                    <p:cond delay="0"/>
                                  </p:stCondLst>
                                  <p:childTnLst>
                                    <p:set>
                                      <p:cBhvr>
                                        <p:cTn id="1347" dur="1" fill="hold">
                                          <p:stCondLst>
                                            <p:cond delay="0"/>
                                          </p:stCondLst>
                                        </p:cTn>
                                        <p:tgtEl>
                                          <p:spTgt spid="695"/>
                                        </p:tgtEl>
                                        <p:attrNameLst>
                                          <p:attrName>style.visibility</p:attrName>
                                        </p:attrNameLst>
                                      </p:cBhvr>
                                      <p:to>
                                        <p:strVal val="visible"/>
                                      </p:to>
                                    </p:set>
                                    <p:animEffect transition="in" filter="fade">
                                      <p:cBhvr additive="repl">
                                        <p:cTn id="1348" dur="500"/>
                                        <p:tgtEl>
                                          <p:spTgt spid="695"/>
                                        </p:tgtEl>
                                      </p:cBhvr>
                                    </p:animEffect>
                                  </p:childTnLst>
                                </p:cTn>
                              </p:par>
                              <p:par>
                                <p:cTn id="1349" presetID="10" presetClass="entr" fill="hold" nodeType="withEffect">
                                  <p:stCondLst>
                                    <p:cond delay="0"/>
                                  </p:stCondLst>
                                  <p:childTnLst>
                                    <p:set>
                                      <p:cBhvr>
                                        <p:cTn id="1350" dur="1" fill="hold">
                                          <p:stCondLst>
                                            <p:cond delay="0"/>
                                          </p:stCondLst>
                                        </p:cTn>
                                        <p:tgtEl>
                                          <p:spTgt spid="694"/>
                                        </p:tgtEl>
                                        <p:attrNameLst>
                                          <p:attrName>style.visibility</p:attrName>
                                        </p:attrNameLst>
                                      </p:cBhvr>
                                      <p:to>
                                        <p:strVal val="visible"/>
                                      </p:to>
                                    </p:set>
                                    <p:animEffect transition="in" filter="fade">
                                      <p:cBhvr additive="repl">
                                        <p:cTn id="1351" dur="500"/>
                                        <p:tgtEl>
                                          <p:spTgt spid="694"/>
                                        </p:tgtEl>
                                      </p:cBhvr>
                                    </p:animEffect>
                                  </p:childTnLst>
                                </p:cTn>
                              </p:par>
                            </p:childTnLst>
                          </p:cTn>
                        </p:par>
                      </p:childTnLst>
                    </p:cTn>
                  </p:par>
                  <p:par>
                    <p:cTn id="1352" fill="hold">
                      <p:stCondLst>
                        <p:cond delay="indefinite"/>
                      </p:stCondLst>
                      <p:childTnLst>
                        <p:par>
                          <p:cTn id="1353" fill="hold">
                            <p:stCondLst>
                              <p:cond delay="0"/>
                            </p:stCondLst>
                            <p:childTnLst>
                              <p:par>
                                <p:cTn id="1354" presetID="10" presetClass="entr" fill="hold" nodeType="clickEffect">
                                  <p:stCondLst>
                                    <p:cond delay="0"/>
                                  </p:stCondLst>
                                  <p:childTnLst>
                                    <p:set>
                                      <p:cBhvr>
                                        <p:cTn id="1355" dur="1" fill="hold">
                                          <p:stCondLst>
                                            <p:cond delay="0"/>
                                          </p:stCondLst>
                                        </p:cTn>
                                        <p:tgtEl>
                                          <p:spTgt spid="708"/>
                                        </p:tgtEl>
                                        <p:attrNameLst>
                                          <p:attrName>style.visibility</p:attrName>
                                        </p:attrNameLst>
                                      </p:cBhvr>
                                      <p:to>
                                        <p:strVal val="visible"/>
                                      </p:to>
                                    </p:set>
                                    <p:animEffect transition="in" filter="fade">
                                      <p:cBhvr additive="repl">
                                        <p:cTn id="1356" dur="500"/>
                                        <p:tgtEl>
                                          <p:spTgt spid="708"/>
                                        </p:tgtEl>
                                      </p:cBhvr>
                                    </p:animEffect>
                                  </p:childTnLst>
                                </p:cTn>
                              </p:par>
                            </p:childTnLst>
                          </p:cTn>
                        </p:par>
                      </p:childTnLst>
                    </p:cTn>
                  </p:par>
                  <p:par>
                    <p:cTn id="1357" fill="hold">
                      <p:stCondLst>
                        <p:cond delay="indefinite"/>
                      </p:stCondLst>
                      <p:childTnLst>
                        <p:par>
                          <p:cTn id="1358" fill="hold">
                            <p:stCondLst>
                              <p:cond delay="0"/>
                            </p:stCondLst>
                            <p:childTnLst>
                              <p:par>
                                <p:cTn id="1359" presetID="42" presetClass="path" fill="hold" nodeType="clickEffect">
                                  <p:stCondLst>
                                    <p:cond delay="0"/>
                                  </p:stCondLst>
                                  <p:childTnLst>
                                    <p:animMotion origin="layout" path="M 5E-006 2.96296E-006 L 0.0007 0.1125 E">
                                      <p:cBhvr>
                                        <p:cTn id="1360" dur="2000" fill="hold"/>
                                        <p:tgtEl>
                                          <p:spTgt spid="708"/>
                                        </p:tgtEl>
                                        <p:attrNameLst>
                                          <p:attrName>ppt_x</p:attrName>
                                          <p:attrName>ppt_y</p:attrName>
                                        </p:attrNameLst>
                                      </p:cBhvr>
                                    </p:animMotion>
                                  </p:childTnLst>
                                </p:cTn>
                              </p:par>
                              <p:par>
                                <p:cTn id="1361" presetID="10" presetClass="exit" fill="hold" nodeType="withEffect">
                                  <p:stCondLst>
                                    <p:cond delay="0"/>
                                  </p:stCondLst>
                                  <p:childTnLst>
                                    <p:animEffect transition="out" filter="fade">
                                      <p:cBhvr additive="repl">
                                        <p:cTn id="1362" dur="500"/>
                                        <p:tgtEl>
                                          <p:spTgt spid="680"/>
                                        </p:tgtEl>
                                      </p:cBhvr>
                                    </p:animEffect>
                                    <p:set>
                                      <p:cBhvr>
                                        <p:cTn id="1363" dur="1" fill="hold">
                                          <p:stCondLst>
                                            <p:cond delay="499"/>
                                          </p:stCondLst>
                                        </p:cTn>
                                        <p:tgtEl>
                                          <p:spTgt spid="680"/>
                                        </p:tgtEl>
                                        <p:attrNameLst>
                                          <p:attrName>style.visibility</p:attrName>
                                        </p:attrNameLst>
                                      </p:cBhvr>
                                      <p:to>
                                        <p:strVal val="hidden"/>
                                      </p:to>
                                    </p:set>
                                  </p:childTnLst>
                                </p:cTn>
                              </p:par>
                              <p:par>
                                <p:cTn id="1364" presetID="10" presetClass="exit" fill="hold" nodeType="withEffect">
                                  <p:stCondLst>
                                    <p:cond delay="0"/>
                                  </p:stCondLst>
                                  <p:childTnLst>
                                    <p:animEffect transition="out" filter="fade">
                                      <p:cBhvr additive="repl">
                                        <p:cTn id="1365" dur="500"/>
                                        <p:tgtEl>
                                          <p:spTgt spid="678"/>
                                        </p:tgtEl>
                                      </p:cBhvr>
                                    </p:animEffect>
                                    <p:set>
                                      <p:cBhvr>
                                        <p:cTn id="1366" dur="1" fill="hold">
                                          <p:stCondLst>
                                            <p:cond delay="499"/>
                                          </p:stCondLst>
                                        </p:cTn>
                                        <p:tgtEl>
                                          <p:spTgt spid="678"/>
                                        </p:tgtEl>
                                        <p:attrNameLst>
                                          <p:attrName>style.visibility</p:attrName>
                                        </p:attrNameLst>
                                      </p:cBhvr>
                                      <p:to>
                                        <p:strVal val="hidden"/>
                                      </p:to>
                                    </p:set>
                                  </p:childTnLst>
                                </p:cTn>
                              </p:par>
                              <p:par>
                                <p:cTn id="1367" presetID="10" presetClass="exit" fill="hold" nodeType="withEffect">
                                  <p:stCondLst>
                                    <p:cond delay="0"/>
                                  </p:stCondLst>
                                  <p:childTnLst>
                                    <p:animEffect transition="out" filter="fade">
                                      <p:cBhvr additive="repl">
                                        <p:cTn id="1368" dur="500"/>
                                        <p:tgtEl>
                                          <p:spTgt spid="679"/>
                                        </p:tgtEl>
                                      </p:cBhvr>
                                    </p:animEffect>
                                    <p:set>
                                      <p:cBhvr>
                                        <p:cTn id="1369" dur="1" fill="hold">
                                          <p:stCondLst>
                                            <p:cond delay="499"/>
                                          </p:stCondLst>
                                        </p:cTn>
                                        <p:tgtEl>
                                          <p:spTgt spid="679"/>
                                        </p:tgtEl>
                                        <p:attrNameLst>
                                          <p:attrName>style.visibility</p:attrName>
                                        </p:attrNameLst>
                                      </p:cBhvr>
                                      <p:to>
                                        <p:strVal val="hidden"/>
                                      </p:to>
                                    </p:set>
                                  </p:childTnLst>
                                </p:cTn>
                              </p:par>
                              <p:par>
                                <p:cTn id="1370" presetID="10" presetClass="exit" fill="hold" nodeType="withEffect">
                                  <p:stCondLst>
                                    <p:cond delay="0"/>
                                  </p:stCondLst>
                                  <p:childTnLst>
                                    <p:animEffect transition="out" filter="fade">
                                      <p:cBhvr additive="repl">
                                        <p:cTn id="1371" dur="500"/>
                                        <p:tgtEl>
                                          <p:spTgt spid="681"/>
                                        </p:tgtEl>
                                      </p:cBhvr>
                                    </p:animEffect>
                                    <p:set>
                                      <p:cBhvr>
                                        <p:cTn id="1372" dur="1" fill="hold">
                                          <p:stCondLst>
                                            <p:cond delay="499"/>
                                          </p:stCondLst>
                                        </p:cTn>
                                        <p:tgtEl>
                                          <p:spTgt spid="681"/>
                                        </p:tgtEl>
                                        <p:attrNameLst>
                                          <p:attrName>style.visibility</p:attrName>
                                        </p:attrNameLst>
                                      </p:cBhvr>
                                      <p:to>
                                        <p:strVal val="hidden"/>
                                      </p:to>
                                    </p:set>
                                  </p:childTnLst>
                                </p:cTn>
                              </p:par>
                              <p:par>
                                <p:cTn id="1373" presetID="10" presetClass="exit" fill="hold" nodeType="withEffect">
                                  <p:stCondLst>
                                    <p:cond delay="0"/>
                                  </p:stCondLst>
                                  <p:childTnLst>
                                    <p:animEffect transition="out" filter="fade">
                                      <p:cBhvr additive="repl">
                                        <p:cTn id="1374" dur="500"/>
                                        <p:tgtEl>
                                          <p:spTgt spid="676"/>
                                        </p:tgtEl>
                                      </p:cBhvr>
                                    </p:animEffect>
                                    <p:set>
                                      <p:cBhvr>
                                        <p:cTn id="1375" dur="1" fill="hold">
                                          <p:stCondLst>
                                            <p:cond delay="499"/>
                                          </p:stCondLst>
                                        </p:cTn>
                                        <p:tgtEl>
                                          <p:spTgt spid="676"/>
                                        </p:tgtEl>
                                        <p:attrNameLst>
                                          <p:attrName>style.visibility</p:attrName>
                                        </p:attrNameLst>
                                      </p:cBhvr>
                                      <p:to>
                                        <p:strVal val="hidden"/>
                                      </p:to>
                                    </p:set>
                                  </p:childTnLst>
                                </p:cTn>
                              </p:par>
                              <p:par>
                                <p:cTn id="1376" presetID="10" presetClass="exit" fill="hold" nodeType="withEffect">
                                  <p:stCondLst>
                                    <p:cond delay="0"/>
                                  </p:stCondLst>
                                  <p:childTnLst>
                                    <p:animEffect transition="out" filter="fade">
                                      <p:cBhvr additive="repl">
                                        <p:cTn id="1377" dur="500"/>
                                        <p:tgtEl>
                                          <p:spTgt spid="675"/>
                                        </p:tgtEl>
                                      </p:cBhvr>
                                    </p:animEffect>
                                    <p:set>
                                      <p:cBhvr>
                                        <p:cTn id="1378" dur="1" fill="hold">
                                          <p:stCondLst>
                                            <p:cond delay="499"/>
                                          </p:stCondLst>
                                        </p:cTn>
                                        <p:tgtEl>
                                          <p:spTgt spid="675"/>
                                        </p:tgtEl>
                                        <p:attrNameLst>
                                          <p:attrName>style.visibility</p:attrName>
                                        </p:attrNameLst>
                                      </p:cBhvr>
                                      <p:to>
                                        <p:strVal val="hidden"/>
                                      </p:to>
                                    </p:set>
                                  </p:childTnLst>
                                </p:cTn>
                              </p:par>
                              <p:par>
                                <p:cTn id="1379" presetID="10" presetClass="exit" fill="hold" nodeType="withEffect">
                                  <p:stCondLst>
                                    <p:cond delay="0"/>
                                  </p:stCondLst>
                                  <p:childTnLst>
                                    <p:animEffect transition="out" filter="fade">
                                      <p:cBhvr additive="repl">
                                        <p:cTn id="1380" dur="500"/>
                                        <p:tgtEl>
                                          <p:spTgt spid="674"/>
                                        </p:tgtEl>
                                      </p:cBhvr>
                                    </p:animEffect>
                                    <p:set>
                                      <p:cBhvr>
                                        <p:cTn id="1381" dur="1" fill="hold">
                                          <p:stCondLst>
                                            <p:cond delay="499"/>
                                          </p:stCondLst>
                                        </p:cTn>
                                        <p:tgtEl>
                                          <p:spTgt spid="674"/>
                                        </p:tgtEl>
                                        <p:attrNameLst>
                                          <p:attrName>style.visibility</p:attrName>
                                        </p:attrNameLst>
                                      </p:cBhvr>
                                      <p:to>
                                        <p:strVal val="hidden"/>
                                      </p:to>
                                    </p:set>
                                  </p:childTnLst>
                                </p:cTn>
                              </p:par>
                              <p:par>
                                <p:cTn id="1382" presetID="10" presetClass="exit" fill="hold" nodeType="withEffect">
                                  <p:stCondLst>
                                    <p:cond delay="0"/>
                                  </p:stCondLst>
                                  <p:childTnLst>
                                    <p:animEffect transition="out" filter="fade">
                                      <p:cBhvr additive="repl">
                                        <p:cTn id="1383" dur="500"/>
                                        <p:tgtEl>
                                          <p:spTgt spid="695"/>
                                        </p:tgtEl>
                                      </p:cBhvr>
                                    </p:animEffect>
                                    <p:set>
                                      <p:cBhvr>
                                        <p:cTn id="1384" dur="1" fill="hold">
                                          <p:stCondLst>
                                            <p:cond delay="499"/>
                                          </p:stCondLst>
                                        </p:cTn>
                                        <p:tgtEl>
                                          <p:spTgt spid="695"/>
                                        </p:tgtEl>
                                        <p:attrNameLst>
                                          <p:attrName>style.visibility</p:attrName>
                                        </p:attrNameLst>
                                      </p:cBhvr>
                                      <p:to>
                                        <p:strVal val="hidden"/>
                                      </p:to>
                                    </p:set>
                                  </p:childTnLst>
                                </p:cTn>
                              </p:par>
                              <p:par>
                                <p:cTn id="1385" presetID="10" presetClass="exit" fill="hold" nodeType="withEffect">
                                  <p:stCondLst>
                                    <p:cond delay="0"/>
                                  </p:stCondLst>
                                  <p:childTnLst>
                                    <p:animEffect transition="out" filter="fade">
                                      <p:cBhvr additive="repl">
                                        <p:cTn id="1386" dur="500"/>
                                        <p:tgtEl>
                                          <p:spTgt spid="694"/>
                                        </p:tgtEl>
                                      </p:cBhvr>
                                    </p:animEffect>
                                    <p:set>
                                      <p:cBhvr>
                                        <p:cTn id="1387" dur="1" fill="hold">
                                          <p:stCondLst>
                                            <p:cond delay="499"/>
                                          </p:stCondLst>
                                        </p:cTn>
                                        <p:tgtEl>
                                          <p:spTgt spid="694"/>
                                        </p:tgtEl>
                                        <p:attrNameLst>
                                          <p:attrName>style.visibility</p:attrName>
                                        </p:attrNameLst>
                                      </p:cBhvr>
                                      <p:to>
                                        <p:strVal val="hidden"/>
                                      </p:to>
                                    </p:set>
                                  </p:childTnLst>
                                </p:cTn>
                              </p:par>
                            </p:childTnLst>
                          </p:cTn>
                        </p:par>
                      </p:childTnLst>
                    </p:cTn>
                  </p:par>
                  <p:par>
                    <p:cTn id="1388" fill="hold">
                      <p:stCondLst>
                        <p:cond delay="indefinite"/>
                      </p:stCondLst>
                      <p:childTnLst>
                        <p:par>
                          <p:cTn id="1389" fill="hold">
                            <p:stCondLst>
                              <p:cond delay="0"/>
                            </p:stCondLst>
                            <p:childTnLst>
                              <p:par>
                                <p:cTn id="1390" presetID="10" presetClass="entr" fill="hold" nodeType="clickEffect">
                                  <p:stCondLst>
                                    <p:cond delay="0"/>
                                  </p:stCondLst>
                                  <p:childTnLst>
                                    <p:set>
                                      <p:cBhvr>
                                        <p:cTn id="1391" dur="1" fill="hold">
                                          <p:stCondLst>
                                            <p:cond delay="0"/>
                                          </p:stCondLst>
                                        </p:cTn>
                                        <p:tgtEl>
                                          <p:spTgt spid="678"/>
                                        </p:tgtEl>
                                        <p:attrNameLst>
                                          <p:attrName>style.visibility</p:attrName>
                                        </p:attrNameLst>
                                      </p:cBhvr>
                                      <p:to>
                                        <p:strVal val="visible"/>
                                      </p:to>
                                    </p:set>
                                    <p:animEffect transition="in" filter="fade">
                                      <p:cBhvr additive="repl">
                                        <p:cTn id="1392" dur="500"/>
                                        <p:tgtEl>
                                          <p:spTgt spid="678"/>
                                        </p:tgtEl>
                                      </p:cBhvr>
                                    </p:animEffect>
                                  </p:childTnLst>
                                </p:cTn>
                              </p:par>
                              <p:par>
                                <p:cTn id="1393" presetID="10" presetClass="entr" fill="hold" nodeType="withEffect">
                                  <p:stCondLst>
                                    <p:cond delay="0"/>
                                  </p:stCondLst>
                                  <p:childTnLst>
                                    <p:set>
                                      <p:cBhvr>
                                        <p:cTn id="1394" dur="1" fill="hold">
                                          <p:stCondLst>
                                            <p:cond delay="0"/>
                                          </p:stCondLst>
                                        </p:cTn>
                                        <p:tgtEl>
                                          <p:spTgt spid="679"/>
                                        </p:tgtEl>
                                        <p:attrNameLst>
                                          <p:attrName>style.visibility</p:attrName>
                                        </p:attrNameLst>
                                      </p:cBhvr>
                                      <p:to>
                                        <p:strVal val="visible"/>
                                      </p:to>
                                    </p:set>
                                    <p:animEffect transition="in" filter="fade">
                                      <p:cBhvr additive="repl">
                                        <p:cTn id="1395" dur="500"/>
                                        <p:tgtEl>
                                          <p:spTgt spid="679"/>
                                        </p:tgtEl>
                                      </p:cBhvr>
                                    </p:animEffect>
                                  </p:childTnLst>
                                </p:cTn>
                              </p:par>
                              <p:par>
                                <p:cTn id="1396" presetID="10" presetClass="entr" fill="hold" nodeType="withEffect">
                                  <p:stCondLst>
                                    <p:cond delay="0"/>
                                  </p:stCondLst>
                                  <p:childTnLst>
                                    <p:set>
                                      <p:cBhvr>
                                        <p:cTn id="1397" dur="1" fill="hold">
                                          <p:stCondLst>
                                            <p:cond delay="0"/>
                                          </p:stCondLst>
                                        </p:cTn>
                                        <p:tgtEl>
                                          <p:spTgt spid="681"/>
                                        </p:tgtEl>
                                        <p:attrNameLst>
                                          <p:attrName>style.visibility</p:attrName>
                                        </p:attrNameLst>
                                      </p:cBhvr>
                                      <p:to>
                                        <p:strVal val="visible"/>
                                      </p:to>
                                    </p:set>
                                    <p:animEffect transition="in" filter="fade">
                                      <p:cBhvr additive="repl">
                                        <p:cTn id="1398" dur="500"/>
                                        <p:tgtEl>
                                          <p:spTgt spid="681"/>
                                        </p:tgtEl>
                                      </p:cBhvr>
                                    </p:animEffect>
                                  </p:childTnLst>
                                </p:cTn>
                              </p:par>
                              <p:par>
                                <p:cTn id="1399" presetID="10" presetClass="entr" fill="hold" nodeType="withEffect">
                                  <p:stCondLst>
                                    <p:cond delay="0"/>
                                  </p:stCondLst>
                                  <p:childTnLst>
                                    <p:set>
                                      <p:cBhvr>
                                        <p:cTn id="1400" dur="1" fill="hold">
                                          <p:stCondLst>
                                            <p:cond delay="0"/>
                                          </p:stCondLst>
                                        </p:cTn>
                                        <p:tgtEl>
                                          <p:spTgt spid="676"/>
                                        </p:tgtEl>
                                        <p:attrNameLst>
                                          <p:attrName>style.visibility</p:attrName>
                                        </p:attrNameLst>
                                      </p:cBhvr>
                                      <p:to>
                                        <p:strVal val="visible"/>
                                      </p:to>
                                    </p:set>
                                    <p:animEffect transition="in" filter="fade">
                                      <p:cBhvr additive="repl">
                                        <p:cTn id="1401" dur="500"/>
                                        <p:tgtEl>
                                          <p:spTgt spid="676"/>
                                        </p:tgtEl>
                                      </p:cBhvr>
                                    </p:animEffect>
                                  </p:childTnLst>
                                </p:cTn>
                              </p:par>
                              <p:par>
                                <p:cTn id="1402" presetID="10" presetClass="entr" fill="hold" nodeType="withEffect">
                                  <p:stCondLst>
                                    <p:cond delay="0"/>
                                  </p:stCondLst>
                                  <p:childTnLst>
                                    <p:set>
                                      <p:cBhvr>
                                        <p:cTn id="1403" dur="1" fill="hold">
                                          <p:stCondLst>
                                            <p:cond delay="0"/>
                                          </p:stCondLst>
                                        </p:cTn>
                                        <p:tgtEl>
                                          <p:spTgt spid="675"/>
                                        </p:tgtEl>
                                        <p:attrNameLst>
                                          <p:attrName>style.visibility</p:attrName>
                                        </p:attrNameLst>
                                      </p:cBhvr>
                                      <p:to>
                                        <p:strVal val="visible"/>
                                      </p:to>
                                    </p:set>
                                    <p:animEffect transition="in" filter="fade">
                                      <p:cBhvr additive="repl">
                                        <p:cTn id="1404" dur="500"/>
                                        <p:tgtEl>
                                          <p:spTgt spid="675"/>
                                        </p:tgtEl>
                                      </p:cBhvr>
                                    </p:animEffect>
                                  </p:childTnLst>
                                </p:cTn>
                              </p:par>
                              <p:par>
                                <p:cTn id="1405" presetID="10" presetClass="entr" fill="hold" nodeType="withEffect">
                                  <p:stCondLst>
                                    <p:cond delay="0"/>
                                  </p:stCondLst>
                                  <p:childTnLst>
                                    <p:set>
                                      <p:cBhvr>
                                        <p:cTn id="1406" dur="1" fill="hold">
                                          <p:stCondLst>
                                            <p:cond delay="0"/>
                                          </p:stCondLst>
                                        </p:cTn>
                                        <p:tgtEl>
                                          <p:spTgt spid="674"/>
                                        </p:tgtEl>
                                        <p:attrNameLst>
                                          <p:attrName>style.visibility</p:attrName>
                                        </p:attrNameLst>
                                      </p:cBhvr>
                                      <p:to>
                                        <p:strVal val="visible"/>
                                      </p:to>
                                    </p:set>
                                    <p:animEffect transition="in" filter="fade">
                                      <p:cBhvr additive="repl">
                                        <p:cTn id="1407" dur="500"/>
                                        <p:tgtEl>
                                          <p:spTgt spid="674"/>
                                        </p:tgtEl>
                                      </p:cBhvr>
                                    </p:animEffect>
                                  </p:childTnLst>
                                </p:cTn>
                              </p:par>
                              <p:par>
                                <p:cTn id="1408" presetID="10" presetClass="entr" fill="hold" nodeType="withEffect">
                                  <p:stCondLst>
                                    <p:cond delay="0"/>
                                  </p:stCondLst>
                                  <p:childTnLst>
                                    <p:set>
                                      <p:cBhvr>
                                        <p:cTn id="1409" dur="1" fill="hold">
                                          <p:stCondLst>
                                            <p:cond delay="0"/>
                                          </p:stCondLst>
                                        </p:cTn>
                                        <p:tgtEl>
                                          <p:spTgt spid="695"/>
                                        </p:tgtEl>
                                        <p:attrNameLst>
                                          <p:attrName>style.visibility</p:attrName>
                                        </p:attrNameLst>
                                      </p:cBhvr>
                                      <p:to>
                                        <p:strVal val="visible"/>
                                      </p:to>
                                    </p:set>
                                    <p:animEffect transition="in" filter="fade">
                                      <p:cBhvr additive="repl">
                                        <p:cTn id="1410" dur="500"/>
                                        <p:tgtEl>
                                          <p:spTgt spid="695"/>
                                        </p:tgtEl>
                                      </p:cBhvr>
                                    </p:animEffect>
                                  </p:childTnLst>
                                </p:cTn>
                              </p:par>
                              <p:par>
                                <p:cTn id="1411" presetID="10" presetClass="entr" fill="hold" nodeType="withEffect">
                                  <p:stCondLst>
                                    <p:cond delay="0"/>
                                  </p:stCondLst>
                                  <p:childTnLst>
                                    <p:set>
                                      <p:cBhvr>
                                        <p:cTn id="1412" dur="1" fill="hold">
                                          <p:stCondLst>
                                            <p:cond delay="0"/>
                                          </p:stCondLst>
                                        </p:cTn>
                                        <p:tgtEl>
                                          <p:spTgt spid="694"/>
                                        </p:tgtEl>
                                        <p:attrNameLst>
                                          <p:attrName>style.visibility</p:attrName>
                                        </p:attrNameLst>
                                      </p:cBhvr>
                                      <p:to>
                                        <p:strVal val="visible"/>
                                      </p:to>
                                    </p:set>
                                    <p:animEffect transition="in" filter="fade">
                                      <p:cBhvr additive="repl">
                                        <p:cTn id="1413" dur="500"/>
                                        <p:tgtEl>
                                          <p:spTgt spid="694"/>
                                        </p:tgtEl>
                                      </p:cBhvr>
                                    </p:animEffect>
                                  </p:childTnLst>
                                </p:cTn>
                              </p:par>
                              <p:par>
                                <p:cTn id="1414" presetID="10" presetClass="entr" fill="hold" nodeType="withEffect">
                                  <p:stCondLst>
                                    <p:cond delay="0"/>
                                  </p:stCondLst>
                                  <p:childTnLst>
                                    <p:set>
                                      <p:cBhvr>
                                        <p:cTn id="1415" dur="1" fill="hold">
                                          <p:stCondLst>
                                            <p:cond delay="0"/>
                                          </p:stCondLst>
                                        </p:cTn>
                                        <p:tgtEl>
                                          <p:spTgt spid="696"/>
                                        </p:tgtEl>
                                        <p:attrNameLst>
                                          <p:attrName>style.visibility</p:attrName>
                                        </p:attrNameLst>
                                      </p:cBhvr>
                                      <p:to>
                                        <p:strVal val="visible"/>
                                      </p:to>
                                    </p:set>
                                    <p:animEffect transition="in" filter="fade">
                                      <p:cBhvr additive="repl">
                                        <p:cTn id="1416" dur="500"/>
                                        <p:tgtEl>
                                          <p:spTgt spid="696"/>
                                        </p:tgtEl>
                                      </p:cBhvr>
                                    </p:animEffect>
                                  </p:childTnLst>
                                </p:cTn>
                              </p:par>
                            </p:childTnLst>
                          </p:cTn>
                        </p:par>
                      </p:childTnLst>
                    </p:cTn>
                  </p:par>
                  <p:par>
                    <p:cTn id="1417" fill="hold">
                      <p:stCondLst>
                        <p:cond delay="indefinite"/>
                      </p:stCondLst>
                      <p:childTnLst>
                        <p:par>
                          <p:cTn id="1418" fill="hold">
                            <p:stCondLst>
                              <p:cond delay="0"/>
                            </p:stCondLst>
                            <p:childTnLst>
                              <p:par>
                                <p:cTn id="1419" presetID="10" presetClass="entr" fill="hold" nodeType="clickEffect">
                                  <p:stCondLst>
                                    <p:cond delay="0"/>
                                  </p:stCondLst>
                                  <p:childTnLst>
                                    <p:set>
                                      <p:cBhvr>
                                        <p:cTn id="1420" dur="1" fill="hold">
                                          <p:stCondLst>
                                            <p:cond delay="0"/>
                                          </p:stCondLst>
                                        </p:cTn>
                                        <p:tgtEl>
                                          <p:spTgt spid="709"/>
                                        </p:tgtEl>
                                        <p:attrNameLst>
                                          <p:attrName>style.visibility</p:attrName>
                                        </p:attrNameLst>
                                      </p:cBhvr>
                                      <p:to>
                                        <p:strVal val="visible"/>
                                      </p:to>
                                    </p:set>
                                    <p:animEffect transition="in" filter="fade">
                                      <p:cBhvr additive="repl">
                                        <p:cTn id="1421" dur="500"/>
                                        <p:tgtEl>
                                          <p:spTgt spid="709"/>
                                        </p:tgtEl>
                                      </p:cBhvr>
                                    </p:animEffect>
                                  </p:childTnLst>
                                </p:cTn>
                              </p:par>
                            </p:childTnLst>
                          </p:cTn>
                        </p:par>
                      </p:childTnLst>
                    </p:cTn>
                  </p:par>
                  <p:par>
                    <p:cTn id="1422" fill="hold">
                      <p:stCondLst>
                        <p:cond delay="indefinite"/>
                      </p:stCondLst>
                      <p:childTnLst>
                        <p:par>
                          <p:cTn id="1423" fill="hold">
                            <p:stCondLst>
                              <p:cond delay="0"/>
                            </p:stCondLst>
                            <p:childTnLst>
                              <p:par>
                                <p:cTn id="1424" presetID="42" presetClass="path" fill="hold" nodeType="clickEffect">
                                  <p:stCondLst>
                                    <p:cond delay="0"/>
                                  </p:stCondLst>
                                  <p:childTnLst>
                                    <p:animMotion origin="layout" path="M 5E-006 -1.48148E-006 L 0.00105 0.11181 E">
                                      <p:cBhvr>
                                        <p:cTn id="1425" dur="2000" fill="hold"/>
                                        <p:tgtEl>
                                          <p:spTgt spid="709"/>
                                        </p:tgtEl>
                                        <p:attrNameLst>
                                          <p:attrName>ppt_x</p:attrName>
                                          <p:attrName>ppt_y</p:attrName>
                                        </p:attrNameLst>
                                      </p:cBhvr>
                                    </p:animMotion>
                                  </p:childTnLst>
                                </p:cTn>
                              </p:par>
                              <p:par>
                                <p:cTn id="1426" presetID="10" presetClass="exit" fill="hold" nodeType="withEffect">
                                  <p:stCondLst>
                                    <p:cond delay="0"/>
                                  </p:stCondLst>
                                  <p:childTnLst>
                                    <p:animEffect transition="out" filter="fade">
                                      <p:cBhvr additive="repl">
                                        <p:cTn id="1427" dur="500"/>
                                        <p:tgtEl>
                                          <p:spTgt spid="678"/>
                                        </p:tgtEl>
                                      </p:cBhvr>
                                    </p:animEffect>
                                    <p:set>
                                      <p:cBhvr>
                                        <p:cTn id="1428" dur="1" fill="hold">
                                          <p:stCondLst>
                                            <p:cond delay="499"/>
                                          </p:stCondLst>
                                        </p:cTn>
                                        <p:tgtEl>
                                          <p:spTgt spid="678"/>
                                        </p:tgtEl>
                                        <p:attrNameLst>
                                          <p:attrName>style.visibility</p:attrName>
                                        </p:attrNameLst>
                                      </p:cBhvr>
                                      <p:to>
                                        <p:strVal val="hidden"/>
                                      </p:to>
                                    </p:set>
                                  </p:childTnLst>
                                </p:cTn>
                              </p:par>
                              <p:par>
                                <p:cTn id="1429" presetID="10" presetClass="exit" fill="hold" nodeType="withEffect">
                                  <p:stCondLst>
                                    <p:cond delay="0"/>
                                  </p:stCondLst>
                                  <p:childTnLst>
                                    <p:animEffect transition="out" filter="fade">
                                      <p:cBhvr additive="repl">
                                        <p:cTn id="1430" dur="500"/>
                                        <p:tgtEl>
                                          <p:spTgt spid="679"/>
                                        </p:tgtEl>
                                      </p:cBhvr>
                                    </p:animEffect>
                                    <p:set>
                                      <p:cBhvr>
                                        <p:cTn id="1431" dur="1" fill="hold">
                                          <p:stCondLst>
                                            <p:cond delay="499"/>
                                          </p:stCondLst>
                                        </p:cTn>
                                        <p:tgtEl>
                                          <p:spTgt spid="679"/>
                                        </p:tgtEl>
                                        <p:attrNameLst>
                                          <p:attrName>style.visibility</p:attrName>
                                        </p:attrNameLst>
                                      </p:cBhvr>
                                      <p:to>
                                        <p:strVal val="hidden"/>
                                      </p:to>
                                    </p:set>
                                  </p:childTnLst>
                                </p:cTn>
                              </p:par>
                              <p:par>
                                <p:cTn id="1432" presetID="10" presetClass="exit" fill="hold" nodeType="withEffect">
                                  <p:stCondLst>
                                    <p:cond delay="0"/>
                                  </p:stCondLst>
                                  <p:childTnLst>
                                    <p:animEffect transition="out" filter="fade">
                                      <p:cBhvr additive="repl">
                                        <p:cTn id="1433" dur="500"/>
                                        <p:tgtEl>
                                          <p:spTgt spid="681"/>
                                        </p:tgtEl>
                                      </p:cBhvr>
                                    </p:animEffect>
                                    <p:set>
                                      <p:cBhvr>
                                        <p:cTn id="1434" dur="1" fill="hold">
                                          <p:stCondLst>
                                            <p:cond delay="499"/>
                                          </p:stCondLst>
                                        </p:cTn>
                                        <p:tgtEl>
                                          <p:spTgt spid="681"/>
                                        </p:tgtEl>
                                        <p:attrNameLst>
                                          <p:attrName>style.visibility</p:attrName>
                                        </p:attrNameLst>
                                      </p:cBhvr>
                                      <p:to>
                                        <p:strVal val="hidden"/>
                                      </p:to>
                                    </p:set>
                                  </p:childTnLst>
                                </p:cTn>
                              </p:par>
                              <p:par>
                                <p:cTn id="1435" presetID="10" presetClass="exit" fill="hold" nodeType="withEffect">
                                  <p:stCondLst>
                                    <p:cond delay="0"/>
                                  </p:stCondLst>
                                  <p:childTnLst>
                                    <p:animEffect transition="out" filter="fade">
                                      <p:cBhvr additive="repl">
                                        <p:cTn id="1436" dur="500"/>
                                        <p:tgtEl>
                                          <p:spTgt spid="676"/>
                                        </p:tgtEl>
                                      </p:cBhvr>
                                    </p:animEffect>
                                    <p:set>
                                      <p:cBhvr>
                                        <p:cTn id="1437" dur="1" fill="hold">
                                          <p:stCondLst>
                                            <p:cond delay="499"/>
                                          </p:stCondLst>
                                        </p:cTn>
                                        <p:tgtEl>
                                          <p:spTgt spid="676"/>
                                        </p:tgtEl>
                                        <p:attrNameLst>
                                          <p:attrName>style.visibility</p:attrName>
                                        </p:attrNameLst>
                                      </p:cBhvr>
                                      <p:to>
                                        <p:strVal val="hidden"/>
                                      </p:to>
                                    </p:set>
                                  </p:childTnLst>
                                </p:cTn>
                              </p:par>
                              <p:par>
                                <p:cTn id="1438" presetID="10" presetClass="exit" fill="hold" nodeType="withEffect">
                                  <p:stCondLst>
                                    <p:cond delay="0"/>
                                  </p:stCondLst>
                                  <p:childTnLst>
                                    <p:animEffect transition="out" filter="fade">
                                      <p:cBhvr additive="repl">
                                        <p:cTn id="1439" dur="500"/>
                                        <p:tgtEl>
                                          <p:spTgt spid="675"/>
                                        </p:tgtEl>
                                      </p:cBhvr>
                                    </p:animEffect>
                                    <p:set>
                                      <p:cBhvr>
                                        <p:cTn id="1440" dur="1" fill="hold">
                                          <p:stCondLst>
                                            <p:cond delay="499"/>
                                          </p:stCondLst>
                                        </p:cTn>
                                        <p:tgtEl>
                                          <p:spTgt spid="675"/>
                                        </p:tgtEl>
                                        <p:attrNameLst>
                                          <p:attrName>style.visibility</p:attrName>
                                        </p:attrNameLst>
                                      </p:cBhvr>
                                      <p:to>
                                        <p:strVal val="hidden"/>
                                      </p:to>
                                    </p:set>
                                  </p:childTnLst>
                                </p:cTn>
                              </p:par>
                              <p:par>
                                <p:cTn id="1441" presetID="10" presetClass="exit" fill="hold" nodeType="withEffect">
                                  <p:stCondLst>
                                    <p:cond delay="0"/>
                                  </p:stCondLst>
                                  <p:childTnLst>
                                    <p:animEffect transition="out" filter="fade">
                                      <p:cBhvr additive="repl">
                                        <p:cTn id="1442" dur="500"/>
                                        <p:tgtEl>
                                          <p:spTgt spid="674"/>
                                        </p:tgtEl>
                                      </p:cBhvr>
                                    </p:animEffect>
                                    <p:set>
                                      <p:cBhvr>
                                        <p:cTn id="1443" dur="1" fill="hold">
                                          <p:stCondLst>
                                            <p:cond delay="499"/>
                                          </p:stCondLst>
                                        </p:cTn>
                                        <p:tgtEl>
                                          <p:spTgt spid="674"/>
                                        </p:tgtEl>
                                        <p:attrNameLst>
                                          <p:attrName>style.visibility</p:attrName>
                                        </p:attrNameLst>
                                      </p:cBhvr>
                                      <p:to>
                                        <p:strVal val="hidden"/>
                                      </p:to>
                                    </p:set>
                                  </p:childTnLst>
                                </p:cTn>
                              </p:par>
                              <p:par>
                                <p:cTn id="1444" presetID="10" presetClass="exit" fill="hold" nodeType="withEffect">
                                  <p:stCondLst>
                                    <p:cond delay="0"/>
                                  </p:stCondLst>
                                  <p:childTnLst>
                                    <p:animEffect transition="out" filter="fade">
                                      <p:cBhvr additive="repl">
                                        <p:cTn id="1445" dur="500"/>
                                        <p:tgtEl>
                                          <p:spTgt spid="695"/>
                                        </p:tgtEl>
                                      </p:cBhvr>
                                    </p:animEffect>
                                    <p:set>
                                      <p:cBhvr>
                                        <p:cTn id="1446" dur="1" fill="hold">
                                          <p:stCondLst>
                                            <p:cond delay="499"/>
                                          </p:stCondLst>
                                        </p:cTn>
                                        <p:tgtEl>
                                          <p:spTgt spid="695"/>
                                        </p:tgtEl>
                                        <p:attrNameLst>
                                          <p:attrName>style.visibility</p:attrName>
                                        </p:attrNameLst>
                                      </p:cBhvr>
                                      <p:to>
                                        <p:strVal val="hidden"/>
                                      </p:to>
                                    </p:set>
                                  </p:childTnLst>
                                </p:cTn>
                              </p:par>
                              <p:par>
                                <p:cTn id="1447" presetID="10" presetClass="exit" fill="hold" nodeType="withEffect">
                                  <p:stCondLst>
                                    <p:cond delay="0"/>
                                  </p:stCondLst>
                                  <p:childTnLst>
                                    <p:animEffect transition="out" filter="fade">
                                      <p:cBhvr additive="repl">
                                        <p:cTn id="1448" dur="500"/>
                                        <p:tgtEl>
                                          <p:spTgt spid="694"/>
                                        </p:tgtEl>
                                      </p:cBhvr>
                                    </p:animEffect>
                                    <p:set>
                                      <p:cBhvr>
                                        <p:cTn id="1449" dur="1" fill="hold">
                                          <p:stCondLst>
                                            <p:cond delay="499"/>
                                          </p:stCondLst>
                                        </p:cTn>
                                        <p:tgtEl>
                                          <p:spTgt spid="694"/>
                                        </p:tgtEl>
                                        <p:attrNameLst>
                                          <p:attrName>style.visibility</p:attrName>
                                        </p:attrNameLst>
                                      </p:cBhvr>
                                      <p:to>
                                        <p:strVal val="hidden"/>
                                      </p:to>
                                    </p:set>
                                  </p:childTnLst>
                                </p:cTn>
                              </p:par>
                              <p:par>
                                <p:cTn id="1450" presetID="10" presetClass="exit" fill="hold" nodeType="withEffect">
                                  <p:stCondLst>
                                    <p:cond delay="0"/>
                                  </p:stCondLst>
                                  <p:childTnLst>
                                    <p:animEffect transition="out" filter="fade">
                                      <p:cBhvr additive="repl">
                                        <p:cTn id="1451" dur="500"/>
                                        <p:tgtEl>
                                          <p:spTgt spid="696"/>
                                        </p:tgtEl>
                                      </p:cBhvr>
                                    </p:animEffect>
                                    <p:set>
                                      <p:cBhvr>
                                        <p:cTn id="1452" dur="1" fill="hold">
                                          <p:stCondLst>
                                            <p:cond delay="499"/>
                                          </p:stCondLst>
                                        </p:cTn>
                                        <p:tgtEl>
                                          <p:spTgt spid="696"/>
                                        </p:tgtEl>
                                        <p:attrNameLst>
                                          <p:attrName>style.visibility</p:attrName>
                                        </p:attrNameLst>
                                      </p:cBhvr>
                                      <p:to>
                                        <p:strVal val="hidden"/>
                                      </p:to>
                                    </p:set>
                                  </p:childTnLst>
                                </p:cTn>
                              </p:par>
                            </p:childTnLst>
                          </p:cTn>
                        </p:par>
                        <p:par>
                          <p:cTn id="1453" fill="hold">
                            <p:stCondLst>
                              <p:cond delay="2000"/>
                            </p:stCondLst>
                            <p:childTnLst>
                              <p:par>
                                <p:cTn id="1454" presetID="10" presetClass="exit" fill="hold" nodeType="afterEffect">
                                  <p:stCondLst>
                                    <p:cond delay="0"/>
                                  </p:stCondLst>
                                  <p:childTnLst>
                                    <p:animEffect transition="out" filter="fade">
                                      <p:cBhvr additive="repl">
                                        <p:cTn id="1455" dur="500"/>
                                        <p:tgtEl>
                                          <p:spTgt spid="708"/>
                                        </p:tgtEl>
                                      </p:cBhvr>
                                    </p:animEffect>
                                    <p:set>
                                      <p:cBhvr>
                                        <p:cTn id="1456" dur="1" fill="hold">
                                          <p:stCondLst>
                                            <p:cond delay="499"/>
                                          </p:stCondLst>
                                        </p:cTn>
                                        <p:tgtEl>
                                          <p:spTgt spid="708"/>
                                        </p:tgtEl>
                                        <p:attrNameLst>
                                          <p:attrName>style.visibility</p:attrName>
                                        </p:attrNameLst>
                                      </p:cBhvr>
                                      <p:to>
                                        <p:strVal val="hidden"/>
                                      </p:to>
                                    </p:set>
                                  </p:childTnLst>
                                </p:cTn>
                              </p:par>
                              <p:par>
                                <p:cTn id="1457" presetID="10" presetClass="exit" fill="hold" nodeType="withEffect">
                                  <p:stCondLst>
                                    <p:cond delay="0"/>
                                  </p:stCondLst>
                                  <p:childTnLst>
                                    <p:animEffect transition="out" filter="fade">
                                      <p:cBhvr additive="repl">
                                        <p:cTn id="1458" dur="500"/>
                                        <p:tgtEl>
                                          <p:spTgt spid="709"/>
                                        </p:tgtEl>
                                      </p:cBhvr>
                                    </p:animEffect>
                                    <p:set>
                                      <p:cBhvr>
                                        <p:cTn id="1459" dur="1" fill="hold">
                                          <p:stCondLst>
                                            <p:cond delay="499"/>
                                          </p:stCondLst>
                                        </p:cTn>
                                        <p:tgtEl>
                                          <p:spTgt spid="709"/>
                                        </p:tgtEl>
                                        <p:attrNameLst>
                                          <p:attrName>style.visibility</p:attrName>
                                        </p:attrNameLst>
                                      </p:cBhvr>
                                      <p:to>
                                        <p:strVal val="hidden"/>
                                      </p:to>
                                    </p:set>
                                  </p:childTnLst>
                                </p:cTn>
                              </p:par>
                              <p:par>
                                <p:cTn id="1460" presetID="10" presetClass="entr" fill="hold" nodeType="withEffect">
                                  <p:stCondLst>
                                    <p:cond delay="0"/>
                                  </p:stCondLst>
                                  <p:childTnLst>
                                    <p:set>
                                      <p:cBhvr>
                                        <p:cTn id="1461" dur="1" fill="hold">
                                          <p:stCondLst>
                                            <p:cond delay="0"/>
                                          </p:stCondLst>
                                        </p:cTn>
                                        <p:tgtEl>
                                          <p:spTgt spid="710"/>
                                        </p:tgtEl>
                                        <p:attrNameLst>
                                          <p:attrName>style.visibility</p:attrName>
                                        </p:attrNameLst>
                                      </p:cBhvr>
                                      <p:to>
                                        <p:strVal val="visible"/>
                                      </p:to>
                                    </p:set>
                                    <p:animEffect transition="in" filter="fade">
                                      <p:cBhvr additive="repl">
                                        <p:cTn id="1462" dur="500"/>
                                        <p:tgtEl>
                                          <p:spTgt spid="710"/>
                                        </p:tgtEl>
                                      </p:cBhvr>
                                    </p:animEffect>
                                  </p:childTnLst>
                                </p:cTn>
                              </p:par>
                            </p:childTnLst>
                          </p:cTn>
                        </p:par>
                      </p:childTnLst>
                    </p:cTn>
                  </p:par>
                  <p:par>
                    <p:cTn id="1463" fill="hold">
                      <p:stCondLst>
                        <p:cond delay="indefinite"/>
                      </p:stCondLst>
                      <p:childTnLst>
                        <p:par>
                          <p:cTn id="1464" fill="hold">
                            <p:stCondLst>
                              <p:cond delay="0"/>
                            </p:stCondLst>
                            <p:childTnLst>
                              <p:par>
                                <p:cTn id="1465" presetID="42" presetClass="path" fill="hold" nodeType="clickEffect">
                                  <p:stCondLst>
                                    <p:cond delay="0"/>
                                  </p:stCondLst>
                                  <p:childTnLst>
                                    <p:animMotion origin="layout" path="M 5E-006 2.96296E-006 L 5E-006 0.11412 E">
                                      <p:cBhvr>
                                        <p:cTn id="1466" dur="2000" fill="hold"/>
                                        <p:tgtEl>
                                          <p:spTgt spid="710"/>
                                        </p:tgtEl>
                                        <p:attrNameLst>
                                          <p:attrName>ppt_x</p:attrName>
                                          <p:attrName>ppt_y</p:attrName>
                                        </p:attrNameLst>
                                      </p:cBhvr>
                                    </p:animMotion>
                                  </p:childTnLst>
                                </p:cTn>
                              </p:par>
                              <p:par>
                                <p:cTn id="1467" presetID="10" presetClass="exit" fill="hold" nodeType="withEffect">
                                  <p:stCondLst>
                                    <p:cond delay="0"/>
                                  </p:stCondLst>
                                  <p:childTnLst>
                                    <p:animEffect transition="out" filter="fade">
                                      <p:cBhvr additive="repl">
                                        <p:cTn id="1468" dur="500"/>
                                        <p:tgtEl>
                                          <p:spTgt spid="647"/>
                                        </p:tgtEl>
                                      </p:cBhvr>
                                    </p:animEffect>
                                    <p:set>
                                      <p:cBhvr>
                                        <p:cTn id="1469" dur="1" fill="hold">
                                          <p:stCondLst>
                                            <p:cond delay="499"/>
                                          </p:stCondLst>
                                        </p:cTn>
                                        <p:tgtEl>
                                          <p:spTgt spid="647"/>
                                        </p:tgtEl>
                                        <p:attrNameLst>
                                          <p:attrName>style.visibility</p:attrName>
                                        </p:attrNameLst>
                                      </p:cBhvr>
                                      <p:to>
                                        <p:strVal val="hidden"/>
                                      </p:to>
                                    </p:set>
                                  </p:childTnLst>
                                </p:cTn>
                              </p:par>
                              <p:par>
                                <p:cTn id="1470" presetID="10" presetClass="exit" fill="hold" nodeType="withEffect">
                                  <p:stCondLst>
                                    <p:cond delay="0"/>
                                  </p:stCondLst>
                                  <p:childTnLst>
                                    <p:animEffect transition="out" filter="fade">
                                      <p:cBhvr additive="repl">
                                        <p:cTn id="1471" dur="500"/>
                                        <p:tgtEl>
                                          <p:spTgt spid="646"/>
                                        </p:tgtEl>
                                      </p:cBhvr>
                                    </p:animEffect>
                                    <p:set>
                                      <p:cBhvr>
                                        <p:cTn id="1472" dur="1" fill="hold">
                                          <p:stCondLst>
                                            <p:cond delay="499"/>
                                          </p:stCondLst>
                                        </p:cTn>
                                        <p:tgtEl>
                                          <p:spTgt spid="646"/>
                                        </p:tgtEl>
                                        <p:attrNameLst>
                                          <p:attrName>style.visibility</p:attrName>
                                        </p:attrNameLst>
                                      </p:cBhvr>
                                      <p:to>
                                        <p:strVal val="hidden"/>
                                      </p:to>
                                    </p:set>
                                  </p:childTnLst>
                                </p:cTn>
                              </p:par>
                              <p:par>
                                <p:cTn id="1473" presetID="10" presetClass="exit" fill="hold" nodeType="withEffect">
                                  <p:stCondLst>
                                    <p:cond delay="0"/>
                                  </p:stCondLst>
                                  <p:childTnLst>
                                    <p:animEffect transition="out" filter="fade">
                                      <p:cBhvr additive="repl">
                                        <p:cTn id="1474" dur="500"/>
                                        <p:tgtEl>
                                          <p:spTgt spid="671"/>
                                        </p:tgtEl>
                                      </p:cBhvr>
                                    </p:animEffect>
                                    <p:set>
                                      <p:cBhvr>
                                        <p:cTn id="1475" dur="1" fill="hold">
                                          <p:stCondLst>
                                            <p:cond delay="499"/>
                                          </p:stCondLst>
                                        </p:cTn>
                                        <p:tgtEl>
                                          <p:spTgt spid="671"/>
                                        </p:tgtEl>
                                        <p:attrNameLst>
                                          <p:attrName>style.visibility</p:attrName>
                                        </p:attrNameLst>
                                      </p:cBhvr>
                                      <p:to>
                                        <p:strVal val="hidden"/>
                                      </p:to>
                                    </p:set>
                                  </p:childTnLst>
                                </p:cTn>
                              </p:par>
                              <p:par>
                                <p:cTn id="1476" presetID="10" presetClass="exit" fill="hold" nodeType="withEffect">
                                  <p:stCondLst>
                                    <p:cond delay="0"/>
                                  </p:stCondLst>
                                  <p:childTnLst>
                                    <p:animEffect transition="out" filter="fade">
                                      <p:cBhvr additive="repl">
                                        <p:cTn id="1477" dur="500"/>
                                        <p:tgtEl>
                                          <p:spTgt spid="672"/>
                                        </p:tgtEl>
                                      </p:cBhvr>
                                    </p:animEffect>
                                    <p:set>
                                      <p:cBhvr>
                                        <p:cTn id="1478" dur="1" fill="hold">
                                          <p:stCondLst>
                                            <p:cond delay="499"/>
                                          </p:stCondLst>
                                        </p:cTn>
                                        <p:tgtEl>
                                          <p:spTgt spid="672"/>
                                        </p:tgtEl>
                                        <p:attrNameLst>
                                          <p:attrName>style.visibility</p:attrName>
                                        </p:attrNameLst>
                                      </p:cBhvr>
                                      <p:to>
                                        <p:strVal val="hidden"/>
                                      </p:to>
                                    </p:set>
                                  </p:childTnLst>
                                </p:cTn>
                              </p:par>
                              <p:par>
                                <p:cTn id="1479" presetID="10" presetClass="exit" fill="hold" nodeType="withEffect">
                                  <p:stCondLst>
                                    <p:cond delay="0"/>
                                  </p:stCondLst>
                                  <p:childTnLst>
                                    <p:animEffect transition="out" filter="fade">
                                      <p:cBhvr additive="repl">
                                        <p:cTn id="1480" dur="500"/>
                                        <p:tgtEl>
                                          <p:spTgt spid="673"/>
                                        </p:tgtEl>
                                      </p:cBhvr>
                                    </p:animEffect>
                                    <p:set>
                                      <p:cBhvr>
                                        <p:cTn id="1481" dur="1" fill="hold">
                                          <p:stCondLst>
                                            <p:cond delay="499"/>
                                          </p:stCondLst>
                                        </p:cTn>
                                        <p:tgtEl>
                                          <p:spTgt spid="673"/>
                                        </p:tgtEl>
                                        <p:attrNameLst>
                                          <p:attrName>style.visibility</p:attrName>
                                        </p:attrNameLst>
                                      </p:cBhvr>
                                      <p:to>
                                        <p:strVal val="hidden"/>
                                      </p:to>
                                    </p:set>
                                  </p:childTnLst>
                                </p:cTn>
                              </p:par>
                              <p:par>
                                <p:cTn id="1482" presetID="10" presetClass="exit" fill="hold" nodeType="withEffect">
                                  <p:stCondLst>
                                    <p:cond delay="0"/>
                                  </p:stCondLst>
                                  <p:childTnLst>
                                    <p:animEffect transition="out" filter="fade">
                                      <p:cBhvr additive="repl">
                                        <p:cTn id="1483" dur="500"/>
                                        <p:tgtEl>
                                          <p:spTgt spid="669"/>
                                        </p:tgtEl>
                                      </p:cBhvr>
                                    </p:animEffect>
                                    <p:set>
                                      <p:cBhvr>
                                        <p:cTn id="1484" dur="1" fill="hold">
                                          <p:stCondLst>
                                            <p:cond delay="499"/>
                                          </p:stCondLst>
                                        </p:cTn>
                                        <p:tgtEl>
                                          <p:spTgt spid="669"/>
                                        </p:tgtEl>
                                        <p:attrNameLst>
                                          <p:attrName>style.visibility</p:attrName>
                                        </p:attrNameLst>
                                      </p:cBhvr>
                                      <p:to>
                                        <p:strVal val="hidden"/>
                                      </p:to>
                                    </p:set>
                                  </p:childTnLst>
                                </p:cTn>
                              </p:par>
                              <p:par>
                                <p:cTn id="1485" presetID="10" presetClass="exit" fill="hold" nodeType="withEffect">
                                  <p:stCondLst>
                                    <p:cond delay="0"/>
                                  </p:stCondLst>
                                  <p:childTnLst>
                                    <p:animEffect transition="out" filter="fade">
                                      <p:cBhvr additive="repl">
                                        <p:cTn id="1486" dur="500"/>
                                        <p:tgtEl>
                                          <p:spTgt spid="668"/>
                                        </p:tgtEl>
                                      </p:cBhvr>
                                    </p:animEffect>
                                    <p:set>
                                      <p:cBhvr>
                                        <p:cTn id="1487" dur="1" fill="hold">
                                          <p:stCondLst>
                                            <p:cond delay="499"/>
                                          </p:stCondLst>
                                        </p:cTn>
                                        <p:tgtEl>
                                          <p:spTgt spid="668"/>
                                        </p:tgtEl>
                                        <p:attrNameLst>
                                          <p:attrName>style.visibility</p:attrName>
                                        </p:attrNameLst>
                                      </p:cBhvr>
                                      <p:to>
                                        <p:strVal val="hidden"/>
                                      </p:to>
                                    </p:set>
                                  </p:childTnLst>
                                </p:cTn>
                              </p:par>
                              <p:par>
                                <p:cTn id="1488" presetID="10" presetClass="exit" fill="hold" nodeType="withEffect">
                                  <p:stCondLst>
                                    <p:cond delay="0"/>
                                  </p:stCondLst>
                                  <p:childTnLst>
                                    <p:animEffect transition="out" filter="fade">
                                      <p:cBhvr additive="repl">
                                        <p:cTn id="1489" dur="500"/>
                                        <p:tgtEl>
                                          <p:spTgt spid="667"/>
                                        </p:tgtEl>
                                      </p:cBhvr>
                                    </p:animEffect>
                                    <p:set>
                                      <p:cBhvr>
                                        <p:cTn id="1490" dur="1" fill="hold">
                                          <p:stCondLst>
                                            <p:cond delay="499"/>
                                          </p:stCondLst>
                                        </p:cTn>
                                        <p:tgtEl>
                                          <p:spTgt spid="667"/>
                                        </p:tgtEl>
                                        <p:attrNameLst>
                                          <p:attrName>style.visibility</p:attrName>
                                        </p:attrNameLst>
                                      </p:cBhvr>
                                      <p:to>
                                        <p:strVal val="hidden"/>
                                      </p:to>
                                    </p:set>
                                  </p:childTnLst>
                                </p:cTn>
                              </p:par>
                              <p:par>
                                <p:cTn id="1491" presetID="10" presetClass="exit" fill="hold" nodeType="withEffect">
                                  <p:stCondLst>
                                    <p:cond delay="0"/>
                                  </p:stCondLst>
                                  <p:childTnLst>
                                    <p:animEffect transition="out" filter="fade">
                                      <p:cBhvr additive="repl">
                                        <p:cTn id="1492" dur="500"/>
                                        <p:tgtEl>
                                          <p:spTgt spid="687"/>
                                        </p:tgtEl>
                                      </p:cBhvr>
                                    </p:animEffect>
                                    <p:set>
                                      <p:cBhvr>
                                        <p:cTn id="1493" dur="1" fill="hold">
                                          <p:stCondLst>
                                            <p:cond delay="499"/>
                                          </p:stCondLst>
                                        </p:cTn>
                                        <p:tgtEl>
                                          <p:spTgt spid="687"/>
                                        </p:tgtEl>
                                        <p:attrNameLst>
                                          <p:attrName>style.visibility</p:attrName>
                                        </p:attrNameLst>
                                      </p:cBhvr>
                                      <p:to>
                                        <p:strVal val="hidden"/>
                                      </p:to>
                                    </p:set>
                                  </p:childTnLst>
                                </p:cTn>
                              </p:par>
                            </p:childTnLst>
                          </p:cTn>
                        </p:par>
                        <p:par>
                          <p:cTn id="1494" fill="hold">
                            <p:stCondLst>
                              <p:cond delay="2000"/>
                            </p:stCondLst>
                            <p:childTnLst>
                              <p:par>
                                <p:cTn id="1495" presetID="10" presetClass="exit" fill="hold" nodeType="afterEffect">
                                  <p:stCondLst>
                                    <p:cond delay="0"/>
                                  </p:stCondLst>
                                  <p:childTnLst>
                                    <p:animEffect transition="out" filter="fade">
                                      <p:cBhvr additive="repl">
                                        <p:cTn id="1496" dur="500"/>
                                        <p:tgtEl>
                                          <p:spTgt spid="707"/>
                                        </p:tgtEl>
                                      </p:cBhvr>
                                    </p:animEffect>
                                    <p:set>
                                      <p:cBhvr>
                                        <p:cTn id="1497" dur="1" fill="hold">
                                          <p:stCondLst>
                                            <p:cond delay="499"/>
                                          </p:stCondLst>
                                        </p:cTn>
                                        <p:tgtEl>
                                          <p:spTgt spid="707"/>
                                        </p:tgtEl>
                                        <p:attrNameLst>
                                          <p:attrName>style.visibility</p:attrName>
                                        </p:attrNameLst>
                                      </p:cBhvr>
                                      <p:to>
                                        <p:strVal val="hidden"/>
                                      </p:to>
                                    </p:set>
                                  </p:childTnLst>
                                </p:cTn>
                              </p:par>
                              <p:par>
                                <p:cTn id="1498" presetID="10" presetClass="exit" fill="hold" nodeType="withEffect">
                                  <p:stCondLst>
                                    <p:cond delay="0"/>
                                  </p:stCondLst>
                                  <p:childTnLst>
                                    <p:animEffect transition="out" filter="fade">
                                      <p:cBhvr additive="repl">
                                        <p:cTn id="1499" dur="500"/>
                                        <p:tgtEl>
                                          <p:spTgt spid="710"/>
                                        </p:tgtEl>
                                      </p:cBhvr>
                                    </p:animEffect>
                                    <p:set>
                                      <p:cBhvr>
                                        <p:cTn id="1500" dur="1" fill="hold">
                                          <p:stCondLst>
                                            <p:cond delay="499"/>
                                          </p:stCondLst>
                                        </p:cTn>
                                        <p:tgtEl>
                                          <p:spTgt spid="710"/>
                                        </p:tgtEl>
                                        <p:attrNameLst>
                                          <p:attrName>style.visibility</p:attrName>
                                        </p:attrNameLst>
                                      </p:cBhvr>
                                      <p:to>
                                        <p:strVal val="hidden"/>
                                      </p:to>
                                    </p:set>
                                  </p:childTnLst>
                                </p:cTn>
                              </p:par>
                              <p:par>
                                <p:cTn id="1501" presetID="10" presetClass="entr" fill="hold" nodeType="withEffect">
                                  <p:stCondLst>
                                    <p:cond delay="0"/>
                                  </p:stCondLst>
                                  <p:childTnLst>
                                    <p:set>
                                      <p:cBhvr>
                                        <p:cTn id="1502" dur="1" fill="hold">
                                          <p:stCondLst>
                                            <p:cond delay="0"/>
                                          </p:stCondLst>
                                        </p:cTn>
                                        <p:tgtEl>
                                          <p:spTgt spid="711"/>
                                        </p:tgtEl>
                                        <p:attrNameLst>
                                          <p:attrName>style.visibility</p:attrName>
                                        </p:attrNameLst>
                                      </p:cBhvr>
                                      <p:to>
                                        <p:strVal val="visible"/>
                                      </p:to>
                                    </p:set>
                                    <p:animEffect transition="in" filter="fade">
                                      <p:cBhvr additive="repl">
                                        <p:cTn id="1503" dur="500"/>
                                        <p:tgtEl>
                                          <p:spTgt spid="711"/>
                                        </p:tgtEl>
                                      </p:cBhvr>
                                    </p:animEffect>
                                  </p:childTnLst>
                                </p:cTn>
                              </p:par>
                            </p:childTnLst>
                          </p:cTn>
                        </p:par>
                      </p:childTnLst>
                    </p:cTn>
                  </p:par>
                  <p:par>
                    <p:cTn id="1504" fill="hold">
                      <p:stCondLst>
                        <p:cond delay="indefinite"/>
                      </p:stCondLst>
                      <p:childTnLst>
                        <p:par>
                          <p:cTn id="1505" fill="hold">
                            <p:stCondLst>
                              <p:cond delay="0"/>
                            </p:stCondLst>
                            <p:childTnLst>
                              <p:par>
                                <p:cTn id="1506" presetID="42" presetClass="path" fill="hold" nodeType="clickEffect">
                                  <p:stCondLst>
                                    <p:cond delay="0"/>
                                  </p:stCondLst>
                                  <p:childTnLst>
                                    <p:animMotion origin="layout" path="M -1.38889E-006 2.59259E-006 L -0.00087 0.11365 E">
                                      <p:cBhvr>
                                        <p:cTn id="1507" dur="2000" fill="hold"/>
                                        <p:tgtEl>
                                          <p:spTgt spid="711"/>
                                        </p:tgtEl>
                                        <p:attrNameLst>
                                          <p:attrName>ppt_x</p:attrName>
                                          <p:attrName>ppt_y</p:attrName>
                                        </p:attrNameLst>
                                      </p:cBhvr>
                                    </p:animMotion>
                                  </p:childTnLst>
                                </p:cTn>
                              </p:par>
                              <p:par>
                                <p:cTn id="1508" presetID="10" presetClass="exit" fill="hold" nodeType="withEffect">
                                  <p:stCondLst>
                                    <p:cond delay="0"/>
                                  </p:stCondLst>
                                  <p:childTnLst>
                                    <p:animEffect transition="out" filter="fade">
                                      <p:cBhvr additive="repl">
                                        <p:cTn id="1509" dur="500"/>
                                        <p:tgtEl>
                                          <p:spTgt spid="640"/>
                                        </p:tgtEl>
                                      </p:cBhvr>
                                    </p:animEffect>
                                    <p:set>
                                      <p:cBhvr>
                                        <p:cTn id="1510" dur="1" fill="hold">
                                          <p:stCondLst>
                                            <p:cond delay="499"/>
                                          </p:stCondLst>
                                        </p:cTn>
                                        <p:tgtEl>
                                          <p:spTgt spid="640"/>
                                        </p:tgtEl>
                                        <p:attrNameLst>
                                          <p:attrName>style.visibility</p:attrName>
                                        </p:attrNameLst>
                                      </p:cBhvr>
                                      <p:to>
                                        <p:strVal val="hidden"/>
                                      </p:to>
                                    </p:set>
                                  </p:childTnLst>
                                </p:cTn>
                              </p:par>
                              <p:par>
                                <p:cTn id="1511" presetID="10" presetClass="exit" fill="hold" nodeType="withEffect">
                                  <p:stCondLst>
                                    <p:cond delay="0"/>
                                  </p:stCondLst>
                                  <p:childTnLst>
                                    <p:animEffect transition="out" filter="fade">
                                      <p:cBhvr additive="repl">
                                        <p:cTn id="1512" dur="500"/>
                                        <p:tgtEl>
                                          <p:spTgt spid="641"/>
                                        </p:tgtEl>
                                      </p:cBhvr>
                                    </p:animEffect>
                                    <p:set>
                                      <p:cBhvr>
                                        <p:cTn id="1513" dur="1" fill="hold">
                                          <p:stCondLst>
                                            <p:cond delay="499"/>
                                          </p:stCondLst>
                                        </p:cTn>
                                        <p:tgtEl>
                                          <p:spTgt spid="641"/>
                                        </p:tgtEl>
                                        <p:attrNameLst>
                                          <p:attrName>style.visibility</p:attrName>
                                        </p:attrNameLst>
                                      </p:cBhvr>
                                      <p:to>
                                        <p:strVal val="hidden"/>
                                      </p:to>
                                    </p:set>
                                  </p:childTnLst>
                                </p:cTn>
                              </p:par>
                              <p:par>
                                <p:cTn id="1514" presetID="10" presetClass="exit" fill="hold" nodeType="withEffect">
                                  <p:stCondLst>
                                    <p:cond delay="0"/>
                                  </p:stCondLst>
                                  <p:childTnLst>
                                    <p:animEffect transition="out" filter="fade">
                                      <p:cBhvr additive="repl">
                                        <p:cTn id="1515" dur="500"/>
                                        <p:tgtEl>
                                          <p:spTgt spid="663"/>
                                        </p:tgtEl>
                                      </p:cBhvr>
                                    </p:animEffect>
                                    <p:set>
                                      <p:cBhvr>
                                        <p:cTn id="1516" dur="1" fill="hold">
                                          <p:stCondLst>
                                            <p:cond delay="499"/>
                                          </p:stCondLst>
                                        </p:cTn>
                                        <p:tgtEl>
                                          <p:spTgt spid="663"/>
                                        </p:tgtEl>
                                        <p:attrNameLst>
                                          <p:attrName>style.visibility</p:attrName>
                                        </p:attrNameLst>
                                      </p:cBhvr>
                                      <p:to>
                                        <p:strVal val="hidden"/>
                                      </p:to>
                                    </p:set>
                                  </p:childTnLst>
                                </p:cTn>
                              </p:par>
                              <p:par>
                                <p:cTn id="1517" presetID="10" presetClass="exit" fill="hold" nodeType="withEffect">
                                  <p:stCondLst>
                                    <p:cond delay="0"/>
                                  </p:stCondLst>
                                  <p:childTnLst>
                                    <p:animEffect transition="out" filter="fade">
                                      <p:cBhvr additive="repl">
                                        <p:cTn id="1518" dur="500"/>
                                        <p:tgtEl>
                                          <p:spTgt spid="660"/>
                                        </p:tgtEl>
                                      </p:cBhvr>
                                    </p:animEffect>
                                    <p:set>
                                      <p:cBhvr>
                                        <p:cTn id="1519" dur="1" fill="hold">
                                          <p:stCondLst>
                                            <p:cond delay="499"/>
                                          </p:stCondLst>
                                        </p:cTn>
                                        <p:tgtEl>
                                          <p:spTgt spid="660"/>
                                        </p:tgtEl>
                                        <p:attrNameLst>
                                          <p:attrName>style.visibility</p:attrName>
                                        </p:attrNameLst>
                                      </p:cBhvr>
                                      <p:to>
                                        <p:strVal val="hidden"/>
                                      </p:to>
                                    </p:set>
                                  </p:childTnLst>
                                </p:cTn>
                              </p:par>
                              <p:par>
                                <p:cTn id="1520" presetID="10" presetClass="exit" fill="hold" nodeType="withEffect">
                                  <p:stCondLst>
                                    <p:cond delay="0"/>
                                  </p:stCondLst>
                                  <p:childTnLst>
                                    <p:animEffect transition="out" filter="fade">
                                      <p:cBhvr additive="repl">
                                        <p:cTn id="1521" dur="500"/>
                                        <p:tgtEl>
                                          <p:spTgt spid="661"/>
                                        </p:tgtEl>
                                      </p:cBhvr>
                                    </p:animEffect>
                                    <p:set>
                                      <p:cBhvr>
                                        <p:cTn id="1522" dur="1" fill="hold">
                                          <p:stCondLst>
                                            <p:cond delay="499"/>
                                          </p:stCondLst>
                                        </p:cTn>
                                        <p:tgtEl>
                                          <p:spTgt spid="661"/>
                                        </p:tgtEl>
                                        <p:attrNameLst>
                                          <p:attrName>style.visibility</p:attrName>
                                        </p:attrNameLst>
                                      </p:cBhvr>
                                      <p:to>
                                        <p:strVal val="hidden"/>
                                      </p:to>
                                    </p:set>
                                  </p:childTnLst>
                                </p:cTn>
                              </p:par>
                              <p:par>
                                <p:cTn id="1523" presetID="10" presetClass="exit" fill="hold" nodeType="withEffect">
                                  <p:stCondLst>
                                    <p:cond delay="0"/>
                                  </p:stCondLst>
                                  <p:childTnLst>
                                    <p:animEffect transition="out" filter="fade">
                                      <p:cBhvr additive="repl">
                                        <p:cTn id="1524" dur="500"/>
                                        <p:tgtEl>
                                          <p:spTgt spid="662"/>
                                        </p:tgtEl>
                                      </p:cBhvr>
                                    </p:animEffect>
                                    <p:set>
                                      <p:cBhvr>
                                        <p:cTn id="1525" dur="1" fill="hold">
                                          <p:stCondLst>
                                            <p:cond delay="499"/>
                                          </p:stCondLst>
                                        </p:cTn>
                                        <p:tgtEl>
                                          <p:spTgt spid="662"/>
                                        </p:tgtEl>
                                        <p:attrNameLst>
                                          <p:attrName>style.visibility</p:attrName>
                                        </p:attrNameLst>
                                      </p:cBhvr>
                                      <p:to>
                                        <p:strVal val="hidden"/>
                                      </p:to>
                                    </p:set>
                                  </p:childTnLst>
                                </p:cTn>
                              </p:par>
                              <p:par>
                                <p:cTn id="1526" presetID="10" presetClass="exit" fill="hold" nodeType="withEffect">
                                  <p:stCondLst>
                                    <p:cond delay="0"/>
                                  </p:stCondLst>
                                  <p:childTnLst>
                                    <p:animEffect transition="out" filter="fade">
                                      <p:cBhvr additive="repl">
                                        <p:cTn id="1527" dur="500"/>
                                        <p:tgtEl>
                                          <p:spTgt spid="666"/>
                                        </p:tgtEl>
                                      </p:cBhvr>
                                    </p:animEffect>
                                    <p:set>
                                      <p:cBhvr>
                                        <p:cTn id="1528" dur="1" fill="hold">
                                          <p:stCondLst>
                                            <p:cond delay="499"/>
                                          </p:stCondLst>
                                        </p:cTn>
                                        <p:tgtEl>
                                          <p:spTgt spid="666"/>
                                        </p:tgtEl>
                                        <p:attrNameLst>
                                          <p:attrName>style.visibility</p:attrName>
                                        </p:attrNameLst>
                                      </p:cBhvr>
                                      <p:to>
                                        <p:strVal val="hidden"/>
                                      </p:to>
                                    </p:set>
                                  </p:childTnLst>
                                </p:cTn>
                              </p:par>
                              <p:par>
                                <p:cTn id="1529" presetID="10" presetClass="exit" fill="hold" nodeType="withEffect">
                                  <p:stCondLst>
                                    <p:cond delay="0"/>
                                  </p:stCondLst>
                                  <p:childTnLst>
                                    <p:animEffect transition="out" filter="fade">
                                      <p:cBhvr additive="repl">
                                        <p:cTn id="1530" dur="500"/>
                                        <p:tgtEl>
                                          <p:spTgt spid="665"/>
                                        </p:tgtEl>
                                      </p:cBhvr>
                                    </p:animEffect>
                                    <p:set>
                                      <p:cBhvr>
                                        <p:cTn id="1531" dur="1" fill="hold">
                                          <p:stCondLst>
                                            <p:cond delay="499"/>
                                          </p:stCondLst>
                                        </p:cTn>
                                        <p:tgtEl>
                                          <p:spTgt spid="665"/>
                                        </p:tgtEl>
                                        <p:attrNameLst>
                                          <p:attrName>style.visibility</p:attrName>
                                        </p:attrNameLst>
                                      </p:cBhvr>
                                      <p:to>
                                        <p:strVal val="hidden"/>
                                      </p:to>
                                    </p:set>
                                  </p:childTnLst>
                                </p:cTn>
                              </p:par>
                              <p:par>
                                <p:cTn id="1532" presetID="10" presetClass="exit" fill="hold" nodeType="withEffect">
                                  <p:stCondLst>
                                    <p:cond delay="0"/>
                                  </p:stCondLst>
                                  <p:childTnLst>
                                    <p:animEffect transition="out" filter="fade">
                                      <p:cBhvr additive="repl">
                                        <p:cTn id="1533" dur="500"/>
                                        <p:tgtEl>
                                          <p:spTgt spid="664"/>
                                        </p:tgtEl>
                                      </p:cBhvr>
                                    </p:animEffect>
                                    <p:set>
                                      <p:cBhvr>
                                        <p:cTn id="1534" dur="1" fill="hold">
                                          <p:stCondLst>
                                            <p:cond delay="499"/>
                                          </p:stCondLst>
                                        </p:cTn>
                                        <p:tgtEl>
                                          <p:spTgt spid="664"/>
                                        </p:tgtEl>
                                        <p:attrNameLst>
                                          <p:attrName>style.visibility</p:attrName>
                                        </p:attrNameLst>
                                      </p:cBhvr>
                                      <p:to>
                                        <p:strVal val="hidden"/>
                                      </p:to>
                                    </p:set>
                                  </p:childTnLst>
                                </p:cTn>
                              </p:par>
                            </p:childTnLst>
                          </p:cTn>
                        </p:par>
                        <p:par>
                          <p:cTn id="1535" fill="hold">
                            <p:stCondLst>
                              <p:cond delay="2000"/>
                            </p:stCondLst>
                            <p:childTnLst>
                              <p:par>
                                <p:cTn id="1536" presetID="10" presetClass="entr" fill="hold" nodeType="afterEffect">
                                  <p:stCondLst>
                                    <p:cond delay="0"/>
                                  </p:stCondLst>
                                  <p:childTnLst>
                                    <p:set>
                                      <p:cBhvr>
                                        <p:cTn id="1537" dur="1" fill="hold">
                                          <p:stCondLst>
                                            <p:cond delay="0"/>
                                          </p:stCondLst>
                                        </p:cTn>
                                        <p:tgtEl>
                                          <p:spTgt spid="712"/>
                                        </p:tgtEl>
                                        <p:attrNameLst>
                                          <p:attrName>style.visibility</p:attrName>
                                        </p:attrNameLst>
                                      </p:cBhvr>
                                      <p:to>
                                        <p:strVal val="visible"/>
                                      </p:to>
                                    </p:set>
                                    <p:animEffect transition="in" filter="fade">
                                      <p:cBhvr additive="repl">
                                        <p:cTn id="1538" dur="500"/>
                                        <p:tgtEl>
                                          <p:spTgt spid="712"/>
                                        </p:tgtEl>
                                      </p:cBhvr>
                                    </p:animEffect>
                                  </p:childTnLst>
                                </p:cTn>
                              </p:par>
                              <p:par>
                                <p:cTn id="1539" presetID="10" presetClass="exit" fill="hold" nodeType="withEffect">
                                  <p:stCondLst>
                                    <p:cond delay="0"/>
                                  </p:stCondLst>
                                  <p:childTnLst>
                                    <p:animEffect transition="out" filter="fade">
                                      <p:cBhvr additive="repl">
                                        <p:cTn id="1540" dur="500"/>
                                        <p:tgtEl>
                                          <p:spTgt spid="711"/>
                                        </p:tgtEl>
                                      </p:cBhvr>
                                    </p:animEffect>
                                    <p:set>
                                      <p:cBhvr>
                                        <p:cTn id="1541" dur="1" fill="hold">
                                          <p:stCondLst>
                                            <p:cond delay="499"/>
                                          </p:stCondLst>
                                        </p:cTn>
                                        <p:tgtEl>
                                          <p:spTgt spid="711"/>
                                        </p:tgtEl>
                                        <p:attrNameLst>
                                          <p:attrName>style.visibility</p:attrName>
                                        </p:attrNameLst>
                                      </p:cBhvr>
                                      <p:to>
                                        <p:strVal val="hidden"/>
                                      </p:to>
                                    </p:set>
                                  </p:childTnLst>
                                </p:cTn>
                              </p:par>
                            </p:childTnLst>
                          </p:cTn>
                        </p:par>
                      </p:childTnLst>
                    </p:cTn>
                  </p:par>
                  <p:par>
                    <p:cTn id="1542" fill="hold">
                      <p:stCondLst>
                        <p:cond delay="indefinite"/>
                      </p:stCondLst>
                      <p:childTnLst>
                        <p:par>
                          <p:cTn id="1543" fill="hold">
                            <p:stCondLst>
                              <p:cond delay="0"/>
                            </p:stCondLst>
                            <p:childTnLst>
                              <p:par>
                                <p:cTn id="1544" presetID="10" presetClass="entr" fill="hold" nodeType="clickEffect">
                                  <p:stCondLst>
                                    <p:cond delay="0"/>
                                  </p:stCondLst>
                                  <p:childTnLst>
                                    <p:set>
                                      <p:cBhvr>
                                        <p:cTn id="1545" dur="1" fill="hold">
                                          <p:stCondLst>
                                            <p:cond delay="0"/>
                                          </p:stCondLst>
                                        </p:cTn>
                                        <p:tgtEl>
                                          <p:spTgt spid="640"/>
                                        </p:tgtEl>
                                        <p:attrNameLst>
                                          <p:attrName>style.visibility</p:attrName>
                                        </p:attrNameLst>
                                      </p:cBhvr>
                                      <p:to>
                                        <p:strVal val="visible"/>
                                      </p:to>
                                    </p:set>
                                    <p:animEffect transition="in" filter="fade">
                                      <p:cBhvr additive="repl">
                                        <p:cTn id="1546" dur="500"/>
                                        <p:tgtEl>
                                          <p:spTgt spid="640"/>
                                        </p:tgtEl>
                                      </p:cBhvr>
                                    </p:animEffect>
                                  </p:childTnLst>
                                </p:cTn>
                              </p:par>
                              <p:par>
                                <p:cTn id="1547" presetID="10" presetClass="entr" fill="hold" nodeType="withEffect">
                                  <p:stCondLst>
                                    <p:cond delay="0"/>
                                  </p:stCondLst>
                                  <p:childTnLst>
                                    <p:set>
                                      <p:cBhvr>
                                        <p:cTn id="1548" dur="1" fill="hold">
                                          <p:stCondLst>
                                            <p:cond delay="0"/>
                                          </p:stCondLst>
                                        </p:cTn>
                                        <p:tgtEl>
                                          <p:spTgt spid="641"/>
                                        </p:tgtEl>
                                        <p:attrNameLst>
                                          <p:attrName>style.visibility</p:attrName>
                                        </p:attrNameLst>
                                      </p:cBhvr>
                                      <p:to>
                                        <p:strVal val="visible"/>
                                      </p:to>
                                    </p:set>
                                    <p:animEffect transition="in" filter="fade">
                                      <p:cBhvr additive="repl">
                                        <p:cTn id="1549" dur="500"/>
                                        <p:tgtEl>
                                          <p:spTgt spid="641"/>
                                        </p:tgtEl>
                                      </p:cBhvr>
                                    </p:animEffect>
                                  </p:childTnLst>
                                </p:cTn>
                              </p:par>
                              <p:par>
                                <p:cTn id="1550" presetID="10" presetClass="entr" fill="hold" nodeType="withEffect">
                                  <p:stCondLst>
                                    <p:cond delay="0"/>
                                  </p:stCondLst>
                                  <p:childTnLst>
                                    <p:set>
                                      <p:cBhvr>
                                        <p:cTn id="1551" dur="1" fill="hold">
                                          <p:stCondLst>
                                            <p:cond delay="0"/>
                                          </p:stCondLst>
                                        </p:cTn>
                                        <p:tgtEl>
                                          <p:spTgt spid="660"/>
                                        </p:tgtEl>
                                        <p:attrNameLst>
                                          <p:attrName>style.visibility</p:attrName>
                                        </p:attrNameLst>
                                      </p:cBhvr>
                                      <p:to>
                                        <p:strVal val="visible"/>
                                      </p:to>
                                    </p:set>
                                    <p:animEffect transition="in" filter="fade">
                                      <p:cBhvr additive="repl">
                                        <p:cTn id="1552" dur="500"/>
                                        <p:tgtEl>
                                          <p:spTgt spid="660"/>
                                        </p:tgtEl>
                                      </p:cBhvr>
                                    </p:animEffect>
                                  </p:childTnLst>
                                </p:cTn>
                              </p:par>
                              <p:par>
                                <p:cTn id="1553" presetID="10" presetClass="entr" fill="hold" nodeType="withEffect">
                                  <p:stCondLst>
                                    <p:cond delay="0"/>
                                  </p:stCondLst>
                                  <p:childTnLst>
                                    <p:set>
                                      <p:cBhvr>
                                        <p:cTn id="1554" dur="1" fill="hold">
                                          <p:stCondLst>
                                            <p:cond delay="0"/>
                                          </p:stCondLst>
                                        </p:cTn>
                                        <p:tgtEl>
                                          <p:spTgt spid="661"/>
                                        </p:tgtEl>
                                        <p:attrNameLst>
                                          <p:attrName>style.visibility</p:attrName>
                                        </p:attrNameLst>
                                      </p:cBhvr>
                                      <p:to>
                                        <p:strVal val="visible"/>
                                      </p:to>
                                    </p:set>
                                    <p:animEffect transition="in" filter="fade">
                                      <p:cBhvr additive="repl">
                                        <p:cTn id="1555" dur="500"/>
                                        <p:tgtEl>
                                          <p:spTgt spid="661"/>
                                        </p:tgtEl>
                                      </p:cBhvr>
                                    </p:animEffect>
                                  </p:childTnLst>
                                </p:cTn>
                              </p:par>
                              <p:par>
                                <p:cTn id="1556" presetID="10" presetClass="entr" fill="hold" nodeType="withEffect">
                                  <p:stCondLst>
                                    <p:cond delay="0"/>
                                  </p:stCondLst>
                                  <p:childTnLst>
                                    <p:set>
                                      <p:cBhvr>
                                        <p:cTn id="1557" dur="1" fill="hold">
                                          <p:stCondLst>
                                            <p:cond delay="0"/>
                                          </p:stCondLst>
                                        </p:cTn>
                                        <p:tgtEl>
                                          <p:spTgt spid="662"/>
                                        </p:tgtEl>
                                        <p:attrNameLst>
                                          <p:attrName>style.visibility</p:attrName>
                                        </p:attrNameLst>
                                      </p:cBhvr>
                                      <p:to>
                                        <p:strVal val="visible"/>
                                      </p:to>
                                    </p:set>
                                    <p:animEffect transition="in" filter="fade">
                                      <p:cBhvr additive="repl">
                                        <p:cTn id="1558" dur="500"/>
                                        <p:tgtEl>
                                          <p:spTgt spid="662"/>
                                        </p:tgtEl>
                                      </p:cBhvr>
                                    </p:animEffect>
                                  </p:childTnLst>
                                </p:cTn>
                              </p:par>
                              <p:par>
                                <p:cTn id="1559" presetID="10" presetClass="entr" fill="hold" nodeType="withEffect">
                                  <p:stCondLst>
                                    <p:cond delay="0"/>
                                  </p:stCondLst>
                                  <p:childTnLst>
                                    <p:set>
                                      <p:cBhvr>
                                        <p:cTn id="1560" dur="1" fill="hold">
                                          <p:stCondLst>
                                            <p:cond delay="0"/>
                                          </p:stCondLst>
                                        </p:cTn>
                                        <p:tgtEl>
                                          <p:spTgt spid="666"/>
                                        </p:tgtEl>
                                        <p:attrNameLst>
                                          <p:attrName>style.visibility</p:attrName>
                                        </p:attrNameLst>
                                      </p:cBhvr>
                                      <p:to>
                                        <p:strVal val="visible"/>
                                      </p:to>
                                    </p:set>
                                    <p:animEffect transition="in" filter="fade">
                                      <p:cBhvr additive="repl">
                                        <p:cTn id="1561" dur="500"/>
                                        <p:tgtEl>
                                          <p:spTgt spid="666"/>
                                        </p:tgtEl>
                                      </p:cBhvr>
                                    </p:animEffect>
                                  </p:childTnLst>
                                </p:cTn>
                              </p:par>
                              <p:par>
                                <p:cTn id="1562" presetID="10" presetClass="entr" fill="hold" nodeType="withEffect">
                                  <p:stCondLst>
                                    <p:cond delay="0"/>
                                  </p:stCondLst>
                                  <p:childTnLst>
                                    <p:set>
                                      <p:cBhvr>
                                        <p:cTn id="1563" dur="1" fill="hold">
                                          <p:stCondLst>
                                            <p:cond delay="0"/>
                                          </p:stCondLst>
                                        </p:cTn>
                                        <p:tgtEl>
                                          <p:spTgt spid="665"/>
                                        </p:tgtEl>
                                        <p:attrNameLst>
                                          <p:attrName>style.visibility</p:attrName>
                                        </p:attrNameLst>
                                      </p:cBhvr>
                                      <p:to>
                                        <p:strVal val="visible"/>
                                      </p:to>
                                    </p:set>
                                    <p:animEffect transition="in" filter="fade">
                                      <p:cBhvr additive="repl">
                                        <p:cTn id="1564" dur="500"/>
                                        <p:tgtEl>
                                          <p:spTgt spid="665"/>
                                        </p:tgtEl>
                                      </p:cBhvr>
                                    </p:animEffect>
                                  </p:childTnLst>
                                </p:cTn>
                              </p:par>
                              <p:par>
                                <p:cTn id="1565" presetID="10" presetClass="entr" fill="hold" nodeType="withEffect">
                                  <p:stCondLst>
                                    <p:cond delay="0"/>
                                  </p:stCondLst>
                                  <p:childTnLst>
                                    <p:set>
                                      <p:cBhvr>
                                        <p:cTn id="1566" dur="1" fill="hold">
                                          <p:stCondLst>
                                            <p:cond delay="0"/>
                                          </p:stCondLst>
                                        </p:cTn>
                                        <p:tgtEl>
                                          <p:spTgt spid="664"/>
                                        </p:tgtEl>
                                        <p:attrNameLst>
                                          <p:attrName>style.visibility</p:attrName>
                                        </p:attrNameLst>
                                      </p:cBhvr>
                                      <p:to>
                                        <p:strVal val="visible"/>
                                      </p:to>
                                    </p:set>
                                    <p:animEffect transition="in" filter="fade">
                                      <p:cBhvr additive="repl">
                                        <p:cTn id="1567" dur="500"/>
                                        <p:tgtEl>
                                          <p:spTgt spid="664"/>
                                        </p:tgtEl>
                                      </p:cBhvr>
                                    </p:animEffect>
                                  </p:childTnLst>
                                </p:cTn>
                              </p:par>
                              <p:par>
                                <p:cTn id="1568" presetID="10" presetClass="entr" fill="hold" nodeType="withEffect">
                                  <p:stCondLst>
                                    <p:cond delay="0"/>
                                  </p:stCondLst>
                                  <p:childTnLst>
                                    <p:set>
                                      <p:cBhvr>
                                        <p:cTn id="1569" dur="1" fill="hold">
                                          <p:stCondLst>
                                            <p:cond delay="0"/>
                                          </p:stCondLst>
                                        </p:cTn>
                                        <p:tgtEl>
                                          <p:spTgt spid="692"/>
                                        </p:tgtEl>
                                        <p:attrNameLst>
                                          <p:attrName>style.visibility</p:attrName>
                                        </p:attrNameLst>
                                      </p:cBhvr>
                                      <p:to>
                                        <p:strVal val="visible"/>
                                      </p:to>
                                    </p:set>
                                    <p:animEffect transition="in" filter="fade">
                                      <p:cBhvr additive="repl">
                                        <p:cTn id="1570" dur="500"/>
                                        <p:tgtEl>
                                          <p:spTgt spid="692"/>
                                        </p:tgtEl>
                                      </p:cBhvr>
                                    </p:animEffect>
                                  </p:childTnLst>
                                </p:cTn>
                              </p:par>
                            </p:childTnLst>
                          </p:cTn>
                        </p:par>
                      </p:childTnLst>
                    </p:cTn>
                  </p:par>
                  <p:par>
                    <p:cTn id="1571" fill="hold">
                      <p:stCondLst>
                        <p:cond delay="indefinite"/>
                      </p:stCondLst>
                      <p:childTnLst>
                        <p:par>
                          <p:cTn id="1572" fill="hold">
                            <p:stCondLst>
                              <p:cond delay="0"/>
                            </p:stCondLst>
                            <p:childTnLst>
                              <p:par>
                                <p:cTn id="1573" presetID="10" presetClass="entr" fill="hold" nodeType="clickEffect">
                                  <p:stCondLst>
                                    <p:cond delay="0"/>
                                  </p:stCondLst>
                                  <p:childTnLst>
                                    <p:set>
                                      <p:cBhvr>
                                        <p:cTn id="1574" dur="1" fill="hold">
                                          <p:stCondLst>
                                            <p:cond delay="0"/>
                                          </p:stCondLst>
                                        </p:cTn>
                                        <p:tgtEl>
                                          <p:spTgt spid="647"/>
                                        </p:tgtEl>
                                        <p:attrNameLst>
                                          <p:attrName>style.visibility</p:attrName>
                                        </p:attrNameLst>
                                      </p:cBhvr>
                                      <p:to>
                                        <p:strVal val="visible"/>
                                      </p:to>
                                    </p:set>
                                    <p:animEffect transition="in" filter="fade">
                                      <p:cBhvr additive="repl">
                                        <p:cTn id="1575" dur="500"/>
                                        <p:tgtEl>
                                          <p:spTgt spid="647"/>
                                        </p:tgtEl>
                                      </p:cBhvr>
                                    </p:animEffect>
                                  </p:childTnLst>
                                </p:cTn>
                              </p:par>
                              <p:par>
                                <p:cTn id="1576" presetID="10" presetClass="entr" fill="hold" nodeType="withEffect">
                                  <p:stCondLst>
                                    <p:cond delay="0"/>
                                  </p:stCondLst>
                                  <p:childTnLst>
                                    <p:set>
                                      <p:cBhvr>
                                        <p:cTn id="1577" dur="1" fill="hold">
                                          <p:stCondLst>
                                            <p:cond delay="0"/>
                                          </p:stCondLst>
                                        </p:cTn>
                                        <p:tgtEl>
                                          <p:spTgt spid="646"/>
                                        </p:tgtEl>
                                        <p:attrNameLst>
                                          <p:attrName>style.visibility</p:attrName>
                                        </p:attrNameLst>
                                      </p:cBhvr>
                                      <p:to>
                                        <p:strVal val="visible"/>
                                      </p:to>
                                    </p:set>
                                    <p:animEffect transition="in" filter="fade">
                                      <p:cBhvr additive="repl">
                                        <p:cTn id="1578" dur="500"/>
                                        <p:tgtEl>
                                          <p:spTgt spid="646"/>
                                        </p:tgtEl>
                                      </p:cBhvr>
                                    </p:animEffect>
                                  </p:childTnLst>
                                </p:cTn>
                              </p:par>
                              <p:par>
                                <p:cTn id="1579" presetID="10" presetClass="entr" fill="hold" nodeType="withEffect">
                                  <p:stCondLst>
                                    <p:cond delay="0"/>
                                  </p:stCondLst>
                                  <p:childTnLst>
                                    <p:set>
                                      <p:cBhvr>
                                        <p:cTn id="1580" dur="1" fill="hold">
                                          <p:stCondLst>
                                            <p:cond delay="0"/>
                                          </p:stCondLst>
                                        </p:cTn>
                                        <p:tgtEl>
                                          <p:spTgt spid="670"/>
                                        </p:tgtEl>
                                        <p:attrNameLst>
                                          <p:attrName>style.visibility</p:attrName>
                                        </p:attrNameLst>
                                      </p:cBhvr>
                                      <p:to>
                                        <p:strVal val="visible"/>
                                      </p:to>
                                    </p:set>
                                    <p:animEffect transition="in" filter="fade">
                                      <p:cBhvr additive="repl">
                                        <p:cTn id="1581" dur="500"/>
                                        <p:tgtEl>
                                          <p:spTgt spid="670"/>
                                        </p:tgtEl>
                                      </p:cBhvr>
                                    </p:animEffect>
                                  </p:childTnLst>
                                </p:cTn>
                              </p:par>
                              <p:par>
                                <p:cTn id="1582" presetID="10" presetClass="entr" fill="hold" nodeType="withEffect">
                                  <p:stCondLst>
                                    <p:cond delay="0"/>
                                  </p:stCondLst>
                                  <p:childTnLst>
                                    <p:set>
                                      <p:cBhvr>
                                        <p:cTn id="1583" dur="1" fill="hold">
                                          <p:stCondLst>
                                            <p:cond delay="0"/>
                                          </p:stCondLst>
                                        </p:cTn>
                                        <p:tgtEl>
                                          <p:spTgt spid="671"/>
                                        </p:tgtEl>
                                        <p:attrNameLst>
                                          <p:attrName>style.visibility</p:attrName>
                                        </p:attrNameLst>
                                      </p:cBhvr>
                                      <p:to>
                                        <p:strVal val="visible"/>
                                      </p:to>
                                    </p:set>
                                    <p:animEffect transition="in" filter="fade">
                                      <p:cBhvr additive="repl">
                                        <p:cTn id="1584" dur="500"/>
                                        <p:tgtEl>
                                          <p:spTgt spid="671"/>
                                        </p:tgtEl>
                                      </p:cBhvr>
                                    </p:animEffect>
                                  </p:childTnLst>
                                </p:cTn>
                              </p:par>
                              <p:par>
                                <p:cTn id="1585" presetID="10" presetClass="entr" fill="hold" nodeType="withEffect">
                                  <p:stCondLst>
                                    <p:cond delay="0"/>
                                  </p:stCondLst>
                                  <p:childTnLst>
                                    <p:set>
                                      <p:cBhvr>
                                        <p:cTn id="1586" dur="1" fill="hold">
                                          <p:stCondLst>
                                            <p:cond delay="0"/>
                                          </p:stCondLst>
                                        </p:cTn>
                                        <p:tgtEl>
                                          <p:spTgt spid="672"/>
                                        </p:tgtEl>
                                        <p:attrNameLst>
                                          <p:attrName>style.visibility</p:attrName>
                                        </p:attrNameLst>
                                      </p:cBhvr>
                                      <p:to>
                                        <p:strVal val="visible"/>
                                      </p:to>
                                    </p:set>
                                    <p:animEffect transition="in" filter="fade">
                                      <p:cBhvr additive="repl">
                                        <p:cTn id="1587" dur="500"/>
                                        <p:tgtEl>
                                          <p:spTgt spid="672"/>
                                        </p:tgtEl>
                                      </p:cBhvr>
                                    </p:animEffect>
                                  </p:childTnLst>
                                </p:cTn>
                              </p:par>
                              <p:par>
                                <p:cTn id="1588" presetID="10" presetClass="entr" fill="hold" nodeType="withEffect">
                                  <p:stCondLst>
                                    <p:cond delay="0"/>
                                  </p:stCondLst>
                                  <p:childTnLst>
                                    <p:set>
                                      <p:cBhvr>
                                        <p:cTn id="1589" dur="1" fill="hold">
                                          <p:stCondLst>
                                            <p:cond delay="0"/>
                                          </p:stCondLst>
                                        </p:cTn>
                                        <p:tgtEl>
                                          <p:spTgt spid="673"/>
                                        </p:tgtEl>
                                        <p:attrNameLst>
                                          <p:attrName>style.visibility</p:attrName>
                                        </p:attrNameLst>
                                      </p:cBhvr>
                                      <p:to>
                                        <p:strVal val="visible"/>
                                      </p:to>
                                    </p:set>
                                    <p:animEffect transition="in" filter="fade">
                                      <p:cBhvr additive="repl">
                                        <p:cTn id="1590" dur="500"/>
                                        <p:tgtEl>
                                          <p:spTgt spid="673"/>
                                        </p:tgtEl>
                                      </p:cBhvr>
                                    </p:animEffect>
                                  </p:childTnLst>
                                </p:cTn>
                              </p:par>
                              <p:par>
                                <p:cTn id="1591" presetID="10" presetClass="entr" fill="hold" nodeType="withEffect">
                                  <p:stCondLst>
                                    <p:cond delay="0"/>
                                  </p:stCondLst>
                                  <p:childTnLst>
                                    <p:set>
                                      <p:cBhvr>
                                        <p:cTn id="1592" dur="1" fill="hold">
                                          <p:stCondLst>
                                            <p:cond delay="0"/>
                                          </p:stCondLst>
                                        </p:cTn>
                                        <p:tgtEl>
                                          <p:spTgt spid="669"/>
                                        </p:tgtEl>
                                        <p:attrNameLst>
                                          <p:attrName>style.visibility</p:attrName>
                                        </p:attrNameLst>
                                      </p:cBhvr>
                                      <p:to>
                                        <p:strVal val="visible"/>
                                      </p:to>
                                    </p:set>
                                    <p:animEffect transition="in" filter="fade">
                                      <p:cBhvr additive="repl">
                                        <p:cTn id="1593" dur="500"/>
                                        <p:tgtEl>
                                          <p:spTgt spid="669"/>
                                        </p:tgtEl>
                                      </p:cBhvr>
                                    </p:animEffect>
                                  </p:childTnLst>
                                </p:cTn>
                              </p:par>
                              <p:par>
                                <p:cTn id="1594" presetID="10" presetClass="entr" fill="hold" nodeType="withEffect">
                                  <p:stCondLst>
                                    <p:cond delay="0"/>
                                  </p:stCondLst>
                                  <p:childTnLst>
                                    <p:set>
                                      <p:cBhvr>
                                        <p:cTn id="1595" dur="1" fill="hold">
                                          <p:stCondLst>
                                            <p:cond delay="0"/>
                                          </p:stCondLst>
                                        </p:cTn>
                                        <p:tgtEl>
                                          <p:spTgt spid="668"/>
                                        </p:tgtEl>
                                        <p:attrNameLst>
                                          <p:attrName>style.visibility</p:attrName>
                                        </p:attrNameLst>
                                      </p:cBhvr>
                                      <p:to>
                                        <p:strVal val="visible"/>
                                      </p:to>
                                    </p:set>
                                    <p:animEffect transition="in" filter="fade">
                                      <p:cBhvr additive="repl">
                                        <p:cTn id="1596" dur="500"/>
                                        <p:tgtEl>
                                          <p:spTgt spid="668"/>
                                        </p:tgtEl>
                                      </p:cBhvr>
                                    </p:animEffect>
                                  </p:childTnLst>
                                </p:cTn>
                              </p:par>
                              <p:par>
                                <p:cTn id="1597" presetID="10" presetClass="entr" fill="hold" nodeType="withEffect">
                                  <p:stCondLst>
                                    <p:cond delay="0"/>
                                  </p:stCondLst>
                                  <p:childTnLst>
                                    <p:set>
                                      <p:cBhvr>
                                        <p:cTn id="1598" dur="1" fill="hold">
                                          <p:stCondLst>
                                            <p:cond delay="0"/>
                                          </p:stCondLst>
                                        </p:cTn>
                                        <p:tgtEl>
                                          <p:spTgt spid="667"/>
                                        </p:tgtEl>
                                        <p:attrNameLst>
                                          <p:attrName>style.visibility</p:attrName>
                                        </p:attrNameLst>
                                      </p:cBhvr>
                                      <p:to>
                                        <p:strVal val="visible"/>
                                      </p:to>
                                    </p:set>
                                    <p:animEffect transition="in" filter="fade">
                                      <p:cBhvr additive="repl">
                                        <p:cTn id="1599" dur="500"/>
                                        <p:tgtEl>
                                          <p:spTgt spid="667"/>
                                        </p:tgtEl>
                                      </p:cBhvr>
                                    </p:animEffect>
                                  </p:childTnLst>
                                </p:cTn>
                              </p:par>
                            </p:childTnLst>
                          </p:cTn>
                        </p:par>
                      </p:childTnLst>
                    </p:cTn>
                  </p:par>
                  <p:par>
                    <p:cTn id="1600" fill="hold">
                      <p:stCondLst>
                        <p:cond delay="indefinite"/>
                      </p:stCondLst>
                      <p:childTnLst>
                        <p:par>
                          <p:cTn id="1601" fill="hold">
                            <p:stCondLst>
                              <p:cond delay="0"/>
                            </p:stCondLst>
                            <p:childTnLst>
                              <p:par>
                                <p:cTn id="1602" presetID="10" presetClass="entr" fill="hold" nodeType="clickEffect">
                                  <p:stCondLst>
                                    <p:cond delay="0"/>
                                  </p:stCondLst>
                                  <p:childTnLst>
                                    <p:set>
                                      <p:cBhvr>
                                        <p:cTn id="1603" dur="1" fill="hold">
                                          <p:stCondLst>
                                            <p:cond delay="0"/>
                                          </p:stCondLst>
                                        </p:cTn>
                                        <p:tgtEl>
                                          <p:spTgt spid="680"/>
                                        </p:tgtEl>
                                        <p:attrNameLst>
                                          <p:attrName>style.visibility</p:attrName>
                                        </p:attrNameLst>
                                      </p:cBhvr>
                                      <p:to>
                                        <p:strVal val="visible"/>
                                      </p:to>
                                    </p:set>
                                    <p:animEffect transition="in" filter="fade">
                                      <p:cBhvr additive="repl">
                                        <p:cTn id="1604" dur="500"/>
                                        <p:tgtEl>
                                          <p:spTgt spid="680"/>
                                        </p:tgtEl>
                                      </p:cBhvr>
                                    </p:animEffect>
                                  </p:childTnLst>
                                </p:cTn>
                              </p:par>
                              <p:par>
                                <p:cTn id="1605" presetID="10" presetClass="entr" fill="hold" nodeType="withEffect">
                                  <p:stCondLst>
                                    <p:cond delay="0"/>
                                  </p:stCondLst>
                                  <p:childTnLst>
                                    <p:set>
                                      <p:cBhvr>
                                        <p:cTn id="1606" dur="1" fill="hold">
                                          <p:stCondLst>
                                            <p:cond delay="0"/>
                                          </p:stCondLst>
                                        </p:cTn>
                                        <p:tgtEl>
                                          <p:spTgt spid="678"/>
                                        </p:tgtEl>
                                        <p:attrNameLst>
                                          <p:attrName>style.visibility</p:attrName>
                                        </p:attrNameLst>
                                      </p:cBhvr>
                                      <p:to>
                                        <p:strVal val="visible"/>
                                      </p:to>
                                    </p:set>
                                    <p:animEffect transition="in" filter="fade">
                                      <p:cBhvr additive="repl">
                                        <p:cTn id="1607" dur="500"/>
                                        <p:tgtEl>
                                          <p:spTgt spid="678"/>
                                        </p:tgtEl>
                                      </p:cBhvr>
                                    </p:animEffect>
                                  </p:childTnLst>
                                </p:cTn>
                              </p:par>
                              <p:par>
                                <p:cTn id="1608" presetID="10" presetClass="entr" fill="hold" nodeType="withEffect">
                                  <p:stCondLst>
                                    <p:cond delay="0"/>
                                  </p:stCondLst>
                                  <p:childTnLst>
                                    <p:set>
                                      <p:cBhvr>
                                        <p:cTn id="1609" dur="1" fill="hold">
                                          <p:stCondLst>
                                            <p:cond delay="0"/>
                                          </p:stCondLst>
                                        </p:cTn>
                                        <p:tgtEl>
                                          <p:spTgt spid="679"/>
                                        </p:tgtEl>
                                        <p:attrNameLst>
                                          <p:attrName>style.visibility</p:attrName>
                                        </p:attrNameLst>
                                      </p:cBhvr>
                                      <p:to>
                                        <p:strVal val="visible"/>
                                      </p:to>
                                    </p:set>
                                    <p:animEffect transition="in" filter="fade">
                                      <p:cBhvr additive="repl">
                                        <p:cTn id="1610" dur="500"/>
                                        <p:tgtEl>
                                          <p:spTgt spid="679"/>
                                        </p:tgtEl>
                                      </p:cBhvr>
                                    </p:animEffect>
                                  </p:childTnLst>
                                </p:cTn>
                              </p:par>
                              <p:par>
                                <p:cTn id="1611" presetID="10" presetClass="entr" fill="hold" nodeType="withEffect">
                                  <p:stCondLst>
                                    <p:cond delay="0"/>
                                  </p:stCondLst>
                                  <p:childTnLst>
                                    <p:set>
                                      <p:cBhvr>
                                        <p:cTn id="1612" dur="1" fill="hold">
                                          <p:stCondLst>
                                            <p:cond delay="0"/>
                                          </p:stCondLst>
                                        </p:cTn>
                                        <p:tgtEl>
                                          <p:spTgt spid="681"/>
                                        </p:tgtEl>
                                        <p:attrNameLst>
                                          <p:attrName>style.visibility</p:attrName>
                                        </p:attrNameLst>
                                      </p:cBhvr>
                                      <p:to>
                                        <p:strVal val="visible"/>
                                      </p:to>
                                    </p:set>
                                    <p:animEffect transition="in" filter="fade">
                                      <p:cBhvr additive="repl">
                                        <p:cTn id="1613" dur="500"/>
                                        <p:tgtEl>
                                          <p:spTgt spid="681"/>
                                        </p:tgtEl>
                                      </p:cBhvr>
                                    </p:animEffect>
                                  </p:childTnLst>
                                </p:cTn>
                              </p:par>
                              <p:par>
                                <p:cTn id="1614" presetID="10" presetClass="entr" fill="hold" nodeType="withEffect">
                                  <p:stCondLst>
                                    <p:cond delay="0"/>
                                  </p:stCondLst>
                                  <p:childTnLst>
                                    <p:set>
                                      <p:cBhvr>
                                        <p:cTn id="1615" dur="1" fill="hold">
                                          <p:stCondLst>
                                            <p:cond delay="0"/>
                                          </p:stCondLst>
                                        </p:cTn>
                                        <p:tgtEl>
                                          <p:spTgt spid="676"/>
                                        </p:tgtEl>
                                        <p:attrNameLst>
                                          <p:attrName>style.visibility</p:attrName>
                                        </p:attrNameLst>
                                      </p:cBhvr>
                                      <p:to>
                                        <p:strVal val="visible"/>
                                      </p:to>
                                    </p:set>
                                    <p:animEffect transition="in" filter="fade">
                                      <p:cBhvr additive="repl">
                                        <p:cTn id="1616" dur="500"/>
                                        <p:tgtEl>
                                          <p:spTgt spid="676"/>
                                        </p:tgtEl>
                                      </p:cBhvr>
                                    </p:animEffect>
                                  </p:childTnLst>
                                </p:cTn>
                              </p:par>
                              <p:par>
                                <p:cTn id="1617" presetID="10" presetClass="entr" fill="hold" nodeType="withEffect">
                                  <p:stCondLst>
                                    <p:cond delay="0"/>
                                  </p:stCondLst>
                                  <p:childTnLst>
                                    <p:set>
                                      <p:cBhvr>
                                        <p:cTn id="1618" dur="1" fill="hold">
                                          <p:stCondLst>
                                            <p:cond delay="0"/>
                                          </p:stCondLst>
                                        </p:cTn>
                                        <p:tgtEl>
                                          <p:spTgt spid="675"/>
                                        </p:tgtEl>
                                        <p:attrNameLst>
                                          <p:attrName>style.visibility</p:attrName>
                                        </p:attrNameLst>
                                      </p:cBhvr>
                                      <p:to>
                                        <p:strVal val="visible"/>
                                      </p:to>
                                    </p:set>
                                    <p:animEffect transition="in" filter="fade">
                                      <p:cBhvr additive="repl">
                                        <p:cTn id="1619" dur="500"/>
                                        <p:tgtEl>
                                          <p:spTgt spid="675"/>
                                        </p:tgtEl>
                                      </p:cBhvr>
                                    </p:animEffect>
                                  </p:childTnLst>
                                </p:cTn>
                              </p:par>
                              <p:par>
                                <p:cTn id="1620" presetID="10" presetClass="entr" fill="hold" nodeType="withEffect">
                                  <p:stCondLst>
                                    <p:cond delay="0"/>
                                  </p:stCondLst>
                                  <p:childTnLst>
                                    <p:set>
                                      <p:cBhvr>
                                        <p:cTn id="1621" dur="1" fill="hold">
                                          <p:stCondLst>
                                            <p:cond delay="0"/>
                                          </p:stCondLst>
                                        </p:cTn>
                                        <p:tgtEl>
                                          <p:spTgt spid="674"/>
                                        </p:tgtEl>
                                        <p:attrNameLst>
                                          <p:attrName>style.visibility</p:attrName>
                                        </p:attrNameLst>
                                      </p:cBhvr>
                                      <p:to>
                                        <p:strVal val="visible"/>
                                      </p:to>
                                    </p:set>
                                    <p:animEffect transition="in" filter="fade">
                                      <p:cBhvr additive="repl">
                                        <p:cTn id="1622" dur="500"/>
                                        <p:tgtEl>
                                          <p:spTgt spid="674"/>
                                        </p:tgtEl>
                                      </p:cBhvr>
                                    </p:animEffect>
                                  </p:childTnLst>
                                </p:cTn>
                              </p:par>
                              <p:par>
                                <p:cTn id="1623" presetID="10" presetClass="entr" fill="hold" nodeType="withEffect">
                                  <p:stCondLst>
                                    <p:cond delay="0"/>
                                  </p:stCondLst>
                                  <p:childTnLst>
                                    <p:set>
                                      <p:cBhvr>
                                        <p:cTn id="1624" dur="1" fill="hold">
                                          <p:stCondLst>
                                            <p:cond delay="0"/>
                                          </p:stCondLst>
                                        </p:cTn>
                                        <p:tgtEl>
                                          <p:spTgt spid="695"/>
                                        </p:tgtEl>
                                        <p:attrNameLst>
                                          <p:attrName>style.visibility</p:attrName>
                                        </p:attrNameLst>
                                      </p:cBhvr>
                                      <p:to>
                                        <p:strVal val="visible"/>
                                      </p:to>
                                    </p:set>
                                    <p:animEffect transition="in" filter="fade">
                                      <p:cBhvr additive="repl">
                                        <p:cTn id="1625" dur="500"/>
                                        <p:tgtEl>
                                          <p:spTgt spid="695"/>
                                        </p:tgtEl>
                                      </p:cBhvr>
                                    </p:animEffect>
                                  </p:childTnLst>
                                </p:cTn>
                              </p:par>
                              <p:par>
                                <p:cTn id="1626" presetID="10" presetClass="entr" fill="hold" nodeType="withEffect">
                                  <p:stCondLst>
                                    <p:cond delay="0"/>
                                  </p:stCondLst>
                                  <p:childTnLst>
                                    <p:set>
                                      <p:cBhvr>
                                        <p:cTn id="1627" dur="1" fill="hold">
                                          <p:stCondLst>
                                            <p:cond delay="0"/>
                                          </p:stCondLst>
                                        </p:cTn>
                                        <p:tgtEl>
                                          <p:spTgt spid="694"/>
                                        </p:tgtEl>
                                        <p:attrNameLst>
                                          <p:attrName>style.visibility</p:attrName>
                                        </p:attrNameLst>
                                      </p:cBhvr>
                                      <p:to>
                                        <p:strVal val="visible"/>
                                      </p:to>
                                    </p:set>
                                    <p:animEffect transition="in" filter="fade">
                                      <p:cBhvr additive="repl">
                                        <p:cTn id="1628" dur="500"/>
                                        <p:tgtEl>
                                          <p:spTgt spid="694"/>
                                        </p:tgtEl>
                                      </p:cBhvr>
                                    </p:animEffect>
                                  </p:childTnLst>
                                </p:cTn>
                              </p:par>
                            </p:childTnLst>
                          </p:cTn>
                        </p:par>
                      </p:childTnLst>
                    </p:cTn>
                  </p:par>
                  <p:par>
                    <p:cTn id="1629" fill="hold">
                      <p:stCondLst>
                        <p:cond delay="indefinite"/>
                      </p:stCondLst>
                      <p:childTnLst>
                        <p:par>
                          <p:cTn id="1630" fill="hold">
                            <p:stCondLst>
                              <p:cond delay="0"/>
                            </p:stCondLst>
                            <p:childTnLst>
                              <p:par>
                                <p:cTn id="1631" presetID="10" presetClass="entr" fill="hold" nodeType="clickEffect">
                                  <p:stCondLst>
                                    <p:cond delay="0"/>
                                  </p:stCondLst>
                                  <p:childTnLst>
                                    <p:set>
                                      <p:cBhvr>
                                        <p:cTn id="1632" dur="1" fill="hold">
                                          <p:stCondLst>
                                            <p:cond delay="0"/>
                                          </p:stCondLst>
                                        </p:cTn>
                                        <p:tgtEl>
                                          <p:spTgt spid="713"/>
                                        </p:tgtEl>
                                        <p:attrNameLst>
                                          <p:attrName>style.visibility</p:attrName>
                                        </p:attrNameLst>
                                      </p:cBhvr>
                                      <p:to>
                                        <p:strVal val="visible"/>
                                      </p:to>
                                    </p:set>
                                    <p:animEffect transition="in" filter="fade">
                                      <p:cBhvr additive="repl">
                                        <p:cTn id="1633" dur="500"/>
                                        <p:tgtEl>
                                          <p:spTgt spid="713"/>
                                        </p:tgtEl>
                                      </p:cBhvr>
                                    </p:animEffect>
                                  </p:childTnLst>
                                </p:cTn>
                              </p:par>
                            </p:childTnLst>
                          </p:cTn>
                        </p:par>
                      </p:childTnLst>
                    </p:cTn>
                  </p:par>
                  <p:par>
                    <p:cTn id="1634" fill="hold">
                      <p:stCondLst>
                        <p:cond delay="indefinite"/>
                      </p:stCondLst>
                      <p:childTnLst>
                        <p:par>
                          <p:cTn id="1635" fill="hold">
                            <p:stCondLst>
                              <p:cond delay="0"/>
                            </p:stCondLst>
                            <p:childTnLst>
                              <p:par>
                                <p:cTn id="1636" presetID="42" presetClass="path" fill="hold" nodeType="clickEffect">
                                  <p:stCondLst>
                                    <p:cond delay="0"/>
                                  </p:stCondLst>
                                  <p:childTnLst>
                                    <p:animMotion origin="layout" path="M 2.22222E-006 -2.96296E-006 L 0.00104 0.11158 E">
                                      <p:cBhvr>
                                        <p:cTn id="1637" dur="2000" fill="hold"/>
                                        <p:tgtEl>
                                          <p:spTgt spid="713"/>
                                        </p:tgtEl>
                                        <p:attrNameLst>
                                          <p:attrName>ppt_x</p:attrName>
                                          <p:attrName>ppt_y</p:attrName>
                                        </p:attrNameLst>
                                      </p:cBhvr>
                                    </p:animMotion>
                                  </p:childTnLst>
                                </p:cTn>
                              </p:par>
                              <p:par>
                                <p:cTn id="1638" presetID="10" presetClass="exit" fill="hold" nodeType="withEffect">
                                  <p:stCondLst>
                                    <p:cond delay="0"/>
                                  </p:stCondLst>
                                  <p:childTnLst>
                                    <p:animEffect transition="out" filter="fade">
                                      <p:cBhvr additive="repl">
                                        <p:cTn id="1639" dur="500"/>
                                        <p:tgtEl>
                                          <p:spTgt spid="680"/>
                                        </p:tgtEl>
                                      </p:cBhvr>
                                    </p:animEffect>
                                    <p:set>
                                      <p:cBhvr>
                                        <p:cTn id="1640" dur="1" fill="hold">
                                          <p:stCondLst>
                                            <p:cond delay="499"/>
                                          </p:stCondLst>
                                        </p:cTn>
                                        <p:tgtEl>
                                          <p:spTgt spid="680"/>
                                        </p:tgtEl>
                                        <p:attrNameLst>
                                          <p:attrName>style.visibility</p:attrName>
                                        </p:attrNameLst>
                                      </p:cBhvr>
                                      <p:to>
                                        <p:strVal val="hidden"/>
                                      </p:to>
                                    </p:set>
                                  </p:childTnLst>
                                </p:cTn>
                              </p:par>
                              <p:par>
                                <p:cTn id="1641" presetID="10" presetClass="exit" fill="hold" nodeType="withEffect">
                                  <p:stCondLst>
                                    <p:cond delay="0"/>
                                  </p:stCondLst>
                                  <p:childTnLst>
                                    <p:animEffect transition="out" filter="fade">
                                      <p:cBhvr additive="repl">
                                        <p:cTn id="1642" dur="500"/>
                                        <p:tgtEl>
                                          <p:spTgt spid="678"/>
                                        </p:tgtEl>
                                      </p:cBhvr>
                                    </p:animEffect>
                                    <p:set>
                                      <p:cBhvr>
                                        <p:cTn id="1643" dur="1" fill="hold">
                                          <p:stCondLst>
                                            <p:cond delay="499"/>
                                          </p:stCondLst>
                                        </p:cTn>
                                        <p:tgtEl>
                                          <p:spTgt spid="678"/>
                                        </p:tgtEl>
                                        <p:attrNameLst>
                                          <p:attrName>style.visibility</p:attrName>
                                        </p:attrNameLst>
                                      </p:cBhvr>
                                      <p:to>
                                        <p:strVal val="hidden"/>
                                      </p:to>
                                    </p:set>
                                  </p:childTnLst>
                                </p:cTn>
                              </p:par>
                              <p:par>
                                <p:cTn id="1644" presetID="10" presetClass="exit" fill="hold" nodeType="withEffect">
                                  <p:stCondLst>
                                    <p:cond delay="0"/>
                                  </p:stCondLst>
                                  <p:childTnLst>
                                    <p:animEffect transition="out" filter="fade">
                                      <p:cBhvr additive="repl">
                                        <p:cTn id="1645" dur="500"/>
                                        <p:tgtEl>
                                          <p:spTgt spid="679"/>
                                        </p:tgtEl>
                                      </p:cBhvr>
                                    </p:animEffect>
                                    <p:set>
                                      <p:cBhvr>
                                        <p:cTn id="1646" dur="1" fill="hold">
                                          <p:stCondLst>
                                            <p:cond delay="499"/>
                                          </p:stCondLst>
                                        </p:cTn>
                                        <p:tgtEl>
                                          <p:spTgt spid="679"/>
                                        </p:tgtEl>
                                        <p:attrNameLst>
                                          <p:attrName>style.visibility</p:attrName>
                                        </p:attrNameLst>
                                      </p:cBhvr>
                                      <p:to>
                                        <p:strVal val="hidden"/>
                                      </p:to>
                                    </p:set>
                                  </p:childTnLst>
                                </p:cTn>
                              </p:par>
                              <p:par>
                                <p:cTn id="1647" presetID="10" presetClass="exit" fill="hold" nodeType="withEffect">
                                  <p:stCondLst>
                                    <p:cond delay="0"/>
                                  </p:stCondLst>
                                  <p:childTnLst>
                                    <p:animEffect transition="out" filter="fade">
                                      <p:cBhvr additive="repl">
                                        <p:cTn id="1648" dur="500"/>
                                        <p:tgtEl>
                                          <p:spTgt spid="681"/>
                                        </p:tgtEl>
                                      </p:cBhvr>
                                    </p:animEffect>
                                    <p:set>
                                      <p:cBhvr>
                                        <p:cTn id="1649" dur="1" fill="hold">
                                          <p:stCondLst>
                                            <p:cond delay="499"/>
                                          </p:stCondLst>
                                        </p:cTn>
                                        <p:tgtEl>
                                          <p:spTgt spid="681"/>
                                        </p:tgtEl>
                                        <p:attrNameLst>
                                          <p:attrName>style.visibility</p:attrName>
                                        </p:attrNameLst>
                                      </p:cBhvr>
                                      <p:to>
                                        <p:strVal val="hidden"/>
                                      </p:to>
                                    </p:set>
                                  </p:childTnLst>
                                </p:cTn>
                              </p:par>
                              <p:par>
                                <p:cTn id="1650" presetID="10" presetClass="exit" fill="hold" nodeType="withEffect">
                                  <p:stCondLst>
                                    <p:cond delay="0"/>
                                  </p:stCondLst>
                                  <p:childTnLst>
                                    <p:animEffect transition="out" filter="fade">
                                      <p:cBhvr additive="repl">
                                        <p:cTn id="1651" dur="500"/>
                                        <p:tgtEl>
                                          <p:spTgt spid="676"/>
                                        </p:tgtEl>
                                      </p:cBhvr>
                                    </p:animEffect>
                                    <p:set>
                                      <p:cBhvr>
                                        <p:cTn id="1652" dur="1" fill="hold">
                                          <p:stCondLst>
                                            <p:cond delay="499"/>
                                          </p:stCondLst>
                                        </p:cTn>
                                        <p:tgtEl>
                                          <p:spTgt spid="676"/>
                                        </p:tgtEl>
                                        <p:attrNameLst>
                                          <p:attrName>style.visibility</p:attrName>
                                        </p:attrNameLst>
                                      </p:cBhvr>
                                      <p:to>
                                        <p:strVal val="hidden"/>
                                      </p:to>
                                    </p:set>
                                  </p:childTnLst>
                                </p:cTn>
                              </p:par>
                              <p:par>
                                <p:cTn id="1653" presetID="10" presetClass="exit" fill="hold" nodeType="withEffect">
                                  <p:stCondLst>
                                    <p:cond delay="0"/>
                                  </p:stCondLst>
                                  <p:childTnLst>
                                    <p:animEffect transition="out" filter="fade">
                                      <p:cBhvr additive="repl">
                                        <p:cTn id="1654" dur="500"/>
                                        <p:tgtEl>
                                          <p:spTgt spid="675"/>
                                        </p:tgtEl>
                                      </p:cBhvr>
                                    </p:animEffect>
                                    <p:set>
                                      <p:cBhvr>
                                        <p:cTn id="1655" dur="1" fill="hold">
                                          <p:stCondLst>
                                            <p:cond delay="499"/>
                                          </p:stCondLst>
                                        </p:cTn>
                                        <p:tgtEl>
                                          <p:spTgt spid="675"/>
                                        </p:tgtEl>
                                        <p:attrNameLst>
                                          <p:attrName>style.visibility</p:attrName>
                                        </p:attrNameLst>
                                      </p:cBhvr>
                                      <p:to>
                                        <p:strVal val="hidden"/>
                                      </p:to>
                                    </p:set>
                                  </p:childTnLst>
                                </p:cTn>
                              </p:par>
                              <p:par>
                                <p:cTn id="1656" presetID="10" presetClass="exit" fill="hold" nodeType="withEffect">
                                  <p:stCondLst>
                                    <p:cond delay="0"/>
                                  </p:stCondLst>
                                  <p:childTnLst>
                                    <p:animEffect transition="out" filter="fade">
                                      <p:cBhvr additive="repl">
                                        <p:cTn id="1657" dur="500"/>
                                        <p:tgtEl>
                                          <p:spTgt spid="674"/>
                                        </p:tgtEl>
                                      </p:cBhvr>
                                    </p:animEffect>
                                    <p:set>
                                      <p:cBhvr>
                                        <p:cTn id="1658" dur="1" fill="hold">
                                          <p:stCondLst>
                                            <p:cond delay="499"/>
                                          </p:stCondLst>
                                        </p:cTn>
                                        <p:tgtEl>
                                          <p:spTgt spid="674"/>
                                        </p:tgtEl>
                                        <p:attrNameLst>
                                          <p:attrName>style.visibility</p:attrName>
                                        </p:attrNameLst>
                                      </p:cBhvr>
                                      <p:to>
                                        <p:strVal val="hidden"/>
                                      </p:to>
                                    </p:set>
                                  </p:childTnLst>
                                </p:cTn>
                              </p:par>
                              <p:par>
                                <p:cTn id="1659" presetID="10" presetClass="exit" fill="hold" nodeType="withEffect">
                                  <p:stCondLst>
                                    <p:cond delay="0"/>
                                  </p:stCondLst>
                                  <p:childTnLst>
                                    <p:animEffect transition="out" filter="fade">
                                      <p:cBhvr additive="repl">
                                        <p:cTn id="1660" dur="500"/>
                                        <p:tgtEl>
                                          <p:spTgt spid="695"/>
                                        </p:tgtEl>
                                      </p:cBhvr>
                                    </p:animEffect>
                                    <p:set>
                                      <p:cBhvr>
                                        <p:cTn id="1661" dur="1" fill="hold">
                                          <p:stCondLst>
                                            <p:cond delay="499"/>
                                          </p:stCondLst>
                                        </p:cTn>
                                        <p:tgtEl>
                                          <p:spTgt spid="695"/>
                                        </p:tgtEl>
                                        <p:attrNameLst>
                                          <p:attrName>style.visibility</p:attrName>
                                        </p:attrNameLst>
                                      </p:cBhvr>
                                      <p:to>
                                        <p:strVal val="hidden"/>
                                      </p:to>
                                    </p:set>
                                  </p:childTnLst>
                                </p:cTn>
                              </p:par>
                              <p:par>
                                <p:cTn id="1662" presetID="10" presetClass="exit" fill="hold" nodeType="withEffect">
                                  <p:stCondLst>
                                    <p:cond delay="0"/>
                                  </p:stCondLst>
                                  <p:childTnLst>
                                    <p:animEffect transition="out" filter="fade">
                                      <p:cBhvr additive="repl">
                                        <p:cTn id="1663" dur="500"/>
                                        <p:tgtEl>
                                          <p:spTgt spid="694"/>
                                        </p:tgtEl>
                                      </p:cBhvr>
                                    </p:animEffect>
                                    <p:set>
                                      <p:cBhvr>
                                        <p:cTn id="1664" dur="1" fill="hold">
                                          <p:stCondLst>
                                            <p:cond delay="499"/>
                                          </p:stCondLst>
                                        </p:cTn>
                                        <p:tgtEl>
                                          <p:spTgt spid="694"/>
                                        </p:tgtEl>
                                        <p:attrNameLst>
                                          <p:attrName>style.visibility</p:attrName>
                                        </p:attrNameLst>
                                      </p:cBhvr>
                                      <p:to>
                                        <p:strVal val="hidden"/>
                                      </p:to>
                                    </p:set>
                                  </p:childTnLst>
                                </p:cTn>
                              </p:par>
                            </p:childTnLst>
                          </p:cTn>
                        </p:par>
                      </p:childTnLst>
                    </p:cTn>
                  </p:par>
                  <p:par>
                    <p:cTn id="1665" fill="hold">
                      <p:stCondLst>
                        <p:cond delay="indefinite"/>
                      </p:stCondLst>
                      <p:childTnLst>
                        <p:par>
                          <p:cTn id="1666" fill="hold">
                            <p:stCondLst>
                              <p:cond delay="0"/>
                            </p:stCondLst>
                            <p:childTnLst>
                              <p:par>
                                <p:cTn id="1667" presetID="10" presetClass="entr" fill="hold" nodeType="clickEffect">
                                  <p:stCondLst>
                                    <p:cond delay="0"/>
                                  </p:stCondLst>
                                  <p:childTnLst>
                                    <p:set>
                                      <p:cBhvr>
                                        <p:cTn id="1668" dur="1" fill="hold">
                                          <p:stCondLst>
                                            <p:cond delay="0"/>
                                          </p:stCondLst>
                                        </p:cTn>
                                        <p:tgtEl>
                                          <p:spTgt spid="678"/>
                                        </p:tgtEl>
                                        <p:attrNameLst>
                                          <p:attrName>style.visibility</p:attrName>
                                        </p:attrNameLst>
                                      </p:cBhvr>
                                      <p:to>
                                        <p:strVal val="visible"/>
                                      </p:to>
                                    </p:set>
                                    <p:animEffect transition="in" filter="fade">
                                      <p:cBhvr additive="repl">
                                        <p:cTn id="1669" dur="500"/>
                                        <p:tgtEl>
                                          <p:spTgt spid="678"/>
                                        </p:tgtEl>
                                      </p:cBhvr>
                                    </p:animEffect>
                                  </p:childTnLst>
                                </p:cTn>
                              </p:par>
                              <p:par>
                                <p:cTn id="1670" presetID="10" presetClass="entr" fill="hold" nodeType="withEffect">
                                  <p:stCondLst>
                                    <p:cond delay="0"/>
                                  </p:stCondLst>
                                  <p:childTnLst>
                                    <p:set>
                                      <p:cBhvr>
                                        <p:cTn id="1671" dur="1" fill="hold">
                                          <p:stCondLst>
                                            <p:cond delay="0"/>
                                          </p:stCondLst>
                                        </p:cTn>
                                        <p:tgtEl>
                                          <p:spTgt spid="679"/>
                                        </p:tgtEl>
                                        <p:attrNameLst>
                                          <p:attrName>style.visibility</p:attrName>
                                        </p:attrNameLst>
                                      </p:cBhvr>
                                      <p:to>
                                        <p:strVal val="visible"/>
                                      </p:to>
                                    </p:set>
                                    <p:animEffect transition="in" filter="fade">
                                      <p:cBhvr additive="repl">
                                        <p:cTn id="1672" dur="500"/>
                                        <p:tgtEl>
                                          <p:spTgt spid="679"/>
                                        </p:tgtEl>
                                      </p:cBhvr>
                                    </p:animEffect>
                                  </p:childTnLst>
                                </p:cTn>
                              </p:par>
                              <p:par>
                                <p:cTn id="1673" presetID="10" presetClass="entr" fill="hold" nodeType="withEffect">
                                  <p:stCondLst>
                                    <p:cond delay="0"/>
                                  </p:stCondLst>
                                  <p:childTnLst>
                                    <p:set>
                                      <p:cBhvr>
                                        <p:cTn id="1674" dur="1" fill="hold">
                                          <p:stCondLst>
                                            <p:cond delay="0"/>
                                          </p:stCondLst>
                                        </p:cTn>
                                        <p:tgtEl>
                                          <p:spTgt spid="681"/>
                                        </p:tgtEl>
                                        <p:attrNameLst>
                                          <p:attrName>style.visibility</p:attrName>
                                        </p:attrNameLst>
                                      </p:cBhvr>
                                      <p:to>
                                        <p:strVal val="visible"/>
                                      </p:to>
                                    </p:set>
                                    <p:animEffect transition="in" filter="fade">
                                      <p:cBhvr additive="repl">
                                        <p:cTn id="1675" dur="500"/>
                                        <p:tgtEl>
                                          <p:spTgt spid="681"/>
                                        </p:tgtEl>
                                      </p:cBhvr>
                                    </p:animEffect>
                                  </p:childTnLst>
                                </p:cTn>
                              </p:par>
                              <p:par>
                                <p:cTn id="1676" presetID="10" presetClass="entr" fill="hold" nodeType="withEffect">
                                  <p:stCondLst>
                                    <p:cond delay="0"/>
                                  </p:stCondLst>
                                  <p:childTnLst>
                                    <p:set>
                                      <p:cBhvr>
                                        <p:cTn id="1677" dur="1" fill="hold">
                                          <p:stCondLst>
                                            <p:cond delay="0"/>
                                          </p:stCondLst>
                                        </p:cTn>
                                        <p:tgtEl>
                                          <p:spTgt spid="676"/>
                                        </p:tgtEl>
                                        <p:attrNameLst>
                                          <p:attrName>style.visibility</p:attrName>
                                        </p:attrNameLst>
                                      </p:cBhvr>
                                      <p:to>
                                        <p:strVal val="visible"/>
                                      </p:to>
                                    </p:set>
                                    <p:animEffect transition="in" filter="fade">
                                      <p:cBhvr additive="repl">
                                        <p:cTn id="1678" dur="500"/>
                                        <p:tgtEl>
                                          <p:spTgt spid="676"/>
                                        </p:tgtEl>
                                      </p:cBhvr>
                                    </p:animEffect>
                                  </p:childTnLst>
                                </p:cTn>
                              </p:par>
                              <p:par>
                                <p:cTn id="1679" presetID="10" presetClass="entr" fill="hold" nodeType="withEffect">
                                  <p:stCondLst>
                                    <p:cond delay="0"/>
                                  </p:stCondLst>
                                  <p:childTnLst>
                                    <p:set>
                                      <p:cBhvr>
                                        <p:cTn id="1680" dur="1" fill="hold">
                                          <p:stCondLst>
                                            <p:cond delay="0"/>
                                          </p:stCondLst>
                                        </p:cTn>
                                        <p:tgtEl>
                                          <p:spTgt spid="675"/>
                                        </p:tgtEl>
                                        <p:attrNameLst>
                                          <p:attrName>style.visibility</p:attrName>
                                        </p:attrNameLst>
                                      </p:cBhvr>
                                      <p:to>
                                        <p:strVal val="visible"/>
                                      </p:to>
                                    </p:set>
                                    <p:animEffect transition="in" filter="fade">
                                      <p:cBhvr additive="repl">
                                        <p:cTn id="1681" dur="500"/>
                                        <p:tgtEl>
                                          <p:spTgt spid="675"/>
                                        </p:tgtEl>
                                      </p:cBhvr>
                                    </p:animEffect>
                                  </p:childTnLst>
                                </p:cTn>
                              </p:par>
                              <p:par>
                                <p:cTn id="1682" presetID="10" presetClass="entr" fill="hold" nodeType="withEffect">
                                  <p:stCondLst>
                                    <p:cond delay="0"/>
                                  </p:stCondLst>
                                  <p:childTnLst>
                                    <p:set>
                                      <p:cBhvr>
                                        <p:cTn id="1683" dur="1" fill="hold">
                                          <p:stCondLst>
                                            <p:cond delay="0"/>
                                          </p:stCondLst>
                                        </p:cTn>
                                        <p:tgtEl>
                                          <p:spTgt spid="674"/>
                                        </p:tgtEl>
                                        <p:attrNameLst>
                                          <p:attrName>style.visibility</p:attrName>
                                        </p:attrNameLst>
                                      </p:cBhvr>
                                      <p:to>
                                        <p:strVal val="visible"/>
                                      </p:to>
                                    </p:set>
                                    <p:animEffect transition="in" filter="fade">
                                      <p:cBhvr additive="repl">
                                        <p:cTn id="1684" dur="500"/>
                                        <p:tgtEl>
                                          <p:spTgt spid="674"/>
                                        </p:tgtEl>
                                      </p:cBhvr>
                                    </p:animEffect>
                                  </p:childTnLst>
                                </p:cTn>
                              </p:par>
                              <p:par>
                                <p:cTn id="1685" presetID="10" presetClass="entr" fill="hold" nodeType="withEffect">
                                  <p:stCondLst>
                                    <p:cond delay="0"/>
                                  </p:stCondLst>
                                  <p:childTnLst>
                                    <p:set>
                                      <p:cBhvr>
                                        <p:cTn id="1686" dur="1" fill="hold">
                                          <p:stCondLst>
                                            <p:cond delay="0"/>
                                          </p:stCondLst>
                                        </p:cTn>
                                        <p:tgtEl>
                                          <p:spTgt spid="695"/>
                                        </p:tgtEl>
                                        <p:attrNameLst>
                                          <p:attrName>style.visibility</p:attrName>
                                        </p:attrNameLst>
                                      </p:cBhvr>
                                      <p:to>
                                        <p:strVal val="visible"/>
                                      </p:to>
                                    </p:set>
                                    <p:animEffect transition="in" filter="fade">
                                      <p:cBhvr additive="repl">
                                        <p:cTn id="1687" dur="500"/>
                                        <p:tgtEl>
                                          <p:spTgt spid="695"/>
                                        </p:tgtEl>
                                      </p:cBhvr>
                                    </p:animEffect>
                                  </p:childTnLst>
                                </p:cTn>
                              </p:par>
                              <p:par>
                                <p:cTn id="1688" presetID="10" presetClass="entr" fill="hold" nodeType="withEffect">
                                  <p:stCondLst>
                                    <p:cond delay="0"/>
                                  </p:stCondLst>
                                  <p:childTnLst>
                                    <p:set>
                                      <p:cBhvr>
                                        <p:cTn id="1689" dur="1" fill="hold">
                                          <p:stCondLst>
                                            <p:cond delay="0"/>
                                          </p:stCondLst>
                                        </p:cTn>
                                        <p:tgtEl>
                                          <p:spTgt spid="694"/>
                                        </p:tgtEl>
                                        <p:attrNameLst>
                                          <p:attrName>style.visibility</p:attrName>
                                        </p:attrNameLst>
                                      </p:cBhvr>
                                      <p:to>
                                        <p:strVal val="visible"/>
                                      </p:to>
                                    </p:set>
                                    <p:animEffect transition="in" filter="fade">
                                      <p:cBhvr additive="repl">
                                        <p:cTn id="1690" dur="500"/>
                                        <p:tgtEl>
                                          <p:spTgt spid="694"/>
                                        </p:tgtEl>
                                      </p:cBhvr>
                                    </p:animEffect>
                                  </p:childTnLst>
                                </p:cTn>
                              </p:par>
                              <p:par>
                                <p:cTn id="1691" presetID="10" presetClass="entr" fill="hold" nodeType="withEffect">
                                  <p:stCondLst>
                                    <p:cond delay="0"/>
                                  </p:stCondLst>
                                  <p:childTnLst>
                                    <p:set>
                                      <p:cBhvr>
                                        <p:cTn id="1692" dur="1" fill="hold">
                                          <p:stCondLst>
                                            <p:cond delay="0"/>
                                          </p:stCondLst>
                                        </p:cTn>
                                        <p:tgtEl>
                                          <p:spTgt spid="696"/>
                                        </p:tgtEl>
                                        <p:attrNameLst>
                                          <p:attrName>style.visibility</p:attrName>
                                        </p:attrNameLst>
                                      </p:cBhvr>
                                      <p:to>
                                        <p:strVal val="visible"/>
                                      </p:to>
                                    </p:set>
                                    <p:animEffect transition="in" filter="fade">
                                      <p:cBhvr additive="repl">
                                        <p:cTn id="1693" dur="500"/>
                                        <p:tgtEl>
                                          <p:spTgt spid="696"/>
                                        </p:tgtEl>
                                      </p:cBhvr>
                                    </p:animEffect>
                                  </p:childTnLst>
                                </p:cTn>
                              </p:par>
                            </p:childTnLst>
                          </p:cTn>
                        </p:par>
                      </p:childTnLst>
                    </p:cTn>
                  </p:par>
                  <p:par>
                    <p:cTn id="1694" fill="hold">
                      <p:stCondLst>
                        <p:cond delay="indefinite"/>
                      </p:stCondLst>
                      <p:childTnLst>
                        <p:par>
                          <p:cTn id="1695" fill="hold">
                            <p:stCondLst>
                              <p:cond delay="0"/>
                            </p:stCondLst>
                            <p:childTnLst>
                              <p:par>
                                <p:cTn id="1696" presetID="10" presetClass="entr" fill="hold" nodeType="clickEffect">
                                  <p:stCondLst>
                                    <p:cond delay="0"/>
                                  </p:stCondLst>
                                  <p:childTnLst>
                                    <p:set>
                                      <p:cBhvr>
                                        <p:cTn id="1697" dur="1" fill="hold">
                                          <p:stCondLst>
                                            <p:cond delay="0"/>
                                          </p:stCondLst>
                                        </p:cTn>
                                        <p:tgtEl>
                                          <p:spTgt spid="714"/>
                                        </p:tgtEl>
                                        <p:attrNameLst>
                                          <p:attrName>style.visibility</p:attrName>
                                        </p:attrNameLst>
                                      </p:cBhvr>
                                      <p:to>
                                        <p:strVal val="visible"/>
                                      </p:to>
                                    </p:set>
                                    <p:animEffect transition="in" filter="fade">
                                      <p:cBhvr additive="repl">
                                        <p:cTn id="1698" dur="500"/>
                                        <p:tgtEl>
                                          <p:spTgt spid="714"/>
                                        </p:tgtEl>
                                      </p:cBhvr>
                                    </p:animEffect>
                                  </p:childTnLst>
                                </p:cTn>
                              </p:par>
                            </p:childTnLst>
                          </p:cTn>
                        </p:par>
                      </p:childTnLst>
                    </p:cTn>
                  </p:par>
                  <p:par>
                    <p:cTn id="1699" fill="hold">
                      <p:stCondLst>
                        <p:cond delay="indefinite"/>
                      </p:stCondLst>
                      <p:childTnLst>
                        <p:par>
                          <p:cTn id="1700" fill="hold">
                            <p:stCondLst>
                              <p:cond delay="0"/>
                            </p:stCondLst>
                            <p:childTnLst>
                              <p:par>
                                <p:cTn id="1701" presetID="42" presetClass="path" fill="hold" nodeType="clickEffect">
                                  <p:stCondLst>
                                    <p:cond delay="0"/>
                                  </p:stCondLst>
                                  <p:childTnLst>
                                    <p:animMotion origin="layout" path="M 5E-006 4.07407E-006 L 0.0007 0.11111 E">
                                      <p:cBhvr>
                                        <p:cTn id="1702" dur="2000" fill="hold"/>
                                        <p:tgtEl>
                                          <p:spTgt spid="714"/>
                                        </p:tgtEl>
                                        <p:attrNameLst>
                                          <p:attrName>ppt_x</p:attrName>
                                          <p:attrName>ppt_y</p:attrName>
                                        </p:attrNameLst>
                                      </p:cBhvr>
                                    </p:animMotion>
                                  </p:childTnLst>
                                </p:cTn>
                              </p:par>
                              <p:par>
                                <p:cTn id="1703" presetID="10" presetClass="exit" fill="hold" nodeType="withEffect">
                                  <p:stCondLst>
                                    <p:cond delay="0"/>
                                  </p:stCondLst>
                                  <p:childTnLst>
                                    <p:animEffect transition="out" filter="fade">
                                      <p:cBhvr additive="repl">
                                        <p:cTn id="1704" dur="500"/>
                                        <p:tgtEl>
                                          <p:spTgt spid="678"/>
                                        </p:tgtEl>
                                      </p:cBhvr>
                                    </p:animEffect>
                                    <p:set>
                                      <p:cBhvr>
                                        <p:cTn id="1705" dur="1" fill="hold">
                                          <p:stCondLst>
                                            <p:cond delay="499"/>
                                          </p:stCondLst>
                                        </p:cTn>
                                        <p:tgtEl>
                                          <p:spTgt spid="678"/>
                                        </p:tgtEl>
                                        <p:attrNameLst>
                                          <p:attrName>style.visibility</p:attrName>
                                        </p:attrNameLst>
                                      </p:cBhvr>
                                      <p:to>
                                        <p:strVal val="hidden"/>
                                      </p:to>
                                    </p:set>
                                  </p:childTnLst>
                                </p:cTn>
                              </p:par>
                              <p:par>
                                <p:cTn id="1706" presetID="10" presetClass="exit" fill="hold" nodeType="withEffect">
                                  <p:stCondLst>
                                    <p:cond delay="0"/>
                                  </p:stCondLst>
                                  <p:childTnLst>
                                    <p:animEffect transition="out" filter="fade">
                                      <p:cBhvr additive="repl">
                                        <p:cTn id="1707" dur="500"/>
                                        <p:tgtEl>
                                          <p:spTgt spid="679"/>
                                        </p:tgtEl>
                                      </p:cBhvr>
                                    </p:animEffect>
                                    <p:set>
                                      <p:cBhvr>
                                        <p:cTn id="1708" dur="1" fill="hold">
                                          <p:stCondLst>
                                            <p:cond delay="499"/>
                                          </p:stCondLst>
                                        </p:cTn>
                                        <p:tgtEl>
                                          <p:spTgt spid="679"/>
                                        </p:tgtEl>
                                        <p:attrNameLst>
                                          <p:attrName>style.visibility</p:attrName>
                                        </p:attrNameLst>
                                      </p:cBhvr>
                                      <p:to>
                                        <p:strVal val="hidden"/>
                                      </p:to>
                                    </p:set>
                                  </p:childTnLst>
                                </p:cTn>
                              </p:par>
                              <p:par>
                                <p:cTn id="1709" presetID="10" presetClass="exit" fill="hold" nodeType="withEffect">
                                  <p:stCondLst>
                                    <p:cond delay="0"/>
                                  </p:stCondLst>
                                  <p:childTnLst>
                                    <p:animEffect transition="out" filter="fade">
                                      <p:cBhvr additive="repl">
                                        <p:cTn id="1710" dur="500"/>
                                        <p:tgtEl>
                                          <p:spTgt spid="681"/>
                                        </p:tgtEl>
                                      </p:cBhvr>
                                    </p:animEffect>
                                    <p:set>
                                      <p:cBhvr>
                                        <p:cTn id="1711" dur="1" fill="hold">
                                          <p:stCondLst>
                                            <p:cond delay="499"/>
                                          </p:stCondLst>
                                        </p:cTn>
                                        <p:tgtEl>
                                          <p:spTgt spid="681"/>
                                        </p:tgtEl>
                                        <p:attrNameLst>
                                          <p:attrName>style.visibility</p:attrName>
                                        </p:attrNameLst>
                                      </p:cBhvr>
                                      <p:to>
                                        <p:strVal val="hidden"/>
                                      </p:to>
                                    </p:set>
                                  </p:childTnLst>
                                </p:cTn>
                              </p:par>
                              <p:par>
                                <p:cTn id="1712" presetID="10" presetClass="exit" fill="hold" nodeType="withEffect">
                                  <p:stCondLst>
                                    <p:cond delay="0"/>
                                  </p:stCondLst>
                                  <p:childTnLst>
                                    <p:animEffect transition="out" filter="fade">
                                      <p:cBhvr additive="repl">
                                        <p:cTn id="1713" dur="500"/>
                                        <p:tgtEl>
                                          <p:spTgt spid="676"/>
                                        </p:tgtEl>
                                      </p:cBhvr>
                                    </p:animEffect>
                                    <p:set>
                                      <p:cBhvr>
                                        <p:cTn id="1714" dur="1" fill="hold">
                                          <p:stCondLst>
                                            <p:cond delay="499"/>
                                          </p:stCondLst>
                                        </p:cTn>
                                        <p:tgtEl>
                                          <p:spTgt spid="676"/>
                                        </p:tgtEl>
                                        <p:attrNameLst>
                                          <p:attrName>style.visibility</p:attrName>
                                        </p:attrNameLst>
                                      </p:cBhvr>
                                      <p:to>
                                        <p:strVal val="hidden"/>
                                      </p:to>
                                    </p:set>
                                  </p:childTnLst>
                                </p:cTn>
                              </p:par>
                              <p:par>
                                <p:cTn id="1715" presetID="10" presetClass="exit" fill="hold" nodeType="withEffect">
                                  <p:stCondLst>
                                    <p:cond delay="0"/>
                                  </p:stCondLst>
                                  <p:childTnLst>
                                    <p:animEffect transition="out" filter="fade">
                                      <p:cBhvr additive="repl">
                                        <p:cTn id="1716" dur="500"/>
                                        <p:tgtEl>
                                          <p:spTgt spid="675"/>
                                        </p:tgtEl>
                                      </p:cBhvr>
                                    </p:animEffect>
                                    <p:set>
                                      <p:cBhvr>
                                        <p:cTn id="1717" dur="1" fill="hold">
                                          <p:stCondLst>
                                            <p:cond delay="499"/>
                                          </p:stCondLst>
                                        </p:cTn>
                                        <p:tgtEl>
                                          <p:spTgt spid="675"/>
                                        </p:tgtEl>
                                        <p:attrNameLst>
                                          <p:attrName>style.visibility</p:attrName>
                                        </p:attrNameLst>
                                      </p:cBhvr>
                                      <p:to>
                                        <p:strVal val="hidden"/>
                                      </p:to>
                                    </p:set>
                                  </p:childTnLst>
                                </p:cTn>
                              </p:par>
                              <p:par>
                                <p:cTn id="1718" presetID="10" presetClass="exit" fill="hold" nodeType="withEffect">
                                  <p:stCondLst>
                                    <p:cond delay="0"/>
                                  </p:stCondLst>
                                  <p:childTnLst>
                                    <p:animEffect transition="out" filter="fade">
                                      <p:cBhvr additive="repl">
                                        <p:cTn id="1719" dur="500"/>
                                        <p:tgtEl>
                                          <p:spTgt spid="674"/>
                                        </p:tgtEl>
                                      </p:cBhvr>
                                    </p:animEffect>
                                    <p:set>
                                      <p:cBhvr>
                                        <p:cTn id="1720" dur="1" fill="hold">
                                          <p:stCondLst>
                                            <p:cond delay="499"/>
                                          </p:stCondLst>
                                        </p:cTn>
                                        <p:tgtEl>
                                          <p:spTgt spid="674"/>
                                        </p:tgtEl>
                                        <p:attrNameLst>
                                          <p:attrName>style.visibility</p:attrName>
                                        </p:attrNameLst>
                                      </p:cBhvr>
                                      <p:to>
                                        <p:strVal val="hidden"/>
                                      </p:to>
                                    </p:set>
                                  </p:childTnLst>
                                </p:cTn>
                              </p:par>
                              <p:par>
                                <p:cTn id="1721" presetID="10" presetClass="exit" fill="hold" nodeType="withEffect">
                                  <p:stCondLst>
                                    <p:cond delay="0"/>
                                  </p:stCondLst>
                                  <p:childTnLst>
                                    <p:animEffect transition="out" filter="fade">
                                      <p:cBhvr additive="repl">
                                        <p:cTn id="1722" dur="500"/>
                                        <p:tgtEl>
                                          <p:spTgt spid="695"/>
                                        </p:tgtEl>
                                      </p:cBhvr>
                                    </p:animEffect>
                                    <p:set>
                                      <p:cBhvr>
                                        <p:cTn id="1723" dur="1" fill="hold">
                                          <p:stCondLst>
                                            <p:cond delay="499"/>
                                          </p:stCondLst>
                                        </p:cTn>
                                        <p:tgtEl>
                                          <p:spTgt spid="695"/>
                                        </p:tgtEl>
                                        <p:attrNameLst>
                                          <p:attrName>style.visibility</p:attrName>
                                        </p:attrNameLst>
                                      </p:cBhvr>
                                      <p:to>
                                        <p:strVal val="hidden"/>
                                      </p:to>
                                    </p:set>
                                  </p:childTnLst>
                                </p:cTn>
                              </p:par>
                              <p:par>
                                <p:cTn id="1724" presetID="10" presetClass="exit" fill="hold" nodeType="withEffect">
                                  <p:stCondLst>
                                    <p:cond delay="0"/>
                                  </p:stCondLst>
                                  <p:childTnLst>
                                    <p:animEffect transition="out" filter="fade">
                                      <p:cBhvr additive="repl">
                                        <p:cTn id="1725" dur="500"/>
                                        <p:tgtEl>
                                          <p:spTgt spid="694"/>
                                        </p:tgtEl>
                                      </p:cBhvr>
                                    </p:animEffect>
                                    <p:set>
                                      <p:cBhvr>
                                        <p:cTn id="1726" dur="1" fill="hold">
                                          <p:stCondLst>
                                            <p:cond delay="499"/>
                                          </p:stCondLst>
                                        </p:cTn>
                                        <p:tgtEl>
                                          <p:spTgt spid="694"/>
                                        </p:tgtEl>
                                        <p:attrNameLst>
                                          <p:attrName>style.visibility</p:attrName>
                                        </p:attrNameLst>
                                      </p:cBhvr>
                                      <p:to>
                                        <p:strVal val="hidden"/>
                                      </p:to>
                                    </p:set>
                                  </p:childTnLst>
                                </p:cTn>
                              </p:par>
                              <p:par>
                                <p:cTn id="1727" presetID="10" presetClass="exit" fill="hold" nodeType="withEffect">
                                  <p:stCondLst>
                                    <p:cond delay="0"/>
                                  </p:stCondLst>
                                  <p:childTnLst>
                                    <p:animEffect transition="out" filter="fade">
                                      <p:cBhvr additive="repl">
                                        <p:cTn id="1728" dur="500"/>
                                        <p:tgtEl>
                                          <p:spTgt spid="696"/>
                                        </p:tgtEl>
                                      </p:cBhvr>
                                    </p:animEffect>
                                    <p:set>
                                      <p:cBhvr>
                                        <p:cTn id="1729" dur="1" fill="hold">
                                          <p:stCondLst>
                                            <p:cond delay="499"/>
                                          </p:stCondLst>
                                        </p:cTn>
                                        <p:tgtEl>
                                          <p:spTgt spid="696"/>
                                        </p:tgtEl>
                                        <p:attrNameLst>
                                          <p:attrName>style.visibility</p:attrName>
                                        </p:attrNameLst>
                                      </p:cBhvr>
                                      <p:to>
                                        <p:strVal val="hidden"/>
                                      </p:to>
                                    </p:set>
                                  </p:childTnLst>
                                </p:cTn>
                              </p:par>
                            </p:childTnLst>
                          </p:cTn>
                        </p:par>
                        <p:par>
                          <p:cTn id="1730" fill="hold">
                            <p:stCondLst>
                              <p:cond delay="2000"/>
                            </p:stCondLst>
                            <p:childTnLst>
                              <p:par>
                                <p:cTn id="1731" presetID="10" presetClass="entr" fill="hold" nodeType="afterEffect">
                                  <p:stCondLst>
                                    <p:cond delay="0"/>
                                  </p:stCondLst>
                                  <p:childTnLst>
                                    <p:set>
                                      <p:cBhvr>
                                        <p:cTn id="1732" dur="1" fill="hold">
                                          <p:stCondLst>
                                            <p:cond delay="0"/>
                                          </p:stCondLst>
                                        </p:cTn>
                                        <p:tgtEl>
                                          <p:spTgt spid="715"/>
                                        </p:tgtEl>
                                        <p:attrNameLst>
                                          <p:attrName>style.visibility</p:attrName>
                                        </p:attrNameLst>
                                      </p:cBhvr>
                                      <p:to>
                                        <p:strVal val="visible"/>
                                      </p:to>
                                    </p:set>
                                    <p:animEffect transition="in" filter="fade">
                                      <p:cBhvr additive="repl">
                                        <p:cTn id="1733" dur="500"/>
                                        <p:tgtEl>
                                          <p:spTgt spid="715"/>
                                        </p:tgtEl>
                                      </p:cBhvr>
                                    </p:animEffect>
                                  </p:childTnLst>
                                </p:cTn>
                              </p:par>
                              <p:par>
                                <p:cTn id="1734" presetID="10" presetClass="exit" fill="hold" nodeType="withEffect">
                                  <p:stCondLst>
                                    <p:cond delay="0"/>
                                  </p:stCondLst>
                                  <p:childTnLst>
                                    <p:animEffect transition="out" filter="fade">
                                      <p:cBhvr additive="repl">
                                        <p:cTn id="1735" dur="500"/>
                                        <p:tgtEl>
                                          <p:spTgt spid="713"/>
                                        </p:tgtEl>
                                      </p:cBhvr>
                                    </p:animEffect>
                                    <p:set>
                                      <p:cBhvr>
                                        <p:cTn id="1736" dur="1" fill="hold">
                                          <p:stCondLst>
                                            <p:cond delay="499"/>
                                          </p:stCondLst>
                                        </p:cTn>
                                        <p:tgtEl>
                                          <p:spTgt spid="713"/>
                                        </p:tgtEl>
                                        <p:attrNameLst>
                                          <p:attrName>style.visibility</p:attrName>
                                        </p:attrNameLst>
                                      </p:cBhvr>
                                      <p:to>
                                        <p:strVal val="hidden"/>
                                      </p:to>
                                    </p:set>
                                  </p:childTnLst>
                                </p:cTn>
                              </p:par>
                              <p:par>
                                <p:cTn id="1737" presetID="10" presetClass="exit" fill="hold" nodeType="withEffect">
                                  <p:stCondLst>
                                    <p:cond delay="0"/>
                                  </p:stCondLst>
                                  <p:childTnLst>
                                    <p:animEffect transition="out" filter="fade">
                                      <p:cBhvr additive="repl">
                                        <p:cTn id="1738" dur="500"/>
                                        <p:tgtEl>
                                          <p:spTgt spid="714"/>
                                        </p:tgtEl>
                                      </p:cBhvr>
                                    </p:animEffect>
                                    <p:set>
                                      <p:cBhvr>
                                        <p:cTn id="1739" dur="1" fill="hold">
                                          <p:stCondLst>
                                            <p:cond delay="499"/>
                                          </p:stCondLst>
                                        </p:cTn>
                                        <p:tgtEl>
                                          <p:spTgt spid="714"/>
                                        </p:tgtEl>
                                        <p:attrNameLst>
                                          <p:attrName>style.visibility</p:attrName>
                                        </p:attrNameLst>
                                      </p:cBhvr>
                                      <p:to>
                                        <p:strVal val="hidden"/>
                                      </p:to>
                                    </p:set>
                                  </p:childTnLst>
                                </p:cTn>
                              </p:par>
                            </p:childTnLst>
                          </p:cTn>
                        </p:par>
                      </p:childTnLst>
                    </p:cTn>
                  </p:par>
                  <p:par>
                    <p:cTn id="1740" fill="hold">
                      <p:stCondLst>
                        <p:cond delay="indefinite"/>
                      </p:stCondLst>
                      <p:childTnLst>
                        <p:par>
                          <p:cTn id="1741" fill="hold">
                            <p:stCondLst>
                              <p:cond delay="0"/>
                            </p:stCondLst>
                            <p:childTnLst>
                              <p:par>
                                <p:cTn id="1742" presetID="42" presetClass="path" fill="hold" nodeType="clickEffect">
                                  <p:stCondLst>
                                    <p:cond delay="0"/>
                                  </p:stCondLst>
                                  <p:childTnLst>
                                    <p:animMotion origin="layout" path="M 5E-006 -2.96296E-006 L -0.00157 0.1132 E">
                                      <p:cBhvr>
                                        <p:cTn id="1743" dur="2000" fill="hold"/>
                                        <p:tgtEl>
                                          <p:spTgt spid="715"/>
                                        </p:tgtEl>
                                        <p:attrNameLst>
                                          <p:attrName>ppt_x</p:attrName>
                                          <p:attrName>ppt_y</p:attrName>
                                        </p:attrNameLst>
                                      </p:cBhvr>
                                    </p:animMotion>
                                  </p:childTnLst>
                                </p:cTn>
                              </p:par>
                              <p:par>
                                <p:cTn id="1744" presetID="10" presetClass="exit" fill="hold" nodeType="withEffect">
                                  <p:stCondLst>
                                    <p:cond delay="0"/>
                                  </p:stCondLst>
                                  <p:childTnLst>
                                    <p:animEffect transition="out" filter="fade">
                                      <p:cBhvr additive="repl">
                                        <p:cTn id="1745" dur="500"/>
                                        <p:tgtEl>
                                          <p:spTgt spid="647"/>
                                        </p:tgtEl>
                                      </p:cBhvr>
                                    </p:animEffect>
                                    <p:set>
                                      <p:cBhvr>
                                        <p:cTn id="1746" dur="1" fill="hold">
                                          <p:stCondLst>
                                            <p:cond delay="499"/>
                                          </p:stCondLst>
                                        </p:cTn>
                                        <p:tgtEl>
                                          <p:spTgt spid="647"/>
                                        </p:tgtEl>
                                        <p:attrNameLst>
                                          <p:attrName>style.visibility</p:attrName>
                                        </p:attrNameLst>
                                      </p:cBhvr>
                                      <p:to>
                                        <p:strVal val="hidden"/>
                                      </p:to>
                                    </p:set>
                                  </p:childTnLst>
                                </p:cTn>
                              </p:par>
                              <p:par>
                                <p:cTn id="1747" presetID="10" presetClass="exit" fill="hold" nodeType="withEffect">
                                  <p:stCondLst>
                                    <p:cond delay="0"/>
                                  </p:stCondLst>
                                  <p:childTnLst>
                                    <p:animEffect transition="out" filter="fade">
                                      <p:cBhvr additive="repl">
                                        <p:cTn id="1748" dur="500"/>
                                        <p:tgtEl>
                                          <p:spTgt spid="646"/>
                                        </p:tgtEl>
                                      </p:cBhvr>
                                    </p:animEffect>
                                    <p:set>
                                      <p:cBhvr>
                                        <p:cTn id="1749" dur="1" fill="hold">
                                          <p:stCondLst>
                                            <p:cond delay="499"/>
                                          </p:stCondLst>
                                        </p:cTn>
                                        <p:tgtEl>
                                          <p:spTgt spid="646"/>
                                        </p:tgtEl>
                                        <p:attrNameLst>
                                          <p:attrName>style.visibility</p:attrName>
                                        </p:attrNameLst>
                                      </p:cBhvr>
                                      <p:to>
                                        <p:strVal val="hidden"/>
                                      </p:to>
                                    </p:set>
                                  </p:childTnLst>
                                </p:cTn>
                              </p:par>
                              <p:par>
                                <p:cTn id="1750" presetID="10" presetClass="exit" fill="hold" nodeType="withEffect">
                                  <p:stCondLst>
                                    <p:cond delay="0"/>
                                  </p:stCondLst>
                                  <p:childTnLst>
                                    <p:animEffect transition="out" filter="fade">
                                      <p:cBhvr additive="repl">
                                        <p:cTn id="1751" dur="500"/>
                                        <p:tgtEl>
                                          <p:spTgt spid="670"/>
                                        </p:tgtEl>
                                      </p:cBhvr>
                                    </p:animEffect>
                                    <p:set>
                                      <p:cBhvr>
                                        <p:cTn id="1752" dur="1" fill="hold">
                                          <p:stCondLst>
                                            <p:cond delay="499"/>
                                          </p:stCondLst>
                                        </p:cTn>
                                        <p:tgtEl>
                                          <p:spTgt spid="670"/>
                                        </p:tgtEl>
                                        <p:attrNameLst>
                                          <p:attrName>style.visibility</p:attrName>
                                        </p:attrNameLst>
                                      </p:cBhvr>
                                      <p:to>
                                        <p:strVal val="hidden"/>
                                      </p:to>
                                    </p:set>
                                  </p:childTnLst>
                                </p:cTn>
                              </p:par>
                              <p:par>
                                <p:cTn id="1753" presetID="10" presetClass="exit" fill="hold" nodeType="withEffect">
                                  <p:stCondLst>
                                    <p:cond delay="0"/>
                                  </p:stCondLst>
                                  <p:childTnLst>
                                    <p:animEffect transition="out" filter="fade">
                                      <p:cBhvr additive="repl">
                                        <p:cTn id="1754" dur="500"/>
                                        <p:tgtEl>
                                          <p:spTgt spid="671"/>
                                        </p:tgtEl>
                                      </p:cBhvr>
                                    </p:animEffect>
                                    <p:set>
                                      <p:cBhvr>
                                        <p:cTn id="1755" dur="1" fill="hold">
                                          <p:stCondLst>
                                            <p:cond delay="499"/>
                                          </p:stCondLst>
                                        </p:cTn>
                                        <p:tgtEl>
                                          <p:spTgt spid="671"/>
                                        </p:tgtEl>
                                        <p:attrNameLst>
                                          <p:attrName>style.visibility</p:attrName>
                                        </p:attrNameLst>
                                      </p:cBhvr>
                                      <p:to>
                                        <p:strVal val="hidden"/>
                                      </p:to>
                                    </p:set>
                                  </p:childTnLst>
                                </p:cTn>
                              </p:par>
                              <p:par>
                                <p:cTn id="1756" presetID="10" presetClass="exit" fill="hold" nodeType="withEffect">
                                  <p:stCondLst>
                                    <p:cond delay="0"/>
                                  </p:stCondLst>
                                  <p:childTnLst>
                                    <p:animEffect transition="out" filter="fade">
                                      <p:cBhvr additive="repl">
                                        <p:cTn id="1757" dur="500"/>
                                        <p:tgtEl>
                                          <p:spTgt spid="672"/>
                                        </p:tgtEl>
                                      </p:cBhvr>
                                    </p:animEffect>
                                    <p:set>
                                      <p:cBhvr>
                                        <p:cTn id="1758" dur="1" fill="hold">
                                          <p:stCondLst>
                                            <p:cond delay="499"/>
                                          </p:stCondLst>
                                        </p:cTn>
                                        <p:tgtEl>
                                          <p:spTgt spid="672"/>
                                        </p:tgtEl>
                                        <p:attrNameLst>
                                          <p:attrName>style.visibility</p:attrName>
                                        </p:attrNameLst>
                                      </p:cBhvr>
                                      <p:to>
                                        <p:strVal val="hidden"/>
                                      </p:to>
                                    </p:set>
                                  </p:childTnLst>
                                </p:cTn>
                              </p:par>
                              <p:par>
                                <p:cTn id="1759" presetID="10" presetClass="exit" fill="hold" nodeType="withEffect">
                                  <p:stCondLst>
                                    <p:cond delay="0"/>
                                  </p:stCondLst>
                                  <p:childTnLst>
                                    <p:animEffect transition="out" filter="fade">
                                      <p:cBhvr additive="repl">
                                        <p:cTn id="1760" dur="500"/>
                                        <p:tgtEl>
                                          <p:spTgt spid="673"/>
                                        </p:tgtEl>
                                      </p:cBhvr>
                                    </p:animEffect>
                                    <p:set>
                                      <p:cBhvr>
                                        <p:cTn id="1761" dur="1" fill="hold">
                                          <p:stCondLst>
                                            <p:cond delay="499"/>
                                          </p:stCondLst>
                                        </p:cTn>
                                        <p:tgtEl>
                                          <p:spTgt spid="673"/>
                                        </p:tgtEl>
                                        <p:attrNameLst>
                                          <p:attrName>style.visibility</p:attrName>
                                        </p:attrNameLst>
                                      </p:cBhvr>
                                      <p:to>
                                        <p:strVal val="hidden"/>
                                      </p:to>
                                    </p:set>
                                  </p:childTnLst>
                                </p:cTn>
                              </p:par>
                              <p:par>
                                <p:cTn id="1762" presetID="10" presetClass="exit" fill="hold" nodeType="withEffect">
                                  <p:stCondLst>
                                    <p:cond delay="0"/>
                                  </p:stCondLst>
                                  <p:childTnLst>
                                    <p:animEffect transition="out" filter="fade">
                                      <p:cBhvr additive="repl">
                                        <p:cTn id="1763" dur="500"/>
                                        <p:tgtEl>
                                          <p:spTgt spid="669"/>
                                        </p:tgtEl>
                                      </p:cBhvr>
                                    </p:animEffect>
                                    <p:set>
                                      <p:cBhvr>
                                        <p:cTn id="1764" dur="1" fill="hold">
                                          <p:stCondLst>
                                            <p:cond delay="499"/>
                                          </p:stCondLst>
                                        </p:cTn>
                                        <p:tgtEl>
                                          <p:spTgt spid="669"/>
                                        </p:tgtEl>
                                        <p:attrNameLst>
                                          <p:attrName>style.visibility</p:attrName>
                                        </p:attrNameLst>
                                      </p:cBhvr>
                                      <p:to>
                                        <p:strVal val="hidden"/>
                                      </p:to>
                                    </p:set>
                                  </p:childTnLst>
                                </p:cTn>
                              </p:par>
                              <p:par>
                                <p:cTn id="1765" presetID="10" presetClass="exit" fill="hold" nodeType="withEffect">
                                  <p:stCondLst>
                                    <p:cond delay="0"/>
                                  </p:stCondLst>
                                  <p:childTnLst>
                                    <p:animEffect transition="out" filter="fade">
                                      <p:cBhvr additive="repl">
                                        <p:cTn id="1766" dur="500"/>
                                        <p:tgtEl>
                                          <p:spTgt spid="668"/>
                                        </p:tgtEl>
                                      </p:cBhvr>
                                    </p:animEffect>
                                    <p:set>
                                      <p:cBhvr>
                                        <p:cTn id="1767" dur="1" fill="hold">
                                          <p:stCondLst>
                                            <p:cond delay="499"/>
                                          </p:stCondLst>
                                        </p:cTn>
                                        <p:tgtEl>
                                          <p:spTgt spid="668"/>
                                        </p:tgtEl>
                                        <p:attrNameLst>
                                          <p:attrName>style.visibility</p:attrName>
                                        </p:attrNameLst>
                                      </p:cBhvr>
                                      <p:to>
                                        <p:strVal val="hidden"/>
                                      </p:to>
                                    </p:set>
                                  </p:childTnLst>
                                </p:cTn>
                              </p:par>
                              <p:par>
                                <p:cTn id="1768" presetID="10" presetClass="exit" fill="hold" nodeType="withEffect">
                                  <p:stCondLst>
                                    <p:cond delay="0"/>
                                  </p:stCondLst>
                                  <p:childTnLst>
                                    <p:animEffect transition="out" filter="fade">
                                      <p:cBhvr additive="repl">
                                        <p:cTn id="1769" dur="500"/>
                                        <p:tgtEl>
                                          <p:spTgt spid="667"/>
                                        </p:tgtEl>
                                      </p:cBhvr>
                                    </p:animEffect>
                                    <p:set>
                                      <p:cBhvr>
                                        <p:cTn id="1770" dur="1" fill="hold">
                                          <p:stCondLst>
                                            <p:cond delay="499"/>
                                          </p:stCondLst>
                                        </p:cTn>
                                        <p:tgtEl>
                                          <p:spTgt spid="667"/>
                                        </p:tgtEl>
                                        <p:attrNameLst>
                                          <p:attrName>style.visibility</p:attrName>
                                        </p:attrNameLst>
                                      </p:cBhvr>
                                      <p:to>
                                        <p:strVal val="hidden"/>
                                      </p:to>
                                    </p:set>
                                  </p:childTnLst>
                                </p:cTn>
                              </p:par>
                            </p:childTnLst>
                          </p:cTn>
                        </p:par>
                        <p:par>
                          <p:cTn id="1771" fill="hold">
                            <p:stCondLst>
                              <p:cond delay="2000"/>
                            </p:stCondLst>
                            <p:childTnLst>
                              <p:par>
                                <p:cTn id="1772" presetID="10" presetClass="exit" fill="hold" nodeType="afterEffect">
                                  <p:stCondLst>
                                    <p:cond delay="0"/>
                                  </p:stCondLst>
                                  <p:childTnLst>
                                    <p:animEffect transition="out" filter="fade">
                                      <p:cBhvr additive="repl">
                                        <p:cTn id="1773" dur="500"/>
                                        <p:tgtEl>
                                          <p:spTgt spid="715"/>
                                        </p:tgtEl>
                                      </p:cBhvr>
                                    </p:animEffect>
                                    <p:set>
                                      <p:cBhvr>
                                        <p:cTn id="1774" dur="1" fill="hold">
                                          <p:stCondLst>
                                            <p:cond delay="499"/>
                                          </p:stCondLst>
                                        </p:cTn>
                                        <p:tgtEl>
                                          <p:spTgt spid="715"/>
                                        </p:tgtEl>
                                        <p:attrNameLst>
                                          <p:attrName>style.visibility</p:attrName>
                                        </p:attrNameLst>
                                      </p:cBhvr>
                                      <p:to>
                                        <p:strVal val="hidden"/>
                                      </p:to>
                                    </p:set>
                                  </p:childTnLst>
                                </p:cTn>
                              </p:par>
                              <p:par>
                                <p:cTn id="1775" presetID="10" presetClass="entr" fill="hold" nodeType="withEffect">
                                  <p:stCondLst>
                                    <p:cond delay="0"/>
                                  </p:stCondLst>
                                  <p:childTnLst>
                                    <p:set>
                                      <p:cBhvr>
                                        <p:cTn id="1776" dur="1" fill="hold">
                                          <p:stCondLst>
                                            <p:cond delay="0"/>
                                          </p:stCondLst>
                                        </p:cTn>
                                        <p:tgtEl>
                                          <p:spTgt spid="723"/>
                                        </p:tgtEl>
                                        <p:attrNameLst>
                                          <p:attrName>style.visibility</p:attrName>
                                        </p:attrNameLst>
                                      </p:cBhvr>
                                      <p:to>
                                        <p:strVal val="visible"/>
                                      </p:to>
                                    </p:set>
                                    <p:animEffect transition="in" filter="fade">
                                      <p:cBhvr additive="repl">
                                        <p:cTn id="1777" dur="500"/>
                                        <p:tgtEl>
                                          <p:spTgt spid="723"/>
                                        </p:tgtEl>
                                      </p:cBhvr>
                                    </p:animEffect>
                                  </p:childTnLst>
                                </p:cTn>
                              </p:par>
                            </p:childTnLst>
                          </p:cTn>
                        </p:par>
                      </p:childTnLst>
                    </p:cTn>
                  </p:par>
                  <p:par>
                    <p:cTn id="1778" fill="hold">
                      <p:stCondLst>
                        <p:cond delay="indefinite"/>
                      </p:stCondLst>
                      <p:childTnLst>
                        <p:par>
                          <p:cTn id="1779" fill="hold">
                            <p:stCondLst>
                              <p:cond delay="0"/>
                            </p:stCondLst>
                            <p:childTnLst>
                              <p:par>
                                <p:cTn id="1780" presetID="10" presetClass="entr" fill="hold" nodeType="clickEffect">
                                  <p:stCondLst>
                                    <p:cond delay="0"/>
                                  </p:stCondLst>
                                  <p:childTnLst>
                                    <p:set>
                                      <p:cBhvr>
                                        <p:cTn id="1781" dur="1" fill="hold">
                                          <p:stCondLst>
                                            <p:cond delay="0"/>
                                          </p:stCondLst>
                                        </p:cTn>
                                        <p:tgtEl>
                                          <p:spTgt spid="647"/>
                                        </p:tgtEl>
                                        <p:attrNameLst>
                                          <p:attrName>style.visibility</p:attrName>
                                        </p:attrNameLst>
                                      </p:cBhvr>
                                      <p:to>
                                        <p:strVal val="visible"/>
                                      </p:to>
                                    </p:set>
                                    <p:animEffect transition="in" filter="fade">
                                      <p:cBhvr additive="repl">
                                        <p:cTn id="1782" dur="500"/>
                                        <p:tgtEl>
                                          <p:spTgt spid="647"/>
                                        </p:tgtEl>
                                      </p:cBhvr>
                                    </p:animEffect>
                                  </p:childTnLst>
                                </p:cTn>
                              </p:par>
                              <p:par>
                                <p:cTn id="1783" presetID="10" presetClass="entr" fill="hold" nodeType="withEffect">
                                  <p:stCondLst>
                                    <p:cond delay="0"/>
                                  </p:stCondLst>
                                  <p:childTnLst>
                                    <p:set>
                                      <p:cBhvr>
                                        <p:cTn id="1784" dur="1" fill="hold">
                                          <p:stCondLst>
                                            <p:cond delay="0"/>
                                          </p:stCondLst>
                                        </p:cTn>
                                        <p:tgtEl>
                                          <p:spTgt spid="646"/>
                                        </p:tgtEl>
                                        <p:attrNameLst>
                                          <p:attrName>style.visibility</p:attrName>
                                        </p:attrNameLst>
                                      </p:cBhvr>
                                      <p:to>
                                        <p:strVal val="visible"/>
                                      </p:to>
                                    </p:set>
                                    <p:animEffect transition="in" filter="fade">
                                      <p:cBhvr additive="repl">
                                        <p:cTn id="1785" dur="500"/>
                                        <p:tgtEl>
                                          <p:spTgt spid="646"/>
                                        </p:tgtEl>
                                      </p:cBhvr>
                                    </p:animEffect>
                                  </p:childTnLst>
                                </p:cTn>
                              </p:par>
                              <p:par>
                                <p:cTn id="1786" presetID="10" presetClass="entr" fill="hold" nodeType="withEffect">
                                  <p:stCondLst>
                                    <p:cond delay="0"/>
                                  </p:stCondLst>
                                  <p:childTnLst>
                                    <p:set>
                                      <p:cBhvr>
                                        <p:cTn id="1787" dur="1" fill="hold">
                                          <p:stCondLst>
                                            <p:cond delay="0"/>
                                          </p:stCondLst>
                                        </p:cTn>
                                        <p:tgtEl>
                                          <p:spTgt spid="671"/>
                                        </p:tgtEl>
                                        <p:attrNameLst>
                                          <p:attrName>style.visibility</p:attrName>
                                        </p:attrNameLst>
                                      </p:cBhvr>
                                      <p:to>
                                        <p:strVal val="visible"/>
                                      </p:to>
                                    </p:set>
                                    <p:animEffect transition="in" filter="fade">
                                      <p:cBhvr additive="repl">
                                        <p:cTn id="1788" dur="500"/>
                                        <p:tgtEl>
                                          <p:spTgt spid="671"/>
                                        </p:tgtEl>
                                      </p:cBhvr>
                                    </p:animEffect>
                                  </p:childTnLst>
                                </p:cTn>
                              </p:par>
                              <p:par>
                                <p:cTn id="1789" presetID="10" presetClass="entr" fill="hold" nodeType="withEffect">
                                  <p:stCondLst>
                                    <p:cond delay="0"/>
                                  </p:stCondLst>
                                  <p:childTnLst>
                                    <p:set>
                                      <p:cBhvr>
                                        <p:cTn id="1790" dur="1" fill="hold">
                                          <p:stCondLst>
                                            <p:cond delay="0"/>
                                          </p:stCondLst>
                                        </p:cTn>
                                        <p:tgtEl>
                                          <p:spTgt spid="672"/>
                                        </p:tgtEl>
                                        <p:attrNameLst>
                                          <p:attrName>style.visibility</p:attrName>
                                        </p:attrNameLst>
                                      </p:cBhvr>
                                      <p:to>
                                        <p:strVal val="visible"/>
                                      </p:to>
                                    </p:set>
                                    <p:animEffect transition="in" filter="fade">
                                      <p:cBhvr additive="repl">
                                        <p:cTn id="1791" dur="500"/>
                                        <p:tgtEl>
                                          <p:spTgt spid="672"/>
                                        </p:tgtEl>
                                      </p:cBhvr>
                                    </p:animEffect>
                                  </p:childTnLst>
                                </p:cTn>
                              </p:par>
                              <p:par>
                                <p:cTn id="1792" presetID="10" presetClass="entr" fill="hold" nodeType="withEffect">
                                  <p:stCondLst>
                                    <p:cond delay="0"/>
                                  </p:stCondLst>
                                  <p:childTnLst>
                                    <p:set>
                                      <p:cBhvr>
                                        <p:cTn id="1793" dur="1" fill="hold">
                                          <p:stCondLst>
                                            <p:cond delay="0"/>
                                          </p:stCondLst>
                                        </p:cTn>
                                        <p:tgtEl>
                                          <p:spTgt spid="673"/>
                                        </p:tgtEl>
                                        <p:attrNameLst>
                                          <p:attrName>style.visibility</p:attrName>
                                        </p:attrNameLst>
                                      </p:cBhvr>
                                      <p:to>
                                        <p:strVal val="visible"/>
                                      </p:to>
                                    </p:set>
                                    <p:animEffect transition="in" filter="fade">
                                      <p:cBhvr additive="repl">
                                        <p:cTn id="1794" dur="500"/>
                                        <p:tgtEl>
                                          <p:spTgt spid="673"/>
                                        </p:tgtEl>
                                      </p:cBhvr>
                                    </p:animEffect>
                                  </p:childTnLst>
                                </p:cTn>
                              </p:par>
                              <p:par>
                                <p:cTn id="1795" presetID="10" presetClass="entr" fill="hold" nodeType="withEffect">
                                  <p:stCondLst>
                                    <p:cond delay="0"/>
                                  </p:stCondLst>
                                  <p:childTnLst>
                                    <p:set>
                                      <p:cBhvr>
                                        <p:cTn id="1796" dur="1" fill="hold">
                                          <p:stCondLst>
                                            <p:cond delay="0"/>
                                          </p:stCondLst>
                                        </p:cTn>
                                        <p:tgtEl>
                                          <p:spTgt spid="669"/>
                                        </p:tgtEl>
                                        <p:attrNameLst>
                                          <p:attrName>style.visibility</p:attrName>
                                        </p:attrNameLst>
                                      </p:cBhvr>
                                      <p:to>
                                        <p:strVal val="visible"/>
                                      </p:to>
                                    </p:set>
                                    <p:animEffect transition="in" filter="fade">
                                      <p:cBhvr additive="repl">
                                        <p:cTn id="1797" dur="500"/>
                                        <p:tgtEl>
                                          <p:spTgt spid="669"/>
                                        </p:tgtEl>
                                      </p:cBhvr>
                                    </p:animEffect>
                                  </p:childTnLst>
                                </p:cTn>
                              </p:par>
                              <p:par>
                                <p:cTn id="1798" presetID="10" presetClass="entr" fill="hold" nodeType="withEffect">
                                  <p:stCondLst>
                                    <p:cond delay="0"/>
                                  </p:stCondLst>
                                  <p:childTnLst>
                                    <p:set>
                                      <p:cBhvr>
                                        <p:cTn id="1799" dur="1" fill="hold">
                                          <p:stCondLst>
                                            <p:cond delay="0"/>
                                          </p:stCondLst>
                                        </p:cTn>
                                        <p:tgtEl>
                                          <p:spTgt spid="668"/>
                                        </p:tgtEl>
                                        <p:attrNameLst>
                                          <p:attrName>style.visibility</p:attrName>
                                        </p:attrNameLst>
                                      </p:cBhvr>
                                      <p:to>
                                        <p:strVal val="visible"/>
                                      </p:to>
                                    </p:set>
                                    <p:animEffect transition="in" filter="fade">
                                      <p:cBhvr additive="repl">
                                        <p:cTn id="1800" dur="500"/>
                                        <p:tgtEl>
                                          <p:spTgt spid="668"/>
                                        </p:tgtEl>
                                      </p:cBhvr>
                                    </p:animEffect>
                                  </p:childTnLst>
                                </p:cTn>
                              </p:par>
                              <p:par>
                                <p:cTn id="1801" presetID="10" presetClass="entr" fill="hold" nodeType="withEffect">
                                  <p:stCondLst>
                                    <p:cond delay="0"/>
                                  </p:stCondLst>
                                  <p:childTnLst>
                                    <p:set>
                                      <p:cBhvr>
                                        <p:cTn id="1802" dur="1" fill="hold">
                                          <p:stCondLst>
                                            <p:cond delay="0"/>
                                          </p:stCondLst>
                                        </p:cTn>
                                        <p:tgtEl>
                                          <p:spTgt spid="667"/>
                                        </p:tgtEl>
                                        <p:attrNameLst>
                                          <p:attrName>style.visibility</p:attrName>
                                        </p:attrNameLst>
                                      </p:cBhvr>
                                      <p:to>
                                        <p:strVal val="visible"/>
                                      </p:to>
                                    </p:set>
                                    <p:animEffect transition="in" filter="fade">
                                      <p:cBhvr additive="repl">
                                        <p:cTn id="1803" dur="500"/>
                                        <p:tgtEl>
                                          <p:spTgt spid="667"/>
                                        </p:tgtEl>
                                      </p:cBhvr>
                                    </p:animEffect>
                                  </p:childTnLst>
                                </p:cTn>
                              </p:par>
                              <p:par>
                                <p:cTn id="1804" presetID="10" presetClass="entr" fill="hold" nodeType="withEffect">
                                  <p:stCondLst>
                                    <p:cond delay="0"/>
                                  </p:stCondLst>
                                  <p:childTnLst>
                                    <p:set>
                                      <p:cBhvr>
                                        <p:cTn id="1805" dur="1" fill="hold">
                                          <p:stCondLst>
                                            <p:cond delay="0"/>
                                          </p:stCondLst>
                                        </p:cTn>
                                        <p:tgtEl>
                                          <p:spTgt spid="687"/>
                                        </p:tgtEl>
                                        <p:attrNameLst>
                                          <p:attrName>style.visibility</p:attrName>
                                        </p:attrNameLst>
                                      </p:cBhvr>
                                      <p:to>
                                        <p:strVal val="visible"/>
                                      </p:to>
                                    </p:set>
                                    <p:animEffect transition="in" filter="fade">
                                      <p:cBhvr additive="repl">
                                        <p:cTn id="1806" dur="500"/>
                                        <p:tgtEl>
                                          <p:spTgt spid="687"/>
                                        </p:tgtEl>
                                      </p:cBhvr>
                                    </p:animEffect>
                                  </p:childTnLst>
                                </p:cTn>
                              </p:par>
                            </p:childTnLst>
                          </p:cTn>
                        </p:par>
                      </p:childTnLst>
                    </p:cTn>
                  </p:par>
                  <p:par>
                    <p:cTn id="1807" fill="hold">
                      <p:stCondLst>
                        <p:cond delay="indefinite"/>
                      </p:stCondLst>
                      <p:childTnLst>
                        <p:par>
                          <p:cTn id="1808" fill="hold">
                            <p:stCondLst>
                              <p:cond delay="0"/>
                            </p:stCondLst>
                            <p:childTnLst>
                              <p:par>
                                <p:cTn id="1809" presetID="10" presetClass="entr" fill="hold" nodeType="clickEffect">
                                  <p:stCondLst>
                                    <p:cond delay="0"/>
                                  </p:stCondLst>
                                  <p:childTnLst>
                                    <p:set>
                                      <p:cBhvr>
                                        <p:cTn id="1810" dur="1" fill="hold">
                                          <p:stCondLst>
                                            <p:cond delay="0"/>
                                          </p:stCondLst>
                                        </p:cTn>
                                        <p:tgtEl>
                                          <p:spTgt spid="680"/>
                                        </p:tgtEl>
                                        <p:attrNameLst>
                                          <p:attrName>style.visibility</p:attrName>
                                        </p:attrNameLst>
                                      </p:cBhvr>
                                      <p:to>
                                        <p:strVal val="visible"/>
                                      </p:to>
                                    </p:set>
                                    <p:animEffect transition="in" filter="fade">
                                      <p:cBhvr additive="repl">
                                        <p:cTn id="1811" dur="500"/>
                                        <p:tgtEl>
                                          <p:spTgt spid="680"/>
                                        </p:tgtEl>
                                      </p:cBhvr>
                                    </p:animEffect>
                                  </p:childTnLst>
                                </p:cTn>
                              </p:par>
                              <p:par>
                                <p:cTn id="1812" presetID="10" presetClass="entr" fill="hold" nodeType="withEffect">
                                  <p:stCondLst>
                                    <p:cond delay="0"/>
                                  </p:stCondLst>
                                  <p:childTnLst>
                                    <p:set>
                                      <p:cBhvr>
                                        <p:cTn id="1813" dur="1" fill="hold">
                                          <p:stCondLst>
                                            <p:cond delay="0"/>
                                          </p:stCondLst>
                                        </p:cTn>
                                        <p:tgtEl>
                                          <p:spTgt spid="678"/>
                                        </p:tgtEl>
                                        <p:attrNameLst>
                                          <p:attrName>style.visibility</p:attrName>
                                        </p:attrNameLst>
                                      </p:cBhvr>
                                      <p:to>
                                        <p:strVal val="visible"/>
                                      </p:to>
                                    </p:set>
                                    <p:animEffect transition="in" filter="fade">
                                      <p:cBhvr additive="repl">
                                        <p:cTn id="1814" dur="500"/>
                                        <p:tgtEl>
                                          <p:spTgt spid="678"/>
                                        </p:tgtEl>
                                      </p:cBhvr>
                                    </p:animEffect>
                                  </p:childTnLst>
                                </p:cTn>
                              </p:par>
                              <p:par>
                                <p:cTn id="1815" presetID="10" presetClass="entr" fill="hold" nodeType="withEffect">
                                  <p:stCondLst>
                                    <p:cond delay="0"/>
                                  </p:stCondLst>
                                  <p:childTnLst>
                                    <p:set>
                                      <p:cBhvr>
                                        <p:cTn id="1816" dur="1" fill="hold">
                                          <p:stCondLst>
                                            <p:cond delay="0"/>
                                          </p:stCondLst>
                                        </p:cTn>
                                        <p:tgtEl>
                                          <p:spTgt spid="679"/>
                                        </p:tgtEl>
                                        <p:attrNameLst>
                                          <p:attrName>style.visibility</p:attrName>
                                        </p:attrNameLst>
                                      </p:cBhvr>
                                      <p:to>
                                        <p:strVal val="visible"/>
                                      </p:to>
                                    </p:set>
                                    <p:animEffect transition="in" filter="fade">
                                      <p:cBhvr additive="repl">
                                        <p:cTn id="1817" dur="500"/>
                                        <p:tgtEl>
                                          <p:spTgt spid="679"/>
                                        </p:tgtEl>
                                      </p:cBhvr>
                                    </p:animEffect>
                                  </p:childTnLst>
                                </p:cTn>
                              </p:par>
                              <p:par>
                                <p:cTn id="1818" presetID="10" presetClass="entr" fill="hold" nodeType="withEffect">
                                  <p:stCondLst>
                                    <p:cond delay="0"/>
                                  </p:stCondLst>
                                  <p:childTnLst>
                                    <p:set>
                                      <p:cBhvr>
                                        <p:cTn id="1819" dur="1" fill="hold">
                                          <p:stCondLst>
                                            <p:cond delay="0"/>
                                          </p:stCondLst>
                                        </p:cTn>
                                        <p:tgtEl>
                                          <p:spTgt spid="681"/>
                                        </p:tgtEl>
                                        <p:attrNameLst>
                                          <p:attrName>style.visibility</p:attrName>
                                        </p:attrNameLst>
                                      </p:cBhvr>
                                      <p:to>
                                        <p:strVal val="visible"/>
                                      </p:to>
                                    </p:set>
                                    <p:animEffect transition="in" filter="fade">
                                      <p:cBhvr additive="repl">
                                        <p:cTn id="1820" dur="500"/>
                                        <p:tgtEl>
                                          <p:spTgt spid="681"/>
                                        </p:tgtEl>
                                      </p:cBhvr>
                                    </p:animEffect>
                                  </p:childTnLst>
                                </p:cTn>
                              </p:par>
                              <p:par>
                                <p:cTn id="1821" presetID="10" presetClass="entr" fill="hold" nodeType="withEffect">
                                  <p:stCondLst>
                                    <p:cond delay="0"/>
                                  </p:stCondLst>
                                  <p:childTnLst>
                                    <p:set>
                                      <p:cBhvr>
                                        <p:cTn id="1822" dur="1" fill="hold">
                                          <p:stCondLst>
                                            <p:cond delay="0"/>
                                          </p:stCondLst>
                                        </p:cTn>
                                        <p:tgtEl>
                                          <p:spTgt spid="676"/>
                                        </p:tgtEl>
                                        <p:attrNameLst>
                                          <p:attrName>style.visibility</p:attrName>
                                        </p:attrNameLst>
                                      </p:cBhvr>
                                      <p:to>
                                        <p:strVal val="visible"/>
                                      </p:to>
                                    </p:set>
                                    <p:animEffect transition="in" filter="fade">
                                      <p:cBhvr additive="repl">
                                        <p:cTn id="1823" dur="500"/>
                                        <p:tgtEl>
                                          <p:spTgt spid="676"/>
                                        </p:tgtEl>
                                      </p:cBhvr>
                                    </p:animEffect>
                                  </p:childTnLst>
                                </p:cTn>
                              </p:par>
                              <p:par>
                                <p:cTn id="1824" presetID="10" presetClass="entr" fill="hold" nodeType="withEffect">
                                  <p:stCondLst>
                                    <p:cond delay="0"/>
                                  </p:stCondLst>
                                  <p:childTnLst>
                                    <p:set>
                                      <p:cBhvr>
                                        <p:cTn id="1825" dur="1" fill="hold">
                                          <p:stCondLst>
                                            <p:cond delay="0"/>
                                          </p:stCondLst>
                                        </p:cTn>
                                        <p:tgtEl>
                                          <p:spTgt spid="675"/>
                                        </p:tgtEl>
                                        <p:attrNameLst>
                                          <p:attrName>style.visibility</p:attrName>
                                        </p:attrNameLst>
                                      </p:cBhvr>
                                      <p:to>
                                        <p:strVal val="visible"/>
                                      </p:to>
                                    </p:set>
                                    <p:animEffect transition="in" filter="fade">
                                      <p:cBhvr additive="repl">
                                        <p:cTn id="1826" dur="500"/>
                                        <p:tgtEl>
                                          <p:spTgt spid="675"/>
                                        </p:tgtEl>
                                      </p:cBhvr>
                                    </p:animEffect>
                                  </p:childTnLst>
                                </p:cTn>
                              </p:par>
                              <p:par>
                                <p:cTn id="1827" presetID="10" presetClass="entr" fill="hold" nodeType="withEffect">
                                  <p:stCondLst>
                                    <p:cond delay="0"/>
                                  </p:stCondLst>
                                  <p:childTnLst>
                                    <p:set>
                                      <p:cBhvr>
                                        <p:cTn id="1828" dur="1" fill="hold">
                                          <p:stCondLst>
                                            <p:cond delay="0"/>
                                          </p:stCondLst>
                                        </p:cTn>
                                        <p:tgtEl>
                                          <p:spTgt spid="674"/>
                                        </p:tgtEl>
                                        <p:attrNameLst>
                                          <p:attrName>style.visibility</p:attrName>
                                        </p:attrNameLst>
                                      </p:cBhvr>
                                      <p:to>
                                        <p:strVal val="visible"/>
                                      </p:to>
                                    </p:set>
                                    <p:animEffect transition="in" filter="fade">
                                      <p:cBhvr additive="repl">
                                        <p:cTn id="1829" dur="500"/>
                                        <p:tgtEl>
                                          <p:spTgt spid="674"/>
                                        </p:tgtEl>
                                      </p:cBhvr>
                                    </p:animEffect>
                                  </p:childTnLst>
                                </p:cTn>
                              </p:par>
                              <p:par>
                                <p:cTn id="1830" presetID="10" presetClass="entr" fill="hold" nodeType="withEffect">
                                  <p:stCondLst>
                                    <p:cond delay="0"/>
                                  </p:stCondLst>
                                  <p:childTnLst>
                                    <p:set>
                                      <p:cBhvr>
                                        <p:cTn id="1831" dur="1" fill="hold">
                                          <p:stCondLst>
                                            <p:cond delay="0"/>
                                          </p:stCondLst>
                                        </p:cTn>
                                        <p:tgtEl>
                                          <p:spTgt spid="695"/>
                                        </p:tgtEl>
                                        <p:attrNameLst>
                                          <p:attrName>style.visibility</p:attrName>
                                        </p:attrNameLst>
                                      </p:cBhvr>
                                      <p:to>
                                        <p:strVal val="visible"/>
                                      </p:to>
                                    </p:set>
                                    <p:animEffect transition="in" filter="fade">
                                      <p:cBhvr additive="repl">
                                        <p:cTn id="1832" dur="500"/>
                                        <p:tgtEl>
                                          <p:spTgt spid="695"/>
                                        </p:tgtEl>
                                      </p:cBhvr>
                                    </p:animEffect>
                                  </p:childTnLst>
                                </p:cTn>
                              </p:par>
                              <p:par>
                                <p:cTn id="1833" presetID="10" presetClass="entr" fill="hold" nodeType="withEffect">
                                  <p:stCondLst>
                                    <p:cond delay="0"/>
                                  </p:stCondLst>
                                  <p:childTnLst>
                                    <p:set>
                                      <p:cBhvr>
                                        <p:cTn id="1834" dur="1" fill="hold">
                                          <p:stCondLst>
                                            <p:cond delay="0"/>
                                          </p:stCondLst>
                                        </p:cTn>
                                        <p:tgtEl>
                                          <p:spTgt spid="694"/>
                                        </p:tgtEl>
                                        <p:attrNameLst>
                                          <p:attrName>style.visibility</p:attrName>
                                        </p:attrNameLst>
                                      </p:cBhvr>
                                      <p:to>
                                        <p:strVal val="visible"/>
                                      </p:to>
                                    </p:set>
                                    <p:animEffect transition="in" filter="fade">
                                      <p:cBhvr additive="repl">
                                        <p:cTn id="1835" dur="500"/>
                                        <p:tgtEl>
                                          <p:spTgt spid="694"/>
                                        </p:tgtEl>
                                      </p:cBhvr>
                                    </p:animEffect>
                                  </p:childTnLst>
                                </p:cTn>
                              </p:par>
                            </p:childTnLst>
                          </p:cTn>
                        </p:par>
                      </p:childTnLst>
                    </p:cTn>
                  </p:par>
                  <p:par>
                    <p:cTn id="1836" fill="hold">
                      <p:stCondLst>
                        <p:cond delay="indefinite"/>
                      </p:stCondLst>
                      <p:childTnLst>
                        <p:par>
                          <p:cTn id="1837" fill="hold">
                            <p:stCondLst>
                              <p:cond delay="0"/>
                            </p:stCondLst>
                            <p:childTnLst>
                              <p:par>
                                <p:cTn id="1838" presetID="10" presetClass="entr" fill="hold" nodeType="clickEffect">
                                  <p:stCondLst>
                                    <p:cond delay="0"/>
                                  </p:stCondLst>
                                  <p:childTnLst>
                                    <p:set>
                                      <p:cBhvr>
                                        <p:cTn id="1839" dur="1" fill="hold">
                                          <p:stCondLst>
                                            <p:cond delay="0"/>
                                          </p:stCondLst>
                                        </p:cTn>
                                        <p:tgtEl>
                                          <p:spTgt spid="716"/>
                                        </p:tgtEl>
                                        <p:attrNameLst>
                                          <p:attrName>style.visibility</p:attrName>
                                        </p:attrNameLst>
                                      </p:cBhvr>
                                      <p:to>
                                        <p:strVal val="visible"/>
                                      </p:to>
                                    </p:set>
                                    <p:animEffect transition="in" filter="fade">
                                      <p:cBhvr additive="repl">
                                        <p:cTn id="1840" dur="500"/>
                                        <p:tgtEl>
                                          <p:spTgt spid="716"/>
                                        </p:tgtEl>
                                      </p:cBhvr>
                                    </p:animEffect>
                                  </p:childTnLst>
                                </p:cTn>
                              </p:par>
                            </p:childTnLst>
                          </p:cTn>
                        </p:par>
                      </p:childTnLst>
                    </p:cTn>
                  </p:par>
                  <p:par>
                    <p:cTn id="1841" fill="hold">
                      <p:stCondLst>
                        <p:cond delay="indefinite"/>
                      </p:stCondLst>
                      <p:childTnLst>
                        <p:par>
                          <p:cTn id="1842" fill="hold">
                            <p:stCondLst>
                              <p:cond delay="0"/>
                            </p:stCondLst>
                            <p:childTnLst>
                              <p:par>
                                <p:cTn id="1843" presetID="42" presetClass="path" fill="hold" nodeType="clickEffect">
                                  <p:stCondLst>
                                    <p:cond delay="0"/>
                                  </p:stCondLst>
                                  <p:childTnLst>
                                    <p:animMotion origin="layout" path="M 2.22222E-006 2.96296E-006 L 0.00104 0.1125 E">
                                      <p:cBhvr>
                                        <p:cTn id="1844" dur="2000" fill="hold"/>
                                        <p:tgtEl>
                                          <p:spTgt spid="716"/>
                                        </p:tgtEl>
                                        <p:attrNameLst>
                                          <p:attrName>ppt_x</p:attrName>
                                          <p:attrName>ppt_y</p:attrName>
                                        </p:attrNameLst>
                                      </p:cBhvr>
                                    </p:animMotion>
                                  </p:childTnLst>
                                </p:cTn>
                              </p:par>
                              <p:par>
                                <p:cTn id="1845" presetID="10" presetClass="exit" fill="hold" nodeType="withEffect">
                                  <p:stCondLst>
                                    <p:cond delay="0"/>
                                  </p:stCondLst>
                                  <p:childTnLst>
                                    <p:animEffect transition="out" filter="fade">
                                      <p:cBhvr additive="repl">
                                        <p:cTn id="1846" dur="500"/>
                                        <p:tgtEl>
                                          <p:spTgt spid="680"/>
                                        </p:tgtEl>
                                      </p:cBhvr>
                                    </p:animEffect>
                                    <p:set>
                                      <p:cBhvr>
                                        <p:cTn id="1847" dur="1" fill="hold">
                                          <p:stCondLst>
                                            <p:cond delay="499"/>
                                          </p:stCondLst>
                                        </p:cTn>
                                        <p:tgtEl>
                                          <p:spTgt spid="680"/>
                                        </p:tgtEl>
                                        <p:attrNameLst>
                                          <p:attrName>style.visibility</p:attrName>
                                        </p:attrNameLst>
                                      </p:cBhvr>
                                      <p:to>
                                        <p:strVal val="hidden"/>
                                      </p:to>
                                    </p:set>
                                  </p:childTnLst>
                                </p:cTn>
                              </p:par>
                              <p:par>
                                <p:cTn id="1848" presetID="10" presetClass="exit" fill="hold" nodeType="withEffect">
                                  <p:stCondLst>
                                    <p:cond delay="0"/>
                                  </p:stCondLst>
                                  <p:childTnLst>
                                    <p:animEffect transition="out" filter="fade">
                                      <p:cBhvr additive="repl">
                                        <p:cTn id="1849" dur="500"/>
                                        <p:tgtEl>
                                          <p:spTgt spid="678"/>
                                        </p:tgtEl>
                                      </p:cBhvr>
                                    </p:animEffect>
                                    <p:set>
                                      <p:cBhvr>
                                        <p:cTn id="1850" dur="1" fill="hold">
                                          <p:stCondLst>
                                            <p:cond delay="499"/>
                                          </p:stCondLst>
                                        </p:cTn>
                                        <p:tgtEl>
                                          <p:spTgt spid="678"/>
                                        </p:tgtEl>
                                        <p:attrNameLst>
                                          <p:attrName>style.visibility</p:attrName>
                                        </p:attrNameLst>
                                      </p:cBhvr>
                                      <p:to>
                                        <p:strVal val="hidden"/>
                                      </p:to>
                                    </p:set>
                                  </p:childTnLst>
                                </p:cTn>
                              </p:par>
                              <p:par>
                                <p:cTn id="1851" presetID="10" presetClass="exit" fill="hold" nodeType="withEffect">
                                  <p:stCondLst>
                                    <p:cond delay="0"/>
                                  </p:stCondLst>
                                  <p:childTnLst>
                                    <p:animEffect transition="out" filter="fade">
                                      <p:cBhvr additive="repl">
                                        <p:cTn id="1852" dur="500"/>
                                        <p:tgtEl>
                                          <p:spTgt spid="679"/>
                                        </p:tgtEl>
                                      </p:cBhvr>
                                    </p:animEffect>
                                    <p:set>
                                      <p:cBhvr>
                                        <p:cTn id="1853" dur="1" fill="hold">
                                          <p:stCondLst>
                                            <p:cond delay="499"/>
                                          </p:stCondLst>
                                        </p:cTn>
                                        <p:tgtEl>
                                          <p:spTgt spid="679"/>
                                        </p:tgtEl>
                                        <p:attrNameLst>
                                          <p:attrName>style.visibility</p:attrName>
                                        </p:attrNameLst>
                                      </p:cBhvr>
                                      <p:to>
                                        <p:strVal val="hidden"/>
                                      </p:to>
                                    </p:set>
                                  </p:childTnLst>
                                </p:cTn>
                              </p:par>
                              <p:par>
                                <p:cTn id="1854" presetID="10" presetClass="exit" fill="hold" nodeType="withEffect">
                                  <p:stCondLst>
                                    <p:cond delay="0"/>
                                  </p:stCondLst>
                                  <p:childTnLst>
                                    <p:animEffect transition="out" filter="fade">
                                      <p:cBhvr additive="repl">
                                        <p:cTn id="1855" dur="500"/>
                                        <p:tgtEl>
                                          <p:spTgt spid="681"/>
                                        </p:tgtEl>
                                      </p:cBhvr>
                                    </p:animEffect>
                                    <p:set>
                                      <p:cBhvr>
                                        <p:cTn id="1856" dur="1" fill="hold">
                                          <p:stCondLst>
                                            <p:cond delay="499"/>
                                          </p:stCondLst>
                                        </p:cTn>
                                        <p:tgtEl>
                                          <p:spTgt spid="681"/>
                                        </p:tgtEl>
                                        <p:attrNameLst>
                                          <p:attrName>style.visibility</p:attrName>
                                        </p:attrNameLst>
                                      </p:cBhvr>
                                      <p:to>
                                        <p:strVal val="hidden"/>
                                      </p:to>
                                    </p:set>
                                  </p:childTnLst>
                                </p:cTn>
                              </p:par>
                              <p:par>
                                <p:cTn id="1857" presetID="10" presetClass="exit" fill="hold" nodeType="withEffect">
                                  <p:stCondLst>
                                    <p:cond delay="0"/>
                                  </p:stCondLst>
                                  <p:childTnLst>
                                    <p:animEffect transition="out" filter="fade">
                                      <p:cBhvr additive="repl">
                                        <p:cTn id="1858" dur="500"/>
                                        <p:tgtEl>
                                          <p:spTgt spid="676"/>
                                        </p:tgtEl>
                                      </p:cBhvr>
                                    </p:animEffect>
                                    <p:set>
                                      <p:cBhvr>
                                        <p:cTn id="1859" dur="1" fill="hold">
                                          <p:stCondLst>
                                            <p:cond delay="499"/>
                                          </p:stCondLst>
                                        </p:cTn>
                                        <p:tgtEl>
                                          <p:spTgt spid="676"/>
                                        </p:tgtEl>
                                        <p:attrNameLst>
                                          <p:attrName>style.visibility</p:attrName>
                                        </p:attrNameLst>
                                      </p:cBhvr>
                                      <p:to>
                                        <p:strVal val="hidden"/>
                                      </p:to>
                                    </p:set>
                                  </p:childTnLst>
                                </p:cTn>
                              </p:par>
                              <p:par>
                                <p:cTn id="1860" presetID="10" presetClass="exit" fill="hold" nodeType="withEffect">
                                  <p:stCondLst>
                                    <p:cond delay="0"/>
                                  </p:stCondLst>
                                  <p:childTnLst>
                                    <p:animEffect transition="out" filter="fade">
                                      <p:cBhvr additive="repl">
                                        <p:cTn id="1861" dur="500"/>
                                        <p:tgtEl>
                                          <p:spTgt spid="675"/>
                                        </p:tgtEl>
                                      </p:cBhvr>
                                    </p:animEffect>
                                    <p:set>
                                      <p:cBhvr>
                                        <p:cTn id="1862" dur="1" fill="hold">
                                          <p:stCondLst>
                                            <p:cond delay="499"/>
                                          </p:stCondLst>
                                        </p:cTn>
                                        <p:tgtEl>
                                          <p:spTgt spid="675"/>
                                        </p:tgtEl>
                                        <p:attrNameLst>
                                          <p:attrName>style.visibility</p:attrName>
                                        </p:attrNameLst>
                                      </p:cBhvr>
                                      <p:to>
                                        <p:strVal val="hidden"/>
                                      </p:to>
                                    </p:set>
                                  </p:childTnLst>
                                </p:cTn>
                              </p:par>
                              <p:par>
                                <p:cTn id="1863" presetID="10" presetClass="exit" fill="hold" nodeType="withEffect">
                                  <p:stCondLst>
                                    <p:cond delay="0"/>
                                  </p:stCondLst>
                                  <p:childTnLst>
                                    <p:animEffect transition="out" filter="fade">
                                      <p:cBhvr additive="repl">
                                        <p:cTn id="1864" dur="500"/>
                                        <p:tgtEl>
                                          <p:spTgt spid="674"/>
                                        </p:tgtEl>
                                      </p:cBhvr>
                                    </p:animEffect>
                                    <p:set>
                                      <p:cBhvr>
                                        <p:cTn id="1865" dur="1" fill="hold">
                                          <p:stCondLst>
                                            <p:cond delay="499"/>
                                          </p:stCondLst>
                                        </p:cTn>
                                        <p:tgtEl>
                                          <p:spTgt spid="674"/>
                                        </p:tgtEl>
                                        <p:attrNameLst>
                                          <p:attrName>style.visibility</p:attrName>
                                        </p:attrNameLst>
                                      </p:cBhvr>
                                      <p:to>
                                        <p:strVal val="hidden"/>
                                      </p:to>
                                    </p:set>
                                  </p:childTnLst>
                                </p:cTn>
                              </p:par>
                              <p:par>
                                <p:cTn id="1866" presetID="10" presetClass="exit" fill="hold" nodeType="withEffect">
                                  <p:stCondLst>
                                    <p:cond delay="0"/>
                                  </p:stCondLst>
                                  <p:childTnLst>
                                    <p:animEffect transition="out" filter="fade">
                                      <p:cBhvr additive="repl">
                                        <p:cTn id="1867" dur="500"/>
                                        <p:tgtEl>
                                          <p:spTgt spid="695"/>
                                        </p:tgtEl>
                                      </p:cBhvr>
                                    </p:animEffect>
                                    <p:set>
                                      <p:cBhvr>
                                        <p:cTn id="1868" dur="1" fill="hold">
                                          <p:stCondLst>
                                            <p:cond delay="499"/>
                                          </p:stCondLst>
                                        </p:cTn>
                                        <p:tgtEl>
                                          <p:spTgt spid="695"/>
                                        </p:tgtEl>
                                        <p:attrNameLst>
                                          <p:attrName>style.visibility</p:attrName>
                                        </p:attrNameLst>
                                      </p:cBhvr>
                                      <p:to>
                                        <p:strVal val="hidden"/>
                                      </p:to>
                                    </p:set>
                                  </p:childTnLst>
                                </p:cTn>
                              </p:par>
                              <p:par>
                                <p:cTn id="1869" presetID="10" presetClass="exit" fill="hold" nodeType="withEffect">
                                  <p:stCondLst>
                                    <p:cond delay="0"/>
                                  </p:stCondLst>
                                  <p:childTnLst>
                                    <p:animEffect transition="out" filter="fade">
                                      <p:cBhvr additive="repl">
                                        <p:cTn id="1870" dur="500"/>
                                        <p:tgtEl>
                                          <p:spTgt spid="694"/>
                                        </p:tgtEl>
                                      </p:cBhvr>
                                    </p:animEffect>
                                    <p:set>
                                      <p:cBhvr>
                                        <p:cTn id="1871" dur="1" fill="hold">
                                          <p:stCondLst>
                                            <p:cond delay="499"/>
                                          </p:stCondLst>
                                        </p:cTn>
                                        <p:tgtEl>
                                          <p:spTgt spid="694"/>
                                        </p:tgtEl>
                                        <p:attrNameLst>
                                          <p:attrName>style.visibility</p:attrName>
                                        </p:attrNameLst>
                                      </p:cBhvr>
                                      <p:to>
                                        <p:strVal val="hidden"/>
                                      </p:to>
                                    </p:set>
                                  </p:childTnLst>
                                </p:cTn>
                              </p:par>
                            </p:childTnLst>
                          </p:cTn>
                        </p:par>
                      </p:childTnLst>
                    </p:cTn>
                  </p:par>
                  <p:par>
                    <p:cTn id="1872" fill="hold">
                      <p:stCondLst>
                        <p:cond delay="indefinite"/>
                      </p:stCondLst>
                      <p:childTnLst>
                        <p:par>
                          <p:cTn id="1873" fill="hold">
                            <p:stCondLst>
                              <p:cond delay="0"/>
                            </p:stCondLst>
                            <p:childTnLst>
                              <p:par>
                                <p:cTn id="1874" presetID="10" presetClass="entr" fill="hold" nodeType="clickEffect">
                                  <p:stCondLst>
                                    <p:cond delay="0"/>
                                  </p:stCondLst>
                                  <p:childTnLst>
                                    <p:set>
                                      <p:cBhvr>
                                        <p:cTn id="1875" dur="1" fill="hold">
                                          <p:stCondLst>
                                            <p:cond delay="0"/>
                                          </p:stCondLst>
                                        </p:cTn>
                                        <p:tgtEl>
                                          <p:spTgt spid="678"/>
                                        </p:tgtEl>
                                        <p:attrNameLst>
                                          <p:attrName>style.visibility</p:attrName>
                                        </p:attrNameLst>
                                      </p:cBhvr>
                                      <p:to>
                                        <p:strVal val="visible"/>
                                      </p:to>
                                    </p:set>
                                    <p:animEffect transition="in" filter="fade">
                                      <p:cBhvr additive="repl">
                                        <p:cTn id="1876" dur="500"/>
                                        <p:tgtEl>
                                          <p:spTgt spid="678"/>
                                        </p:tgtEl>
                                      </p:cBhvr>
                                    </p:animEffect>
                                  </p:childTnLst>
                                </p:cTn>
                              </p:par>
                              <p:par>
                                <p:cTn id="1877" presetID="10" presetClass="entr" fill="hold" nodeType="withEffect">
                                  <p:stCondLst>
                                    <p:cond delay="0"/>
                                  </p:stCondLst>
                                  <p:childTnLst>
                                    <p:set>
                                      <p:cBhvr>
                                        <p:cTn id="1878" dur="1" fill="hold">
                                          <p:stCondLst>
                                            <p:cond delay="0"/>
                                          </p:stCondLst>
                                        </p:cTn>
                                        <p:tgtEl>
                                          <p:spTgt spid="679"/>
                                        </p:tgtEl>
                                        <p:attrNameLst>
                                          <p:attrName>style.visibility</p:attrName>
                                        </p:attrNameLst>
                                      </p:cBhvr>
                                      <p:to>
                                        <p:strVal val="visible"/>
                                      </p:to>
                                    </p:set>
                                    <p:animEffect transition="in" filter="fade">
                                      <p:cBhvr additive="repl">
                                        <p:cTn id="1879" dur="500"/>
                                        <p:tgtEl>
                                          <p:spTgt spid="679"/>
                                        </p:tgtEl>
                                      </p:cBhvr>
                                    </p:animEffect>
                                  </p:childTnLst>
                                </p:cTn>
                              </p:par>
                              <p:par>
                                <p:cTn id="1880" presetID="10" presetClass="entr" fill="hold" nodeType="withEffect">
                                  <p:stCondLst>
                                    <p:cond delay="0"/>
                                  </p:stCondLst>
                                  <p:childTnLst>
                                    <p:set>
                                      <p:cBhvr>
                                        <p:cTn id="1881" dur="1" fill="hold">
                                          <p:stCondLst>
                                            <p:cond delay="0"/>
                                          </p:stCondLst>
                                        </p:cTn>
                                        <p:tgtEl>
                                          <p:spTgt spid="681"/>
                                        </p:tgtEl>
                                        <p:attrNameLst>
                                          <p:attrName>style.visibility</p:attrName>
                                        </p:attrNameLst>
                                      </p:cBhvr>
                                      <p:to>
                                        <p:strVal val="visible"/>
                                      </p:to>
                                    </p:set>
                                    <p:animEffect transition="in" filter="fade">
                                      <p:cBhvr additive="repl">
                                        <p:cTn id="1882" dur="500"/>
                                        <p:tgtEl>
                                          <p:spTgt spid="681"/>
                                        </p:tgtEl>
                                      </p:cBhvr>
                                    </p:animEffect>
                                  </p:childTnLst>
                                </p:cTn>
                              </p:par>
                              <p:par>
                                <p:cTn id="1883" presetID="10" presetClass="entr" fill="hold" nodeType="withEffect">
                                  <p:stCondLst>
                                    <p:cond delay="0"/>
                                  </p:stCondLst>
                                  <p:childTnLst>
                                    <p:set>
                                      <p:cBhvr>
                                        <p:cTn id="1884" dur="1" fill="hold">
                                          <p:stCondLst>
                                            <p:cond delay="0"/>
                                          </p:stCondLst>
                                        </p:cTn>
                                        <p:tgtEl>
                                          <p:spTgt spid="676"/>
                                        </p:tgtEl>
                                        <p:attrNameLst>
                                          <p:attrName>style.visibility</p:attrName>
                                        </p:attrNameLst>
                                      </p:cBhvr>
                                      <p:to>
                                        <p:strVal val="visible"/>
                                      </p:to>
                                    </p:set>
                                    <p:animEffect transition="in" filter="fade">
                                      <p:cBhvr additive="repl">
                                        <p:cTn id="1885" dur="500"/>
                                        <p:tgtEl>
                                          <p:spTgt spid="676"/>
                                        </p:tgtEl>
                                      </p:cBhvr>
                                    </p:animEffect>
                                  </p:childTnLst>
                                </p:cTn>
                              </p:par>
                              <p:par>
                                <p:cTn id="1886" presetID="10" presetClass="entr" fill="hold" nodeType="withEffect">
                                  <p:stCondLst>
                                    <p:cond delay="0"/>
                                  </p:stCondLst>
                                  <p:childTnLst>
                                    <p:set>
                                      <p:cBhvr>
                                        <p:cTn id="1887" dur="1" fill="hold">
                                          <p:stCondLst>
                                            <p:cond delay="0"/>
                                          </p:stCondLst>
                                        </p:cTn>
                                        <p:tgtEl>
                                          <p:spTgt spid="675"/>
                                        </p:tgtEl>
                                        <p:attrNameLst>
                                          <p:attrName>style.visibility</p:attrName>
                                        </p:attrNameLst>
                                      </p:cBhvr>
                                      <p:to>
                                        <p:strVal val="visible"/>
                                      </p:to>
                                    </p:set>
                                    <p:animEffect transition="in" filter="fade">
                                      <p:cBhvr additive="repl">
                                        <p:cTn id="1888" dur="500"/>
                                        <p:tgtEl>
                                          <p:spTgt spid="675"/>
                                        </p:tgtEl>
                                      </p:cBhvr>
                                    </p:animEffect>
                                  </p:childTnLst>
                                </p:cTn>
                              </p:par>
                              <p:par>
                                <p:cTn id="1889" presetID="10" presetClass="entr" fill="hold" nodeType="withEffect">
                                  <p:stCondLst>
                                    <p:cond delay="0"/>
                                  </p:stCondLst>
                                  <p:childTnLst>
                                    <p:set>
                                      <p:cBhvr>
                                        <p:cTn id="1890" dur="1" fill="hold">
                                          <p:stCondLst>
                                            <p:cond delay="0"/>
                                          </p:stCondLst>
                                        </p:cTn>
                                        <p:tgtEl>
                                          <p:spTgt spid="674"/>
                                        </p:tgtEl>
                                        <p:attrNameLst>
                                          <p:attrName>style.visibility</p:attrName>
                                        </p:attrNameLst>
                                      </p:cBhvr>
                                      <p:to>
                                        <p:strVal val="visible"/>
                                      </p:to>
                                    </p:set>
                                    <p:animEffect transition="in" filter="fade">
                                      <p:cBhvr additive="repl">
                                        <p:cTn id="1891" dur="500"/>
                                        <p:tgtEl>
                                          <p:spTgt spid="674"/>
                                        </p:tgtEl>
                                      </p:cBhvr>
                                    </p:animEffect>
                                  </p:childTnLst>
                                </p:cTn>
                              </p:par>
                              <p:par>
                                <p:cTn id="1892" presetID="10" presetClass="entr" fill="hold" nodeType="withEffect">
                                  <p:stCondLst>
                                    <p:cond delay="0"/>
                                  </p:stCondLst>
                                  <p:childTnLst>
                                    <p:set>
                                      <p:cBhvr>
                                        <p:cTn id="1893" dur="1" fill="hold">
                                          <p:stCondLst>
                                            <p:cond delay="0"/>
                                          </p:stCondLst>
                                        </p:cTn>
                                        <p:tgtEl>
                                          <p:spTgt spid="695"/>
                                        </p:tgtEl>
                                        <p:attrNameLst>
                                          <p:attrName>style.visibility</p:attrName>
                                        </p:attrNameLst>
                                      </p:cBhvr>
                                      <p:to>
                                        <p:strVal val="visible"/>
                                      </p:to>
                                    </p:set>
                                    <p:animEffect transition="in" filter="fade">
                                      <p:cBhvr additive="repl">
                                        <p:cTn id="1894" dur="500"/>
                                        <p:tgtEl>
                                          <p:spTgt spid="695"/>
                                        </p:tgtEl>
                                      </p:cBhvr>
                                    </p:animEffect>
                                  </p:childTnLst>
                                </p:cTn>
                              </p:par>
                              <p:par>
                                <p:cTn id="1895" presetID="10" presetClass="entr" fill="hold" nodeType="withEffect">
                                  <p:stCondLst>
                                    <p:cond delay="0"/>
                                  </p:stCondLst>
                                  <p:childTnLst>
                                    <p:set>
                                      <p:cBhvr>
                                        <p:cTn id="1896" dur="1" fill="hold">
                                          <p:stCondLst>
                                            <p:cond delay="0"/>
                                          </p:stCondLst>
                                        </p:cTn>
                                        <p:tgtEl>
                                          <p:spTgt spid="694"/>
                                        </p:tgtEl>
                                        <p:attrNameLst>
                                          <p:attrName>style.visibility</p:attrName>
                                        </p:attrNameLst>
                                      </p:cBhvr>
                                      <p:to>
                                        <p:strVal val="visible"/>
                                      </p:to>
                                    </p:set>
                                    <p:animEffect transition="in" filter="fade">
                                      <p:cBhvr additive="repl">
                                        <p:cTn id="1897" dur="500"/>
                                        <p:tgtEl>
                                          <p:spTgt spid="694"/>
                                        </p:tgtEl>
                                      </p:cBhvr>
                                    </p:animEffect>
                                  </p:childTnLst>
                                </p:cTn>
                              </p:par>
                              <p:par>
                                <p:cTn id="1898" presetID="10" presetClass="entr" fill="hold" nodeType="withEffect">
                                  <p:stCondLst>
                                    <p:cond delay="0"/>
                                  </p:stCondLst>
                                  <p:childTnLst>
                                    <p:set>
                                      <p:cBhvr>
                                        <p:cTn id="1899" dur="1" fill="hold">
                                          <p:stCondLst>
                                            <p:cond delay="0"/>
                                          </p:stCondLst>
                                        </p:cTn>
                                        <p:tgtEl>
                                          <p:spTgt spid="696"/>
                                        </p:tgtEl>
                                        <p:attrNameLst>
                                          <p:attrName>style.visibility</p:attrName>
                                        </p:attrNameLst>
                                      </p:cBhvr>
                                      <p:to>
                                        <p:strVal val="visible"/>
                                      </p:to>
                                    </p:set>
                                    <p:animEffect transition="in" filter="fade">
                                      <p:cBhvr additive="repl">
                                        <p:cTn id="1900" dur="500"/>
                                        <p:tgtEl>
                                          <p:spTgt spid="696"/>
                                        </p:tgtEl>
                                      </p:cBhvr>
                                    </p:animEffect>
                                  </p:childTnLst>
                                </p:cTn>
                              </p:par>
                            </p:childTnLst>
                          </p:cTn>
                        </p:par>
                      </p:childTnLst>
                    </p:cTn>
                  </p:par>
                  <p:par>
                    <p:cTn id="1901" fill="hold">
                      <p:stCondLst>
                        <p:cond delay="indefinite"/>
                      </p:stCondLst>
                      <p:childTnLst>
                        <p:par>
                          <p:cTn id="1902" fill="hold">
                            <p:stCondLst>
                              <p:cond delay="0"/>
                            </p:stCondLst>
                            <p:childTnLst>
                              <p:par>
                                <p:cTn id="1903" presetID="10" presetClass="entr" fill="hold" nodeType="clickEffect">
                                  <p:stCondLst>
                                    <p:cond delay="0"/>
                                  </p:stCondLst>
                                  <p:childTnLst>
                                    <p:set>
                                      <p:cBhvr>
                                        <p:cTn id="1904" dur="1" fill="hold">
                                          <p:stCondLst>
                                            <p:cond delay="0"/>
                                          </p:stCondLst>
                                        </p:cTn>
                                        <p:tgtEl>
                                          <p:spTgt spid="717"/>
                                        </p:tgtEl>
                                        <p:attrNameLst>
                                          <p:attrName>style.visibility</p:attrName>
                                        </p:attrNameLst>
                                      </p:cBhvr>
                                      <p:to>
                                        <p:strVal val="visible"/>
                                      </p:to>
                                    </p:set>
                                    <p:animEffect transition="in" filter="fade">
                                      <p:cBhvr additive="repl">
                                        <p:cTn id="1905" dur="500"/>
                                        <p:tgtEl>
                                          <p:spTgt spid="717"/>
                                        </p:tgtEl>
                                      </p:cBhvr>
                                    </p:animEffect>
                                  </p:childTnLst>
                                </p:cTn>
                              </p:par>
                            </p:childTnLst>
                          </p:cTn>
                        </p:par>
                      </p:childTnLst>
                    </p:cTn>
                  </p:par>
                  <p:par>
                    <p:cTn id="1906" fill="hold">
                      <p:stCondLst>
                        <p:cond delay="indefinite"/>
                      </p:stCondLst>
                      <p:childTnLst>
                        <p:par>
                          <p:cTn id="1907" fill="hold">
                            <p:stCondLst>
                              <p:cond delay="0"/>
                            </p:stCondLst>
                            <p:childTnLst>
                              <p:par>
                                <p:cTn id="1908" presetID="42" presetClass="path" fill="hold" nodeType="clickEffect">
                                  <p:stCondLst>
                                    <p:cond delay="0"/>
                                  </p:stCondLst>
                                  <p:childTnLst>
                                    <p:animMotion origin="layout" path="M 5E-006 0 L 0.00105 0.11204 E">
                                      <p:cBhvr>
                                        <p:cTn id="1909" dur="2000" fill="hold"/>
                                        <p:tgtEl>
                                          <p:spTgt spid="717"/>
                                        </p:tgtEl>
                                        <p:attrNameLst>
                                          <p:attrName>ppt_x</p:attrName>
                                          <p:attrName>ppt_y</p:attrName>
                                        </p:attrNameLst>
                                      </p:cBhvr>
                                    </p:animMotion>
                                  </p:childTnLst>
                                </p:cTn>
                              </p:par>
                              <p:par>
                                <p:cTn id="1910" presetID="10" presetClass="exit" fill="hold" nodeType="withEffect">
                                  <p:stCondLst>
                                    <p:cond delay="0"/>
                                  </p:stCondLst>
                                  <p:childTnLst>
                                    <p:animEffect transition="out" filter="fade">
                                      <p:cBhvr additive="repl">
                                        <p:cTn id="1911" dur="500"/>
                                        <p:tgtEl>
                                          <p:spTgt spid="678"/>
                                        </p:tgtEl>
                                      </p:cBhvr>
                                    </p:animEffect>
                                    <p:set>
                                      <p:cBhvr>
                                        <p:cTn id="1912" dur="1" fill="hold">
                                          <p:stCondLst>
                                            <p:cond delay="499"/>
                                          </p:stCondLst>
                                        </p:cTn>
                                        <p:tgtEl>
                                          <p:spTgt spid="678"/>
                                        </p:tgtEl>
                                        <p:attrNameLst>
                                          <p:attrName>style.visibility</p:attrName>
                                        </p:attrNameLst>
                                      </p:cBhvr>
                                      <p:to>
                                        <p:strVal val="hidden"/>
                                      </p:to>
                                    </p:set>
                                  </p:childTnLst>
                                </p:cTn>
                              </p:par>
                              <p:par>
                                <p:cTn id="1913" presetID="10" presetClass="exit" fill="hold" nodeType="withEffect">
                                  <p:stCondLst>
                                    <p:cond delay="0"/>
                                  </p:stCondLst>
                                  <p:childTnLst>
                                    <p:animEffect transition="out" filter="fade">
                                      <p:cBhvr additive="repl">
                                        <p:cTn id="1914" dur="500"/>
                                        <p:tgtEl>
                                          <p:spTgt spid="679"/>
                                        </p:tgtEl>
                                      </p:cBhvr>
                                    </p:animEffect>
                                    <p:set>
                                      <p:cBhvr>
                                        <p:cTn id="1915" dur="1" fill="hold">
                                          <p:stCondLst>
                                            <p:cond delay="499"/>
                                          </p:stCondLst>
                                        </p:cTn>
                                        <p:tgtEl>
                                          <p:spTgt spid="679"/>
                                        </p:tgtEl>
                                        <p:attrNameLst>
                                          <p:attrName>style.visibility</p:attrName>
                                        </p:attrNameLst>
                                      </p:cBhvr>
                                      <p:to>
                                        <p:strVal val="hidden"/>
                                      </p:to>
                                    </p:set>
                                  </p:childTnLst>
                                </p:cTn>
                              </p:par>
                              <p:par>
                                <p:cTn id="1916" presetID="10" presetClass="exit" fill="hold" nodeType="withEffect">
                                  <p:stCondLst>
                                    <p:cond delay="0"/>
                                  </p:stCondLst>
                                  <p:childTnLst>
                                    <p:animEffect transition="out" filter="fade">
                                      <p:cBhvr additive="repl">
                                        <p:cTn id="1917" dur="500"/>
                                        <p:tgtEl>
                                          <p:spTgt spid="681"/>
                                        </p:tgtEl>
                                      </p:cBhvr>
                                    </p:animEffect>
                                    <p:set>
                                      <p:cBhvr>
                                        <p:cTn id="1918" dur="1" fill="hold">
                                          <p:stCondLst>
                                            <p:cond delay="499"/>
                                          </p:stCondLst>
                                        </p:cTn>
                                        <p:tgtEl>
                                          <p:spTgt spid="681"/>
                                        </p:tgtEl>
                                        <p:attrNameLst>
                                          <p:attrName>style.visibility</p:attrName>
                                        </p:attrNameLst>
                                      </p:cBhvr>
                                      <p:to>
                                        <p:strVal val="hidden"/>
                                      </p:to>
                                    </p:set>
                                  </p:childTnLst>
                                </p:cTn>
                              </p:par>
                              <p:par>
                                <p:cTn id="1919" presetID="10" presetClass="exit" fill="hold" nodeType="withEffect">
                                  <p:stCondLst>
                                    <p:cond delay="0"/>
                                  </p:stCondLst>
                                  <p:childTnLst>
                                    <p:animEffect transition="out" filter="fade">
                                      <p:cBhvr additive="repl">
                                        <p:cTn id="1920" dur="500"/>
                                        <p:tgtEl>
                                          <p:spTgt spid="676"/>
                                        </p:tgtEl>
                                      </p:cBhvr>
                                    </p:animEffect>
                                    <p:set>
                                      <p:cBhvr>
                                        <p:cTn id="1921" dur="1" fill="hold">
                                          <p:stCondLst>
                                            <p:cond delay="499"/>
                                          </p:stCondLst>
                                        </p:cTn>
                                        <p:tgtEl>
                                          <p:spTgt spid="676"/>
                                        </p:tgtEl>
                                        <p:attrNameLst>
                                          <p:attrName>style.visibility</p:attrName>
                                        </p:attrNameLst>
                                      </p:cBhvr>
                                      <p:to>
                                        <p:strVal val="hidden"/>
                                      </p:to>
                                    </p:set>
                                  </p:childTnLst>
                                </p:cTn>
                              </p:par>
                              <p:par>
                                <p:cTn id="1922" presetID="10" presetClass="exit" fill="hold" nodeType="withEffect">
                                  <p:stCondLst>
                                    <p:cond delay="0"/>
                                  </p:stCondLst>
                                  <p:childTnLst>
                                    <p:animEffect transition="out" filter="fade">
                                      <p:cBhvr additive="repl">
                                        <p:cTn id="1923" dur="500"/>
                                        <p:tgtEl>
                                          <p:spTgt spid="675"/>
                                        </p:tgtEl>
                                      </p:cBhvr>
                                    </p:animEffect>
                                    <p:set>
                                      <p:cBhvr>
                                        <p:cTn id="1924" dur="1" fill="hold">
                                          <p:stCondLst>
                                            <p:cond delay="499"/>
                                          </p:stCondLst>
                                        </p:cTn>
                                        <p:tgtEl>
                                          <p:spTgt spid="675"/>
                                        </p:tgtEl>
                                        <p:attrNameLst>
                                          <p:attrName>style.visibility</p:attrName>
                                        </p:attrNameLst>
                                      </p:cBhvr>
                                      <p:to>
                                        <p:strVal val="hidden"/>
                                      </p:to>
                                    </p:set>
                                  </p:childTnLst>
                                </p:cTn>
                              </p:par>
                              <p:par>
                                <p:cTn id="1925" presetID="10" presetClass="exit" fill="hold" nodeType="withEffect">
                                  <p:stCondLst>
                                    <p:cond delay="0"/>
                                  </p:stCondLst>
                                  <p:childTnLst>
                                    <p:animEffect transition="out" filter="fade">
                                      <p:cBhvr additive="repl">
                                        <p:cTn id="1926" dur="500"/>
                                        <p:tgtEl>
                                          <p:spTgt spid="674"/>
                                        </p:tgtEl>
                                      </p:cBhvr>
                                    </p:animEffect>
                                    <p:set>
                                      <p:cBhvr>
                                        <p:cTn id="1927" dur="1" fill="hold">
                                          <p:stCondLst>
                                            <p:cond delay="499"/>
                                          </p:stCondLst>
                                        </p:cTn>
                                        <p:tgtEl>
                                          <p:spTgt spid="674"/>
                                        </p:tgtEl>
                                        <p:attrNameLst>
                                          <p:attrName>style.visibility</p:attrName>
                                        </p:attrNameLst>
                                      </p:cBhvr>
                                      <p:to>
                                        <p:strVal val="hidden"/>
                                      </p:to>
                                    </p:set>
                                  </p:childTnLst>
                                </p:cTn>
                              </p:par>
                              <p:par>
                                <p:cTn id="1928" presetID="10" presetClass="exit" fill="hold" nodeType="withEffect">
                                  <p:stCondLst>
                                    <p:cond delay="0"/>
                                  </p:stCondLst>
                                  <p:childTnLst>
                                    <p:animEffect transition="out" filter="fade">
                                      <p:cBhvr additive="repl">
                                        <p:cTn id="1929" dur="500"/>
                                        <p:tgtEl>
                                          <p:spTgt spid="695"/>
                                        </p:tgtEl>
                                      </p:cBhvr>
                                    </p:animEffect>
                                    <p:set>
                                      <p:cBhvr>
                                        <p:cTn id="1930" dur="1" fill="hold">
                                          <p:stCondLst>
                                            <p:cond delay="499"/>
                                          </p:stCondLst>
                                        </p:cTn>
                                        <p:tgtEl>
                                          <p:spTgt spid="695"/>
                                        </p:tgtEl>
                                        <p:attrNameLst>
                                          <p:attrName>style.visibility</p:attrName>
                                        </p:attrNameLst>
                                      </p:cBhvr>
                                      <p:to>
                                        <p:strVal val="hidden"/>
                                      </p:to>
                                    </p:set>
                                  </p:childTnLst>
                                </p:cTn>
                              </p:par>
                              <p:par>
                                <p:cTn id="1931" presetID="10" presetClass="exit" fill="hold" nodeType="withEffect">
                                  <p:stCondLst>
                                    <p:cond delay="0"/>
                                  </p:stCondLst>
                                  <p:childTnLst>
                                    <p:animEffect transition="out" filter="fade">
                                      <p:cBhvr additive="repl">
                                        <p:cTn id="1932" dur="500"/>
                                        <p:tgtEl>
                                          <p:spTgt spid="694"/>
                                        </p:tgtEl>
                                      </p:cBhvr>
                                    </p:animEffect>
                                    <p:set>
                                      <p:cBhvr>
                                        <p:cTn id="1933" dur="1" fill="hold">
                                          <p:stCondLst>
                                            <p:cond delay="499"/>
                                          </p:stCondLst>
                                        </p:cTn>
                                        <p:tgtEl>
                                          <p:spTgt spid="694"/>
                                        </p:tgtEl>
                                        <p:attrNameLst>
                                          <p:attrName>style.visibility</p:attrName>
                                        </p:attrNameLst>
                                      </p:cBhvr>
                                      <p:to>
                                        <p:strVal val="hidden"/>
                                      </p:to>
                                    </p:set>
                                  </p:childTnLst>
                                </p:cTn>
                              </p:par>
                              <p:par>
                                <p:cTn id="1934" presetID="10" presetClass="exit" fill="hold" nodeType="withEffect">
                                  <p:stCondLst>
                                    <p:cond delay="0"/>
                                  </p:stCondLst>
                                  <p:childTnLst>
                                    <p:animEffect transition="out" filter="fade">
                                      <p:cBhvr additive="repl">
                                        <p:cTn id="1935" dur="500"/>
                                        <p:tgtEl>
                                          <p:spTgt spid="696"/>
                                        </p:tgtEl>
                                      </p:cBhvr>
                                    </p:animEffect>
                                    <p:set>
                                      <p:cBhvr>
                                        <p:cTn id="1936" dur="1" fill="hold">
                                          <p:stCondLst>
                                            <p:cond delay="499"/>
                                          </p:stCondLst>
                                        </p:cTn>
                                        <p:tgtEl>
                                          <p:spTgt spid="696"/>
                                        </p:tgtEl>
                                        <p:attrNameLst>
                                          <p:attrName>style.visibility</p:attrName>
                                        </p:attrNameLst>
                                      </p:cBhvr>
                                      <p:to>
                                        <p:strVal val="hidden"/>
                                      </p:to>
                                    </p:set>
                                  </p:childTnLst>
                                </p:cTn>
                              </p:par>
                            </p:childTnLst>
                          </p:cTn>
                        </p:par>
                        <p:par>
                          <p:cTn id="1937" fill="hold">
                            <p:stCondLst>
                              <p:cond delay="2000"/>
                            </p:stCondLst>
                            <p:childTnLst>
                              <p:par>
                                <p:cTn id="1938" presetID="10" presetClass="entr" fill="hold" nodeType="afterEffect">
                                  <p:stCondLst>
                                    <p:cond delay="0"/>
                                  </p:stCondLst>
                                  <p:childTnLst>
                                    <p:set>
                                      <p:cBhvr>
                                        <p:cTn id="1939" dur="1" fill="hold">
                                          <p:stCondLst>
                                            <p:cond delay="0"/>
                                          </p:stCondLst>
                                        </p:cTn>
                                        <p:tgtEl>
                                          <p:spTgt spid="718"/>
                                        </p:tgtEl>
                                        <p:attrNameLst>
                                          <p:attrName>style.visibility</p:attrName>
                                        </p:attrNameLst>
                                      </p:cBhvr>
                                      <p:to>
                                        <p:strVal val="visible"/>
                                      </p:to>
                                    </p:set>
                                    <p:animEffect transition="in" filter="fade">
                                      <p:cBhvr additive="repl">
                                        <p:cTn id="1940" dur="500"/>
                                        <p:tgtEl>
                                          <p:spTgt spid="718"/>
                                        </p:tgtEl>
                                      </p:cBhvr>
                                    </p:animEffect>
                                  </p:childTnLst>
                                </p:cTn>
                              </p:par>
                              <p:par>
                                <p:cTn id="1941" presetID="10" presetClass="exit" fill="hold" nodeType="withEffect">
                                  <p:stCondLst>
                                    <p:cond delay="0"/>
                                  </p:stCondLst>
                                  <p:childTnLst>
                                    <p:animEffect transition="out" filter="fade">
                                      <p:cBhvr additive="repl">
                                        <p:cTn id="1942" dur="500"/>
                                        <p:tgtEl>
                                          <p:spTgt spid="716"/>
                                        </p:tgtEl>
                                      </p:cBhvr>
                                    </p:animEffect>
                                    <p:set>
                                      <p:cBhvr>
                                        <p:cTn id="1943" dur="1" fill="hold">
                                          <p:stCondLst>
                                            <p:cond delay="499"/>
                                          </p:stCondLst>
                                        </p:cTn>
                                        <p:tgtEl>
                                          <p:spTgt spid="716"/>
                                        </p:tgtEl>
                                        <p:attrNameLst>
                                          <p:attrName>style.visibility</p:attrName>
                                        </p:attrNameLst>
                                      </p:cBhvr>
                                      <p:to>
                                        <p:strVal val="hidden"/>
                                      </p:to>
                                    </p:set>
                                  </p:childTnLst>
                                </p:cTn>
                              </p:par>
                              <p:par>
                                <p:cTn id="1944" presetID="10" presetClass="exit" fill="hold" nodeType="withEffect">
                                  <p:stCondLst>
                                    <p:cond delay="0"/>
                                  </p:stCondLst>
                                  <p:childTnLst>
                                    <p:animEffect transition="out" filter="fade">
                                      <p:cBhvr additive="repl">
                                        <p:cTn id="1945" dur="500"/>
                                        <p:tgtEl>
                                          <p:spTgt spid="717"/>
                                        </p:tgtEl>
                                      </p:cBhvr>
                                    </p:animEffect>
                                    <p:set>
                                      <p:cBhvr>
                                        <p:cTn id="1946" dur="1" fill="hold">
                                          <p:stCondLst>
                                            <p:cond delay="499"/>
                                          </p:stCondLst>
                                        </p:cTn>
                                        <p:tgtEl>
                                          <p:spTgt spid="717"/>
                                        </p:tgtEl>
                                        <p:attrNameLst>
                                          <p:attrName>style.visibility</p:attrName>
                                        </p:attrNameLst>
                                      </p:cBhvr>
                                      <p:to>
                                        <p:strVal val="hidden"/>
                                      </p:to>
                                    </p:set>
                                  </p:childTnLst>
                                </p:cTn>
                              </p:par>
                            </p:childTnLst>
                          </p:cTn>
                        </p:par>
                      </p:childTnLst>
                    </p:cTn>
                  </p:par>
                  <p:par>
                    <p:cTn id="1947" fill="hold">
                      <p:stCondLst>
                        <p:cond delay="indefinite"/>
                      </p:stCondLst>
                      <p:childTnLst>
                        <p:par>
                          <p:cTn id="1948" fill="hold">
                            <p:stCondLst>
                              <p:cond delay="0"/>
                            </p:stCondLst>
                            <p:childTnLst>
                              <p:par>
                                <p:cTn id="1949" presetID="42" presetClass="path" fill="hold" nodeType="clickEffect">
                                  <p:stCondLst>
                                    <p:cond delay="0"/>
                                  </p:stCondLst>
                                  <p:childTnLst>
                                    <p:animMotion origin="layout" path="M 5E-006 2.96296E-006 L 5E-006 0.11412 E">
                                      <p:cBhvr>
                                        <p:cTn id="1950" dur="2000" fill="hold"/>
                                        <p:tgtEl>
                                          <p:spTgt spid="718"/>
                                        </p:tgtEl>
                                        <p:attrNameLst>
                                          <p:attrName>ppt_x</p:attrName>
                                          <p:attrName>ppt_y</p:attrName>
                                        </p:attrNameLst>
                                      </p:cBhvr>
                                    </p:animMotion>
                                  </p:childTnLst>
                                </p:cTn>
                              </p:par>
                              <p:par>
                                <p:cTn id="1951" presetID="10" presetClass="exit" fill="hold" nodeType="withEffect">
                                  <p:stCondLst>
                                    <p:cond delay="0"/>
                                  </p:stCondLst>
                                  <p:childTnLst>
                                    <p:animEffect transition="out" filter="fade">
                                      <p:cBhvr additive="repl">
                                        <p:cTn id="1952" dur="500"/>
                                        <p:tgtEl>
                                          <p:spTgt spid="647"/>
                                        </p:tgtEl>
                                      </p:cBhvr>
                                    </p:animEffect>
                                    <p:set>
                                      <p:cBhvr>
                                        <p:cTn id="1953" dur="1" fill="hold">
                                          <p:stCondLst>
                                            <p:cond delay="499"/>
                                          </p:stCondLst>
                                        </p:cTn>
                                        <p:tgtEl>
                                          <p:spTgt spid="647"/>
                                        </p:tgtEl>
                                        <p:attrNameLst>
                                          <p:attrName>style.visibility</p:attrName>
                                        </p:attrNameLst>
                                      </p:cBhvr>
                                      <p:to>
                                        <p:strVal val="hidden"/>
                                      </p:to>
                                    </p:set>
                                  </p:childTnLst>
                                </p:cTn>
                              </p:par>
                              <p:par>
                                <p:cTn id="1954" presetID="10" presetClass="exit" fill="hold" nodeType="withEffect">
                                  <p:stCondLst>
                                    <p:cond delay="0"/>
                                  </p:stCondLst>
                                  <p:childTnLst>
                                    <p:animEffect transition="out" filter="fade">
                                      <p:cBhvr additive="repl">
                                        <p:cTn id="1955" dur="500"/>
                                        <p:tgtEl>
                                          <p:spTgt spid="646"/>
                                        </p:tgtEl>
                                      </p:cBhvr>
                                    </p:animEffect>
                                    <p:set>
                                      <p:cBhvr>
                                        <p:cTn id="1956" dur="1" fill="hold">
                                          <p:stCondLst>
                                            <p:cond delay="499"/>
                                          </p:stCondLst>
                                        </p:cTn>
                                        <p:tgtEl>
                                          <p:spTgt spid="646"/>
                                        </p:tgtEl>
                                        <p:attrNameLst>
                                          <p:attrName>style.visibility</p:attrName>
                                        </p:attrNameLst>
                                      </p:cBhvr>
                                      <p:to>
                                        <p:strVal val="hidden"/>
                                      </p:to>
                                    </p:set>
                                  </p:childTnLst>
                                </p:cTn>
                              </p:par>
                              <p:par>
                                <p:cTn id="1957" presetID="10" presetClass="exit" fill="hold" nodeType="withEffect">
                                  <p:stCondLst>
                                    <p:cond delay="0"/>
                                  </p:stCondLst>
                                  <p:childTnLst>
                                    <p:animEffect transition="out" filter="fade">
                                      <p:cBhvr additive="repl">
                                        <p:cTn id="1958" dur="500"/>
                                        <p:tgtEl>
                                          <p:spTgt spid="671"/>
                                        </p:tgtEl>
                                      </p:cBhvr>
                                    </p:animEffect>
                                    <p:set>
                                      <p:cBhvr>
                                        <p:cTn id="1959" dur="1" fill="hold">
                                          <p:stCondLst>
                                            <p:cond delay="499"/>
                                          </p:stCondLst>
                                        </p:cTn>
                                        <p:tgtEl>
                                          <p:spTgt spid="671"/>
                                        </p:tgtEl>
                                        <p:attrNameLst>
                                          <p:attrName>style.visibility</p:attrName>
                                        </p:attrNameLst>
                                      </p:cBhvr>
                                      <p:to>
                                        <p:strVal val="hidden"/>
                                      </p:to>
                                    </p:set>
                                  </p:childTnLst>
                                </p:cTn>
                              </p:par>
                              <p:par>
                                <p:cTn id="1960" presetID="10" presetClass="exit" fill="hold" nodeType="withEffect">
                                  <p:stCondLst>
                                    <p:cond delay="0"/>
                                  </p:stCondLst>
                                  <p:childTnLst>
                                    <p:animEffect transition="out" filter="fade">
                                      <p:cBhvr additive="repl">
                                        <p:cTn id="1961" dur="500"/>
                                        <p:tgtEl>
                                          <p:spTgt spid="672"/>
                                        </p:tgtEl>
                                      </p:cBhvr>
                                    </p:animEffect>
                                    <p:set>
                                      <p:cBhvr>
                                        <p:cTn id="1962" dur="1" fill="hold">
                                          <p:stCondLst>
                                            <p:cond delay="499"/>
                                          </p:stCondLst>
                                        </p:cTn>
                                        <p:tgtEl>
                                          <p:spTgt spid="672"/>
                                        </p:tgtEl>
                                        <p:attrNameLst>
                                          <p:attrName>style.visibility</p:attrName>
                                        </p:attrNameLst>
                                      </p:cBhvr>
                                      <p:to>
                                        <p:strVal val="hidden"/>
                                      </p:to>
                                    </p:set>
                                  </p:childTnLst>
                                </p:cTn>
                              </p:par>
                              <p:par>
                                <p:cTn id="1963" presetID="10" presetClass="exit" fill="hold" nodeType="withEffect">
                                  <p:stCondLst>
                                    <p:cond delay="0"/>
                                  </p:stCondLst>
                                  <p:childTnLst>
                                    <p:animEffect transition="out" filter="fade">
                                      <p:cBhvr additive="repl">
                                        <p:cTn id="1964" dur="500"/>
                                        <p:tgtEl>
                                          <p:spTgt spid="673"/>
                                        </p:tgtEl>
                                      </p:cBhvr>
                                    </p:animEffect>
                                    <p:set>
                                      <p:cBhvr>
                                        <p:cTn id="1965" dur="1" fill="hold">
                                          <p:stCondLst>
                                            <p:cond delay="499"/>
                                          </p:stCondLst>
                                        </p:cTn>
                                        <p:tgtEl>
                                          <p:spTgt spid="673"/>
                                        </p:tgtEl>
                                        <p:attrNameLst>
                                          <p:attrName>style.visibility</p:attrName>
                                        </p:attrNameLst>
                                      </p:cBhvr>
                                      <p:to>
                                        <p:strVal val="hidden"/>
                                      </p:to>
                                    </p:set>
                                  </p:childTnLst>
                                </p:cTn>
                              </p:par>
                              <p:par>
                                <p:cTn id="1966" presetID="10" presetClass="exit" fill="hold" nodeType="withEffect">
                                  <p:stCondLst>
                                    <p:cond delay="0"/>
                                  </p:stCondLst>
                                  <p:childTnLst>
                                    <p:animEffect transition="out" filter="fade">
                                      <p:cBhvr additive="repl">
                                        <p:cTn id="1967" dur="500"/>
                                        <p:tgtEl>
                                          <p:spTgt spid="669"/>
                                        </p:tgtEl>
                                      </p:cBhvr>
                                    </p:animEffect>
                                    <p:set>
                                      <p:cBhvr>
                                        <p:cTn id="1968" dur="1" fill="hold">
                                          <p:stCondLst>
                                            <p:cond delay="499"/>
                                          </p:stCondLst>
                                        </p:cTn>
                                        <p:tgtEl>
                                          <p:spTgt spid="669"/>
                                        </p:tgtEl>
                                        <p:attrNameLst>
                                          <p:attrName>style.visibility</p:attrName>
                                        </p:attrNameLst>
                                      </p:cBhvr>
                                      <p:to>
                                        <p:strVal val="hidden"/>
                                      </p:to>
                                    </p:set>
                                  </p:childTnLst>
                                </p:cTn>
                              </p:par>
                              <p:par>
                                <p:cTn id="1969" presetID="10" presetClass="exit" fill="hold" nodeType="withEffect">
                                  <p:stCondLst>
                                    <p:cond delay="0"/>
                                  </p:stCondLst>
                                  <p:childTnLst>
                                    <p:animEffect transition="out" filter="fade">
                                      <p:cBhvr additive="repl">
                                        <p:cTn id="1970" dur="500"/>
                                        <p:tgtEl>
                                          <p:spTgt spid="668"/>
                                        </p:tgtEl>
                                      </p:cBhvr>
                                    </p:animEffect>
                                    <p:set>
                                      <p:cBhvr>
                                        <p:cTn id="1971" dur="1" fill="hold">
                                          <p:stCondLst>
                                            <p:cond delay="499"/>
                                          </p:stCondLst>
                                        </p:cTn>
                                        <p:tgtEl>
                                          <p:spTgt spid="668"/>
                                        </p:tgtEl>
                                        <p:attrNameLst>
                                          <p:attrName>style.visibility</p:attrName>
                                        </p:attrNameLst>
                                      </p:cBhvr>
                                      <p:to>
                                        <p:strVal val="hidden"/>
                                      </p:to>
                                    </p:set>
                                  </p:childTnLst>
                                </p:cTn>
                              </p:par>
                              <p:par>
                                <p:cTn id="1972" presetID="10" presetClass="exit" fill="hold" nodeType="withEffect">
                                  <p:stCondLst>
                                    <p:cond delay="0"/>
                                  </p:stCondLst>
                                  <p:childTnLst>
                                    <p:animEffect transition="out" filter="fade">
                                      <p:cBhvr additive="repl">
                                        <p:cTn id="1973" dur="500"/>
                                        <p:tgtEl>
                                          <p:spTgt spid="667"/>
                                        </p:tgtEl>
                                      </p:cBhvr>
                                    </p:animEffect>
                                    <p:set>
                                      <p:cBhvr>
                                        <p:cTn id="1974" dur="1" fill="hold">
                                          <p:stCondLst>
                                            <p:cond delay="499"/>
                                          </p:stCondLst>
                                        </p:cTn>
                                        <p:tgtEl>
                                          <p:spTgt spid="667"/>
                                        </p:tgtEl>
                                        <p:attrNameLst>
                                          <p:attrName>style.visibility</p:attrName>
                                        </p:attrNameLst>
                                      </p:cBhvr>
                                      <p:to>
                                        <p:strVal val="hidden"/>
                                      </p:to>
                                    </p:set>
                                  </p:childTnLst>
                                </p:cTn>
                              </p:par>
                              <p:par>
                                <p:cTn id="1975" presetID="10" presetClass="exit" fill="hold" nodeType="withEffect">
                                  <p:stCondLst>
                                    <p:cond delay="0"/>
                                  </p:stCondLst>
                                  <p:childTnLst>
                                    <p:animEffect transition="out" filter="fade">
                                      <p:cBhvr additive="repl">
                                        <p:cTn id="1976" dur="500"/>
                                        <p:tgtEl>
                                          <p:spTgt spid="687"/>
                                        </p:tgtEl>
                                      </p:cBhvr>
                                    </p:animEffect>
                                    <p:set>
                                      <p:cBhvr>
                                        <p:cTn id="1977" dur="1" fill="hold">
                                          <p:stCondLst>
                                            <p:cond delay="499"/>
                                          </p:stCondLst>
                                        </p:cTn>
                                        <p:tgtEl>
                                          <p:spTgt spid="687"/>
                                        </p:tgtEl>
                                        <p:attrNameLst>
                                          <p:attrName>style.visibility</p:attrName>
                                        </p:attrNameLst>
                                      </p:cBhvr>
                                      <p:to>
                                        <p:strVal val="hidden"/>
                                      </p:to>
                                    </p:set>
                                  </p:childTnLst>
                                </p:cTn>
                              </p:par>
                            </p:childTnLst>
                          </p:cTn>
                        </p:par>
                        <p:par>
                          <p:cTn id="1978" fill="hold">
                            <p:stCondLst>
                              <p:cond delay="2000"/>
                            </p:stCondLst>
                            <p:childTnLst>
                              <p:par>
                                <p:cTn id="1979" presetID="10" presetClass="exit" fill="hold" nodeType="afterEffect">
                                  <p:stCondLst>
                                    <p:cond delay="0"/>
                                  </p:stCondLst>
                                  <p:childTnLst>
                                    <p:animEffect transition="out" filter="fade">
                                      <p:cBhvr additive="repl">
                                        <p:cTn id="1980" dur="500"/>
                                        <p:tgtEl>
                                          <p:spTgt spid="718"/>
                                        </p:tgtEl>
                                      </p:cBhvr>
                                    </p:animEffect>
                                    <p:set>
                                      <p:cBhvr>
                                        <p:cTn id="1981" dur="1" fill="hold">
                                          <p:stCondLst>
                                            <p:cond delay="499"/>
                                          </p:stCondLst>
                                        </p:cTn>
                                        <p:tgtEl>
                                          <p:spTgt spid="718"/>
                                        </p:tgtEl>
                                        <p:attrNameLst>
                                          <p:attrName>style.visibility</p:attrName>
                                        </p:attrNameLst>
                                      </p:cBhvr>
                                      <p:to>
                                        <p:strVal val="hidden"/>
                                      </p:to>
                                    </p:set>
                                  </p:childTnLst>
                                </p:cTn>
                              </p:par>
                              <p:par>
                                <p:cTn id="1982" presetID="10" presetClass="entr" fill="hold" nodeType="withEffect">
                                  <p:stCondLst>
                                    <p:cond delay="0"/>
                                  </p:stCondLst>
                                  <p:childTnLst>
                                    <p:set>
                                      <p:cBhvr>
                                        <p:cTn id="1983" dur="1" fill="hold">
                                          <p:stCondLst>
                                            <p:cond delay="0"/>
                                          </p:stCondLst>
                                        </p:cTn>
                                        <p:tgtEl>
                                          <p:spTgt spid="719"/>
                                        </p:tgtEl>
                                        <p:attrNameLst>
                                          <p:attrName>style.visibility</p:attrName>
                                        </p:attrNameLst>
                                      </p:cBhvr>
                                      <p:to>
                                        <p:strVal val="visible"/>
                                      </p:to>
                                    </p:set>
                                    <p:animEffect transition="in" filter="fade">
                                      <p:cBhvr additive="repl">
                                        <p:cTn id="1984" dur="500"/>
                                        <p:tgtEl>
                                          <p:spTgt spid="719"/>
                                        </p:tgtEl>
                                      </p:cBhvr>
                                    </p:animEffect>
                                  </p:childTnLst>
                                </p:cTn>
                              </p:par>
                              <p:par>
                                <p:cTn id="1985" presetID="10" presetClass="exit" fill="hold" nodeType="withEffect">
                                  <p:stCondLst>
                                    <p:cond delay="0"/>
                                  </p:stCondLst>
                                  <p:childTnLst>
                                    <p:animEffect transition="out" filter="fade">
                                      <p:cBhvr additive="repl">
                                        <p:cTn id="1986" dur="500"/>
                                        <p:tgtEl>
                                          <p:spTgt spid="723"/>
                                        </p:tgtEl>
                                      </p:cBhvr>
                                    </p:animEffect>
                                    <p:set>
                                      <p:cBhvr>
                                        <p:cTn id="1987" dur="1" fill="hold">
                                          <p:stCondLst>
                                            <p:cond delay="499"/>
                                          </p:stCondLst>
                                        </p:cTn>
                                        <p:tgtEl>
                                          <p:spTgt spid="723"/>
                                        </p:tgtEl>
                                        <p:attrNameLst>
                                          <p:attrName>style.visibility</p:attrName>
                                        </p:attrNameLst>
                                      </p:cBhvr>
                                      <p:to>
                                        <p:strVal val="hidden"/>
                                      </p:to>
                                    </p:set>
                                  </p:childTnLst>
                                </p:cTn>
                              </p:par>
                            </p:childTnLst>
                          </p:cTn>
                        </p:par>
                      </p:childTnLst>
                    </p:cTn>
                  </p:par>
                  <p:par>
                    <p:cTn id="1988" fill="hold">
                      <p:stCondLst>
                        <p:cond delay="indefinite"/>
                      </p:stCondLst>
                      <p:childTnLst>
                        <p:par>
                          <p:cTn id="1989" fill="hold">
                            <p:stCondLst>
                              <p:cond delay="0"/>
                            </p:stCondLst>
                            <p:childTnLst>
                              <p:par>
                                <p:cTn id="1990" presetID="10" presetClass="exit" fill="hold" nodeType="clickEffect">
                                  <p:stCondLst>
                                    <p:cond delay="0"/>
                                  </p:stCondLst>
                                  <p:childTnLst>
                                    <p:animEffect transition="out" filter="fade">
                                      <p:cBhvr additive="repl">
                                        <p:cTn id="1991" dur="500"/>
                                        <p:tgtEl>
                                          <p:spTgt spid="640"/>
                                        </p:tgtEl>
                                      </p:cBhvr>
                                    </p:animEffect>
                                    <p:set>
                                      <p:cBhvr>
                                        <p:cTn id="1992" dur="1" fill="hold">
                                          <p:stCondLst>
                                            <p:cond delay="499"/>
                                          </p:stCondLst>
                                        </p:cTn>
                                        <p:tgtEl>
                                          <p:spTgt spid="640"/>
                                        </p:tgtEl>
                                        <p:attrNameLst>
                                          <p:attrName>style.visibility</p:attrName>
                                        </p:attrNameLst>
                                      </p:cBhvr>
                                      <p:to>
                                        <p:strVal val="hidden"/>
                                      </p:to>
                                    </p:set>
                                  </p:childTnLst>
                                </p:cTn>
                              </p:par>
                              <p:par>
                                <p:cTn id="1993" presetID="10" presetClass="exit" fill="hold" nodeType="withEffect">
                                  <p:stCondLst>
                                    <p:cond delay="0"/>
                                  </p:stCondLst>
                                  <p:childTnLst>
                                    <p:animEffect transition="out" filter="fade">
                                      <p:cBhvr additive="repl">
                                        <p:cTn id="1994" dur="500"/>
                                        <p:tgtEl>
                                          <p:spTgt spid="641"/>
                                        </p:tgtEl>
                                      </p:cBhvr>
                                    </p:animEffect>
                                    <p:set>
                                      <p:cBhvr>
                                        <p:cTn id="1995" dur="1" fill="hold">
                                          <p:stCondLst>
                                            <p:cond delay="499"/>
                                          </p:stCondLst>
                                        </p:cTn>
                                        <p:tgtEl>
                                          <p:spTgt spid="641"/>
                                        </p:tgtEl>
                                        <p:attrNameLst>
                                          <p:attrName>style.visibility</p:attrName>
                                        </p:attrNameLst>
                                      </p:cBhvr>
                                      <p:to>
                                        <p:strVal val="hidden"/>
                                      </p:to>
                                    </p:set>
                                  </p:childTnLst>
                                </p:cTn>
                              </p:par>
                              <p:par>
                                <p:cTn id="1996" presetID="10" presetClass="exit" fill="hold" nodeType="withEffect">
                                  <p:stCondLst>
                                    <p:cond delay="0"/>
                                  </p:stCondLst>
                                  <p:childTnLst>
                                    <p:animEffect transition="out" filter="fade">
                                      <p:cBhvr additive="repl">
                                        <p:cTn id="1997" dur="500"/>
                                        <p:tgtEl>
                                          <p:spTgt spid="660"/>
                                        </p:tgtEl>
                                      </p:cBhvr>
                                    </p:animEffect>
                                    <p:set>
                                      <p:cBhvr>
                                        <p:cTn id="1998" dur="1" fill="hold">
                                          <p:stCondLst>
                                            <p:cond delay="499"/>
                                          </p:stCondLst>
                                        </p:cTn>
                                        <p:tgtEl>
                                          <p:spTgt spid="660"/>
                                        </p:tgtEl>
                                        <p:attrNameLst>
                                          <p:attrName>style.visibility</p:attrName>
                                        </p:attrNameLst>
                                      </p:cBhvr>
                                      <p:to>
                                        <p:strVal val="hidden"/>
                                      </p:to>
                                    </p:set>
                                  </p:childTnLst>
                                </p:cTn>
                              </p:par>
                              <p:par>
                                <p:cTn id="1999" presetID="10" presetClass="exit" fill="hold" nodeType="withEffect">
                                  <p:stCondLst>
                                    <p:cond delay="0"/>
                                  </p:stCondLst>
                                  <p:childTnLst>
                                    <p:animEffect transition="out" filter="fade">
                                      <p:cBhvr additive="repl">
                                        <p:cTn id="2000" dur="500"/>
                                        <p:tgtEl>
                                          <p:spTgt spid="661"/>
                                        </p:tgtEl>
                                      </p:cBhvr>
                                    </p:animEffect>
                                    <p:set>
                                      <p:cBhvr>
                                        <p:cTn id="2001" dur="1" fill="hold">
                                          <p:stCondLst>
                                            <p:cond delay="499"/>
                                          </p:stCondLst>
                                        </p:cTn>
                                        <p:tgtEl>
                                          <p:spTgt spid="661"/>
                                        </p:tgtEl>
                                        <p:attrNameLst>
                                          <p:attrName>style.visibility</p:attrName>
                                        </p:attrNameLst>
                                      </p:cBhvr>
                                      <p:to>
                                        <p:strVal val="hidden"/>
                                      </p:to>
                                    </p:set>
                                  </p:childTnLst>
                                </p:cTn>
                              </p:par>
                              <p:par>
                                <p:cTn id="2002" presetID="10" presetClass="exit" fill="hold" nodeType="withEffect">
                                  <p:stCondLst>
                                    <p:cond delay="0"/>
                                  </p:stCondLst>
                                  <p:childTnLst>
                                    <p:animEffect transition="out" filter="fade">
                                      <p:cBhvr additive="repl">
                                        <p:cTn id="2003" dur="500"/>
                                        <p:tgtEl>
                                          <p:spTgt spid="662"/>
                                        </p:tgtEl>
                                      </p:cBhvr>
                                    </p:animEffect>
                                    <p:set>
                                      <p:cBhvr>
                                        <p:cTn id="2004" dur="1" fill="hold">
                                          <p:stCondLst>
                                            <p:cond delay="499"/>
                                          </p:stCondLst>
                                        </p:cTn>
                                        <p:tgtEl>
                                          <p:spTgt spid="662"/>
                                        </p:tgtEl>
                                        <p:attrNameLst>
                                          <p:attrName>style.visibility</p:attrName>
                                        </p:attrNameLst>
                                      </p:cBhvr>
                                      <p:to>
                                        <p:strVal val="hidden"/>
                                      </p:to>
                                    </p:set>
                                  </p:childTnLst>
                                </p:cTn>
                              </p:par>
                              <p:par>
                                <p:cTn id="2005" presetID="10" presetClass="exit" fill="hold" nodeType="withEffect">
                                  <p:stCondLst>
                                    <p:cond delay="0"/>
                                  </p:stCondLst>
                                  <p:childTnLst>
                                    <p:animEffect transition="out" filter="fade">
                                      <p:cBhvr additive="repl">
                                        <p:cTn id="2006" dur="500"/>
                                        <p:tgtEl>
                                          <p:spTgt spid="666"/>
                                        </p:tgtEl>
                                      </p:cBhvr>
                                    </p:animEffect>
                                    <p:set>
                                      <p:cBhvr>
                                        <p:cTn id="2007" dur="1" fill="hold">
                                          <p:stCondLst>
                                            <p:cond delay="499"/>
                                          </p:stCondLst>
                                        </p:cTn>
                                        <p:tgtEl>
                                          <p:spTgt spid="666"/>
                                        </p:tgtEl>
                                        <p:attrNameLst>
                                          <p:attrName>style.visibility</p:attrName>
                                        </p:attrNameLst>
                                      </p:cBhvr>
                                      <p:to>
                                        <p:strVal val="hidden"/>
                                      </p:to>
                                    </p:set>
                                  </p:childTnLst>
                                </p:cTn>
                              </p:par>
                              <p:par>
                                <p:cTn id="2008" presetID="10" presetClass="exit" fill="hold" nodeType="withEffect">
                                  <p:stCondLst>
                                    <p:cond delay="0"/>
                                  </p:stCondLst>
                                  <p:childTnLst>
                                    <p:animEffect transition="out" filter="fade">
                                      <p:cBhvr additive="repl">
                                        <p:cTn id="2009" dur="500"/>
                                        <p:tgtEl>
                                          <p:spTgt spid="665"/>
                                        </p:tgtEl>
                                      </p:cBhvr>
                                    </p:animEffect>
                                    <p:set>
                                      <p:cBhvr>
                                        <p:cTn id="2010" dur="1" fill="hold">
                                          <p:stCondLst>
                                            <p:cond delay="499"/>
                                          </p:stCondLst>
                                        </p:cTn>
                                        <p:tgtEl>
                                          <p:spTgt spid="665"/>
                                        </p:tgtEl>
                                        <p:attrNameLst>
                                          <p:attrName>style.visibility</p:attrName>
                                        </p:attrNameLst>
                                      </p:cBhvr>
                                      <p:to>
                                        <p:strVal val="hidden"/>
                                      </p:to>
                                    </p:set>
                                  </p:childTnLst>
                                </p:cTn>
                              </p:par>
                              <p:par>
                                <p:cTn id="2011" presetID="10" presetClass="exit" fill="hold" nodeType="withEffect">
                                  <p:stCondLst>
                                    <p:cond delay="0"/>
                                  </p:stCondLst>
                                  <p:childTnLst>
                                    <p:animEffect transition="out" filter="fade">
                                      <p:cBhvr additive="repl">
                                        <p:cTn id="2012" dur="500"/>
                                        <p:tgtEl>
                                          <p:spTgt spid="664"/>
                                        </p:tgtEl>
                                      </p:cBhvr>
                                    </p:animEffect>
                                    <p:set>
                                      <p:cBhvr>
                                        <p:cTn id="2013" dur="1" fill="hold">
                                          <p:stCondLst>
                                            <p:cond delay="499"/>
                                          </p:stCondLst>
                                        </p:cTn>
                                        <p:tgtEl>
                                          <p:spTgt spid="664"/>
                                        </p:tgtEl>
                                        <p:attrNameLst>
                                          <p:attrName>style.visibility</p:attrName>
                                        </p:attrNameLst>
                                      </p:cBhvr>
                                      <p:to>
                                        <p:strVal val="hidden"/>
                                      </p:to>
                                    </p:set>
                                  </p:childTnLst>
                                </p:cTn>
                              </p:par>
                              <p:par>
                                <p:cTn id="2014" presetID="10" presetClass="exit" fill="hold" nodeType="withEffect">
                                  <p:stCondLst>
                                    <p:cond delay="0"/>
                                  </p:stCondLst>
                                  <p:childTnLst>
                                    <p:animEffect transition="out" filter="fade">
                                      <p:cBhvr additive="repl">
                                        <p:cTn id="2015" dur="500"/>
                                        <p:tgtEl>
                                          <p:spTgt spid="692"/>
                                        </p:tgtEl>
                                      </p:cBhvr>
                                    </p:animEffect>
                                    <p:set>
                                      <p:cBhvr>
                                        <p:cTn id="2016" dur="1" fill="hold">
                                          <p:stCondLst>
                                            <p:cond delay="499"/>
                                          </p:stCondLst>
                                        </p:cTn>
                                        <p:tgtEl>
                                          <p:spTgt spid="692"/>
                                        </p:tgtEl>
                                        <p:attrNameLst>
                                          <p:attrName>style.visibility</p:attrName>
                                        </p:attrNameLst>
                                      </p:cBhvr>
                                      <p:to>
                                        <p:strVal val="hidden"/>
                                      </p:to>
                                    </p:set>
                                  </p:childTnLst>
                                </p:cTn>
                              </p:par>
                              <p:par>
                                <p:cTn id="2017" presetID="42" presetClass="path" fill="hold" nodeType="withEffect">
                                  <p:stCondLst>
                                    <p:cond delay="0"/>
                                  </p:stCondLst>
                                  <p:childTnLst>
                                    <p:animMotion origin="layout" path="M -8.33333E-007 2.59259E-006 L -0.00052 0.11365 E">
                                      <p:cBhvr>
                                        <p:cTn id="2018" dur="2000" fill="hold"/>
                                        <p:tgtEl>
                                          <p:spTgt spid="719"/>
                                        </p:tgtEl>
                                        <p:attrNameLst>
                                          <p:attrName>ppt_x</p:attrName>
                                          <p:attrName>ppt_y</p:attrName>
                                        </p:attrNameLst>
                                      </p:cBhvr>
                                    </p:animMotion>
                                  </p:childTnLst>
                                </p:cTn>
                              </p:par>
                            </p:childTnLst>
                          </p:cTn>
                        </p:par>
                        <p:par>
                          <p:cTn id="2019" fill="hold">
                            <p:stCondLst>
                              <p:cond delay="2000"/>
                            </p:stCondLst>
                            <p:childTnLst>
                              <p:par>
                                <p:cTn id="2020" presetID="10" presetClass="exit" fill="hold" nodeType="afterEffect">
                                  <p:stCondLst>
                                    <p:cond delay="0"/>
                                  </p:stCondLst>
                                  <p:childTnLst>
                                    <p:animEffect transition="out" filter="fade">
                                      <p:cBhvr additive="repl">
                                        <p:cTn id="2021" dur="500"/>
                                        <p:tgtEl>
                                          <p:spTgt spid="712"/>
                                        </p:tgtEl>
                                      </p:cBhvr>
                                    </p:animEffect>
                                    <p:set>
                                      <p:cBhvr>
                                        <p:cTn id="2022" dur="1" fill="hold">
                                          <p:stCondLst>
                                            <p:cond delay="499"/>
                                          </p:stCondLst>
                                        </p:cTn>
                                        <p:tgtEl>
                                          <p:spTgt spid="712"/>
                                        </p:tgtEl>
                                        <p:attrNameLst>
                                          <p:attrName>style.visibility</p:attrName>
                                        </p:attrNameLst>
                                      </p:cBhvr>
                                      <p:to>
                                        <p:strVal val="hidden"/>
                                      </p:to>
                                    </p:set>
                                  </p:childTnLst>
                                </p:cTn>
                              </p:par>
                              <p:par>
                                <p:cTn id="2023" presetID="10" presetClass="exit" fill="hold" nodeType="withEffect">
                                  <p:stCondLst>
                                    <p:cond delay="0"/>
                                  </p:stCondLst>
                                  <p:childTnLst>
                                    <p:animEffect transition="out" filter="fade">
                                      <p:cBhvr additive="repl">
                                        <p:cTn id="2024" dur="500"/>
                                        <p:tgtEl>
                                          <p:spTgt spid="719"/>
                                        </p:tgtEl>
                                      </p:cBhvr>
                                    </p:animEffect>
                                    <p:set>
                                      <p:cBhvr>
                                        <p:cTn id="2025" dur="1" fill="hold">
                                          <p:stCondLst>
                                            <p:cond delay="499"/>
                                          </p:stCondLst>
                                        </p:cTn>
                                        <p:tgtEl>
                                          <p:spTgt spid="719"/>
                                        </p:tgtEl>
                                        <p:attrNameLst>
                                          <p:attrName>style.visibility</p:attrName>
                                        </p:attrNameLst>
                                      </p:cBhvr>
                                      <p:to>
                                        <p:strVal val="hidden"/>
                                      </p:to>
                                    </p:set>
                                  </p:childTnLst>
                                </p:cTn>
                              </p:par>
                              <p:par>
                                <p:cTn id="2026" presetID="10" presetClass="entr" fill="hold" nodeType="withEffect">
                                  <p:stCondLst>
                                    <p:cond delay="0"/>
                                  </p:stCondLst>
                                  <p:childTnLst>
                                    <p:set>
                                      <p:cBhvr>
                                        <p:cTn id="2027" dur="1" fill="hold">
                                          <p:stCondLst>
                                            <p:cond delay="0"/>
                                          </p:stCondLst>
                                        </p:cTn>
                                        <p:tgtEl>
                                          <p:spTgt spid="720"/>
                                        </p:tgtEl>
                                        <p:attrNameLst>
                                          <p:attrName>style.visibility</p:attrName>
                                        </p:attrNameLst>
                                      </p:cBhvr>
                                      <p:to>
                                        <p:strVal val="visible"/>
                                      </p:to>
                                    </p:set>
                                    <p:animEffect transition="in" filter="fade">
                                      <p:cBhvr additive="repl">
                                        <p:cTn id="2028" dur="500"/>
                                        <p:tgtEl>
                                          <p:spTgt spid="720"/>
                                        </p:tgtEl>
                                      </p:cBhvr>
                                    </p:animEffect>
                                  </p:childTnLst>
                                </p:cTn>
                              </p:par>
                            </p:childTnLst>
                          </p:cTn>
                        </p:par>
                      </p:childTnLst>
                    </p:cTn>
                  </p:par>
                  <p:par>
                    <p:cTn id="2029" fill="hold">
                      <p:stCondLst>
                        <p:cond delay="indefinite"/>
                      </p:stCondLst>
                      <p:childTnLst>
                        <p:par>
                          <p:cTn id="2030" fill="hold">
                            <p:stCondLst>
                              <p:cond delay="0"/>
                            </p:stCondLst>
                            <p:childTnLst>
                              <p:par>
                                <p:cTn id="2031" presetID="10" presetClass="exit" fill="hold" nodeType="clickEffect">
                                  <p:stCondLst>
                                    <p:cond delay="0"/>
                                  </p:stCondLst>
                                  <p:childTnLst>
                                    <p:animEffect transition="out" filter="fade">
                                      <p:cBhvr additive="repl">
                                        <p:cTn id="2032" dur="500"/>
                                        <p:tgtEl>
                                          <p:spTgt spid="645"/>
                                        </p:tgtEl>
                                      </p:cBhvr>
                                    </p:animEffect>
                                    <p:set>
                                      <p:cBhvr>
                                        <p:cTn id="2033" dur="1" fill="hold">
                                          <p:stCondLst>
                                            <p:cond delay="499"/>
                                          </p:stCondLst>
                                        </p:cTn>
                                        <p:tgtEl>
                                          <p:spTgt spid="645"/>
                                        </p:tgtEl>
                                        <p:attrNameLst>
                                          <p:attrName>style.visibility</p:attrName>
                                        </p:attrNameLst>
                                      </p:cBhvr>
                                      <p:to>
                                        <p:strVal val="hidden"/>
                                      </p:to>
                                    </p:set>
                                  </p:childTnLst>
                                </p:cTn>
                              </p:par>
                              <p:par>
                                <p:cTn id="2034" presetID="10" presetClass="exit" fill="hold" nodeType="withEffect">
                                  <p:stCondLst>
                                    <p:cond delay="0"/>
                                  </p:stCondLst>
                                  <p:childTnLst>
                                    <p:animEffect transition="out" filter="fade">
                                      <p:cBhvr additive="repl">
                                        <p:cTn id="2035" dur="500"/>
                                        <p:tgtEl>
                                          <p:spTgt spid="638"/>
                                        </p:tgtEl>
                                      </p:cBhvr>
                                    </p:animEffect>
                                    <p:set>
                                      <p:cBhvr>
                                        <p:cTn id="2036" dur="1" fill="hold">
                                          <p:stCondLst>
                                            <p:cond delay="499"/>
                                          </p:stCondLst>
                                        </p:cTn>
                                        <p:tgtEl>
                                          <p:spTgt spid="638"/>
                                        </p:tgtEl>
                                        <p:attrNameLst>
                                          <p:attrName>style.visibility</p:attrName>
                                        </p:attrNameLst>
                                      </p:cBhvr>
                                      <p:to>
                                        <p:strVal val="hidden"/>
                                      </p:to>
                                    </p:set>
                                  </p:childTnLst>
                                </p:cTn>
                              </p:par>
                              <p:par>
                                <p:cTn id="2037" presetID="10" presetClass="exit" fill="hold" nodeType="withEffect">
                                  <p:stCondLst>
                                    <p:cond delay="0"/>
                                  </p:stCondLst>
                                  <p:childTnLst>
                                    <p:animEffect transition="out" filter="fade">
                                      <p:cBhvr additive="repl">
                                        <p:cTn id="2038" dur="500"/>
                                        <p:tgtEl>
                                          <p:spTgt spid="657"/>
                                        </p:tgtEl>
                                      </p:cBhvr>
                                    </p:animEffect>
                                    <p:set>
                                      <p:cBhvr>
                                        <p:cTn id="2039" dur="1" fill="hold">
                                          <p:stCondLst>
                                            <p:cond delay="499"/>
                                          </p:stCondLst>
                                        </p:cTn>
                                        <p:tgtEl>
                                          <p:spTgt spid="657"/>
                                        </p:tgtEl>
                                        <p:attrNameLst>
                                          <p:attrName>style.visibility</p:attrName>
                                        </p:attrNameLst>
                                      </p:cBhvr>
                                      <p:to>
                                        <p:strVal val="hidden"/>
                                      </p:to>
                                    </p:set>
                                  </p:childTnLst>
                                </p:cTn>
                              </p:par>
                              <p:par>
                                <p:cTn id="2040" presetID="10" presetClass="exit" fill="hold" nodeType="withEffect">
                                  <p:stCondLst>
                                    <p:cond delay="0"/>
                                  </p:stCondLst>
                                  <p:childTnLst>
                                    <p:animEffect transition="out" filter="fade">
                                      <p:cBhvr additive="repl">
                                        <p:cTn id="2041" dur="500"/>
                                        <p:tgtEl>
                                          <p:spTgt spid="658"/>
                                        </p:tgtEl>
                                      </p:cBhvr>
                                    </p:animEffect>
                                    <p:set>
                                      <p:cBhvr>
                                        <p:cTn id="2042" dur="1" fill="hold">
                                          <p:stCondLst>
                                            <p:cond delay="499"/>
                                          </p:stCondLst>
                                        </p:cTn>
                                        <p:tgtEl>
                                          <p:spTgt spid="658"/>
                                        </p:tgtEl>
                                        <p:attrNameLst>
                                          <p:attrName>style.visibility</p:attrName>
                                        </p:attrNameLst>
                                      </p:cBhvr>
                                      <p:to>
                                        <p:strVal val="hidden"/>
                                      </p:to>
                                    </p:set>
                                  </p:childTnLst>
                                </p:cTn>
                              </p:par>
                              <p:par>
                                <p:cTn id="2043" presetID="10" presetClass="exit" fill="hold" nodeType="withEffect">
                                  <p:stCondLst>
                                    <p:cond delay="0"/>
                                  </p:stCondLst>
                                  <p:childTnLst>
                                    <p:animEffect transition="out" filter="fade">
                                      <p:cBhvr additive="repl">
                                        <p:cTn id="2044" dur="500"/>
                                        <p:tgtEl>
                                          <p:spTgt spid="659"/>
                                        </p:tgtEl>
                                      </p:cBhvr>
                                    </p:animEffect>
                                    <p:set>
                                      <p:cBhvr>
                                        <p:cTn id="2045" dur="1" fill="hold">
                                          <p:stCondLst>
                                            <p:cond delay="499"/>
                                          </p:stCondLst>
                                        </p:cTn>
                                        <p:tgtEl>
                                          <p:spTgt spid="659"/>
                                        </p:tgtEl>
                                        <p:attrNameLst>
                                          <p:attrName>style.visibility</p:attrName>
                                        </p:attrNameLst>
                                      </p:cBhvr>
                                      <p:to>
                                        <p:strVal val="hidden"/>
                                      </p:to>
                                    </p:set>
                                  </p:childTnLst>
                                </p:cTn>
                              </p:par>
                              <p:par>
                                <p:cTn id="2046" presetID="10" presetClass="exit" fill="hold" nodeType="withEffect">
                                  <p:stCondLst>
                                    <p:cond delay="0"/>
                                  </p:stCondLst>
                                  <p:childTnLst>
                                    <p:animEffect transition="out" filter="fade">
                                      <p:cBhvr additive="repl">
                                        <p:cTn id="2047" dur="500"/>
                                        <p:tgtEl>
                                          <p:spTgt spid="652"/>
                                        </p:tgtEl>
                                      </p:cBhvr>
                                    </p:animEffect>
                                    <p:set>
                                      <p:cBhvr>
                                        <p:cTn id="2048" dur="1" fill="hold">
                                          <p:stCondLst>
                                            <p:cond delay="499"/>
                                          </p:stCondLst>
                                        </p:cTn>
                                        <p:tgtEl>
                                          <p:spTgt spid="652"/>
                                        </p:tgtEl>
                                        <p:attrNameLst>
                                          <p:attrName>style.visibility</p:attrName>
                                        </p:attrNameLst>
                                      </p:cBhvr>
                                      <p:to>
                                        <p:strVal val="hidden"/>
                                      </p:to>
                                    </p:set>
                                  </p:childTnLst>
                                </p:cTn>
                              </p:par>
                              <p:par>
                                <p:cTn id="2049" presetID="10" presetClass="exit" fill="hold" nodeType="withEffect">
                                  <p:stCondLst>
                                    <p:cond delay="0"/>
                                  </p:stCondLst>
                                  <p:childTnLst>
                                    <p:animEffect transition="out" filter="fade">
                                      <p:cBhvr additive="repl">
                                        <p:cTn id="2050" dur="500"/>
                                        <p:tgtEl>
                                          <p:spTgt spid="654"/>
                                        </p:tgtEl>
                                      </p:cBhvr>
                                    </p:animEffect>
                                    <p:set>
                                      <p:cBhvr>
                                        <p:cTn id="2051" dur="1" fill="hold">
                                          <p:stCondLst>
                                            <p:cond delay="499"/>
                                          </p:stCondLst>
                                        </p:cTn>
                                        <p:tgtEl>
                                          <p:spTgt spid="654"/>
                                        </p:tgtEl>
                                        <p:attrNameLst>
                                          <p:attrName>style.visibility</p:attrName>
                                        </p:attrNameLst>
                                      </p:cBhvr>
                                      <p:to>
                                        <p:strVal val="hidden"/>
                                      </p:to>
                                    </p:set>
                                  </p:childTnLst>
                                </p:cTn>
                              </p:par>
                              <p:par>
                                <p:cTn id="2052" presetID="10" presetClass="exit" fill="hold" nodeType="withEffect">
                                  <p:stCondLst>
                                    <p:cond delay="0"/>
                                  </p:stCondLst>
                                  <p:childTnLst>
                                    <p:animEffect transition="out" filter="fade">
                                      <p:cBhvr additive="repl">
                                        <p:cTn id="2053" dur="500"/>
                                        <p:tgtEl>
                                          <p:spTgt spid="655"/>
                                        </p:tgtEl>
                                      </p:cBhvr>
                                    </p:animEffect>
                                    <p:set>
                                      <p:cBhvr>
                                        <p:cTn id="2054" dur="1" fill="hold">
                                          <p:stCondLst>
                                            <p:cond delay="499"/>
                                          </p:stCondLst>
                                        </p:cTn>
                                        <p:tgtEl>
                                          <p:spTgt spid="655"/>
                                        </p:tgtEl>
                                        <p:attrNameLst>
                                          <p:attrName>style.visibility</p:attrName>
                                        </p:attrNameLst>
                                      </p:cBhvr>
                                      <p:to>
                                        <p:strVal val="hidden"/>
                                      </p:to>
                                    </p:set>
                                  </p:childTnLst>
                                </p:cTn>
                              </p:par>
                              <p:par>
                                <p:cTn id="2055" presetID="10" presetClass="exit" fill="hold" nodeType="withEffect">
                                  <p:stCondLst>
                                    <p:cond delay="0"/>
                                  </p:stCondLst>
                                  <p:childTnLst>
                                    <p:animEffect transition="out" filter="fade">
                                      <p:cBhvr additive="repl">
                                        <p:cTn id="2056" dur="500"/>
                                        <p:tgtEl>
                                          <p:spTgt spid="704"/>
                                        </p:tgtEl>
                                      </p:cBhvr>
                                    </p:animEffect>
                                    <p:set>
                                      <p:cBhvr>
                                        <p:cTn id="2057" dur="1" fill="hold">
                                          <p:stCondLst>
                                            <p:cond delay="499"/>
                                          </p:stCondLst>
                                        </p:cTn>
                                        <p:tgtEl>
                                          <p:spTgt spid="704"/>
                                        </p:tgtEl>
                                        <p:attrNameLst>
                                          <p:attrName>style.visibility</p:attrName>
                                        </p:attrNameLst>
                                      </p:cBhvr>
                                      <p:to>
                                        <p:strVal val="hidden"/>
                                      </p:to>
                                    </p:set>
                                  </p:childTnLst>
                                </p:cTn>
                              </p:par>
                              <p:par>
                                <p:cTn id="2058" presetID="42" presetClass="path" fill="hold" nodeType="withEffect">
                                  <p:stCondLst>
                                    <p:cond delay="0"/>
                                  </p:stCondLst>
                                  <p:childTnLst>
                                    <p:animMotion origin="layout" path="M -8.33333E-007 -3.7037E-007 L -8.33333E-007 0.11157 E">
                                      <p:cBhvr>
                                        <p:cTn id="2059" dur="2000" fill="hold"/>
                                        <p:tgtEl>
                                          <p:spTgt spid="720"/>
                                        </p:tgtEl>
                                        <p:attrNameLst>
                                          <p:attrName>ppt_x</p:attrName>
                                          <p:attrName>ppt_y</p:attrName>
                                        </p:attrNameLst>
                                      </p:cBhvr>
                                    </p:animMotion>
                                  </p:childTnLst>
                                </p:cTn>
                              </p:par>
                            </p:childTnLst>
                          </p:cTn>
                        </p:par>
                        <p:par>
                          <p:cTn id="2060" fill="hold">
                            <p:stCondLst>
                              <p:cond delay="2000"/>
                            </p:stCondLst>
                            <p:childTnLst>
                              <p:par>
                                <p:cTn id="2061" presetID="10" presetClass="exit" fill="hold" nodeType="afterEffect">
                                  <p:stCondLst>
                                    <p:cond delay="0"/>
                                  </p:stCondLst>
                                  <p:childTnLst>
                                    <p:animEffect transition="out" filter="fade">
                                      <p:cBhvr additive="repl">
                                        <p:cTn id="2062" dur="500"/>
                                        <p:tgtEl>
                                          <p:spTgt spid="703"/>
                                        </p:tgtEl>
                                      </p:cBhvr>
                                    </p:animEffect>
                                    <p:set>
                                      <p:cBhvr>
                                        <p:cTn id="2063" dur="1" fill="hold">
                                          <p:stCondLst>
                                            <p:cond delay="499"/>
                                          </p:stCondLst>
                                        </p:cTn>
                                        <p:tgtEl>
                                          <p:spTgt spid="703"/>
                                        </p:tgtEl>
                                        <p:attrNameLst>
                                          <p:attrName>style.visibility</p:attrName>
                                        </p:attrNameLst>
                                      </p:cBhvr>
                                      <p:to>
                                        <p:strVal val="hidden"/>
                                      </p:to>
                                    </p:set>
                                  </p:childTnLst>
                                </p:cTn>
                              </p:par>
                              <p:par>
                                <p:cTn id="2064" presetID="10" presetClass="exit" fill="hold" nodeType="withEffect">
                                  <p:stCondLst>
                                    <p:cond delay="0"/>
                                  </p:stCondLst>
                                  <p:childTnLst>
                                    <p:animEffect transition="out" filter="fade">
                                      <p:cBhvr additive="repl">
                                        <p:cTn id="2065" dur="500"/>
                                        <p:tgtEl>
                                          <p:spTgt spid="720"/>
                                        </p:tgtEl>
                                      </p:cBhvr>
                                    </p:animEffect>
                                    <p:set>
                                      <p:cBhvr>
                                        <p:cTn id="2066" dur="1" fill="hold">
                                          <p:stCondLst>
                                            <p:cond delay="499"/>
                                          </p:stCondLst>
                                        </p:cTn>
                                        <p:tgtEl>
                                          <p:spTgt spid="720"/>
                                        </p:tgtEl>
                                        <p:attrNameLst>
                                          <p:attrName>style.visibility</p:attrName>
                                        </p:attrNameLst>
                                      </p:cBhvr>
                                      <p:to>
                                        <p:strVal val="hidden"/>
                                      </p:to>
                                    </p:set>
                                  </p:childTnLst>
                                </p:cTn>
                              </p:par>
                              <p:par>
                                <p:cTn id="2067" presetID="10" presetClass="entr" fill="hold" nodeType="withEffect">
                                  <p:stCondLst>
                                    <p:cond delay="0"/>
                                  </p:stCondLst>
                                  <p:childTnLst>
                                    <p:set>
                                      <p:cBhvr>
                                        <p:cTn id="2068" dur="1" fill="hold">
                                          <p:stCondLst>
                                            <p:cond delay="0"/>
                                          </p:stCondLst>
                                        </p:cTn>
                                        <p:tgtEl>
                                          <p:spTgt spid="721"/>
                                        </p:tgtEl>
                                        <p:attrNameLst>
                                          <p:attrName>style.visibility</p:attrName>
                                        </p:attrNameLst>
                                      </p:cBhvr>
                                      <p:to>
                                        <p:strVal val="visible"/>
                                      </p:to>
                                    </p:set>
                                    <p:animEffect transition="in" filter="fade">
                                      <p:cBhvr additive="repl">
                                        <p:cTn id="2069" dur="500"/>
                                        <p:tgtEl>
                                          <p:spTgt spid="721"/>
                                        </p:tgtEl>
                                      </p:cBhvr>
                                    </p:animEffect>
                                  </p:childTnLst>
                                </p:cTn>
                              </p:par>
                            </p:childTnLst>
                          </p:cTn>
                        </p:par>
                      </p:childTnLst>
                    </p:cTn>
                  </p:par>
                  <p:par>
                    <p:cTn id="2070" fill="hold">
                      <p:stCondLst>
                        <p:cond delay="indefinite"/>
                      </p:stCondLst>
                      <p:childTnLst>
                        <p:par>
                          <p:cTn id="2071" fill="hold">
                            <p:stCondLst>
                              <p:cond delay="0"/>
                            </p:stCondLst>
                            <p:childTnLst>
                              <p:par>
                                <p:cTn id="2072" presetID="10" presetClass="exit" fill="hold" nodeType="clickEffect">
                                  <p:stCondLst>
                                    <p:cond delay="0"/>
                                  </p:stCondLst>
                                  <p:childTnLst>
                                    <p:animEffect transition="out" filter="fade">
                                      <p:cBhvr additive="repl">
                                        <p:cTn id="2073" dur="500"/>
                                        <p:tgtEl>
                                          <p:spTgt spid="639"/>
                                        </p:tgtEl>
                                      </p:cBhvr>
                                    </p:animEffect>
                                    <p:set>
                                      <p:cBhvr>
                                        <p:cTn id="2074" dur="1" fill="hold">
                                          <p:stCondLst>
                                            <p:cond delay="499"/>
                                          </p:stCondLst>
                                        </p:cTn>
                                        <p:tgtEl>
                                          <p:spTgt spid="639"/>
                                        </p:tgtEl>
                                        <p:attrNameLst>
                                          <p:attrName>style.visibility</p:attrName>
                                        </p:attrNameLst>
                                      </p:cBhvr>
                                      <p:to>
                                        <p:strVal val="hidden"/>
                                      </p:to>
                                    </p:set>
                                  </p:childTnLst>
                                </p:cTn>
                              </p:par>
                              <p:par>
                                <p:cTn id="2075" presetID="10" presetClass="exit" fill="hold" nodeType="withEffect">
                                  <p:stCondLst>
                                    <p:cond delay="0"/>
                                  </p:stCondLst>
                                  <p:childTnLst>
                                    <p:animEffect transition="out" filter="fade">
                                      <p:cBhvr additive="repl">
                                        <p:cTn id="2076" dur="500"/>
                                        <p:tgtEl>
                                          <p:spTgt spid="644"/>
                                        </p:tgtEl>
                                      </p:cBhvr>
                                    </p:animEffect>
                                    <p:set>
                                      <p:cBhvr>
                                        <p:cTn id="2077" dur="1" fill="hold">
                                          <p:stCondLst>
                                            <p:cond delay="499"/>
                                          </p:stCondLst>
                                        </p:cTn>
                                        <p:tgtEl>
                                          <p:spTgt spid="644"/>
                                        </p:tgtEl>
                                        <p:attrNameLst>
                                          <p:attrName>style.visibility</p:attrName>
                                        </p:attrNameLst>
                                      </p:cBhvr>
                                      <p:to>
                                        <p:strVal val="hidden"/>
                                      </p:to>
                                    </p:set>
                                  </p:childTnLst>
                                </p:cTn>
                              </p:par>
                              <p:par>
                                <p:cTn id="2078" presetID="10" presetClass="exit" fill="hold" nodeType="withEffect">
                                  <p:stCondLst>
                                    <p:cond delay="0"/>
                                  </p:stCondLst>
                                  <p:childTnLst>
                                    <p:animEffect transition="out" filter="fade">
                                      <p:cBhvr additive="repl">
                                        <p:cTn id="2079" dur="500"/>
                                        <p:tgtEl>
                                          <p:spTgt spid="643"/>
                                        </p:tgtEl>
                                      </p:cBhvr>
                                    </p:animEffect>
                                    <p:set>
                                      <p:cBhvr>
                                        <p:cTn id="2080" dur="1" fill="hold">
                                          <p:stCondLst>
                                            <p:cond delay="499"/>
                                          </p:stCondLst>
                                        </p:cTn>
                                        <p:tgtEl>
                                          <p:spTgt spid="643"/>
                                        </p:tgtEl>
                                        <p:attrNameLst>
                                          <p:attrName>style.visibility</p:attrName>
                                        </p:attrNameLst>
                                      </p:cBhvr>
                                      <p:to>
                                        <p:strVal val="hidden"/>
                                      </p:to>
                                    </p:set>
                                  </p:childTnLst>
                                </p:cTn>
                              </p:par>
                              <p:par>
                                <p:cTn id="2081" presetID="10" presetClass="exit" fill="hold" nodeType="withEffect">
                                  <p:stCondLst>
                                    <p:cond delay="0"/>
                                  </p:stCondLst>
                                  <p:childTnLst>
                                    <p:animEffect transition="out" filter="fade">
                                      <p:cBhvr additive="repl">
                                        <p:cTn id="2082" dur="500"/>
                                        <p:tgtEl>
                                          <p:spTgt spid="642"/>
                                        </p:tgtEl>
                                      </p:cBhvr>
                                    </p:animEffect>
                                    <p:set>
                                      <p:cBhvr>
                                        <p:cTn id="2083" dur="1" fill="hold">
                                          <p:stCondLst>
                                            <p:cond delay="499"/>
                                          </p:stCondLst>
                                        </p:cTn>
                                        <p:tgtEl>
                                          <p:spTgt spid="642"/>
                                        </p:tgtEl>
                                        <p:attrNameLst>
                                          <p:attrName>style.visibility</p:attrName>
                                        </p:attrNameLst>
                                      </p:cBhvr>
                                      <p:to>
                                        <p:strVal val="hidden"/>
                                      </p:to>
                                    </p:set>
                                  </p:childTnLst>
                                </p:cTn>
                              </p:par>
                              <p:par>
                                <p:cTn id="2084" presetID="10" presetClass="exit" fill="hold" nodeType="withEffect">
                                  <p:stCondLst>
                                    <p:cond delay="0"/>
                                  </p:stCondLst>
                                  <p:childTnLst>
                                    <p:animEffect transition="out" filter="fade">
                                      <p:cBhvr additive="repl">
                                        <p:cTn id="2085" dur="500"/>
                                        <p:tgtEl>
                                          <p:spTgt spid="648"/>
                                        </p:tgtEl>
                                      </p:cBhvr>
                                    </p:animEffect>
                                    <p:set>
                                      <p:cBhvr>
                                        <p:cTn id="2086" dur="1" fill="hold">
                                          <p:stCondLst>
                                            <p:cond delay="499"/>
                                          </p:stCondLst>
                                        </p:cTn>
                                        <p:tgtEl>
                                          <p:spTgt spid="648"/>
                                        </p:tgtEl>
                                        <p:attrNameLst>
                                          <p:attrName>style.visibility</p:attrName>
                                        </p:attrNameLst>
                                      </p:cBhvr>
                                      <p:to>
                                        <p:strVal val="hidden"/>
                                      </p:to>
                                    </p:set>
                                  </p:childTnLst>
                                </p:cTn>
                              </p:par>
                              <p:par>
                                <p:cTn id="2087" presetID="10" presetClass="exit" fill="hold" nodeType="withEffect">
                                  <p:stCondLst>
                                    <p:cond delay="0"/>
                                  </p:stCondLst>
                                  <p:childTnLst>
                                    <p:animEffect transition="out" filter="fade">
                                      <p:cBhvr additive="repl">
                                        <p:cTn id="2088" dur="500"/>
                                        <p:tgtEl>
                                          <p:spTgt spid="649"/>
                                        </p:tgtEl>
                                      </p:cBhvr>
                                    </p:animEffect>
                                    <p:set>
                                      <p:cBhvr>
                                        <p:cTn id="2089" dur="1" fill="hold">
                                          <p:stCondLst>
                                            <p:cond delay="499"/>
                                          </p:stCondLst>
                                        </p:cTn>
                                        <p:tgtEl>
                                          <p:spTgt spid="649"/>
                                        </p:tgtEl>
                                        <p:attrNameLst>
                                          <p:attrName>style.visibility</p:attrName>
                                        </p:attrNameLst>
                                      </p:cBhvr>
                                      <p:to>
                                        <p:strVal val="hidden"/>
                                      </p:to>
                                    </p:set>
                                  </p:childTnLst>
                                </p:cTn>
                              </p:par>
                              <p:par>
                                <p:cTn id="2090" presetID="10" presetClass="exit" fill="hold" nodeType="withEffect">
                                  <p:stCondLst>
                                    <p:cond delay="0"/>
                                  </p:stCondLst>
                                  <p:childTnLst>
                                    <p:animEffect transition="out" filter="fade">
                                      <p:cBhvr additive="repl">
                                        <p:cTn id="2091" dur="500"/>
                                        <p:tgtEl>
                                          <p:spTgt spid="651"/>
                                        </p:tgtEl>
                                      </p:cBhvr>
                                    </p:animEffect>
                                    <p:set>
                                      <p:cBhvr>
                                        <p:cTn id="2092" dur="1" fill="hold">
                                          <p:stCondLst>
                                            <p:cond delay="499"/>
                                          </p:stCondLst>
                                        </p:cTn>
                                        <p:tgtEl>
                                          <p:spTgt spid="651"/>
                                        </p:tgtEl>
                                        <p:attrNameLst>
                                          <p:attrName>style.visibility</p:attrName>
                                        </p:attrNameLst>
                                      </p:cBhvr>
                                      <p:to>
                                        <p:strVal val="hidden"/>
                                      </p:to>
                                    </p:set>
                                  </p:childTnLst>
                                </p:cTn>
                              </p:par>
                              <p:par>
                                <p:cTn id="2093" presetID="10" presetClass="exit" fill="hold" nodeType="withEffect">
                                  <p:stCondLst>
                                    <p:cond delay="0"/>
                                  </p:stCondLst>
                                  <p:childTnLst>
                                    <p:animEffect transition="out" filter="fade">
                                      <p:cBhvr additive="repl">
                                        <p:cTn id="2094" dur="500"/>
                                        <p:tgtEl>
                                          <p:spTgt spid="650"/>
                                        </p:tgtEl>
                                      </p:cBhvr>
                                    </p:animEffect>
                                    <p:set>
                                      <p:cBhvr>
                                        <p:cTn id="2095" dur="1" fill="hold">
                                          <p:stCondLst>
                                            <p:cond delay="499"/>
                                          </p:stCondLst>
                                        </p:cTn>
                                        <p:tgtEl>
                                          <p:spTgt spid="650"/>
                                        </p:tgtEl>
                                        <p:attrNameLst>
                                          <p:attrName>style.visibility</p:attrName>
                                        </p:attrNameLst>
                                      </p:cBhvr>
                                      <p:to>
                                        <p:strVal val="hidden"/>
                                      </p:to>
                                    </p:set>
                                  </p:childTnLst>
                                </p:cTn>
                              </p:par>
                              <p:par>
                                <p:cTn id="2096" presetID="10" presetClass="exit" fill="hold" nodeType="withEffect">
                                  <p:stCondLst>
                                    <p:cond delay="0"/>
                                  </p:stCondLst>
                                  <p:childTnLst>
                                    <p:animEffect transition="out" filter="fade">
                                      <p:cBhvr additive="repl">
                                        <p:cTn id="2097" dur="500"/>
                                        <p:tgtEl>
                                          <p:spTgt spid="656"/>
                                        </p:tgtEl>
                                      </p:cBhvr>
                                    </p:animEffect>
                                    <p:set>
                                      <p:cBhvr>
                                        <p:cTn id="2098" dur="1" fill="hold">
                                          <p:stCondLst>
                                            <p:cond delay="499"/>
                                          </p:stCondLst>
                                        </p:cTn>
                                        <p:tgtEl>
                                          <p:spTgt spid="656"/>
                                        </p:tgtEl>
                                        <p:attrNameLst>
                                          <p:attrName>style.visibility</p:attrName>
                                        </p:attrNameLst>
                                      </p:cBhvr>
                                      <p:to>
                                        <p:strVal val="hidden"/>
                                      </p:to>
                                    </p:set>
                                  </p:childTnLst>
                                </p:cTn>
                              </p:par>
                              <p:par>
                                <p:cTn id="2099" presetID="42" presetClass="path" fill="hold" nodeType="withEffect">
                                  <p:stCondLst>
                                    <p:cond delay="0"/>
                                  </p:stCondLst>
                                  <p:childTnLst>
                                    <p:animMotion origin="layout" path="M -8.33333E-007 -1.85185E-006 L -8.33333E-007 0.11435 E">
                                      <p:cBhvr>
                                        <p:cTn id="2100" dur="2000" fill="hold"/>
                                        <p:tgtEl>
                                          <p:spTgt spid="7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725"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Một số bài toán có thể dùng đệ quy để giải</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Lời giải đệ quy một số trường hợp đơn giản dễ hiểu</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Thường các giải pháp đệ quy tốn chi phí về thời gian và dung lượng bộ nhớ</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Cần chú ý xử lý điều kiện dừng</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Một số bài toán: tháp Hà Nội, công thức truy hồi, phát sinh tổ hợp, hoán vị, tìm phần tử lớn/nhỏ nhất, sắp xếp</a:t>
            </a:r>
            <a:endParaRPr lang="en-US" sz="3200" b="0" strike="noStrike" spc="-1">
              <a:solidFill>
                <a:srgbClr val="000000"/>
              </a:solidFill>
              <a:latin typeface="Gill Sans MT"/>
            </a:endParaRPr>
          </a:p>
        </p:txBody>
      </p:sp>
      <p:sp>
        <p:nvSpPr>
          <p:cNvPr id="726"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E3A26C47-CAFE-4AFA-BEC5-19163911C25D}" type="slidenum">
              <a:rPr lang="en-US" sz="1200" b="0" strike="noStrike" spc="-1">
                <a:solidFill>
                  <a:srgbClr val="B5A989"/>
                </a:solidFill>
                <a:latin typeface="Gill Sans MT"/>
              </a:rPr>
              <a:t>21</a:t>
            </a:fld>
            <a:endParaRPr lang="en-US" sz="12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728" name="TextShape 2"/>
          <p:cNvSpPr txBox="1"/>
          <p:nvPr/>
        </p:nvSpPr>
        <p:spPr>
          <a:xfrm>
            <a:off x="1435680" y="1447920"/>
            <a:ext cx="7497720" cy="5409720"/>
          </a:xfrm>
          <a:prstGeom prst="rect">
            <a:avLst/>
          </a:prstGeom>
          <a:noFill/>
          <a:ln>
            <a:noFill/>
          </a:ln>
        </p:spPr>
        <p:txBody>
          <a:bodyPr lIns="90000" tIns="45000" rIns="90000" bIns="45000">
            <a:normAutofit fontScale="88000" lnSpcReduction="2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tháp Hà Nội 3 cột (n = 3 đĩa)</a:t>
            </a: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Mô tả: </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Có 3 cột đĩa (1, 2, 3)</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Lúc đầu cột 1 có 3 đĩa</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Chuyển đĩa từ cột 1 sang cột 3 (cột 2 trung gian), sao cho đảm bảo </a:t>
            </a:r>
            <a:r>
              <a:rPr lang="en-US" sz="2400" b="1" strike="noStrike" spc="-1">
                <a:solidFill>
                  <a:srgbClr val="FF0000"/>
                </a:solidFill>
                <a:latin typeface="Times New Roman"/>
              </a:rPr>
              <a:t>đĩa lớn luôn nằm bên dưới</a:t>
            </a:r>
            <a:r>
              <a:rPr lang="en-US" sz="2400" b="0" strike="noStrike" spc="-1">
                <a:solidFill>
                  <a:srgbClr val="000000"/>
                </a:solidFill>
                <a:latin typeface="Times New Roman"/>
              </a:rPr>
              <a:t> và </a:t>
            </a:r>
            <a:r>
              <a:rPr lang="en-US" sz="2400" b="1" strike="noStrike" spc="-1">
                <a:solidFill>
                  <a:srgbClr val="FF0000"/>
                </a:solidFill>
                <a:latin typeface="Times New Roman"/>
              </a:rPr>
              <a:t>mỗi lần chỉ chuyển 1 đĩa</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Giải pháp đệ quy:</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Chuyển n – 1 đĩa phía trên từ cột 1 sang cột 2</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Chuyển đĩa cuối từ cột 1 sang cột 3</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Chuyển n – 1 đĩa từ cột 2 sang cột 3</a:t>
            </a:r>
            <a:endParaRPr lang="en-US" sz="2400" b="0" strike="noStrike" spc="-1">
              <a:solidFill>
                <a:srgbClr val="000000"/>
              </a:solidFill>
              <a:latin typeface="Gill Sans MT"/>
            </a:endParaRPr>
          </a:p>
        </p:txBody>
      </p:sp>
      <p:sp>
        <p:nvSpPr>
          <p:cNvPr id="729"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315D96F9-6941-490C-A963-94B45AD02D8C}" type="slidenum">
              <a:rPr lang="en-US" sz="1200" b="0" strike="noStrike" spc="-1">
                <a:solidFill>
                  <a:srgbClr val="B5A989"/>
                </a:solidFill>
                <a:latin typeface="Gill Sans MT"/>
              </a:rPr>
              <a:t>22</a:t>
            </a:fld>
            <a:endParaRPr lang="en-US" sz="1200" b="0" strike="noStrike" spc="-1">
              <a:latin typeface="Times New Roman"/>
            </a:endParaRPr>
          </a:p>
        </p:txBody>
      </p:sp>
      <p:sp>
        <p:nvSpPr>
          <p:cNvPr id="730" name="CustomShape 4"/>
          <p:cNvSpPr/>
          <p:nvPr/>
        </p:nvSpPr>
        <p:spPr>
          <a:xfrm>
            <a:off x="2362320" y="2239920"/>
            <a:ext cx="151920" cy="1279800"/>
          </a:xfrm>
          <a:prstGeom prst="rect">
            <a:avLst/>
          </a:prstGeom>
          <a:ln>
            <a:round/>
          </a:ln>
        </p:spPr>
        <p:style>
          <a:lnRef idx="2">
            <a:schemeClr val="accent6"/>
          </a:lnRef>
          <a:fillRef idx="1">
            <a:schemeClr val="lt1"/>
          </a:fillRef>
          <a:effectRef idx="0">
            <a:schemeClr val="accent6"/>
          </a:effectRef>
          <a:fontRef idx="minor"/>
        </p:style>
      </p:sp>
      <p:sp>
        <p:nvSpPr>
          <p:cNvPr id="731" name="CustomShape 5"/>
          <p:cNvSpPr/>
          <p:nvPr/>
        </p:nvSpPr>
        <p:spPr>
          <a:xfrm>
            <a:off x="4999320" y="2239920"/>
            <a:ext cx="151920" cy="1279800"/>
          </a:xfrm>
          <a:prstGeom prst="rect">
            <a:avLst/>
          </a:prstGeom>
          <a:ln>
            <a:round/>
          </a:ln>
        </p:spPr>
        <p:style>
          <a:lnRef idx="2">
            <a:schemeClr val="accent6"/>
          </a:lnRef>
          <a:fillRef idx="1">
            <a:schemeClr val="lt1"/>
          </a:fillRef>
          <a:effectRef idx="0">
            <a:schemeClr val="accent6"/>
          </a:effectRef>
          <a:fontRef idx="minor"/>
        </p:style>
      </p:sp>
      <p:sp>
        <p:nvSpPr>
          <p:cNvPr id="732" name="CustomShape 6"/>
          <p:cNvSpPr/>
          <p:nvPr/>
        </p:nvSpPr>
        <p:spPr>
          <a:xfrm>
            <a:off x="7238880" y="2239920"/>
            <a:ext cx="151920" cy="1279800"/>
          </a:xfrm>
          <a:prstGeom prst="rect">
            <a:avLst/>
          </a:prstGeom>
          <a:ln>
            <a:round/>
          </a:ln>
        </p:spPr>
        <p:style>
          <a:lnRef idx="2">
            <a:schemeClr val="accent6"/>
          </a:lnRef>
          <a:fillRef idx="1">
            <a:schemeClr val="lt1"/>
          </a:fillRef>
          <a:effectRef idx="0">
            <a:schemeClr val="accent6"/>
          </a:effectRef>
          <a:fontRef idx="minor"/>
        </p:style>
      </p:sp>
      <p:sp>
        <p:nvSpPr>
          <p:cNvPr id="733" name="CustomShape 7"/>
          <p:cNvSpPr/>
          <p:nvPr/>
        </p:nvSpPr>
        <p:spPr>
          <a:xfrm>
            <a:off x="1435680" y="3291480"/>
            <a:ext cx="1992960" cy="228240"/>
          </a:xfrm>
          <a:prstGeom prst="rect">
            <a:avLst/>
          </a:prstGeom>
          <a:solidFill>
            <a:srgbClr val="00B050"/>
          </a:solidFill>
          <a:ln>
            <a:solidFill>
              <a:srgbClr val="00B050"/>
            </a:solidFill>
            <a:round/>
          </a:ln>
        </p:spPr>
        <p:style>
          <a:lnRef idx="2">
            <a:schemeClr val="accent6"/>
          </a:lnRef>
          <a:fillRef idx="1">
            <a:schemeClr val="lt1"/>
          </a:fillRef>
          <a:effectRef idx="0">
            <a:schemeClr val="accent6"/>
          </a:effectRef>
          <a:fontRef idx="minor"/>
        </p:style>
      </p:sp>
      <p:sp>
        <p:nvSpPr>
          <p:cNvPr id="734" name="CustomShape 8"/>
          <p:cNvSpPr/>
          <p:nvPr/>
        </p:nvSpPr>
        <p:spPr>
          <a:xfrm>
            <a:off x="1600200" y="3062880"/>
            <a:ext cx="1645560" cy="228240"/>
          </a:xfrm>
          <a:prstGeom prst="rect">
            <a:avLst/>
          </a:prstGeom>
          <a:solidFill>
            <a:srgbClr val="0070C0"/>
          </a:solidFill>
          <a:ln>
            <a:solidFill>
              <a:srgbClr val="0070C0"/>
            </a:solidFill>
            <a:round/>
          </a:ln>
        </p:spPr>
        <p:style>
          <a:lnRef idx="2">
            <a:schemeClr val="accent6"/>
          </a:lnRef>
          <a:fillRef idx="1">
            <a:schemeClr val="lt1"/>
          </a:fillRef>
          <a:effectRef idx="0">
            <a:schemeClr val="accent6"/>
          </a:effectRef>
          <a:fontRef idx="minor"/>
        </p:style>
      </p:sp>
      <p:sp>
        <p:nvSpPr>
          <p:cNvPr id="735" name="CustomShape 9"/>
          <p:cNvSpPr/>
          <p:nvPr/>
        </p:nvSpPr>
        <p:spPr>
          <a:xfrm>
            <a:off x="1752480" y="2834280"/>
            <a:ext cx="1371240" cy="228240"/>
          </a:xfrm>
          <a:prstGeom prst="rect">
            <a:avLst/>
          </a:prstGeom>
          <a:solidFill>
            <a:srgbClr val="FF0000"/>
          </a:solidFill>
          <a:ln>
            <a:solidFill>
              <a:srgbClr val="FF0000"/>
            </a:solidFill>
            <a:round/>
          </a:ln>
        </p:spPr>
        <p:style>
          <a:lnRef idx="2">
            <a:schemeClr val="accent6"/>
          </a:lnRef>
          <a:fillRef idx="1">
            <a:schemeClr val="lt1"/>
          </a:fillRef>
          <a:effectRef idx="0">
            <a:schemeClr val="accent6"/>
          </a:effectRef>
          <a:fontRef idx="minor"/>
        </p:style>
      </p:sp>
      <p:sp>
        <p:nvSpPr>
          <p:cNvPr id="736" name="CustomShape 10"/>
          <p:cNvSpPr/>
          <p:nvPr/>
        </p:nvSpPr>
        <p:spPr>
          <a:xfrm>
            <a:off x="2217240" y="1782720"/>
            <a:ext cx="44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737" name="CustomShape 11"/>
          <p:cNvSpPr/>
          <p:nvPr/>
        </p:nvSpPr>
        <p:spPr>
          <a:xfrm>
            <a:off x="4862160" y="1782720"/>
            <a:ext cx="44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738" name="CustomShape 12"/>
          <p:cNvSpPr/>
          <p:nvPr/>
        </p:nvSpPr>
        <p:spPr>
          <a:xfrm>
            <a:off x="7095960" y="1782720"/>
            <a:ext cx="44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4" presetClass="path" fill="hold" nodeType="clickEffect">
                                  <p:stCondLst>
                                    <p:cond delay="0"/>
                                  </p:stCondLst>
                                  <p:childTnLst>
                                    <p:animMotion origin="layout" path="M 0 0 L 0 -0.25 E">
                                      <p:cBhvr>
                                        <p:cTn id="6" dur="2000" fill="hold"/>
                                        <p:tgtEl>
                                          <p:spTgt spid="734"/>
                                        </p:tgtEl>
                                        <p:attrNameLst>
                                          <p:attrName>ppt_x</p:attrName>
                                          <p:attrName>ppt_y</p:attrName>
                                        </p:attrNameLst>
                                      </p:cBhvr>
                                    </p:animMotion>
                                  </p:childTnLst>
                                </p:cTn>
                              </p:par>
                              <p:par>
                                <p:cTn id="7" presetID="64" presetClass="path" fill="hold" nodeType="withEffect">
                                  <p:stCondLst>
                                    <p:cond delay="0"/>
                                  </p:stCondLst>
                                  <p:childTnLst>
                                    <p:animMotion origin="layout" path="M 3.33333E-006 -1.11111E-006 L 3.33333E-006 -0.25 E">
                                      <p:cBhvr>
                                        <p:cTn id="8" dur="2000" fill="hold"/>
                                        <p:tgtEl>
                                          <p:spTgt spid="735"/>
                                        </p:tgtEl>
                                        <p:attrNameLst>
                                          <p:attrName>ppt_x</p:attrName>
                                          <p:attrName>ppt_y</p:attrName>
                                        </p:attrNameLst>
                                      </p:cBhvr>
                                    </p:animMotion>
                                  </p:childTnLst>
                                </p:cTn>
                              </p:par>
                            </p:childTnLst>
                          </p:cTn>
                        </p:par>
                        <p:par>
                          <p:cTn id="9" fill="hold">
                            <p:stCondLst>
                              <p:cond delay="2000"/>
                            </p:stCondLst>
                            <p:childTnLst>
                              <p:par>
                                <p:cTn id="10" presetID="50" presetClass="path" fill="hold" nodeType="afterEffect">
                                  <p:stCondLst>
                                    <p:cond delay="0"/>
                                  </p:stCondLst>
                                  <p:childTnLst>
                                    <p:animMotion origin="layout" path="M -5.55556E-007 -0.24907 L 0.14288 -0.24907 C 0.20695 -0.24907 0.28576 -0.17037 0.28576 -0.10625 L 0.28576 0.03681 E">
                                      <p:cBhvr>
                                        <p:cTn id="11" dur="2000" fill="hold"/>
                                        <p:tgtEl>
                                          <p:spTgt spid="734"/>
                                        </p:tgtEl>
                                        <p:attrNameLst>
                                          <p:attrName>ppt_x</p:attrName>
                                          <p:attrName>ppt_y</p:attrName>
                                        </p:attrNameLst>
                                      </p:cBhvr>
                                    </p:animMotion>
                                  </p:childTnLst>
                                </p:cTn>
                              </p:par>
                              <p:par>
                                <p:cTn id="12" presetID="50" presetClass="path" fill="hold" nodeType="withEffect">
                                  <p:stCondLst>
                                    <p:cond delay="0"/>
                                  </p:stCondLst>
                                  <p:childTnLst>
                                    <p:animMotion origin="layout" path="M -0.00018 -0.25 L 0.14271 -0.25 C 0.20677 -0.25 0.28559 -0.1713 0.28559 -0.10717 L 0.28559 0.03588 E">
                                      <p:cBhvr>
                                        <p:cTn id="13" dur="2000" fill="hold"/>
                                        <p:tgtEl>
                                          <p:spTgt spid="735"/>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64" presetClass="path" fill="hold" nodeType="clickEffect">
                                  <p:stCondLst>
                                    <p:cond delay="0"/>
                                  </p:stCondLst>
                                  <p:childTnLst>
                                    <p:animMotion origin="layout" path="M 0 0 L 0 -0.25 E">
                                      <p:cBhvr>
                                        <p:cTn id="17" dur="2000" fill="hold"/>
                                        <p:tgtEl>
                                          <p:spTgt spid="733"/>
                                        </p:tgtEl>
                                        <p:attrNameLst>
                                          <p:attrName>ppt_x</p:attrName>
                                          <p:attrName>ppt_y</p:attrName>
                                        </p:attrNameLst>
                                      </p:cBhvr>
                                    </p:animMotion>
                                  </p:childTnLst>
                                </p:cTn>
                              </p:par>
                            </p:childTnLst>
                          </p:cTn>
                        </p:par>
                        <p:par>
                          <p:cTn id="18" fill="hold">
                            <p:stCondLst>
                              <p:cond delay="2000"/>
                            </p:stCondLst>
                            <p:childTnLst>
                              <p:par>
                                <p:cTn id="19" presetID="50" presetClass="path" fill="hold" nodeType="afterEffect">
                                  <p:stCondLst>
                                    <p:cond delay="0"/>
                                  </p:stCondLst>
                                  <p:childTnLst>
                                    <p:animMotion origin="layout" path="M 0.00052 -0.24931 L 0.26754 -0.24931 C 0.38716 -0.24931 0.53455 -0.18009 0.53455 -0.12384 L 0.53455 0.00347 E">
                                      <p:cBhvr>
                                        <p:cTn id="20" dur="2000" fill="hold"/>
                                        <p:tgtEl>
                                          <p:spTgt spid="733"/>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64" presetClass="path" fill="hold" nodeType="clickEffect">
                                  <p:stCondLst>
                                    <p:cond delay="0"/>
                                  </p:stCondLst>
                                  <p:childTnLst>
                                    <p:animMotion origin="layout" path="M 0.28646 0.03681 L 0.28646 -0.21319 E">
                                      <p:cBhvr>
                                        <p:cTn id="24" dur="2000" fill="hold"/>
                                        <p:tgtEl>
                                          <p:spTgt spid="734"/>
                                        </p:tgtEl>
                                        <p:attrNameLst>
                                          <p:attrName>ppt_x</p:attrName>
                                          <p:attrName>ppt_y</p:attrName>
                                        </p:attrNameLst>
                                      </p:cBhvr>
                                    </p:animMotion>
                                  </p:childTnLst>
                                </p:cTn>
                              </p:par>
                              <p:par>
                                <p:cTn id="25" presetID="64" presetClass="path" fill="hold" nodeType="withEffect">
                                  <p:stCondLst>
                                    <p:cond delay="0"/>
                                  </p:stCondLst>
                                  <p:childTnLst>
                                    <p:animMotion origin="layout" path="M 0.28646 0.03681 L 0.28646 -0.21319 E">
                                      <p:cBhvr>
                                        <p:cTn id="26" dur="2000" fill="hold"/>
                                        <p:tgtEl>
                                          <p:spTgt spid="735"/>
                                        </p:tgtEl>
                                        <p:attrNameLst>
                                          <p:attrName>ppt_x</p:attrName>
                                          <p:attrName>ppt_y</p:attrName>
                                        </p:attrNameLst>
                                      </p:cBhvr>
                                    </p:animMotion>
                                  </p:childTnLst>
                                </p:cTn>
                              </p:par>
                            </p:childTnLst>
                          </p:cTn>
                        </p:par>
                        <p:par>
                          <p:cTn id="27" fill="hold">
                            <p:stCondLst>
                              <p:cond delay="2000"/>
                            </p:stCondLst>
                            <p:childTnLst>
                              <p:par>
                                <p:cTn id="28" presetID="50" presetClass="path" fill="hold" nodeType="afterEffect">
                                  <p:stCondLst>
                                    <p:cond delay="0"/>
                                  </p:stCondLst>
                                  <p:childTnLst>
                                    <p:animMotion origin="layout" path="M 0.28646 -0.2132 L 0.41146 -0.2132 C 0.46754 -0.2132 0.53646 -0.1537 0.53646 -0.10533 L 0.53646 0.00278 E">
                                      <p:cBhvr>
                                        <p:cTn id="29" dur="2000" fill="hold"/>
                                        <p:tgtEl>
                                          <p:spTgt spid="734"/>
                                        </p:tgtEl>
                                        <p:attrNameLst>
                                          <p:attrName>ppt_x</p:attrName>
                                          <p:attrName>ppt_y</p:attrName>
                                        </p:attrNameLst>
                                      </p:cBhvr>
                                    </p:animMotion>
                                  </p:childTnLst>
                                </p:cTn>
                              </p:par>
                              <p:par>
                                <p:cTn id="30" presetID="50" presetClass="path" fill="hold" nodeType="withEffect">
                                  <p:stCondLst>
                                    <p:cond delay="0"/>
                                  </p:stCondLst>
                                  <p:childTnLst>
                                    <p:animMotion origin="layout" path="M 0.28646 -0.21319 L 0.40972 -0.21319 C 0.4651 -0.21319 0.53333 -0.15393 0.53333 -0.10532 L 0.53333 0.00347 E">
                                      <p:cBhvr>
                                        <p:cTn id="31" dur="2000" fill="hold"/>
                                        <p:tgtEl>
                                          <p:spTgt spid="7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740" name="TextShape 2"/>
          <p:cNvSpPr txBox="1"/>
          <p:nvPr/>
        </p:nvSpPr>
        <p:spPr>
          <a:xfrm>
            <a:off x="1435680" y="1447920"/>
            <a:ext cx="7497720" cy="5162760"/>
          </a:xfrm>
          <a:prstGeom prst="rect">
            <a:avLst/>
          </a:prstGeom>
          <a:noFill/>
          <a:ln>
            <a:noFill/>
          </a:ln>
        </p:spPr>
        <p:txBody>
          <a:bodyPr lIns="90000" tIns="45000" rIns="90000" bIns="45000">
            <a:normAutofit fontScale="61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tháp Hà Nội 3 cột (n = 3 đĩa)</a:t>
            </a: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algn="just">
              <a:lnSpc>
                <a:spcPct val="100000"/>
              </a:lnSpc>
              <a:spcBef>
                <a:spcPts val="601"/>
              </a:spcBef>
            </a:pP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Mã giả</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B050"/>
                </a:solidFill>
                <a:latin typeface="Times New Roman"/>
              </a:rPr>
              <a:t>// Using Tower to move n disc from col1 to col3 (mid col2)</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1" strike="noStrike" spc="-1">
                <a:solidFill>
                  <a:srgbClr val="FF0000"/>
                </a:solidFill>
                <a:latin typeface="Times New Roman"/>
              </a:rPr>
              <a:t>Tower</a:t>
            </a:r>
            <a:r>
              <a:rPr lang="en-US" sz="2400" b="0" strike="noStrike" spc="-1">
                <a:solidFill>
                  <a:srgbClr val="000000"/>
                </a:solidFill>
                <a:latin typeface="Times New Roman"/>
              </a:rPr>
              <a:t>(n, col1, col2, col3){</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1) </a:t>
            </a:r>
            <a:r>
              <a:rPr lang="en-US" sz="2000" b="0" strike="noStrike" spc="-1">
                <a:solidFill>
                  <a:srgbClr val="0070C0"/>
                </a:solidFill>
                <a:latin typeface="Times New Roman"/>
              </a:rPr>
              <a:t>Then</a:t>
            </a:r>
            <a:r>
              <a:rPr lang="en-US" sz="2000" b="0" strike="noStrike" spc="-1">
                <a:solidFill>
                  <a:srgbClr val="000000"/>
                </a:solidFill>
                <a:latin typeface="Times New Roman"/>
              </a:rPr>
              <a:t> MoveDisc(col1, col3);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B050"/>
                </a:solidFill>
                <a:latin typeface="Times New Roman"/>
              </a:rPr>
              <a:t>//Move n – 1 disc from col1 to col2 (mid col3)</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FF0000"/>
                </a:solidFill>
                <a:latin typeface="Times New Roman"/>
              </a:rPr>
              <a:t>Tower</a:t>
            </a:r>
            <a:r>
              <a:rPr lang="en-US" sz="2000" b="0" strike="noStrike" spc="-1">
                <a:solidFill>
                  <a:srgbClr val="000000"/>
                </a:solidFill>
                <a:latin typeface="Times New Roman"/>
              </a:rPr>
              <a:t>(n – 1, col1, col3, col2)</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B050"/>
                </a:solidFill>
                <a:latin typeface="Times New Roman"/>
              </a:rPr>
              <a:t>//Move disc n</a:t>
            </a:r>
            <a:r>
              <a:rPr lang="en-US" sz="2000" b="0" strike="noStrike" spc="-1" baseline="30000">
                <a:solidFill>
                  <a:srgbClr val="00B050"/>
                </a:solidFill>
                <a:latin typeface="Times New Roman"/>
              </a:rPr>
              <a:t>th</a:t>
            </a:r>
            <a:r>
              <a:rPr lang="en-US" sz="2000" b="0" strike="noStrike" spc="-1">
                <a:solidFill>
                  <a:srgbClr val="00B050"/>
                </a:solidFill>
                <a:latin typeface="Times New Roman"/>
              </a:rPr>
              <a:t> from col1 to col3</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MoveDisc(col1, col3);</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B050"/>
                </a:solidFill>
                <a:latin typeface="Times New Roman"/>
              </a:rPr>
              <a:t>//Move n – 1 disc from col2 to col3 (mid col1)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FF0000"/>
                </a:solidFill>
                <a:latin typeface="Times New Roman"/>
              </a:rPr>
              <a:t>Tower</a:t>
            </a:r>
            <a:r>
              <a:rPr lang="en-US" sz="2000" b="0" strike="noStrike" spc="-1">
                <a:solidFill>
                  <a:srgbClr val="000000"/>
                </a:solidFill>
                <a:latin typeface="Times New Roman"/>
              </a:rPr>
              <a:t>(n – 1, col2, col1, col3)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741" name="TextShape 3"/>
          <p:cNvSpPr txBox="1"/>
          <p:nvPr/>
        </p:nvSpPr>
        <p:spPr>
          <a:xfrm>
            <a:off x="8534520" y="6305400"/>
            <a:ext cx="456840" cy="475920"/>
          </a:xfrm>
          <a:prstGeom prst="rect">
            <a:avLst/>
          </a:prstGeom>
          <a:noFill/>
          <a:ln>
            <a:noFill/>
          </a:ln>
        </p:spPr>
        <p:txBody>
          <a:bodyPr lIns="90000" tIns="45000" rIns="90000" bIns="45000" anchor="b">
            <a:noAutofit/>
          </a:bodyPr>
          <a:lstStyle/>
          <a:p>
            <a:pPr algn="ctr">
              <a:lnSpc>
                <a:spcPct val="100000"/>
              </a:lnSpc>
            </a:pPr>
            <a:fld id="{0500EDB1-4723-4DD7-89B2-DD97C21D46AE}" type="slidenum">
              <a:rPr lang="en-US" sz="1200" b="0" strike="noStrike" spc="-1">
                <a:solidFill>
                  <a:srgbClr val="B5A989"/>
                </a:solidFill>
                <a:latin typeface="Gill Sans MT"/>
              </a:rPr>
              <a:t>23</a:t>
            </a:fld>
            <a:endParaRPr lang="en-US" sz="1200" b="0" strike="noStrike" spc="-1">
              <a:latin typeface="Times New Roman"/>
            </a:endParaRPr>
          </a:p>
        </p:txBody>
      </p:sp>
      <p:sp>
        <p:nvSpPr>
          <p:cNvPr id="742" name="CustomShape 4"/>
          <p:cNvSpPr/>
          <p:nvPr/>
        </p:nvSpPr>
        <p:spPr>
          <a:xfrm>
            <a:off x="2362320" y="2083680"/>
            <a:ext cx="151920" cy="914040"/>
          </a:xfrm>
          <a:prstGeom prst="rect">
            <a:avLst/>
          </a:prstGeom>
          <a:ln>
            <a:round/>
          </a:ln>
        </p:spPr>
        <p:style>
          <a:lnRef idx="2">
            <a:schemeClr val="accent6"/>
          </a:lnRef>
          <a:fillRef idx="1">
            <a:schemeClr val="lt1"/>
          </a:fillRef>
          <a:effectRef idx="0">
            <a:schemeClr val="accent6"/>
          </a:effectRef>
          <a:fontRef idx="minor"/>
        </p:style>
      </p:sp>
      <p:sp>
        <p:nvSpPr>
          <p:cNvPr id="743" name="CustomShape 5"/>
          <p:cNvSpPr/>
          <p:nvPr/>
        </p:nvSpPr>
        <p:spPr>
          <a:xfrm>
            <a:off x="4999320" y="2083680"/>
            <a:ext cx="151920" cy="914040"/>
          </a:xfrm>
          <a:prstGeom prst="rect">
            <a:avLst/>
          </a:prstGeom>
          <a:ln>
            <a:round/>
          </a:ln>
        </p:spPr>
        <p:style>
          <a:lnRef idx="2">
            <a:schemeClr val="accent6"/>
          </a:lnRef>
          <a:fillRef idx="1">
            <a:schemeClr val="lt1"/>
          </a:fillRef>
          <a:effectRef idx="0">
            <a:schemeClr val="accent6"/>
          </a:effectRef>
          <a:fontRef idx="minor"/>
        </p:style>
      </p:sp>
      <p:sp>
        <p:nvSpPr>
          <p:cNvPr id="744" name="CustomShape 6"/>
          <p:cNvSpPr/>
          <p:nvPr/>
        </p:nvSpPr>
        <p:spPr>
          <a:xfrm>
            <a:off x="7238880" y="2083680"/>
            <a:ext cx="151920" cy="914040"/>
          </a:xfrm>
          <a:prstGeom prst="rect">
            <a:avLst/>
          </a:prstGeom>
          <a:ln>
            <a:round/>
          </a:ln>
        </p:spPr>
        <p:style>
          <a:lnRef idx="2">
            <a:schemeClr val="accent6"/>
          </a:lnRef>
          <a:fillRef idx="1">
            <a:schemeClr val="lt1"/>
          </a:fillRef>
          <a:effectRef idx="0">
            <a:schemeClr val="accent6"/>
          </a:effectRef>
          <a:fontRef idx="minor"/>
        </p:style>
      </p:sp>
      <p:sp>
        <p:nvSpPr>
          <p:cNvPr id="745" name="CustomShape 7"/>
          <p:cNvSpPr/>
          <p:nvPr/>
        </p:nvSpPr>
        <p:spPr>
          <a:xfrm>
            <a:off x="1435680" y="2819520"/>
            <a:ext cx="1992960" cy="228240"/>
          </a:xfrm>
          <a:prstGeom prst="rect">
            <a:avLst/>
          </a:prstGeom>
          <a:solidFill>
            <a:srgbClr val="00B050"/>
          </a:solidFill>
          <a:ln>
            <a:solidFill>
              <a:srgbClr val="00B050"/>
            </a:solidFill>
            <a:round/>
          </a:ln>
        </p:spPr>
        <p:style>
          <a:lnRef idx="2">
            <a:schemeClr val="accent6"/>
          </a:lnRef>
          <a:fillRef idx="1">
            <a:schemeClr val="lt1"/>
          </a:fillRef>
          <a:effectRef idx="0">
            <a:schemeClr val="accent6"/>
          </a:effectRef>
          <a:fontRef idx="minor"/>
        </p:style>
      </p:sp>
      <p:sp>
        <p:nvSpPr>
          <p:cNvPr id="746" name="CustomShape 8"/>
          <p:cNvSpPr/>
          <p:nvPr/>
        </p:nvSpPr>
        <p:spPr>
          <a:xfrm>
            <a:off x="1600200" y="2590920"/>
            <a:ext cx="1645560" cy="228240"/>
          </a:xfrm>
          <a:prstGeom prst="rect">
            <a:avLst/>
          </a:prstGeom>
          <a:solidFill>
            <a:srgbClr val="0070C0"/>
          </a:solidFill>
          <a:ln>
            <a:solidFill>
              <a:srgbClr val="0070C0"/>
            </a:solidFill>
            <a:round/>
          </a:ln>
        </p:spPr>
        <p:style>
          <a:lnRef idx="2">
            <a:schemeClr val="accent6"/>
          </a:lnRef>
          <a:fillRef idx="1">
            <a:schemeClr val="lt1"/>
          </a:fillRef>
          <a:effectRef idx="0">
            <a:schemeClr val="accent6"/>
          </a:effectRef>
          <a:fontRef idx="minor"/>
        </p:style>
      </p:sp>
      <p:sp>
        <p:nvSpPr>
          <p:cNvPr id="747" name="CustomShape 9"/>
          <p:cNvSpPr/>
          <p:nvPr/>
        </p:nvSpPr>
        <p:spPr>
          <a:xfrm>
            <a:off x="1752480" y="2350080"/>
            <a:ext cx="1371240" cy="228240"/>
          </a:xfrm>
          <a:prstGeom prst="rect">
            <a:avLst/>
          </a:prstGeom>
          <a:solidFill>
            <a:srgbClr val="FF0000"/>
          </a:solidFill>
          <a:ln>
            <a:solidFill>
              <a:srgbClr val="FF0000"/>
            </a:solidFill>
            <a:round/>
          </a:ln>
        </p:spPr>
        <p:style>
          <a:lnRef idx="2">
            <a:schemeClr val="accent6"/>
          </a:lnRef>
          <a:fillRef idx="1">
            <a:schemeClr val="lt1"/>
          </a:fillRef>
          <a:effectRef idx="0">
            <a:schemeClr val="accent6"/>
          </a:effectRef>
          <a:fontRef idx="minor"/>
        </p:style>
      </p:sp>
      <p:sp>
        <p:nvSpPr>
          <p:cNvPr id="748" name="CustomShape 10"/>
          <p:cNvSpPr/>
          <p:nvPr/>
        </p:nvSpPr>
        <p:spPr>
          <a:xfrm>
            <a:off x="2217240" y="1715760"/>
            <a:ext cx="44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749" name="CustomShape 11"/>
          <p:cNvSpPr/>
          <p:nvPr/>
        </p:nvSpPr>
        <p:spPr>
          <a:xfrm>
            <a:off x="4855680" y="1715760"/>
            <a:ext cx="44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750" name="CustomShape 12"/>
          <p:cNvSpPr/>
          <p:nvPr/>
        </p:nvSpPr>
        <p:spPr>
          <a:xfrm>
            <a:off x="7095960" y="1715760"/>
            <a:ext cx="447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751" name="CustomShape 13"/>
          <p:cNvSpPr/>
          <p:nvPr/>
        </p:nvSpPr>
        <p:spPr>
          <a:xfrm>
            <a:off x="6458760" y="376164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T(3, c1, c2, c3)</a:t>
            </a:r>
            <a:endParaRPr lang="en-US" sz="1200" b="0" strike="noStrike" spc="-1">
              <a:latin typeface="Arial"/>
            </a:endParaRPr>
          </a:p>
        </p:txBody>
      </p:sp>
      <p:sp>
        <p:nvSpPr>
          <p:cNvPr id="752" name="CustomShape 14"/>
          <p:cNvSpPr/>
          <p:nvPr/>
        </p:nvSpPr>
        <p:spPr>
          <a:xfrm>
            <a:off x="6455520" y="430884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T(2, c1, c3, c2)</a:t>
            </a:r>
            <a:endParaRPr lang="en-US" sz="1200" b="0" strike="noStrike" spc="-1">
              <a:latin typeface="Arial"/>
            </a:endParaRPr>
          </a:p>
        </p:txBody>
      </p:sp>
      <p:sp>
        <p:nvSpPr>
          <p:cNvPr id="753" name="CustomShape 15"/>
          <p:cNvSpPr/>
          <p:nvPr/>
        </p:nvSpPr>
        <p:spPr>
          <a:xfrm>
            <a:off x="6455520" y="484200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T(1, c1, c2, c3)</a:t>
            </a:r>
            <a:endParaRPr lang="en-US" sz="1200" b="0" strike="noStrike" spc="-1">
              <a:latin typeface="Arial"/>
            </a:endParaRPr>
          </a:p>
        </p:txBody>
      </p:sp>
      <p:sp>
        <p:nvSpPr>
          <p:cNvPr id="754" name="CustomShape 16"/>
          <p:cNvSpPr/>
          <p:nvPr/>
        </p:nvSpPr>
        <p:spPr>
          <a:xfrm>
            <a:off x="6629400" y="2823120"/>
            <a:ext cx="1371240" cy="228240"/>
          </a:xfrm>
          <a:prstGeom prst="rect">
            <a:avLst/>
          </a:prstGeom>
          <a:solidFill>
            <a:srgbClr val="FF0000"/>
          </a:solidFill>
          <a:ln>
            <a:solidFill>
              <a:srgbClr val="FF0000"/>
            </a:solidFill>
            <a:round/>
          </a:ln>
        </p:spPr>
        <p:style>
          <a:lnRef idx="2">
            <a:schemeClr val="accent6"/>
          </a:lnRef>
          <a:fillRef idx="1">
            <a:schemeClr val="lt1"/>
          </a:fillRef>
          <a:effectRef idx="0">
            <a:schemeClr val="accent6"/>
          </a:effectRef>
          <a:fontRef idx="minor"/>
        </p:style>
      </p:sp>
      <p:sp>
        <p:nvSpPr>
          <p:cNvPr id="755" name="CustomShape 17"/>
          <p:cNvSpPr/>
          <p:nvPr/>
        </p:nvSpPr>
        <p:spPr>
          <a:xfrm>
            <a:off x="6455520" y="534996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T(1, c3, c1, c2)</a:t>
            </a:r>
            <a:endParaRPr lang="en-US" sz="1200" b="0" strike="noStrike" spc="-1">
              <a:latin typeface="Arial"/>
            </a:endParaRPr>
          </a:p>
        </p:txBody>
      </p:sp>
      <p:sp>
        <p:nvSpPr>
          <p:cNvPr id="756" name="CustomShape 18"/>
          <p:cNvSpPr/>
          <p:nvPr/>
        </p:nvSpPr>
        <p:spPr>
          <a:xfrm>
            <a:off x="7842240" y="4357440"/>
            <a:ext cx="88992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MD(c1, c2)</a:t>
            </a:r>
            <a:endParaRPr lang="en-US" sz="1200" b="0" strike="noStrike" spc="-1">
              <a:latin typeface="Arial"/>
            </a:endParaRPr>
          </a:p>
        </p:txBody>
      </p:sp>
      <p:sp>
        <p:nvSpPr>
          <p:cNvPr id="757" name="CustomShape 19"/>
          <p:cNvSpPr/>
          <p:nvPr/>
        </p:nvSpPr>
        <p:spPr>
          <a:xfrm>
            <a:off x="4257000" y="2835720"/>
            <a:ext cx="1645560" cy="228240"/>
          </a:xfrm>
          <a:prstGeom prst="rect">
            <a:avLst/>
          </a:prstGeom>
          <a:solidFill>
            <a:srgbClr val="0070C0"/>
          </a:solidFill>
          <a:ln>
            <a:solidFill>
              <a:srgbClr val="0070C0"/>
            </a:solidFill>
            <a:round/>
          </a:ln>
        </p:spPr>
        <p:style>
          <a:lnRef idx="2">
            <a:schemeClr val="accent6"/>
          </a:lnRef>
          <a:fillRef idx="1">
            <a:schemeClr val="lt1"/>
          </a:fillRef>
          <a:effectRef idx="0">
            <a:schemeClr val="accent6"/>
          </a:effectRef>
          <a:fontRef idx="minor"/>
        </p:style>
      </p:sp>
      <p:sp>
        <p:nvSpPr>
          <p:cNvPr id="758" name="CustomShape 20"/>
          <p:cNvSpPr/>
          <p:nvPr/>
        </p:nvSpPr>
        <p:spPr>
          <a:xfrm>
            <a:off x="4404600" y="2597400"/>
            <a:ext cx="1371240" cy="228240"/>
          </a:xfrm>
          <a:prstGeom prst="rect">
            <a:avLst/>
          </a:prstGeom>
          <a:solidFill>
            <a:srgbClr val="FF0000"/>
          </a:solidFill>
          <a:ln>
            <a:solidFill>
              <a:srgbClr val="FF0000"/>
            </a:solidFill>
            <a:round/>
          </a:ln>
        </p:spPr>
        <p:style>
          <a:lnRef idx="2">
            <a:schemeClr val="accent6"/>
          </a:lnRef>
          <a:fillRef idx="1">
            <a:schemeClr val="lt1"/>
          </a:fillRef>
          <a:effectRef idx="0">
            <a:schemeClr val="accent6"/>
          </a:effectRef>
          <a:fontRef idx="minor"/>
        </p:style>
      </p:sp>
      <p:sp>
        <p:nvSpPr>
          <p:cNvPr id="759" name="CustomShape 21"/>
          <p:cNvSpPr/>
          <p:nvPr/>
        </p:nvSpPr>
        <p:spPr>
          <a:xfrm>
            <a:off x="7930800" y="5670000"/>
            <a:ext cx="88992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MD(c1, c3)</a:t>
            </a:r>
            <a:endParaRPr lang="en-US" sz="1200" b="0" strike="noStrike" spc="-1">
              <a:latin typeface="Arial"/>
            </a:endParaRPr>
          </a:p>
        </p:txBody>
      </p:sp>
      <p:sp>
        <p:nvSpPr>
          <p:cNvPr id="760" name="CustomShape 22"/>
          <p:cNvSpPr/>
          <p:nvPr/>
        </p:nvSpPr>
        <p:spPr>
          <a:xfrm>
            <a:off x="6298560" y="2843640"/>
            <a:ext cx="1992960" cy="228240"/>
          </a:xfrm>
          <a:prstGeom prst="rect">
            <a:avLst/>
          </a:prstGeom>
          <a:solidFill>
            <a:srgbClr val="00B050"/>
          </a:solidFill>
          <a:ln>
            <a:solidFill>
              <a:srgbClr val="00B050"/>
            </a:solidFill>
            <a:round/>
          </a:ln>
        </p:spPr>
        <p:style>
          <a:lnRef idx="2">
            <a:schemeClr val="accent6"/>
          </a:lnRef>
          <a:fillRef idx="1">
            <a:schemeClr val="lt1"/>
          </a:fillRef>
          <a:effectRef idx="0">
            <a:schemeClr val="accent6"/>
          </a:effectRef>
          <a:fontRef idx="minor"/>
        </p:style>
      </p:sp>
      <p:sp>
        <p:nvSpPr>
          <p:cNvPr id="761" name="CustomShape 23"/>
          <p:cNvSpPr/>
          <p:nvPr/>
        </p:nvSpPr>
        <p:spPr>
          <a:xfrm>
            <a:off x="6440760" y="579132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T(2, c2, c1, c3)</a:t>
            </a:r>
            <a:endParaRPr lang="en-US" sz="1200" b="0" strike="noStrike" spc="-1">
              <a:latin typeface="Arial"/>
            </a:endParaRPr>
          </a:p>
        </p:txBody>
      </p:sp>
      <p:sp>
        <p:nvSpPr>
          <p:cNvPr id="762" name="CustomShape 24"/>
          <p:cNvSpPr/>
          <p:nvPr/>
        </p:nvSpPr>
        <p:spPr>
          <a:xfrm>
            <a:off x="6441120" y="630612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T(1, c2, c3, c1)</a:t>
            </a:r>
            <a:endParaRPr lang="en-US" sz="1200" b="0" strike="noStrike" spc="-1">
              <a:latin typeface="Arial"/>
            </a:endParaRPr>
          </a:p>
        </p:txBody>
      </p:sp>
      <p:sp>
        <p:nvSpPr>
          <p:cNvPr id="763" name="CustomShape 25"/>
          <p:cNvSpPr/>
          <p:nvPr/>
        </p:nvSpPr>
        <p:spPr>
          <a:xfrm>
            <a:off x="1752480" y="2823120"/>
            <a:ext cx="1371240" cy="228240"/>
          </a:xfrm>
          <a:prstGeom prst="rect">
            <a:avLst/>
          </a:prstGeom>
          <a:solidFill>
            <a:srgbClr val="FF0000"/>
          </a:solidFill>
          <a:ln>
            <a:solidFill>
              <a:srgbClr val="FF0000"/>
            </a:solidFill>
            <a:round/>
          </a:ln>
        </p:spPr>
        <p:style>
          <a:lnRef idx="2">
            <a:schemeClr val="accent6"/>
          </a:lnRef>
          <a:fillRef idx="1">
            <a:schemeClr val="lt1"/>
          </a:fillRef>
          <a:effectRef idx="0">
            <a:schemeClr val="accent6"/>
          </a:effectRef>
          <a:fontRef idx="minor"/>
        </p:style>
      </p:sp>
      <p:sp>
        <p:nvSpPr>
          <p:cNvPr id="764" name="CustomShape 26"/>
          <p:cNvSpPr/>
          <p:nvPr/>
        </p:nvSpPr>
        <p:spPr>
          <a:xfrm>
            <a:off x="4742280" y="5791320"/>
            <a:ext cx="88992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MD(c2, c3)</a:t>
            </a:r>
            <a:endParaRPr lang="en-US" sz="1200" b="0" strike="noStrike" spc="-1">
              <a:latin typeface="Arial"/>
            </a:endParaRPr>
          </a:p>
        </p:txBody>
      </p:sp>
      <p:sp>
        <p:nvSpPr>
          <p:cNvPr id="765" name="CustomShape 27"/>
          <p:cNvSpPr/>
          <p:nvPr/>
        </p:nvSpPr>
        <p:spPr>
          <a:xfrm>
            <a:off x="6479640" y="2594520"/>
            <a:ext cx="1645560" cy="228240"/>
          </a:xfrm>
          <a:prstGeom prst="rect">
            <a:avLst/>
          </a:prstGeom>
          <a:solidFill>
            <a:srgbClr val="0070C0"/>
          </a:solidFill>
          <a:ln>
            <a:solidFill>
              <a:srgbClr val="0070C0"/>
            </a:solidFill>
            <a:round/>
          </a:ln>
        </p:spPr>
        <p:style>
          <a:lnRef idx="2">
            <a:schemeClr val="accent6"/>
          </a:lnRef>
          <a:fillRef idx="1">
            <a:schemeClr val="lt1"/>
          </a:fillRef>
          <a:effectRef idx="0">
            <a:schemeClr val="accent6"/>
          </a:effectRef>
          <a:fontRef idx="minor"/>
        </p:style>
      </p:sp>
      <p:sp>
        <p:nvSpPr>
          <p:cNvPr id="766" name="CustomShape 28"/>
          <p:cNvSpPr/>
          <p:nvPr/>
        </p:nvSpPr>
        <p:spPr>
          <a:xfrm>
            <a:off x="4641480" y="6324480"/>
            <a:ext cx="1109160" cy="2728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T(1, c1, c2, c3)</a:t>
            </a:r>
            <a:endParaRPr lang="en-US" sz="1200" b="0" strike="noStrike" spc="-1">
              <a:latin typeface="Arial"/>
            </a:endParaRPr>
          </a:p>
        </p:txBody>
      </p:sp>
      <p:sp>
        <p:nvSpPr>
          <p:cNvPr id="767" name="CustomShape 29"/>
          <p:cNvSpPr/>
          <p:nvPr/>
        </p:nvSpPr>
        <p:spPr>
          <a:xfrm>
            <a:off x="6630480" y="2354040"/>
            <a:ext cx="1371240" cy="228240"/>
          </a:xfrm>
          <a:prstGeom prst="rect">
            <a:avLst/>
          </a:prstGeom>
          <a:solidFill>
            <a:srgbClr val="FF0000"/>
          </a:solidFill>
          <a:ln>
            <a:solidFill>
              <a:srgbClr val="FF0000"/>
            </a:solidFill>
            <a:round/>
          </a:ln>
        </p:spPr>
        <p:style>
          <a:lnRef idx="2">
            <a:schemeClr val="accent6"/>
          </a:lnRef>
          <a:fillRef idx="1">
            <a:schemeClr val="lt1"/>
          </a:fillRef>
          <a:effectRef idx="0">
            <a:schemeClr val="accent6"/>
          </a:effectRef>
          <a:fontRef idx="minor"/>
        </p:style>
      </p:sp>
      <p:sp>
        <p:nvSpPr>
          <p:cNvPr id="768" name="CustomShape 30"/>
          <p:cNvSpPr/>
          <p:nvPr/>
        </p:nvSpPr>
        <p:spPr>
          <a:xfrm rot="5400000">
            <a:off x="6877440" y="4172040"/>
            <a:ext cx="269640" cy="252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769" name="CustomShape 31"/>
          <p:cNvSpPr/>
          <p:nvPr/>
        </p:nvSpPr>
        <p:spPr>
          <a:xfrm rot="5400000">
            <a:off x="6882840" y="4713840"/>
            <a:ext cx="255960" cy="122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770" name="CustomShape 32"/>
          <p:cNvSpPr/>
          <p:nvPr/>
        </p:nvSpPr>
        <p:spPr>
          <a:xfrm flipV="1">
            <a:off x="7574400" y="4446360"/>
            <a:ext cx="12240" cy="53316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
        <p:nvSpPr>
          <p:cNvPr id="771" name="CustomShape 33"/>
          <p:cNvSpPr/>
          <p:nvPr/>
        </p:nvSpPr>
        <p:spPr>
          <a:xfrm rot="16200000" flipH="1">
            <a:off x="7625160" y="3694680"/>
            <a:ext cx="48240" cy="1276560"/>
          </a:xfrm>
          <a:prstGeom prst="curvedConnector3">
            <a:avLst>
              <a:gd name="adj1" fmla="val -470768"/>
            </a:avLst>
          </a:prstGeom>
          <a:noFill/>
          <a:ln>
            <a:round/>
            <a:tailEnd type="triangle" w="med" len="med"/>
          </a:ln>
        </p:spPr>
        <p:style>
          <a:lnRef idx="1">
            <a:schemeClr val="accent1"/>
          </a:lnRef>
          <a:fillRef idx="0">
            <a:schemeClr val="accent1"/>
          </a:fillRef>
          <a:effectRef idx="0">
            <a:schemeClr val="accent1"/>
          </a:effectRef>
          <a:fontRef idx="minor"/>
        </p:style>
      </p:sp>
      <p:sp>
        <p:nvSpPr>
          <p:cNvPr id="772" name="CustomShape 34"/>
          <p:cNvSpPr/>
          <p:nvPr/>
        </p:nvSpPr>
        <p:spPr>
          <a:xfrm rot="5400000">
            <a:off x="7504200" y="4704840"/>
            <a:ext cx="853920" cy="71280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773" name="CustomShape 35"/>
          <p:cNvSpPr/>
          <p:nvPr/>
        </p:nvSpPr>
        <p:spPr>
          <a:xfrm rot="10800000">
            <a:off x="6447600" y="4447440"/>
            <a:ext cx="12240" cy="104112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
        <p:nvSpPr>
          <p:cNvPr id="774" name="CustomShape 36"/>
          <p:cNvSpPr/>
          <p:nvPr/>
        </p:nvSpPr>
        <p:spPr>
          <a:xfrm rot="10800000">
            <a:off x="6432120" y="3900240"/>
            <a:ext cx="14760" cy="546840"/>
          </a:xfrm>
          <a:prstGeom prst="curvedConnector3">
            <a:avLst>
              <a:gd name="adj1" fmla="val 1625017"/>
            </a:avLst>
          </a:prstGeom>
          <a:noFill/>
          <a:ln>
            <a:round/>
            <a:tailEnd type="triangle" w="med" len="med"/>
          </a:ln>
        </p:spPr>
        <p:style>
          <a:lnRef idx="1">
            <a:schemeClr val="accent1"/>
          </a:lnRef>
          <a:fillRef idx="0">
            <a:schemeClr val="accent1"/>
          </a:fillRef>
          <a:effectRef idx="0">
            <a:schemeClr val="accent1"/>
          </a:effectRef>
          <a:fontRef idx="minor"/>
        </p:style>
      </p:sp>
      <p:sp>
        <p:nvSpPr>
          <p:cNvPr id="775" name="CustomShape 37"/>
          <p:cNvSpPr/>
          <p:nvPr/>
        </p:nvSpPr>
        <p:spPr>
          <a:xfrm>
            <a:off x="7594920" y="3900240"/>
            <a:ext cx="1232280" cy="1908000"/>
          </a:xfrm>
          <a:prstGeom prst="curvedConnector3">
            <a:avLst>
              <a:gd name="adj1" fmla="val 118546"/>
            </a:avLst>
          </a:prstGeom>
          <a:noFill/>
          <a:ln>
            <a:round/>
            <a:tailEnd type="triangle" w="med" len="med"/>
          </a:ln>
        </p:spPr>
        <p:style>
          <a:lnRef idx="1">
            <a:schemeClr val="accent1"/>
          </a:lnRef>
          <a:fillRef idx="0">
            <a:schemeClr val="accent1"/>
          </a:fillRef>
          <a:effectRef idx="0">
            <a:schemeClr val="accent1"/>
          </a:effectRef>
          <a:fontRef idx="minor"/>
        </p:style>
      </p:sp>
      <p:sp>
        <p:nvSpPr>
          <p:cNvPr id="776" name="CustomShape 38"/>
          <p:cNvSpPr/>
          <p:nvPr/>
        </p:nvSpPr>
        <p:spPr>
          <a:xfrm rot="5400000" flipH="1">
            <a:off x="7958880" y="5529960"/>
            <a:ext cx="16920" cy="816480"/>
          </a:xfrm>
          <a:prstGeom prst="curvedConnector4">
            <a:avLst>
              <a:gd name="adj1" fmla="val -1327372"/>
              <a:gd name="adj2" fmla="val 77628"/>
            </a:avLst>
          </a:prstGeom>
          <a:noFill/>
          <a:ln>
            <a:round/>
            <a:tailEnd type="triangle" w="med" len="med"/>
          </a:ln>
        </p:spPr>
        <p:style>
          <a:lnRef idx="1">
            <a:schemeClr val="accent1"/>
          </a:lnRef>
          <a:fillRef idx="0">
            <a:schemeClr val="accent1"/>
          </a:fillRef>
          <a:effectRef idx="0">
            <a:schemeClr val="accent1"/>
          </a:effectRef>
          <a:fontRef idx="minor"/>
        </p:style>
      </p:sp>
      <p:sp>
        <p:nvSpPr>
          <p:cNvPr id="777" name="CustomShape 39"/>
          <p:cNvSpPr/>
          <p:nvPr/>
        </p:nvSpPr>
        <p:spPr>
          <a:xfrm rot="16200000" flipH="1">
            <a:off x="6876000" y="6186600"/>
            <a:ext cx="237600" cy="3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778" name="CustomShape 40"/>
          <p:cNvSpPr/>
          <p:nvPr/>
        </p:nvSpPr>
        <p:spPr>
          <a:xfrm rot="10800000">
            <a:off x="6432120" y="5929920"/>
            <a:ext cx="360" cy="514800"/>
          </a:xfrm>
          <a:prstGeom prst="curvedConnector3">
            <a:avLst>
              <a:gd name="adj1" fmla="val 81742857"/>
            </a:avLst>
          </a:prstGeom>
          <a:noFill/>
          <a:ln>
            <a:round/>
            <a:tailEnd type="triangle" w="med" len="med"/>
          </a:ln>
        </p:spPr>
        <p:style>
          <a:lnRef idx="1">
            <a:schemeClr val="accent1"/>
          </a:lnRef>
          <a:fillRef idx="0">
            <a:schemeClr val="accent1"/>
          </a:fillRef>
          <a:effectRef idx="0">
            <a:schemeClr val="accent1"/>
          </a:effectRef>
          <a:fontRef idx="minor"/>
        </p:style>
      </p:sp>
      <p:sp>
        <p:nvSpPr>
          <p:cNvPr id="779" name="CustomShape 41"/>
          <p:cNvSpPr/>
          <p:nvPr/>
        </p:nvSpPr>
        <p:spPr>
          <a:xfrm rot="10800000">
            <a:off x="5639400" y="5930280"/>
            <a:ext cx="792720" cy="122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780" name="CustomShape 42"/>
          <p:cNvSpPr/>
          <p:nvPr/>
        </p:nvSpPr>
        <p:spPr>
          <a:xfrm rot="10800000" flipV="1">
            <a:off x="4736160" y="6462360"/>
            <a:ext cx="102960" cy="533160"/>
          </a:xfrm>
          <a:prstGeom prst="curvedConnector3">
            <a:avLst>
              <a:gd name="adj1" fmla="val 321402"/>
            </a:avLst>
          </a:prstGeom>
          <a:noFill/>
          <a:ln>
            <a:round/>
            <a:tailEnd type="triangle" w="med" len="med"/>
          </a:ln>
        </p:spPr>
        <p:style>
          <a:lnRef idx="1">
            <a:schemeClr val="accent1"/>
          </a:lnRef>
          <a:fillRef idx="0">
            <a:schemeClr val="accent1"/>
          </a:fillRef>
          <a:effectRef idx="0">
            <a:schemeClr val="accent1"/>
          </a:effectRef>
          <a:fontRef idx="minor"/>
        </p:style>
      </p:sp>
      <p:sp>
        <p:nvSpPr>
          <p:cNvPr id="781" name="CustomShape 43"/>
          <p:cNvSpPr/>
          <p:nvPr/>
        </p:nvSpPr>
        <p:spPr>
          <a:xfrm flipV="1">
            <a:off x="5760000" y="5928840"/>
            <a:ext cx="671760" cy="5331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782" name="CustomShape 44"/>
          <p:cNvSpPr/>
          <p:nvPr/>
        </p:nvSpPr>
        <p:spPr>
          <a:xfrm rot="10800000">
            <a:off x="6432480" y="3900240"/>
            <a:ext cx="12240" cy="2029320"/>
          </a:xfrm>
          <a:prstGeom prst="curvedConnector3">
            <a:avLst>
              <a:gd name="adj1" fmla="val 1800000"/>
            </a:avLst>
          </a:prstGeom>
          <a:noFill/>
          <a:ln>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animEffect transition="in" filter="fade">
                                      <p:cBhvr additive="repl">
                                        <p:cTn id="7" dur="500"/>
                                        <p:tgtEl>
                                          <p:spTgt spid="7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768"/>
                                        </p:tgtEl>
                                        <p:attrNameLst>
                                          <p:attrName>style.visibility</p:attrName>
                                        </p:attrNameLst>
                                      </p:cBhvr>
                                      <p:to>
                                        <p:strVal val="visible"/>
                                      </p:to>
                                    </p:set>
                                    <p:animEffect transition="in" filter="fade">
                                      <p:cBhvr additive="repl">
                                        <p:cTn id="12" dur="500"/>
                                        <p:tgtEl>
                                          <p:spTgt spid="768"/>
                                        </p:tgtEl>
                                      </p:cBhvr>
                                    </p:animEffect>
                                  </p:childTnLst>
                                </p:cTn>
                              </p:par>
                              <p:par>
                                <p:cTn id="13" presetID="10" presetClass="entr" fill="hold" nodeType="withEffect">
                                  <p:stCondLst>
                                    <p:cond delay="0"/>
                                  </p:stCondLst>
                                  <p:childTnLst>
                                    <p:set>
                                      <p:cBhvr>
                                        <p:cTn id="14" dur="1" fill="hold">
                                          <p:stCondLst>
                                            <p:cond delay="0"/>
                                          </p:stCondLst>
                                        </p:cTn>
                                        <p:tgtEl>
                                          <p:spTgt spid="752"/>
                                        </p:tgtEl>
                                        <p:attrNameLst>
                                          <p:attrName>style.visibility</p:attrName>
                                        </p:attrNameLst>
                                      </p:cBhvr>
                                      <p:to>
                                        <p:strVal val="visible"/>
                                      </p:to>
                                    </p:set>
                                    <p:animEffect transition="in" filter="fade">
                                      <p:cBhvr additive="repl">
                                        <p:cTn id="15" dur="500"/>
                                        <p:tgtEl>
                                          <p:spTgt spid="7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769"/>
                                        </p:tgtEl>
                                        <p:attrNameLst>
                                          <p:attrName>style.visibility</p:attrName>
                                        </p:attrNameLst>
                                      </p:cBhvr>
                                      <p:to>
                                        <p:strVal val="visible"/>
                                      </p:to>
                                    </p:set>
                                    <p:animEffect transition="in" filter="fade">
                                      <p:cBhvr additive="repl">
                                        <p:cTn id="20" dur="500"/>
                                        <p:tgtEl>
                                          <p:spTgt spid="769"/>
                                        </p:tgtEl>
                                      </p:cBhvr>
                                    </p:animEffect>
                                  </p:childTnLst>
                                </p:cTn>
                              </p:par>
                              <p:par>
                                <p:cTn id="21" presetID="10" presetClass="entr" fill="hold" nodeType="withEffect">
                                  <p:stCondLst>
                                    <p:cond delay="0"/>
                                  </p:stCondLst>
                                  <p:childTnLst>
                                    <p:set>
                                      <p:cBhvr>
                                        <p:cTn id="22" dur="1" fill="hold">
                                          <p:stCondLst>
                                            <p:cond delay="0"/>
                                          </p:stCondLst>
                                        </p:cTn>
                                        <p:tgtEl>
                                          <p:spTgt spid="753"/>
                                        </p:tgtEl>
                                        <p:attrNameLst>
                                          <p:attrName>style.visibility</p:attrName>
                                        </p:attrNameLst>
                                      </p:cBhvr>
                                      <p:to>
                                        <p:strVal val="visible"/>
                                      </p:to>
                                    </p:set>
                                    <p:animEffect transition="in" filter="fade">
                                      <p:cBhvr additive="repl">
                                        <p:cTn id="23" dur="500"/>
                                        <p:tgtEl>
                                          <p:spTgt spid="7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nodeType="clickEffect">
                                  <p:stCondLst>
                                    <p:cond delay="0"/>
                                  </p:stCondLst>
                                  <p:childTnLst>
                                    <p:set>
                                      <p:cBhvr>
                                        <p:cTn id="27" dur="1" fill="hold">
                                          <p:stCondLst>
                                            <p:cond delay="0"/>
                                          </p:stCondLst>
                                        </p:cTn>
                                        <p:tgtEl>
                                          <p:spTgt spid="754"/>
                                        </p:tgtEl>
                                        <p:attrNameLst>
                                          <p:attrName>style.visibility</p:attrName>
                                        </p:attrNameLst>
                                      </p:cBhvr>
                                      <p:to>
                                        <p:strVal val="visible"/>
                                      </p:to>
                                    </p:set>
                                    <p:animEffect transition="in" filter="fade">
                                      <p:cBhvr additive="repl">
                                        <p:cTn id="28" dur="500"/>
                                        <p:tgtEl>
                                          <p:spTgt spid="754"/>
                                        </p:tgtEl>
                                      </p:cBhvr>
                                    </p:animEffect>
                                  </p:childTnLst>
                                </p:cTn>
                              </p:par>
                              <p:par>
                                <p:cTn id="29" presetID="10" presetClass="exit" fill="hold" nodeType="withEffect">
                                  <p:stCondLst>
                                    <p:cond delay="0"/>
                                  </p:stCondLst>
                                  <p:childTnLst>
                                    <p:animEffect transition="out" filter="fade">
                                      <p:cBhvr additive="repl">
                                        <p:cTn id="30" dur="500"/>
                                        <p:tgtEl>
                                          <p:spTgt spid="747"/>
                                        </p:tgtEl>
                                      </p:cBhvr>
                                    </p:animEffect>
                                    <p:set>
                                      <p:cBhvr>
                                        <p:cTn id="31" dur="1" fill="hold">
                                          <p:stCondLst>
                                            <p:cond delay="499"/>
                                          </p:stCondLst>
                                        </p:cTn>
                                        <p:tgtEl>
                                          <p:spTgt spid="74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fill="hold" nodeType="clickEffect">
                                  <p:stCondLst>
                                    <p:cond delay="0"/>
                                  </p:stCondLst>
                                  <p:childTnLst>
                                    <p:set>
                                      <p:cBhvr>
                                        <p:cTn id="35" dur="1" fill="hold">
                                          <p:stCondLst>
                                            <p:cond delay="0"/>
                                          </p:stCondLst>
                                        </p:cTn>
                                        <p:tgtEl>
                                          <p:spTgt spid="770"/>
                                        </p:tgtEl>
                                        <p:attrNameLst>
                                          <p:attrName>style.visibility</p:attrName>
                                        </p:attrNameLst>
                                      </p:cBhvr>
                                      <p:to>
                                        <p:strVal val="visible"/>
                                      </p:to>
                                    </p:set>
                                    <p:animEffect transition="in" filter="fade">
                                      <p:cBhvr additive="repl">
                                        <p:cTn id="36" dur="500"/>
                                        <p:tgtEl>
                                          <p:spTgt spid="77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nodeType="clickEffect">
                                  <p:stCondLst>
                                    <p:cond delay="0"/>
                                  </p:stCondLst>
                                  <p:childTnLst>
                                    <p:set>
                                      <p:cBhvr>
                                        <p:cTn id="40" dur="1" fill="hold">
                                          <p:stCondLst>
                                            <p:cond delay="0"/>
                                          </p:stCondLst>
                                        </p:cTn>
                                        <p:tgtEl>
                                          <p:spTgt spid="771"/>
                                        </p:tgtEl>
                                        <p:attrNameLst>
                                          <p:attrName>style.visibility</p:attrName>
                                        </p:attrNameLst>
                                      </p:cBhvr>
                                      <p:to>
                                        <p:strVal val="visible"/>
                                      </p:to>
                                    </p:set>
                                    <p:animEffect transition="in" filter="fade">
                                      <p:cBhvr additive="repl">
                                        <p:cTn id="41" dur="500"/>
                                        <p:tgtEl>
                                          <p:spTgt spid="771"/>
                                        </p:tgtEl>
                                      </p:cBhvr>
                                    </p:animEffect>
                                  </p:childTnLst>
                                </p:cTn>
                              </p:par>
                              <p:par>
                                <p:cTn id="42" presetID="10" presetClass="entr" fill="hold" nodeType="withEffect">
                                  <p:stCondLst>
                                    <p:cond delay="0"/>
                                  </p:stCondLst>
                                  <p:childTnLst>
                                    <p:set>
                                      <p:cBhvr>
                                        <p:cTn id="43" dur="1" fill="hold">
                                          <p:stCondLst>
                                            <p:cond delay="0"/>
                                          </p:stCondLst>
                                        </p:cTn>
                                        <p:tgtEl>
                                          <p:spTgt spid="756"/>
                                        </p:tgtEl>
                                        <p:attrNameLst>
                                          <p:attrName>style.visibility</p:attrName>
                                        </p:attrNameLst>
                                      </p:cBhvr>
                                      <p:to>
                                        <p:strVal val="visible"/>
                                      </p:to>
                                    </p:set>
                                    <p:animEffect transition="in" filter="fade">
                                      <p:cBhvr additive="repl">
                                        <p:cTn id="44" dur="500"/>
                                        <p:tgtEl>
                                          <p:spTgt spid="75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nodeType="clickEffect">
                                  <p:stCondLst>
                                    <p:cond delay="0"/>
                                  </p:stCondLst>
                                  <p:childTnLst>
                                    <p:set>
                                      <p:cBhvr>
                                        <p:cTn id="48" dur="1" fill="hold">
                                          <p:stCondLst>
                                            <p:cond delay="0"/>
                                          </p:stCondLst>
                                        </p:cTn>
                                        <p:tgtEl>
                                          <p:spTgt spid="757"/>
                                        </p:tgtEl>
                                        <p:attrNameLst>
                                          <p:attrName>style.visibility</p:attrName>
                                        </p:attrNameLst>
                                      </p:cBhvr>
                                      <p:to>
                                        <p:strVal val="visible"/>
                                      </p:to>
                                    </p:set>
                                    <p:animEffect transition="in" filter="fade">
                                      <p:cBhvr additive="repl">
                                        <p:cTn id="49" dur="500"/>
                                        <p:tgtEl>
                                          <p:spTgt spid="757"/>
                                        </p:tgtEl>
                                      </p:cBhvr>
                                    </p:animEffect>
                                  </p:childTnLst>
                                </p:cTn>
                              </p:par>
                              <p:par>
                                <p:cTn id="50" presetID="10" presetClass="exit" fill="hold" nodeType="withEffect">
                                  <p:stCondLst>
                                    <p:cond delay="0"/>
                                  </p:stCondLst>
                                  <p:childTnLst>
                                    <p:animEffect transition="out" filter="fade">
                                      <p:cBhvr additive="repl">
                                        <p:cTn id="51" dur="500"/>
                                        <p:tgtEl>
                                          <p:spTgt spid="746"/>
                                        </p:tgtEl>
                                      </p:cBhvr>
                                    </p:animEffect>
                                    <p:set>
                                      <p:cBhvr>
                                        <p:cTn id="52" dur="1" fill="hold">
                                          <p:stCondLst>
                                            <p:cond delay="499"/>
                                          </p:stCondLst>
                                        </p:cTn>
                                        <p:tgtEl>
                                          <p:spTgt spid="74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fill="hold" nodeType="clickEffect">
                                  <p:stCondLst>
                                    <p:cond delay="0"/>
                                  </p:stCondLst>
                                  <p:childTnLst>
                                    <p:set>
                                      <p:cBhvr>
                                        <p:cTn id="56" dur="1" fill="hold">
                                          <p:stCondLst>
                                            <p:cond delay="0"/>
                                          </p:stCondLst>
                                        </p:cTn>
                                        <p:tgtEl>
                                          <p:spTgt spid="772"/>
                                        </p:tgtEl>
                                        <p:attrNameLst>
                                          <p:attrName>style.visibility</p:attrName>
                                        </p:attrNameLst>
                                      </p:cBhvr>
                                      <p:to>
                                        <p:strVal val="visible"/>
                                      </p:to>
                                    </p:set>
                                    <p:animEffect transition="in" filter="fade">
                                      <p:cBhvr additive="repl">
                                        <p:cTn id="57" dur="500"/>
                                        <p:tgtEl>
                                          <p:spTgt spid="772"/>
                                        </p:tgtEl>
                                      </p:cBhvr>
                                    </p:animEffect>
                                  </p:childTnLst>
                                </p:cTn>
                              </p:par>
                              <p:par>
                                <p:cTn id="58" presetID="10" presetClass="entr" fill="hold" nodeType="withEffect">
                                  <p:stCondLst>
                                    <p:cond delay="0"/>
                                  </p:stCondLst>
                                  <p:childTnLst>
                                    <p:set>
                                      <p:cBhvr>
                                        <p:cTn id="59" dur="1" fill="hold">
                                          <p:stCondLst>
                                            <p:cond delay="0"/>
                                          </p:stCondLst>
                                        </p:cTn>
                                        <p:tgtEl>
                                          <p:spTgt spid="755"/>
                                        </p:tgtEl>
                                        <p:attrNameLst>
                                          <p:attrName>style.visibility</p:attrName>
                                        </p:attrNameLst>
                                      </p:cBhvr>
                                      <p:to>
                                        <p:strVal val="visible"/>
                                      </p:to>
                                    </p:set>
                                    <p:animEffect transition="in" filter="fade">
                                      <p:cBhvr additive="repl">
                                        <p:cTn id="60" dur="500"/>
                                        <p:tgtEl>
                                          <p:spTgt spid="75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nodeType="clickEffect">
                                  <p:stCondLst>
                                    <p:cond delay="0"/>
                                  </p:stCondLst>
                                  <p:childTnLst>
                                    <p:set>
                                      <p:cBhvr>
                                        <p:cTn id="64" dur="1" fill="hold">
                                          <p:stCondLst>
                                            <p:cond delay="0"/>
                                          </p:stCondLst>
                                        </p:cTn>
                                        <p:tgtEl>
                                          <p:spTgt spid="758"/>
                                        </p:tgtEl>
                                        <p:attrNameLst>
                                          <p:attrName>style.visibility</p:attrName>
                                        </p:attrNameLst>
                                      </p:cBhvr>
                                      <p:to>
                                        <p:strVal val="visible"/>
                                      </p:to>
                                    </p:set>
                                    <p:animEffect transition="in" filter="fade">
                                      <p:cBhvr additive="repl">
                                        <p:cTn id="65" dur="500"/>
                                        <p:tgtEl>
                                          <p:spTgt spid="758"/>
                                        </p:tgtEl>
                                      </p:cBhvr>
                                    </p:animEffect>
                                  </p:childTnLst>
                                </p:cTn>
                              </p:par>
                              <p:par>
                                <p:cTn id="66" presetID="10" presetClass="exit" fill="hold" nodeType="withEffect">
                                  <p:stCondLst>
                                    <p:cond delay="0"/>
                                  </p:stCondLst>
                                  <p:childTnLst>
                                    <p:animEffect transition="out" filter="fade">
                                      <p:cBhvr additive="repl">
                                        <p:cTn id="67" dur="500"/>
                                        <p:tgtEl>
                                          <p:spTgt spid="754"/>
                                        </p:tgtEl>
                                      </p:cBhvr>
                                    </p:animEffect>
                                    <p:set>
                                      <p:cBhvr>
                                        <p:cTn id="68" dur="1" fill="hold">
                                          <p:stCondLst>
                                            <p:cond delay="499"/>
                                          </p:stCondLst>
                                        </p:cTn>
                                        <p:tgtEl>
                                          <p:spTgt spid="75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fill="hold" nodeType="clickEffect">
                                  <p:stCondLst>
                                    <p:cond delay="0"/>
                                  </p:stCondLst>
                                  <p:childTnLst>
                                    <p:set>
                                      <p:cBhvr>
                                        <p:cTn id="72" dur="1" fill="hold">
                                          <p:stCondLst>
                                            <p:cond delay="0"/>
                                          </p:stCondLst>
                                        </p:cTn>
                                        <p:tgtEl>
                                          <p:spTgt spid="773"/>
                                        </p:tgtEl>
                                        <p:attrNameLst>
                                          <p:attrName>style.visibility</p:attrName>
                                        </p:attrNameLst>
                                      </p:cBhvr>
                                      <p:to>
                                        <p:strVal val="visible"/>
                                      </p:to>
                                    </p:set>
                                    <p:animEffect transition="in" filter="fade">
                                      <p:cBhvr additive="repl">
                                        <p:cTn id="73" dur="500"/>
                                        <p:tgtEl>
                                          <p:spTgt spid="77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nodeType="clickEffect">
                                  <p:stCondLst>
                                    <p:cond delay="0"/>
                                  </p:stCondLst>
                                  <p:childTnLst>
                                    <p:set>
                                      <p:cBhvr>
                                        <p:cTn id="77" dur="1" fill="hold">
                                          <p:stCondLst>
                                            <p:cond delay="0"/>
                                          </p:stCondLst>
                                        </p:cTn>
                                        <p:tgtEl>
                                          <p:spTgt spid="774"/>
                                        </p:tgtEl>
                                        <p:attrNameLst>
                                          <p:attrName>style.visibility</p:attrName>
                                        </p:attrNameLst>
                                      </p:cBhvr>
                                      <p:to>
                                        <p:strVal val="visible"/>
                                      </p:to>
                                    </p:set>
                                    <p:animEffect transition="in" filter="fade">
                                      <p:cBhvr additive="repl">
                                        <p:cTn id="78" dur="500"/>
                                        <p:tgtEl>
                                          <p:spTgt spid="77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fill="hold" nodeType="clickEffect">
                                  <p:stCondLst>
                                    <p:cond delay="0"/>
                                  </p:stCondLst>
                                  <p:childTnLst>
                                    <p:set>
                                      <p:cBhvr>
                                        <p:cTn id="82" dur="1" fill="hold">
                                          <p:stCondLst>
                                            <p:cond delay="0"/>
                                          </p:stCondLst>
                                        </p:cTn>
                                        <p:tgtEl>
                                          <p:spTgt spid="775"/>
                                        </p:tgtEl>
                                        <p:attrNameLst>
                                          <p:attrName>style.visibility</p:attrName>
                                        </p:attrNameLst>
                                      </p:cBhvr>
                                      <p:to>
                                        <p:strVal val="visible"/>
                                      </p:to>
                                    </p:set>
                                    <p:animEffect transition="in" filter="fade">
                                      <p:cBhvr additive="repl">
                                        <p:cTn id="83" dur="500"/>
                                        <p:tgtEl>
                                          <p:spTgt spid="775"/>
                                        </p:tgtEl>
                                      </p:cBhvr>
                                    </p:animEffect>
                                  </p:childTnLst>
                                </p:cTn>
                              </p:par>
                              <p:par>
                                <p:cTn id="84" presetID="10" presetClass="entr" fill="hold" nodeType="withEffect">
                                  <p:stCondLst>
                                    <p:cond delay="0"/>
                                  </p:stCondLst>
                                  <p:childTnLst>
                                    <p:set>
                                      <p:cBhvr>
                                        <p:cTn id="85" dur="1" fill="hold">
                                          <p:stCondLst>
                                            <p:cond delay="0"/>
                                          </p:stCondLst>
                                        </p:cTn>
                                        <p:tgtEl>
                                          <p:spTgt spid="759"/>
                                        </p:tgtEl>
                                        <p:attrNameLst>
                                          <p:attrName>style.visibility</p:attrName>
                                        </p:attrNameLst>
                                      </p:cBhvr>
                                      <p:to>
                                        <p:strVal val="visible"/>
                                      </p:to>
                                    </p:set>
                                    <p:animEffect transition="in" filter="fade">
                                      <p:cBhvr additive="repl">
                                        <p:cTn id="86" dur="500"/>
                                        <p:tgtEl>
                                          <p:spTgt spid="75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nodeType="clickEffect">
                                  <p:stCondLst>
                                    <p:cond delay="0"/>
                                  </p:stCondLst>
                                  <p:childTnLst>
                                    <p:set>
                                      <p:cBhvr>
                                        <p:cTn id="90" dur="1" fill="hold">
                                          <p:stCondLst>
                                            <p:cond delay="0"/>
                                          </p:stCondLst>
                                        </p:cTn>
                                        <p:tgtEl>
                                          <p:spTgt spid="760"/>
                                        </p:tgtEl>
                                        <p:attrNameLst>
                                          <p:attrName>style.visibility</p:attrName>
                                        </p:attrNameLst>
                                      </p:cBhvr>
                                      <p:to>
                                        <p:strVal val="visible"/>
                                      </p:to>
                                    </p:set>
                                    <p:animEffect transition="in" filter="fade">
                                      <p:cBhvr additive="repl">
                                        <p:cTn id="91" dur="500"/>
                                        <p:tgtEl>
                                          <p:spTgt spid="760"/>
                                        </p:tgtEl>
                                      </p:cBhvr>
                                    </p:animEffect>
                                  </p:childTnLst>
                                </p:cTn>
                              </p:par>
                              <p:par>
                                <p:cTn id="92" presetID="10" presetClass="exit" fill="hold" nodeType="withEffect">
                                  <p:stCondLst>
                                    <p:cond delay="0"/>
                                  </p:stCondLst>
                                  <p:childTnLst>
                                    <p:animEffect transition="out" filter="fade">
                                      <p:cBhvr additive="repl">
                                        <p:cTn id="93" dur="500"/>
                                        <p:tgtEl>
                                          <p:spTgt spid="745"/>
                                        </p:tgtEl>
                                      </p:cBhvr>
                                    </p:animEffect>
                                    <p:set>
                                      <p:cBhvr>
                                        <p:cTn id="94" dur="1" fill="hold">
                                          <p:stCondLst>
                                            <p:cond delay="499"/>
                                          </p:stCondLst>
                                        </p:cTn>
                                        <p:tgtEl>
                                          <p:spTgt spid="74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fill="hold" nodeType="clickEffect">
                                  <p:stCondLst>
                                    <p:cond delay="0"/>
                                  </p:stCondLst>
                                  <p:childTnLst>
                                    <p:set>
                                      <p:cBhvr>
                                        <p:cTn id="98" dur="1" fill="hold">
                                          <p:stCondLst>
                                            <p:cond delay="0"/>
                                          </p:stCondLst>
                                        </p:cTn>
                                        <p:tgtEl>
                                          <p:spTgt spid="776"/>
                                        </p:tgtEl>
                                        <p:attrNameLst>
                                          <p:attrName>style.visibility</p:attrName>
                                        </p:attrNameLst>
                                      </p:cBhvr>
                                      <p:to>
                                        <p:strVal val="visible"/>
                                      </p:to>
                                    </p:set>
                                    <p:animEffect transition="in" filter="fade">
                                      <p:cBhvr additive="repl">
                                        <p:cTn id="99" dur="500"/>
                                        <p:tgtEl>
                                          <p:spTgt spid="776"/>
                                        </p:tgtEl>
                                      </p:cBhvr>
                                    </p:animEffect>
                                  </p:childTnLst>
                                </p:cTn>
                              </p:par>
                              <p:par>
                                <p:cTn id="100" presetID="10" presetClass="entr" fill="hold" nodeType="withEffect">
                                  <p:stCondLst>
                                    <p:cond delay="0"/>
                                  </p:stCondLst>
                                  <p:childTnLst>
                                    <p:set>
                                      <p:cBhvr>
                                        <p:cTn id="101" dur="1" fill="hold">
                                          <p:stCondLst>
                                            <p:cond delay="0"/>
                                          </p:stCondLst>
                                        </p:cTn>
                                        <p:tgtEl>
                                          <p:spTgt spid="761"/>
                                        </p:tgtEl>
                                        <p:attrNameLst>
                                          <p:attrName>style.visibility</p:attrName>
                                        </p:attrNameLst>
                                      </p:cBhvr>
                                      <p:to>
                                        <p:strVal val="visible"/>
                                      </p:to>
                                    </p:set>
                                    <p:animEffect transition="in" filter="fade">
                                      <p:cBhvr additive="repl">
                                        <p:cTn id="102" dur="500"/>
                                        <p:tgtEl>
                                          <p:spTgt spid="76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nodeType="clickEffect">
                                  <p:stCondLst>
                                    <p:cond delay="0"/>
                                  </p:stCondLst>
                                  <p:childTnLst>
                                    <p:set>
                                      <p:cBhvr>
                                        <p:cTn id="106" dur="1" fill="hold">
                                          <p:stCondLst>
                                            <p:cond delay="0"/>
                                          </p:stCondLst>
                                        </p:cTn>
                                        <p:tgtEl>
                                          <p:spTgt spid="777"/>
                                        </p:tgtEl>
                                        <p:attrNameLst>
                                          <p:attrName>style.visibility</p:attrName>
                                        </p:attrNameLst>
                                      </p:cBhvr>
                                      <p:to>
                                        <p:strVal val="visible"/>
                                      </p:to>
                                    </p:set>
                                    <p:animEffect transition="in" filter="fade">
                                      <p:cBhvr additive="repl">
                                        <p:cTn id="107" dur="500"/>
                                        <p:tgtEl>
                                          <p:spTgt spid="777"/>
                                        </p:tgtEl>
                                      </p:cBhvr>
                                    </p:animEffect>
                                  </p:childTnLst>
                                </p:cTn>
                              </p:par>
                              <p:par>
                                <p:cTn id="108" presetID="10" presetClass="entr" fill="hold" nodeType="withEffect">
                                  <p:stCondLst>
                                    <p:cond delay="0"/>
                                  </p:stCondLst>
                                  <p:childTnLst>
                                    <p:set>
                                      <p:cBhvr>
                                        <p:cTn id="109" dur="1" fill="hold">
                                          <p:stCondLst>
                                            <p:cond delay="0"/>
                                          </p:stCondLst>
                                        </p:cTn>
                                        <p:tgtEl>
                                          <p:spTgt spid="762"/>
                                        </p:tgtEl>
                                        <p:attrNameLst>
                                          <p:attrName>style.visibility</p:attrName>
                                        </p:attrNameLst>
                                      </p:cBhvr>
                                      <p:to>
                                        <p:strVal val="visible"/>
                                      </p:to>
                                    </p:set>
                                    <p:animEffect transition="in" filter="fade">
                                      <p:cBhvr additive="repl">
                                        <p:cTn id="110" dur="500"/>
                                        <p:tgtEl>
                                          <p:spTgt spid="76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fill="hold" nodeType="clickEffect">
                                  <p:stCondLst>
                                    <p:cond delay="0"/>
                                  </p:stCondLst>
                                  <p:childTnLst>
                                    <p:animEffect transition="out" filter="fade">
                                      <p:cBhvr additive="repl">
                                        <p:cTn id="114" dur="500"/>
                                        <p:tgtEl>
                                          <p:spTgt spid="758"/>
                                        </p:tgtEl>
                                      </p:cBhvr>
                                    </p:animEffect>
                                    <p:set>
                                      <p:cBhvr>
                                        <p:cTn id="115" dur="1" fill="hold">
                                          <p:stCondLst>
                                            <p:cond delay="499"/>
                                          </p:stCondLst>
                                        </p:cTn>
                                        <p:tgtEl>
                                          <p:spTgt spid="758"/>
                                        </p:tgtEl>
                                        <p:attrNameLst>
                                          <p:attrName>style.visibility</p:attrName>
                                        </p:attrNameLst>
                                      </p:cBhvr>
                                      <p:to>
                                        <p:strVal val="hidden"/>
                                      </p:to>
                                    </p:set>
                                  </p:childTnLst>
                                </p:cTn>
                              </p:par>
                              <p:par>
                                <p:cTn id="116" presetID="10" presetClass="entr" fill="hold" nodeType="withEffect">
                                  <p:stCondLst>
                                    <p:cond delay="0"/>
                                  </p:stCondLst>
                                  <p:childTnLst>
                                    <p:set>
                                      <p:cBhvr>
                                        <p:cTn id="117" dur="1" fill="hold">
                                          <p:stCondLst>
                                            <p:cond delay="0"/>
                                          </p:stCondLst>
                                        </p:cTn>
                                        <p:tgtEl>
                                          <p:spTgt spid="763"/>
                                        </p:tgtEl>
                                        <p:attrNameLst>
                                          <p:attrName>style.visibility</p:attrName>
                                        </p:attrNameLst>
                                      </p:cBhvr>
                                      <p:to>
                                        <p:strVal val="visible"/>
                                      </p:to>
                                    </p:set>
                                    <p:animEffect transition="in" filter="fade">
                                      <p:cBhvr additive="repl">
                                        <p:cTn id="118" dur="500"/>
                                        <p:tgtEl>
                                          <p:spTgt spid="76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fill="hold" nodeType="clickEffect">
                                  <p:stCondLst>
                                    <p:cond delay="0"/>
                                  </p:stCondLst>
                                  <p:childTnLst>
                                    <p:set>
                                      <p:cBhvr>
                                        <p:cTn id="122" dur="1" fill="hold">
                                          <p:stCondLst>
                                            <p:cond delay="0"/>
                                          </p:stCondLst>
                                        </p:cTn>
                                        <p:tgtEl>
                                          <p:spTgt spid="778"/>
                                        </p:tgtEl>
                                        <p:attrNameLst>
                                          <p:attrName>style.visibility</p:attrName>
                                        </p:attrNameLst>
                                      </p:cBhvr>
                                      <p:to>
                                        <p:strVal val="visible"/>
                                      </p:to>
                                    </p:set>
                                    <p:animEffect transition="in" filter="fade">
                                      <p:cBhvr additive="repl">
                                        <p:cTn id="123" dur="500"/>
                                        <p:tgtEl>
                                          <p:spTgt spid="77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fill="hold" nodeType="clickEffect">
                                  <p:stCondLst>
                                    <p:cond delay="0"/>
                                  </p:stCondLst>
                                  <p:childTnLst>
                                    <p:set>
                                      <p:cBhvr>
                                        <p:cTn id="127" dur="1" fill="hold">
                                          <p:stCondLst>
                                            <p:cond delay="0"/>
                                          </p:stCondLst>
                                        </p:cTn>
                                        <p:tgtEl>
                                          <p:spTgt spid="779"/>
                                        </p:tgtEl>
                                        <p:attrNameLst>
                                          <p:attrName>style.visibility</p:attrName>
                                        </p:attrNameLst>
                                      </p:cBhvr>
                                      <p:to>
                                        <p:strVal val="visible"/>
                                      </p:to>
                                    </p:set>
                                    <p:animEffect transition="in" filter="fade">
                                      <p:cBhvr additive="repl">
                                        <p:cTn id="128" dur="500"/>
                                        <p:tgtEl>
                                          <p:spTgt spid="779"/>
                                        </p:tgtEl>
                                      </p:cBhvr>
                                    </p:animEffect>
                                  </p:childTnLst>
                                </p:cTn>
                              </p:par>
                              <p:par>
                                <p:cTn id="129" presetID="10" presetClass="entr" fill="hold" nodeType="withEffect">
                                  <p:stCondLst>
                                    <p:cond delay="0"/>
                                  </p:stCondLst>
                                  <p:childTnLst>
                                    <p:set>
                                      <p:cBhvr>
                                        <p:cTn id="130" dur="1" fill="hold">
                                          <p:stCondLst>
                                            <p:cond delay="0"/>
                                          </p:stCondLst>
                                        </p:cTn>
                                        <p:tgtEl>
                                          <p:spTgt spid="764"/>
                                        </p:tgtEl>
                                        <p:attrNameLst>
                                          <p:attrName>style.visibility</p:attrName>
                                        </p:attrNameLst>
                                      </p:cBhvr>
                                      <p:to>
                                        <p:strVal val="visible"/>
                                      </p:to>
                                    </p:set>
                                    <p:animEffect transition="in" filter="fade">
                                      <p:cBhvr additive="repl">
                                        <p:cTn id="131" dur="500"/>
                                        <p:tgtEl>
                                          <p:spTgt spid="76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fill="hold" nodeType="clickEffect">
                                  <p:stCondLst>
                                    <p:cond delay="0"/>
                                  </p:stCondLst>
                                  <p:childTnLst>
                                    <p:set>
                                      <p:cBhvr>
                                        <p:cTn id="135" dur="1" fill="hold">
                                          <p:stCondLst>
                                            <p:cond delay="0"/>
                                          </p:stCondLst>
                                        </p:cTn>
                                        <p:tgtEl>
                                          <p:spTgt spid="765"/>
                                        </p:tgtEl>
                                        <p:attrNameLst>
                                          <p:attrName>style.visibility</p:attrName>
                                        </p:attrNameLst>
                                      </p:cBhvr>
                                      <p:to>
                                        <p:strVal val="visible"/>
                                      </p:to>
                                    </p:set>
                                    <p:animEffect transition="in" filter="fade">
                                      <p:cBhvr additive="repl">
                                        <p:cTn id="136" dur="500"/>
                                        <p:tgtEl>
                                          <p:spTgt spid="765"/>
                                        </p:tgtEl>
                                      </p:cBhvr>
                                    </p:animEffect>
                                  </p:childTnLst>
                                </p:cTn>
                              </p:par>
                              <p:par>
                                <p:cTn id="137" presetID="10" presetClass="exit" fill="hold" nodeType="withEffect">
                                  <p:stCondLst>
                                    <p:cond delay="0"/>
                                  </p:stCondLst>
                                  <p:childTnLst>
                                    <p:animEffect transition="out" filter="fade">
                                      <p:cBhvr additive="repl">
                                        <p:cTn id="138" dur="500"/>
                                        <p:tgtEl>
                                          <p:spTgt spid="757"/>
                                        </p:tgtEl>
                                      </p:cBhvr>
                                    </p:animEffect>
                                    <p:set>
                                      <p:cBhvr>
                                        <p:cTn id="139" dur="1" fill="hold">
                                          <p:stCondLst>
                                            <p:cond delay="499"/>
                                          </p:stCondLst>
                                        </p:cTn>
                                        <p:tgtEl>
                                          <p:spTgt spid="75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fill="hold" nodeType="clickEffect">
                                  <p:stCondLst>
                                    <p:cond delay="0"/>
                                  </p:stCondLst>
                                  <p:childTnLst>
                                    <p:set>
                                      <p:cBhvr>
                                        <p:cTn id="143" dur="1" fill="hold">
                                          <p:stCondLst>
                                            <p:cond delay="0"/>
                                          </p:stCondLst>
                                        </p:cTn>
                                        <p:tgtEl>
                                          <p:spTgt spid="780"/>
                                        </p:tgtEl>
                                        <p:attrNameLst>
                                          <p:attrName>style.visibility</p:attrName>
                                        </p:attrNameLst>
                                      </p:cBhvr>
                                      <p:to>
                                        <p:strVal val="visible"/>
                                      </p:to>
                                    </p:set>
                                    <p:animEffect transition="in" filter="fade">
                                      <p:cBhvr additive="repl">
                                        <p:cTn id="144" dur="500"/>
                                        <p:tgtEl>
                                          <p:spTgt spid="780"/>
                                        </p:tgtEl>
                                      </p:cBhvr>
                                    </p:animEffect>
                                  </p:childTnLst>
                                </p:cTn>
                              </p:par>
                              <p:par>
                                <p:cTn id="145" presetID="10" presetClass="entr" fill="hold" nodeType="withEffect">
                                  <p:stCondLst>
                                    <p:cond delay="0"/>
                                  </p:stCondLst>
                                  <p:childTnLst>
                                    <p:set>
                                      <p:cBhvr>
                                        <p:cTn id="146" dur="1" fill="hold">
                                          <p:stCondLst>
                                            <p:cond delay="0"/>
                                          </p:stCondLst>
                                        </p:cTn>
                                        <p:tgtEl>
                                          <p:spTgt spid="766"/>
                                        </p:tgtEl>
                                        <p:attrNameLst>
                                          <p:attrName>style.visibility</p:attrName>
                                        </p:attrNameLst>
                                      </p:cBhvr>
                                      <p:to>
                                        <p:strVal val="visible"/>
                                      </p:to>
                                    </p:set>
                                    <p:animEffect transition="in" filter="fade">
                                      <p:cBhvr additive="repl">
                                        <p:cTn id="147" dur="500"/>
                                        <p:tgtEl>
                                          <p:spTgt spid="76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nodeType="clickEffect">
                                  <p:stCondLst>
                                    <p:cond delay="0"/>
                                  </p:stCondLst>
                                  <p:childTnLst>
                                    <p:set>
                                      <p:cBhvr>
                                        <p:cTn id="151" dur="1" fill="hold">
                                          <p:stCondLst>
                                            <p:cond delay="0"/>
                                          </p:stCondLst>
                                        </p:cTn>
                                        <p:tgtEl>
                                          <p:spTgt spid="767"/>
                                        </p:tgtEl>
                                        <p:attrNameLst>
                                          <p:attrName>style.visibility</p:attrName>
                                        </p:attrNameLst>
                                      </p:cBhvr>
                                      <p:to>
                                        <p:strVal val="visible"/>
                                      </p:to>
                                    </p:set>
                                    <p:animEffect transition="in" filter="fade">
                                      <p:cBhvr additive="repl">
                                        <p:cTn id="152" dur="500"/>
                                        <p:tgtEl>
                                          <p:spTgt spid="767"/>
                                        </p:tgtEl>
                                      </p:cBhvr>
                                    </p:animEffect>
                                  </p:childTnLst>
                                </p:cTn>
                              </p:par>
                              <p:par>
                                <p:cTn id="153" presetID="10" presetClass="exit" fill="hold" nodeType="withEffect">
                                  <p:stCondLst>
                                    <p:cond delay="0"/>
                                  </p:stCondLst>
                                  <p:childTnLst>
                                    <p:animEffect transition="out" filter="fade">
                                      <p:cBhvr additive="repl">
                                        <p:cTn id="154" dur="500"/>
                                        <p:tgtEl>
                                          <p:spTgt spid="763"/>
                                        </p:tgtEl>
                                      </p:cBhvr>
                                    </p:animEffect>
                                    <p:set>
                                      <p:cBhvr>
                                        <p:cTn id="155" dur="1" fill="hold">
                                          <p:stCondLst>
                                            <p:cond delay="499"/>
                                          </p:stCondLst>
                                        </p:cTn>
                                        <p:tgtEl>
                                          <p:spTgt spid="763"/>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fill="hold" nodeType="clickEffect">
                                  <p:stCondLst>
                                    <p:cond delay="0"/>
                                  </p:stCondLst>
                                  <p:childTnLst>
                                    <p:set>
                                      <p:cBhvr>
                                        <p:cTn id="159" dur="1" fill="hold">
                                          <p:stCondLst>
                                            <p:cond delay="0"/>
                                          </p:stCondLst>
                                        </p:cTn>
                                        <p:tgtEl>
                                          <p:spTgt spid="781"/>
                                        </p:tgtEl>
                                        <p:attrNameLst>
                                          <p:attrName>style.visibility</p:attrName>
                                        </p:attrNameLst>
                                      </p:cBhvr>
                                      <p:to>
                                        <p:strVal val="visible"/>
                                      </p:to>
                                    </p:set>
                                    <p:animEffect transition="in" filter="fade">
                                      <p:cBhvr additive="repl">
                                        <p:cTn id="160" dur="500"/>
                                        <p:tgtEl>
                                          <p:spTgt spid="781"/>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fill="hold" nodeType="clickEffect">
                                  <p:stCondLst>
                                    <p:cond delay="0"/>
                                  </p:stCondLst>
                                  <p:childTnLst>
                                    <p:set>
                                      <p:cBhvr>
                                        <p:cTn id="164" dur="1" fill="hold">
                                          <p:stCondLst>
                                            <p:cond delay="0"/>
                                          </p:stCondLst>
                                        </p:cTn>
                                        <p:tgtEl>
                                          <p:spTgt spid="782"/>
                                        </p:tgtEl>
                                        <p:attrNameLst>
                                          <p:attrName>style.visibility</p:attrName>
                                        </p:attrNameLst>
                                      </p:cBhvr>
                                      <p:to>
                                        <p:strVal val="visible"/>
                                      </p:to>
                                    </p:set>
                                    <p:animEffect transition="in" filter="fade">
                                      <p:cBhvr additive="repl">
                                        <p:cTn id="165" dur="500"/>
                                        <p:tgtEl>
                                          <p:spTgt spid="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784" name="TextShape 2"/>
          <p:cNvSpPr txBox="1"/>
          <p:nvPr/>
        </p:nvSpPr>
        <p:spPr>
          <a:xfrm>
            <a:off x="1435680" y="1447920"/>
            <a:ext cx="7497720" cy="5409720"/>
          </a:xfrm>
          <a:prstGeom prst="rect">
            <a:avLst/>
          </a:prstGeom>
          <a:noFill/>
          <a:ln>
            <a:noFill/>
          </a:ln>
        </p:spPr>
        <p:txBody>
          <a:bodyPr lIns="90000" tIns="45000" rIns="90000" bIns="45000">
            <a:normAutofit fontScale="57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Các công thức truy hồi</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Thường trong toán học và tính toán xấp xỉ</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Có thể tận dụng trực tiếp công thức quy nạp để chuyển thành chương trình đệ quy</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1: </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Virus sau một giờ lại gấp đôi số lượng. Hỏi sau h giờ thì sẽ là bao nhiêu</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V</a:t>
            </a:r>
            <a:r>
              <a:rPr lang="en-US" sz="2000" b="0" strike="noStrike" spc="-1" baseline="-25000">
                <a:solidFill>
                  <a:srgbClr val="000000"/>
                </a:solidFill>
                <a:latin typeface="Times New Roman"/>
              </a:rPr>
              <a:t>0</a:t>
            </a:r>
            <a:r>
              <a:rPr lang="en-US" sz="2000" b="0" strike="noStrike" spc="-1">
                <a:solidFill>
                  <a:srgbClr val="000000"/>
                </a:solidFill>
                <a:latin typeface="Times New Roman"/>
              </a:rPr>
              <a:t> = 2 (Giả sử lúc đầu có sẵn 2 con virus)</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V</a:t>
            </a:r>
            <a:r>
              <a:rPr lang="en-US" sz="2000" b="0" strike="noStrike" spc="-1" baseline="-25000">
                <a:solidFill>
                  <a:srgbClr val="000000"/>
                </a:solidFill>
                <a:latin typeface="Times New Roman"/>
              </a:rPr>
              <a:t>h</a:t>
            </a:r>
            <a:r>
              <a:rPr lang="en-US" sz="2000" b="0" strike="noStrike" spc="-1">
                <a:solidFill>
                  <a:srgbClr val="000000"/>
                </a:solidFill>
                <a:latin typeface="Times New Roman"/>
              </a:rPr>
              <a:t> = 2 </a:t>
            </a:r>
            <a:r>
              <a:rPr lang="en-US" sz="2000" b="0" strike="noStrike" spc="-1">
                <a:solidFill>
                  <a:srgbClr val="000000"/>
                </a:solidFill>
                <a:latin typeface="Symbol"/>
              </a:rPr>
              <a:t></a:t>
            </a:r>
            <a:r>
              <a:rPr lang="en-US" sz="2000" b="0" strike="noStrike" spc="-1">
                <a:solidFill>
                  <a:srgbClr val="000000"/>
                </a:solidFill>
                <a:latin typeface="Times New Roman"/>
              </a:rPr>
              <a:t> V</a:t>
            </a:r>
            <a:r>
              <a:rPr lang="en-US" sz="2000" b="0" strike="noStrike" spc="-1" baseline="-25000">
                <a:solidFill>
                  <a:srgbClr val="000000"/>
                </a:solidFill>
                <a:latin typeface="Times New Roman"/>
              </a:rPr>
              <a:t>h – 1</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Chương trình</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TinhSoVirus(</a:t>
            </a:r>
            <a:r>
              <a:rPr lang="en-US" sz="2000" b="0" strike="noStrike" spc="-1">
                <a:solidFill>
                  <a:srgbClr val="0070C0"/>
                </a:solidFill>
                <a:latin typeface="Times New Roman"/>
              </a:rPr>
              <a:t>int</a:t>
            </a:r>
            <a:r>
              <a:rPr lang="en-US" sz="2000" b="0" strike="noStrike" spc="-1">
                <a:solidFill>
                  <a:srgbClr val="000000"/>
                </a:solidFill>
                <a:latin typeface="Times New Roman"/>
              </a:rPr>
              <a:t> h){</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(h == 0) </a:t>
            </a:r>
            <a:r>
              <a:rPr lang="en-US" sz="2000" b="0" strike="noStrike" spc="-1">
                <a:solidFill>
                  <a:srgbClr val="0070C0"/>
                </a:solidFill>
                <a:latin typeface="Times New Roman"/>
              </a:rPr>
              <a:t>return</a:t>
            </a:r>
            <a:r>
              <a:rPr lang="en-US" sz="2000" b="0" strike="noStrike" spc="-1">
                <a:solidFill>
                  <a:srgbClr val="000000"/>
                </a:solidFill>
                <a:latin typeface="Times New Roman"/>
              </a:rPr>
              <a:t> 2;</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2 * TinhSoVirus(h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2: </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Lãi suất ngân hàng là 14%/năm. Lúc đầu giả sử gửi 1000000, hỏi sau n năm thì cả vốn lẫn lời là bao nhiêu</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T</a:t>
            </a:r>
            <a:r>
              <a:rPr lang="en-US" sz="2000" b="0" strike="noStrike" spc="-1" baseline="-25000">
                <a:solidFill>
                  <a:srgbClr val="000000"/>
                </a:solidFill>
                <a:latin typeface="Times New Roman"/>
              </a:rPr>
              <a:t>0</a:t>
            </a:r>
            <a:r>
              <a:rPr lang="en-US" sz="2000" b="0" strike="noStrike" spc="-1">
                <a:solidFill>
                  <a:srgbClr val="000000"/>
                </a:solidFill>
                <a:latin typeface="Times New Roman"/>
              </a:rPr>
              <a:t> = 1000000</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T</a:t>
            </a:r>
            <a:r>
              <a:rPr lang="en-US" sz="2000" b="0" strike="noStrike" spc="-1" baseline="-25000">
                <a:solidFill>
                  <a:srgbClr val="000000"/>
                </a:solidFill>
                <a:latin typeface="Times New Roman"/>
              </a:rPr>
              <a:t>n</a:t>
            </a:r>
            <a:r>
              <a:rPr lang="en-US" sz="2000" b="0" strike="noStrike" spc="-1">
                <a:solidFill>
                  <a:srgbClr val="000000"/>
                </a:solidFill>
                <a:latin typeface="Times New Roman"/>
              </a:rPr>
              <a:t> = T</a:t>
            </a:r>
            <a:r>
              <a:rPr lang="en-US" sz="2000" b="0" strike="noStrike" spc="-1" baseline="-25000">
                <a:solidFill>
                  <a:srgbClr val="000000"/>
                </a:solidFill>
                <a:latin typeface="Times New Roman"/>
              </a:rPr>
              <a:t>n – 1</a:t>
            </a:r>
            <a:r>
              <a:rPr lang="en-US" sz="2000" b="0" strike="noStrike" spc="-1">
                <a:solidFill>
                  <a:srgbClr val="000000"/>
                </a:solidFill>
                <a:latin typeface="Times New Roman"/>
              </a:rPr>
              <a:t> + 14% </a:t>
            </a:r>
            <a:r>
              <a:rPr lang="en-US" sz="2000" b="0" strike="noStrike" spc="-1">
                <a:solidFill>
                  <a:srgbClr val="000000"/>
                </a:solidFill>
                <a:latin typeface="Symbol"/>
              </a:rPr>
              <a:t></a:t>
            </a:r>
            <a:r>
              <a:rPr lang="en-US" sz="2000" b="0" strike="noStrike" spc="-1">
                <a:solidFill>
                  <a:srgbClr val="000000"/>
                </a:solidFill>
                <a:latin typeface="Times New Roman"/>
              </a:rPr>
              <a:t> T</a:t>
            </a:r>
            <a:r>
              <a:rPr lang="en-US" sz="2000" b="0" strike="noStrike" spc="-1" baseline="-25000">
                <a:solidFill>
                  <a:srgbClr val="000000"/>
                </a:solidFill>
                <a:latin typeface="Times New Roman"/>
              </a:rPr>
              <a:t>n – 1</a:t>
            </a:r>
            <a:r>
              <a:rPr lang="en-US" sz="2000" b="0" strike="noStrike" spc="-1">
                <a:solidFill>
                  <a:srgbClr val="000000"/>
                </a:solidFill>
                <a:latin typeface="Times New Roman"/>
              </a:rPr>
              <a:t> = 1.14 </a:t>
            </a:r>
            <a:r>
              <a:rPr lang="en-US" sz="2000" b="0" strike="noStrike" spc="-1">
                <a:solidFill>
                  <a:srgbClr val="000000"/>
                </a:solidFill>
                <a:latin typeface="Symbol"/>
              </a:rPr>
              <a:t></a:t>
            </a:r>
            <a:r>
              <a:rPr lang="en-US" sz="2000" b="0" strike="noStrike" spc="-1">
                <a:solidFill>
                  <a:srgbClr val="000000"/>
                </a:solidFill>
                <a:latin typeface="Times New Roman"/>
              </a:rPr>
              <a:t> Tn – 1</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Chương trình</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double</a:t>
            </a:r>
            <a:r>
              <a:rPr lang="en-US" sz="2000" b="0" strike="noStrike" spc="-1">
                <a:solidFill>
                  <a:srgbClr val="000000"/>
                </a:solidFill>
                <a:latin typeface="Times New Roman"/>
              </a:rPr>
              <a:t> TinhTien(</a:t>
            </a:r>
            <a:r>
              <a:rPr lang="en-US" sz="2000" b="0" strike="noStrike" spc="-1">
                <a:solidFill>
                  <a:srgbClr val="0070C0"/>
                </a:solidFill>
                <a:latin typeface="Times New Roman"/>
              </a:rPr>
              <a:t>int</a:t>
            </a:r>
            <a:r>
              <a:rPr lang="en-US" sz="2000" b="0" strike="noStrike" spc="-1">
                <a:solidFill>
                  <a:srgbClr val="000000"/>
                </a:solidFill>
                <a:latin typeface="Times New Roman"/>
              </a:rPr>
              <a:t> n){</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0) </a:t>
            </a:r>
            <a:r>
              <a:rPr lang="en-US" sz="2000" b="0" strike="noStrike" spc="-1">
                <a:solidFill>
                  <a:srgbClr val="0070C0"/>
                </a:solidFill>
                <a:latin typeface="Times New Roman"/>
              </a:rPr>
              <a:t>return</a:t>
            </a:r>
            <a:r>
              <a:rPr lang="en-US" sz="2000" b="0" strike="noStrike" spc="-1">
                <a:solidFill>
                  <a:srgbClr val="000000"/>
                </a:solidFill>
                <a:latin typeface="Times New Roman"/>
              </a:rPr>
              <a:t> 1000000;</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1.14*TinhTien(n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endParaRPr lang="en-US" sz="2000" b="0" strike="noStrike" spc="-1">
              <a:solidFill>
                <a:srgbClr val="000000"/>
              </a:solidFill>
              <a:latin typeface="Gill Sans MT"/>
            </a:endParaRPr>
          </a:p>
        </p:txBody>
      </p:sp>
      <p:sp>
        <p:nvSpPr>
          <p:cNvPr id="785"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E60D14FB-B7F0-4C40-A49B-4B71C110B2BF}" type="slidenum">
              <a:rPr lang="en-US" sz="1200" b="0" strike="noStrike" spc="-1">
                <a:solidFill>
                  <a:srgbClr val="B5A989"/>
                </a:solidFill>
                <a:latin typeface="Gill Sans MT"/>
              </a:rPr>
              <a:t>24</a:t>
            </a:fld>
            <a:endParaRPr lang="en-US" sz="1200" b="0" strike="noStrike" spc="-1">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787" name="TextShape 2"/>
          <p:cNvSpPr txBox="1"/>
          <p:nvPr/>
        </p:nvSpPr>
        <p:spPr>
          <a:xfrm>
            <a:off x="1435680" y="1447920"/>
            <a:ext cx="7497720" cy="5409720"/>
          </a:xfrm>
          <a:prstGeom prst="rect">
            <a:avLst/>
          </a:prstGeom>
          <a:noFill/>
          <a:ln>
            <a:noFill/>
          </a:ln>
        </p:spPr>
        <p:txBody>
          <a:bodyPr lIns="90000" tIns="45000" rIns="90000" bIns="45000">
            <a:normAutofit fontScale="56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Phát sinh chỉnh hợp / hoán vị</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tập hợp </a:t>
            </a:r>
            <a:r>
              <a:rPr lang="en-US" sz="2800" b="0" strike="noStrike" spc="-1">
                <a:solidFill>
                  <a:srgbClr val="000000"/>
                </a:solidFill>
                <a:latin typeface="Symbol"/>
              </a:rPr>
              <a:t></a:t>
            </a:r>
            <a:r>
              <a:rPr lang="en-US" sz="2800" b="0" strike="noStrike" spc="-1">
                <a:solidFill>
                  <a:srgbClr val="000000"/>
                </a:solidFill>
                <a:latin typeface="Times New Roman"/>
              </a:rPr>
              <a:t> = {1, 2, 3}</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Ta có 6 hoán vị: 123, 132, 213, 231, 312, 321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Ta có 6 chỉnh 3 chập 2: 12, 13, 21, 31, 23, 32</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Công thức: </a:t>
            </a:r>
            <a:r>
              <a:rPr lang="en-US" sz="2800" b="0" strike="noStrike" spc="-1" baseline="-25000">
                <a:solidFill>
                  <a:srgbClr val="000000"/>
                </a:solidFill>
                <a:latin typeface="Times New Roman"/>
              </a:rPr>
              <a:t>n</a:t>
            </a:r>
            <a:r>
              <a:rPr lang="en-US" sz="2800" b="0" strike="noStrike" spc="-1">
                <a:solidFill>
                  <a:srgbClr val="000000"/>
                </a:solidFill>
                <a:latin typeface="Times New Roman"/>
              </a:rPr>
              <a:t>P</a:t>
            </a:r>
            <a:r>
              <a:rPr lang="en-US" sz="2800" b="0" strike="noStrike" spc="-1" baseline="-25000">
                <a:solidFill>
                  <a:srgbClr val="000000"/>
                </a:solidFill>
                <a:latin typeface="Times New Roman"/>
              </a:rPr>
              <a:t>n</a:t>
            </a:r>
            <a:r>
              <a:rPr lang="en-US" sz="2800" b="0" strike="noStrike" spc="-1">
                <a:solidFill>
                  <a:srgbClr val="000000"/>
                </a:solidFill>
                <a:latin typeface="Times New Roman"/>
              </a:rPr>
              <a:t> = n! và </a:t>
            </a:r>
            <a:r>
              <a:rPr lang="en-US" sz="2800" b="0" strike="noStrike" spc="-1" baseline="-25000">
                <a:solidFill>
                  <a:srgbClr val="000000"/>
                </a:solidFill>
                <a:latin typeface="Times New Roman"/>
              </a:rPr>
              <a:t>n</a:t>
            </a:r>
            <a:r>
              <a:rPr lang="en-US" sz="2800" b="0" strike="noStrike" spc="-1">
                <a:solidFill>
                  <a:srgbClr val="000000"/>
                </a:solidFill>
                <a:latin typeface="Times New Roman"/>
              </a:rPr>
              <a:t>P</a:t>
            </a:r>
            <a:r>
              <a:rPr lang="en-US" sz="2800" b="0" strike="noStrike" spc="-1" baseline="-25000">
                <a:solidFill>
                  <a:srgbClr val="000000"/>
                </a:solidFill>
                <a:latin typeface="Times New Roman"/>
              </a:rPr>
              <a:t>k</a:t>
            </a:r>
            <a:r>
              <a:rPr lang="en-US" sz="2800" b="0" strike="noStrike" spc="-1">
                <a:solidFill>
                  <a:srgbClr val="000000"/>
                </a:solidFill>
                <a:latin typeface="Times New Roman"/>
              </a:rPr>
              <a:t> = n!/(n - k)!</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Chương trình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long</a:t>
            </a:r>
            <a:r>
              <a:rPr lang="en-US" sz="2800" b="0" strike="noStrike" spc="-1">
                <a:solidFill>
                  <a:srgbClr val="000000"/>
                </a:solidFill>
                <a:latin typeface="Times New Roman"/>
              </a:rPr>
              <a:t> P(</a:t>
            </a:r>
            <a:r>
              <a:rPr lang="en-US" sz="2800" b="0" strike="noStrike" spc="-1">
                <a:solidFill>
                  <a:srgbClr val="0070C0"/>
                </a:solidFill>
                <a:latin typeface="Times New Roman"/>
              </a:rPr>
              <a:t>char</a:t>
            </a:r>
            <a:r>
              <a:rPr lang="en-US" sz="2800" b="0" strike="noStrike" spc="-1">
                <a:solidFill>
                  <a:srgbClr val="000000"/>
                </a:solidFill>
                <a:latin typeface="Times New Roman"/>
              </a:rPr>
              <a:t> *a, </a:t>
            </a:r>
            <a:r>
              <a:rPr lang="en-US" sz="2800" b="0" strike="noStrike" spc="-1">
                <a:solidFill>
                  <a:srgbClr val="0070C0"/>
                </a:solidFill>
                <a:latin typeface="Times New Roman"/>
              </a:rPr>
              <a:t>int</a:t>
            </a:r>
            <a:r>
              <a:rPr lang="en-US" sz="2800" b="0" strike="noStrike" spc="-1">
                <a:solidFill>
                  <a:srgbClr val="000000"/>
                </a:solidFill>
                <a:latin typeface="Times New Roman"/>
              </a:rPr>
              <a:t> n, </a:t>
            </a:r>
            <a:r>
              <a:rPr lang="en-US" sz="2800" b="0" strike="noStrike" spc="-1">
                <a:solidFill>
                  <a:srgbClr val="0070C0"/>
                </a:solidFill>
                <a:latin typeface="Times New Roman"/>
              </a:rPr>
              <a:t>int</a:t>
            </a:r>
            <a:r>
              <a:rPr lang="en-US" sz="2800" b="0" strike="noStrike" spc="-1">
                <a:solidFill>
                  <a:srgbClr val="000000"/>
                </a:solidFill>
                <a:latin typeface="Times New Roman"/>
              </a:rPr>
              <a:t> k, </a:t>
            </a:r>
            <a:r>
              <a:rPr lang="en-US" sz="2800" b="0" strike="noStrike" spc="-1">
                <a:solidFill>
                  <a:srgbClr val="0070C0"/>
                </a:solidFill>
                <a:latin typeface="Times New Roman"/>
              </a:rPr>
              <a:t>int</a:t>
            </a:r>
            <a:r>
              <a:rPr lang="en-US" sz="2800" b="0" strike="noStrike" spc="-1">
                <a:solidFill>
                  <a:srgbClr val="000000"/>
                </a:solidFill>
                <a:latin typeface="Times New Roman"/>
              </a:rPr>
              <a:t> m = 0){</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c =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for</a:t>
            </a:r>
            <a:r>
              <a:rPr lang="en-US" sz="2400" b="0" strike="noStrike" spc="-1">
                <a:solidFill>
                  <a:srgbClr val="000000"/>
                </a:solidFill>
                <a:latin typeface="Times New Roman"/>
              </a:rPr>
              <a:t> (</a:t>
            </a:r>
            <a:r>
              <a:rPr lang="en-US" sz="2400" b="0" strike="noStrike" spc="-1">
                <a:solidFill>
                  <a:srgbClr val="0070C0"/>
                </a:solidFill>
                <a:latin typeface="Times New Roman"/>
              </a:rPr>
              <a:t>int</a:t>
            </a:r>
            <a:r>
              <a:rPr lang="en-US" sz="2400" b="0" strike="noStrike" spc="-1">
                <a:solidFill>
                  <a:srgbClr val="000000"/>
                </a:solidFill>
                <a:latin typeface="Times New Roman"/>
              </a:rPr>
              <a:t> i = m; i &lt;= (n - 1); i++){</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swap(a[m], a[i]);</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(m &lt; k - 1) c += P(a, n, k, m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a:t>
            </a:r>
            <a:r>
              <a:rPr lang="en-US" sz="2000" b="0" strike="noStrike" spc="-1">
                <a:solidFill>
                  <a:srgbClr val="0070C0"/>
                </a:solidFill>
                <a:latin typeface="Times New Roman"/>
              </a:rPr>
              <a:t>int</a:t>
            </a:r>
            <a:r>
              <a:rPr lang="en-US" sz="2000" b="0" strike="noStrike" spc="-1">
                <a:solidFill>
                  <a:srgbClr val="000000"/>
                </a:solidFill>
                <a:latin typeface="Times New Roman"/>
              </a:rPr>
              <a:t> t = 0; t &lt; k; t++) cout &lt;&lt; a[t];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cout &lt;&lt; endl;</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swap(a[m], a[i]);</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return</a:t>
            </a:r>
            <a:r>
              <a:rPr lang="en-US" sz="2400" b="0" strike="noStrike" spc="-1">
                <a:solidFill>
                  <a:srgbClr val="000000"/>
                </a:solidFill>
                <a:latin typeface="Times New Roman"/>
              </a:rPr>
              <a:t> c;</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void</a:t>
            </a:r>
            <a:r>
              <a:rPr lang="en-US" sz="2800" b="0" strike="noStrike" spc="-1">
                <a:solidFill>
                  <a:srgbClr val="000000"/>
                </a:solidFill>
                <a:latin typeface="Times New Roman"/>
              </a:rPr>
              <a:t> main(){cout &lt;&lt; P(</a:t>
            </a:r>
            <a:r>
              <a:rPr lang="en-US" sz="2800" b="0" strike="noStrike" spc="-1">
                <a:solidFill>
                  <a:srgbClr val="C00000"/>
                </a:solidFill>
                <a:latin typeface="Times New Roman"/>
              </a:rPr>
              <a:t>“123”</a:t>
            </a:r>
            <a:r>
              <a:rPr lang="en-US" sz="2800" b="0" strike="noStrike" spc="-1">
                <a:solidFill>
                  <a:srgbClr val="000000"/>
                </a:solidFill>
                <a:latin typeface="Times New Roman"/>
              </a:rPr>
              <a:t>, 3, 2);}</a:t>
            </a:r>
            <a:endParaRPr lang="en-US" sz="2800" b="0" strike="noStrike" spc="-1">
              <a:solidFill>
                <a:srgbClr val="000000"/>
              </a:solidFill>
              <a:latin typeface="Gill Sans MT"/>
            </a:endParaRPr>
          </a:p>
        </p:txBody>
      </p:sp>
      <p:sp>
        <p:nvSpPr>
          <p:cNvPr id="788"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6D5F11CC-4DFA-4FC0-9E0E-74393F2737C2}" type="slidenum">
              <a:rPr lang="en-US" sz="1200" b="0" strike="noStrike" spc="-1">
                <a:solidFill>
                  <a:srgbClr val="B5A989"/>
                </a:solidFill>
                <a:latin typeface="Gill Sans MT"/>
              </a:rPr>
              <a:t>25</a:t>
            </a:fld>
            <a:endParaRPr lang="en-US" sz="1200" b="0" strike="noStrike" spc="-1">
              <a:latin typeface="Times New Roman"/>
            </a:endParaRPr>
          </a:p>
        </p:txBody>
      </p:sp>
      <p:sp>
        <p:nvSpPr>
          <p:cNvPr id="789" name="CustomShape 4"/>
          <p:cNvSpPr/>
          <p:nvPr/>
        </p:nvSpPr>
        <p:spPr>
          <a:xfrm>
            <a:off x="7019280" y="320040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790" name="CustomShape 5"/>
          <p:cNvSpPr/>
          <p:nvPr/>
        </p:nvSpPr>
        <p:spPr>
          <a:xfrm>
            <a:off x="7247880" y="320040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791" name="CustomShape 6"/>
          <p:cNvSpPr/>
          <p:nvPr/>
        </p:nvSpPr>
        <p:spPr>
          <a:xfrm>
            <a:off x="7476480" y="320040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792" name="CustomShape 7"/>
          <p:cNvSpPr/>
          <p:nvPr/>
        </p:nvSpPr>
        <p:spPr>
          <a:xfrm>
            <a:off x="6713640" y="2884680"/>
            <a:ext cx="1317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 = 3, k = 2, m = 0</a:t>
            </a:r>
            <a:endParaRPr lang="en-US" sz="1200" b="0" strike="noStrike" spc="-1">
              <a:latin typeface="Arial"/>
            </a:endParaRPr>
          </a:p>
        </p:txBody>
      </p:sp>
      <p:sp>
        <p:nvSpPr>
          <p:cNvPr id="793" name="CustomShape 8"/>
          <p:cNvSpPr/>
          <p:nvPr/>
        </p:nvSpPr>
        <p:spPr>
          <a:xfrm>
            <a:off x="7121160" y="343476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0</a:t>
            </a:r>
            <a:endParaRPr lang="en-US" sz="1200" b="0" strike="noStrike" spc="-1">
              <a:latin typeface="Arial"/>
            </a:endParaRPr>
          </a:p>
        </p:txBody>
      </p:sp>
      <p:sp>
        <p:nvSpPr>
          <p:cNvPr id="794" name="CustomShape 9"/>
          <p:cNvSpPr/>
          <p:nvPr/>
        </p:nvSpPr>
        <p:spPr>
          <a:xfrm>
            <a:off x="5724000" y="428940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795" name="CustomShape 10"/>
          <p:cNvSpPr/>
          <p:nvPr/>
        </p:nvSpPr>
        <p:spPr>
          <a:xfrm>
            <a:off x="5952600" y="428940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796" name="CustomShape 11"/>
          <p:cNvSpPr/>
          <p:nvPr/>
        </p:nvSpPr>
        <p:spPr>
          <a:xfrm>
            <a:off x="6181200" y="428940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797" name="CustomShape 12"/>
          <p:cNvSpPr/>
          <p:nvPr/>
        </p:nvSpPr>
        <p:spPr>
          <a:xfrm>
            <a:off x="5418000" y="3973320"/>
            <a:ext cx="1317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 = 3, k = 2, m = 1</a:t>
            </a:r>
            <a:endParaRPr lang="en-US" sz="1200" b="0" strike="noStrike" spc="-1">
              <a:latin typeface="Arial"/>
            </a:endParaRPr>
          </a:p>
        </p:txBody>
      </p:sp>
      <p:sp>
        <p:nvSpPr>
          <p:cNvPr id="798" name="CustomShape 13"/>
          <p:cNvSpPr/>
          <p:nvPr/>
        </p:nvSpPr>
        <p:spPr>
          <a:xfrm>
            <a:off x="5825880" y="452376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0</a:t>
            </a:r>
            <a:endParaRPr lang="en-US" sz="1200" b="0" strike="noStrike" spc="-1">
              <a:latin typeface="Arial"/>
            </a:endParaRPr>
          </a:p>
        </p:txBody>
      </p:sp>
      <p:sp>
        <p:nvSpPr>
          <p:cNvPr id="799" name="CustomShape 14"/>
          <p:cNvSpPr/>
          <p:nvPr/>
        </p:nvSpPr>
        <p:spPr>
          <a:xfrm rot="10800000" flipV="1">
            <a:off x="7019280" y="3972600"/>
            <a:ext cx="941760" cy="65844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800" name="CustomShape 15"/>
          <p:cNvSpPr/>
          <p:nvPr/>
        </p:nvSpPr>
        <p:spPr>
          <a:xfrm>
            <a:off x="5826960" y="617436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12</a:t>
            </a:r>
            <a:endParaRPr lang="en-US" sz="1800" b="0" strike="noStrike" spc="-1">
              <a:latin typeface="Arial"/>
            </a:endParaRPr>
          </a:p>
        </p:txBody>
      </p:sp>
      <p:sp>
        <p:nvSpPr>
          <p:cNvPr id="801" name="CustomShape 16"/>
          <p:cNvSpPr/>
          <p:nvPr/>
        </p:nvSpPr>
        <p:spPr>
          <a:xfrm>
            <a:off x="5827680" y="452808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1</a:t>
            </a:r>
            <a:endParaRPr lang="en-US" sz="1200" b="0" strike="noStrike" spc="-1">
              <a:latin typeface="Arial"/>
            </a:endParaRPr>
          </a:p>
        </p:txBody>
      </p:sp>
      <p:sp>
        <p:nvSpPr>
          <p:cNvPr id="802" name="CustomShape 17"/>
          <p:cNvSpPr/>
          <p:nvPr/>
        </p:nvSpPr>
        <p:spPr>
          <a:xfrm>
            <a:off x="6216480" y="617220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13</a:t>
            </a:r>
            <a:endParaRPr lang="en-US" sz="1800" b="0" strike="noStrike" spc="-1">
              <a:latin typeface="Arial"/>
            </a:endParaRPr>
          </a:p>
        </p:txBody>
      </p:sp>
      <p:sp>
        <p:nvSpPr>
          <p:cNvPr id="803" name="CustomShape 18"/>
          <p:cNvSpPr/>
          <p:nvPr/>
        </p:nvSpPr>
        <p:spPr>
          <a:xfrm>
            <a:off x="5830920" y="452376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2</a:t>
            </a:r>
            <a:endParaRPr lang="en-US" sz="1200" b="0" strike="noStrike" spc="-1">
              <a:latin typeface="Arial"/>
            </a:endParaRPr>
          </a:p>
        </p:txBody>
      </p:sp>
      <p:sp>
        <p:nvSpPr>
          <p:cNvPr id="804" name="CustomShape 19"/>
          <p:cNvSpPr/>
          <p:nvPr/>
        </p:nvSpPr>
        <p:spPr>
          <a:xfrm>
            <a:off x="7121520" y="343584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2</a:t>
            </a:r>
            <a:endParaRPr lang="en-US" sz="1200" b="0" strike="noStrike" spc="-1">
              <a:latin typeface="Arial"/>
            </a:endParaRPr>
          </a:p>
        </p:txBody>
      </p:sp>
      <p:sp>
        <p:nvSpPr>
          <p:cNvPr id="805" name="CustomShape 20"/>
          <p:cNvSpPr/>
          <p:nvPr/>
        </p:nvSpPr>
        <p:spPr>
          <a:xfrm rot="5400000" flipH="1" flipV="1">
            <a:off x="6219000" y="3172320"/>
            <a:ext cx="658440" cy="94176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806" name="CustomShape 21"/>
          <p:cNvSpPr/>
          <p:nvPr/>
        </p:nvSpPr>
        <p:spPr>
          <a:xfrm>
            <a:off x="7018560" y="428508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807" name="CustomShape 22"/>
          <p:cNvSpPr/>
          <p:nvPr/>
        </p:nvSpPr>
        <p:spPr>
          <a:xfrm>
            <a:off x="7247160" y="428508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808" name="CustomShape 23"/>
          <p:cNvSpPr/>
          <p:nvPr/>
        </p:nvSpPr>
        <p:spPr>
          <a:xfrm>
            <a:off x="7475760" y="428508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809" name="CustomShape 24"/>
          <p:cNvSpPr/>
          <p:nvPr/>
        </p:nvSpPr>
        <p:spPr>
          <a:xfrm>
            <a:off x="6712920" y="3969360"/>
            <a:ext cx="1317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 = 3, k = 2, m = 1</a:t>
            </a:r>
            <a:endParaRPr lang="en-US" sz="1200" b="0" strike="noStrike" spc="-1">
              <a:latin typeface="Arial"/>
            </a:endParaRPr>
          </a:p>
        </p:txBody>
      </p:sp>
      <p:sp>
        <p:nvSpPr>
          <p:cNvPr id="810" name="CustomShape 25"/>
          <p:cNvSpPr/>
          <p:nvPr/>
        </p:nvSpPr>
        <p:spPr>
          <a:xfrm>
            <a:off x="7120800" y="452088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0</a:t>
            </a:r>
            <a:endParaRPr lang="en-US" sz="1200" b="0" strike="noStrike" spc="-1">
              <a:latin typeface="Arial"/>
            </a:endParaRPr>
          </a:p>
        </p:txBody>
      </p:sp>
      <p:sp>
        <p:nvSpPr>
          <p:cNvPr id="811" name="CustomShape 26"/>
          <p:cNvSpPr/>
          <p:nvPr/>
        </p:nvSpPr>
        <p:spPr>
          <a:xfrm rot="16200000" flipH="1">
            <a:off x="7239960" y="3837600"/>
            <a:ext cx="255960" cy="68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812" name="CustomShape 27"/>
          <p:cNvSpPr/>
          <p:nvPr/>
        </p:nvSpPr>
        <p:spPr>
          <a:xfrm>
            <a:off x="6594120" y="617220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21</a:t>
            </a:r>
            <a:endParaRPr lang="en-US" sz="1800" b="0" strike="noStrike" spc="-1">
              <a:latin typeface="Arial"/>
            </a:endParaRPr>
          </a:p>
        </p:txBody>
      </p:sp>
      <p:sp>
        <p:nvSpPr>
          <p:cNvPr id="813" name="CustomShape 28"/>
          <p:cNvSpPr/>
          <p:nvPr/>
        </p:nvSpPr>
        <p:spPr>
          <a:xfrm>
            <a:off x="7121520" y="451980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1</a:t>
            </a:r>
            <a:endParaRPr lang="en-US" sz="1200" b="0" strike="noStrike" spc="-1">
              <a:latin typeface="Arial"/>
            </a:endParaRPr>
          </a:p>
        </p:txBody>
      </p:sp>
      <p:sp>
        <p:nvSpPr>
          <p:cNvPr id="814" name="CustomShape 29"/>
          <p:cNvSpPr/>
          <p:nvPr/>
        </p:nvSpPr>
        <p:spPr>
          <a:xfrm>
            <a:off x="6940080" y="617220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23</a:t>
            </a:r>
            <a:endParaRPr lang="en-US" sz="1800" b="0" strike="noStrike" spc="-1">
              <a:latin typeface="Arial"/>
            </a:endParaRPr>
          </a:p>
        </p:txBody>
      </p:sp>
      <p:sp>
        <p:nvSpPr>
          <p:cNvPr id="815" name="CustomShape 30"/>
          <p:cNvSpPr/>
          <p:nvPr/>
        </p:nvSpPr>
        <p:spPr>
          <a:xfrm>
            <a:off x="7121520" y="452016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2</a:t>
            </a:r>
            <a:endParaRPr lang="en-US" sz="1200" b="0" strike="noStrike" spc="-1">
              <a:latin typeface="Arial"/>
            </a:endParaRPr>
          </a:p>
        </p:txBody>
      </p:sp>
      <p:sp>
        <p:nvSpPr>
          <p:cNvPr id="816" name="CustomShape 31"/>
          <p:cNvSpPr/>
          <p:nvPr/>
        </p:nvSpPr>
        <p:spPr>
          <a:xfrm>
            <a:off x="7122600" y="343584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4</a:t>
            </a:r>
            <a:endParaRPr lang="en-US" sz="1200" b="0" strike="noStrike" spc="-1">
              <a:latin typeface="Arial"/>
            </a:endParaRPr>
          </a:p>
        </p:txBody>
      </p:sp>
      <p:sp>
        <p:nvSpPr>
          <p:cNvPr id="817" name="CustomShape 32"/>
          <p:cNvSpPr/>
          <p:nvPr/>
        </p:nvSpPr>
        <p:spPr>
          <a:xfrm rot="16200000" flipV="1">
            <a:off x="7241400" y="3837600"/>
            <a:ext cx="255960" cy="540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818" name="CustomShape 33"/>
          <p:cNvSpPr/>
          <p:nvPr/>
        </p:nvSpPr>
        <p:spPr>
          <a:xfrm>
            <a:off x="8231400" y="428472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819" name="CustomShape 34"/>
          <p:cNvSpPr/>
          <p:nvPr/>
        </p:nvSpPr>
        <p:spPr>
          <a:xfrm>
            <a:off x="8460000" y="428472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820" name="CustomShape 35"/>
          <p:cNvSpPr/>
          <p:nvPr/>
        </p:nvSpPr>
        <p:spPr>
          <a:xfrm>
            <a:off x="8688600" y="4284720"/>
            <a:ext cx="228240" cy="228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821" name="CustomShape 36"/>
          <p:cNvSpPr/>
          <p:nvPr/>
        </p:nvSpPr>
        <p:spPr>
          <a:xfrm>
            <a:off x="7925400" y="3969000"/>
            <a:ext cx="1317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n = 3, k = 2, m = 1</a:t>
            </a:r>
            <a:endParaRPr lang="en-US" sz="1200" b="0" strike="noStrike" spc="-1">
              <a:latin typeface="Arial"/>
            </a:endParaRPr>
          </a:p>
        </p:txBody>
      </p:sp>
      <p:sp>
        <p:nvSpPr>
          <p:cNvPr id="822" name="CustomShape 37"/>
          <p:cNvSpPr/>
          <p:nvPr/>
        </p:nvSpPr>
        <p:spPr>
          <a:xfrm>
            <a:off x="8334000" y="452016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0</a:t>
            </a:r>
            <a:endParaRPr lang="en-US" sz="1200" b="0" strike="noStrike" spc="-1">
              <a:latin typeface="Arial"/>
            </a:endParaRPr>
          </a:p>
        </p:txBody>
      </p:sp>
      <p:sp>
        <p:nvSpPr>
          <p:cNvPr id="823" name="CustomShape 38"/>
          <p:cNvSpPr/>
          <p:nvPr/>
        </p:nvSpPr>
        <p:spPr>
          <a:xfrm>
            <a:off x="7705080" y="3314880"/>
            <a:ext cx="878760" cy="65412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824" name="CustomShape 39"/>
          <p:cNvSpPr/>
          <p:nvPr/>
        </p:nvSpPr>
        <p:spPr>
          <a:xfrm>
            <a:off x="7302240" y="617220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32</a:t>
            </a:r>
            <a:endParaRPr lang="en-US" sz="1800" b="0" strike="noStrike" spc="-1">
              <a:latin typeface="Arial"/>
            </a:endParaRPr>
          </a:p>
        </p:txBody>
      </p:sp>
      <p:sp>
        <p:nvSpPr>
          <p:cNvPr id="825" name="CustomShape 40"/>
          <p:cNvSpPr/>
          <p:nvPr/>
        </p:nvSpPr>
        <p:spPr>
          <a:xfrm>
            <a:off x="8333640" y="452016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1</a:t>
            </a:r>
            <a:endParaRPr lang="en-US" sz="1200" b="0" strike="noStrike" spc="-1">
              <a:latin typeface="Arial"/>
            </a:endParaRPr>
          </a:p>
        </p:txBody>
      </p:sp>
      <p:sp>
        <p:nvSpPr>
          <p:cNvPr id="826" name="CustomShape 41"/>
          <p:cNvSpPr/>
          <p:nvPr/>
        </p:nvSpPr>
        <p:spPr>
          <a:xfrm>
            <a:off x="7671240" y="6172200"/>
            <a:ext cx="4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31</a:t>
            </a:r>
            <a:endParaRPr lang="en-US" sz="1800" b="0" strike="noStrike" spc="-1">
              <a:latin typeface="Arial"/>
            </a:endParaRPr>
          </a:p>
        </p:txBody>
      </p:sp>
      <p:sp>
        <p:nvSpPr>
          <p:cNvPr id="827" name="CustomShape 42"/>
          <p:cNvSpPr/>
          <p:nvPr/>
        </p:nvSpPr>
        <p:spPr>
          <a:xfrm>
            <a:off x="8333640" y="451980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2</a:t>
            </a:r>
            <a:endParaRPr lang="en-US" sz="1200" b="0" strike="noStrike" spc="-1">
              <a:latin typeface="Arial"/>
            </a:endParaRPr>
          </a:p>
        </p:txBody>
      </p:sp>
      <p:sp>
        <p:nvSpPr>
          <p:cNvPr id="828" name="CustomShape 43"/>
          <p:cNvSpPr/>
          <p:nvPr/>
        </p:nvSpPr>
        <p:spPr>
          <a:xfrm rot="16200000" flipV="1">
            <a:off x="7818120" y="3201840"/>
            <a:ext cx="654120" cy="87876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829" name="CustomShape 44"/>
          <p:cNvSpPr/>
          <p:nvPr/>
        </p:nvSpPr>
        <p:spPr>
          <a:xfrm>
            <a:off x="7121160" y="343584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6</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89"/>
                                        </p:tgtEl>
                                        <p:attrNameLst>
                                          <p:attrName>style.visibility</p:attrName>
                                        </p:attrNameLst>
                                      </p:cBhvr>
                                      <p:to>
                                        <p:strVal val="visible"/>
                                      </p:to>
                                    </p:set>
                                    <p:animEffect transition="in" filter="fade">
                                      <p:cBhvr additive="repl">
                                        <p:cTn id="7" dur="500"/>
                                        <p:tgtEl>
                                          <p:spTgt spid="789"/>
                                        </p:tgtEl>
                                      </p:cBhvr>
                                    </p:animEffect>
                                  </p:childTnLst>
                                </p:cTn>
                              </p:par>
                              <p:par>
                                <p:cTn id="8" presetID="10" presetClass="entr" fill="hold" nodeType="withEffect">
                                  <p:stCondLst>
                                    <p:cond delay="0"/>
                                  </p:stCondLst>
                                  <p:childTnLst>
                                    <p:set>
                                      <p:cBhvr>
                                        <p:cTn id="9" dur="1" fill="hold">
                                          <p:stCondLst>
                                            <p:cond delay="0"/>
                                          </p:stCondLst>
                                        </p:cTn>
                                        <p:tgtEl>
                                          <p:spTgt spid="790"/>
                                        </p:tgtEl>
                                        <p:attrNameLst>
                                          <p:attrName>style.visibility</p:attrName>
                                        </p:attrNameLst>
                                      </p:cBhvr>
                                      <p:to>
                                        <p:strVal val="visible"/>
                                      </p:to>
                                    </p:set>
                                    <p:animEffect transition="in" filter="fade">
                                      <p:cBhvr additive="repl">
                                        <p:cTn id="10" dur="500"/>
                                        <p:tgtEl>
                                          <p:spTgt spid="790"/>
                                        </p:tgtEl>
                                      </p:cBhvr>
                                    </p:animEffect>
                                  </p:childTnLst>
                                </p:cTn>
                              </p:par>
                              <p:par>
                                <p:cTn id="11" presetID="10" presetClass="entr" fill="hold" nodeType="withEffect">
                                  <p:stCondLst>
                                    <p:cond delay="0"/>
                                  </p:stCondLst>
                                  <p:childTnLst>
                                    <p:set>
                                      <p:cBhvr>
                                        <p:cTn id="12" dur="1" fill="hold">
                                          <p:stCondLst>
                                            <p:cond delay="0"/>
                                          </p:stCondLst>
                                        </p:cTn>
                                        <p:tgtEl>
                                          <p:spTgt spid="791"/>
                                        </p:tgtEl>
                                        <p:attrNameLst>
                                          <p:attrName>style.visibility</p:attrName>
                                        </p:attrNameLst>
                                      </p:cBhvr>
                                      <p:to>
                                        <p:strVal val="visible"/>
                                      </p:to>
                                    </p:set>
                                    <p:animEffect transition="in" filter="fade">
                                      <p:cBhvr additive="repl">
                                        <p:cTn id="13" dur="500"/>
                                        <p:tgtEl>
                                          <p:spTgt spid="791"/>
                                        </p:tgtEl>
                                      </p:cBhvr>
                                    </p:animEffect>
                                  </p:childTnLst>
                                </p:cTn>
                              </p:par>
                              <p:par>
                                <p:cTn id="14" presetID="10" presetClass="entr" fill="hold" nodeType="withEffect">
                                  <p:stCondLst>
                                    <p:cond delay="0"/>
                                  </p:stCondLst>
                                  <p:childTnLst>
                                    <p:set>
                                      <p:cBhvr>
                                        <p:cTn id="15" dur="1" fill="hold">
                                          <p:stCondLst>
                                            <p:cond delay="0"/>
                                          </p:stCondLst>
                                        </p:cTn>
                                        <p:tgtEl>
                                          <p:spTgt spid="792"/>
                                        </p:tgtEl>
                                        <p:attrNameLst>
                                          <p:attrName>style.visibility</p:attrName>
                                        </p:attrNameLst>
                                      </p:cBhvr>
                                      <p:to>
                                        <p:strVal val="visible"/>
                                      </p:to>
                                    </p:set>
                                    <p:animEffect transition="in" filter="fade">
                                      <p:cBhvr additive="repl">
                                        <p:cTn id="16" dur="500"/>
                                        <p:tgtEl>
                                          <p:spTgt spid="79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793"/>
                                        </p:tgtEl>
                                        <p:attrNameLst>
                                          <p:attrName>style.visibility</p:attrName>
                                        </p:attrNameLst>
                                      </p:cBhvr>
                                      <p:to>
                                        <p:strVal val="visible"/>
                                      </p:to>
                                    </p:set>
                                    <p:animEffect transition="in" filter="fade">
                                      <p:cBhvr additive="repl">
                                        <p:cTn id="21" dur="500"/>
                                        <p:tgtEl>
                                          <p:spTgt spid="793"/>
                                        </p:tgtEl>
                                      </p:cBhvr>
                                    </p:animEffect>
                                  </p:childTnLst>
                                </p:cTn>
                              </p:par>
                            </p:childTnLst>
                          </p:cTn>
                        </p:par>
                      </p:childTnLst>
                    </p:cTn>
                  </p:par>
                  <p:par>
                    <p:cTn id="22" fill="hold">
                      <p:stCondLst>
                        <p:cond delay="indefinite"/>
                      </p:stCondLst>
                      <p:childTnLst>
                        <p:par>
                          <p:cTn id="23" fill="hold">
                            <p:stCondLst>
                              <p:cond delay="0"/>
                            </p:stCondLst>
                            <p:childTnLst>
                              <p:par>
                                <p:cTn id="24" presetID="34" presetClass="emph" fill="hold" nodeType="clickEffect">
                                  <p:stCondLst>
                                    <p:cond delay="0"/>
                                  </p:stCondLst>
                                  <p:childTnLst>
                                    <p:animMotion origin="layout" path="M 0 0 L 0 -0.07213 E">
                                      <p:cBhvr>
                                        <p:cTn id="25" dur="250" autoRev="1" fill="hold">
                                          <p:stCondLst>
                                            <p:cond delay="0"/>
                                          </p:stCondLst>
                                        </p:cTn>
                                        <p:tgtEl>
                                          <p:spTgt spid="789"/>
                                        </p:tgtEl>
                                        <p:attrNameLst>
                                          <p:attrName>ppt_x</p:attrName>
                                          <p:attrName>ppt_y</p:attrName>
                                        </p:attrNameLst>
                                      </p:cBhvr>
                                    </p:animMotion>
                                    <p:animRot by="1500000">
                                      <p:cBhvr>
                                        <p:cTn id="26" dur="125" fill="hold">
                                          <p:stCondLst>
                                            <p:cond delay="0"/>
                                          </p:stCondLst>
                                        </p:cTn>
                                        <p:tgtEl>
                                          <p:spTgt spid="789"/>
                                        </p:tgtEl>
                                        <p:attrNameLst>
                                          <p:attrName>r</p:attrName>
                                        </p:attrNameLst>
                                      </p:cBhvr>
                                    </p:animRot>
                                    <p:animRot by="-1500000">
                                      <p:cBhvr>
                                        <p:cTn id="27" dur="125" fill="hold">
                                          <p:stCondLst>
                                            <p:cond delay="125"/>
                                          </p:stCondLst>
                                        </p:cTn>
                                        <p:tgtEl>
                                          <p:spTgt spid="789"/>
                                        </p:tgtEl>
                                        <p:attrNameLst>
                                          <p:attrName>r</p:attrName>
                                        </p:attrNameLst>
                                      </p:cBhvr>
                                    </p:animRot>
                                    <p:animRot by="-1500000">
                                      <p:cBhvr>
                                        <p:cTn id="28" dur="125" fill="hold">
                                          <p:stCondLst>
                                            <p:cond delay="250"/>
                                          </p:stCondLst>
                                        </p:cTn>
                                        <p:tgtEl>
                                          <p:spTgt spid="789"/>
                                        </p:tgtEl>
                                        <p:attrNameLst>
                                          <p:attrName>r</p:attrName>
                                        </p:attrNameLst>
                                      </p:cBhvr>
                                    </p:animRot>
                                    <p:animRot by="1500000">
                                      <p:cBhvr>
                                        <p:cTn id="29" dur="125" fill="hold">
                                          <p:stCondLst>
                                            <p:cond delay="375"/>
                                          </p:stCondLst>
                                        </p:cTn>
                                        <p:tgtEl>
                                          <p:spTgt spid="789"/>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10" presetClass="entr" fill="hold" nodeType="clickEffect">
                                  <p:stCondLst>
                                    <p:cond delay="0"/>
                                  </p:stCondLst>
                                  <p:childTnLst>
                                    <p:set>
                                      <p:cBhvr>
                                        <p:cTn id="33" dur="1" fill="hold">
                                          <p:stCondLst>
                                            <p:cond delay="0"/>
                                          </p:stCondLst>
                                        </p:cTn>
                                        <p:tgtEl>
                                          <p:spTgt spid="799"/>
                                        </p:tgtEl>
                                        <p:attrNameLst>
                                          <p:attrName>style.visibility</p:attrName>
                                        </p:attrNameLst>
                                      </p:cBhvr>
                                      <p:to>
                                        <p:strVal val="visible"/>
                                      </p:to>
                                    </p:set>
                                    <p:animEffect transition="in" filter="fade">
                                      <p:cBhvr additive="repl">
                                        <p:cTn id="34" dur="500"/>
                                        <p:tgtEl>
                                          <p:spTgt spid="799"/>
                                        </p:tgtEl>
                                      </p:cBhvr>
                                    </p:animEffect>
                                  </p:childTnLst>
                                </p:cTn>
                              </p:par>
                            </p:childTnLst>
                          </p:cTn>
                        </p:par>
                        <p:par>
                          <p:cTn id="35" fill="hold">
                            <p:stCondLst>
                              <p:cond delay="500"/>
                            </p:stCondLst>
                            <p:childTnLst>
                              <p:par>
                                <p:cTn id="36" presetID="10" presetClass="entr" fill="hold" nodeType="afterEffect">
                                  <p:stCondLst>
                                    <p:cond delay="0"/>
                                  </p:stCondLst>
                                  <p:childTnLst>
                                    <p:set>
                                      <p:cBhvr>
                                        <p:cTn id="37" dur="1" fill="hold">
                                          <p:stCondLst>
                                            <p:cond delay="0"/>
                                          </p:stCondLst>
                                        </p:cTn>
                                        <p:tgtEl>
                                          <p:spTgt spid="794"/>
                                        </p:tgtEl>
                                        <p:attrNameLst>
                                          <p:attrName>style.visibility</p:attrName>
                                        </p:attrNameLst>
                                      </p:cBhvr>
                                      <p:to>
                                        <p:strVal val="visible"/>
                                      </p:to>
                                    </p:set>
                                    <p:animEffect transition="in" filter="fade">
                                      <p:cBhvr additive="repl">
                                        <p:cTn id="38" dur="500"/>
                                        <p:tgtEl>
                                          <p:spTgt spid="794"/>
                                        </p:tgtEl>
                                      </p:cBhvr>
                                    </p:animEffect>
                                  </p:childTnLst>
                                </p:cTn>
                              </p:par>
                              <p:par>
                                <p:cTn id="39" presetID="10" presetClass="entr" fill="hold" nodeType="withEffect">
                                  <p:stCondLst>
                                    <p:cond delay="0"/>
                                  </p:stCondLst>
                                  <p:childTnLst>
                                    <p:set>
                                      <p:cBhvr>
                                        <p:cTn id="40" dur="1" fill="hold">
                                          <p:stCondLst>
                                            <p:cond delay="0"/>
                                          </p:stCondLst>
                                        </p:cTn>
                                        <p:tgtEl>
                                          <p:spTgt spid="795"/>
                                        </p:tgtEl>
                                        <p:attrNameLst>
                                          <p:attrName>style.visibility</p:attrName>
                                        </p:attrNameLst>
                                      </p:cBhvr>
                                      <p:to>
                                        <p:strVal val="visible"/>
                                      </p:to>
                                    </p:set>
                                    <p:animEffect transition="in" filter="fade">
                                      <p:cBhvr additive="repl">
                                        <p:cTn id="41" dur="500"/>
                                        <p:tgtEl>
                                          <p:spTgt spid="795"/>
                                        </p:tgtEl>
                                      </p:cBhvr>
                                    </p:animEffect>
                                  </p:childTnLst>
                                </p:cTn>
                              </p:par>
                              <p:par>
                                <p:cTn id="42" presetID="10" presetClass="entr" fill="hold" nodeType="withEffect">
                                  <p:stCondLst>
                                    <p:cond delay="0"/>
                                  </p:stCondLst>
                                  <p:childTnLst>
                                    <p:set>
                                      <p:cBhvr>
                                        <p:cTn id="43" dur="1" fill="hold">
                                          <p:stCondLst>
                                            <p:cond delay="0"/>
                                          </p:stCondLst>
                                        </p:cTn>
                                        <p:tgtEl>
                                          <p:spTgt spid="796"/>
                                        </p:tgtEl>
                                        <p:attrNameLst>
                                          <p:attrName>style.visibility</p:attrName>
                                        </p:attrNameLst>
                                      </p:cBhvr>
                                      <p:to>
                                        <p:strVal val="visible"/>
                                      </p:to>
                                    </p:set>
                                    <p:animEffect transition="in" filter="fade">
                                      <p:cBhvr additive="repl">
                                        <p:cTn id="44" dur="500"/>
                                        <p:tgtEl>
                                          <p:spTgt spid="796"/>
                                        </p:tgtEl>
                                      </p:cBhvr>
                                    </p:animEffect>
                                  </p:childTnLst>
                                </p:cTn>
                              </p:par>
                              <p:par>
                                <p:cTn id="45" presetID="10" presetClass="entr" fill="hold" nodeType="withEffect">
                                  <p:stCondLst>
                                    <p:cond delay="0"/>
                                  </p:stCondLst>
                                  <p:childTnLst>
                                    <p:set>
                                      <p:cBhvr>
                                        <p:cTn id="46" dur="1" fill="hold">
                                          <p:stCondLst>
                                            <p:cond delay="0"/>
                                          </p:stCondLst>
                                        </p:cTn>
                                        <p:tgtEl>
                                          <p:spTgt spid="797"/>
                                        </p:tgtEl>
                                        <p:attrNameLst>
                                          <p:attrName>style.visibility</p:attrName>
                                        </p:attrNameLst>
                                      </p:cBhvr>
                                      <p:to>
                                        <p:strVal val="visible"/>
                                      </p:to>
                                    </p:set>
                                    <p:animEffect transition="in" filter="fade">
                                      <p:cBhvr additive="repl">
                                        <p:cTn id="47" dur="500"/>
                                        <p:tgtEl>
                                          <p:spTgt spid="797"/>
                                        </p:tgtEl>
                                      </p:cBhvr>
                                    </p:animEffect>
                                  </p:childTnLst>
                                </p:cTn>
                              </p:par>
                              <p:par>
                                <p:cTn id="48" presetID="10" presetClass="entr" fill="hold" nodeType="withEffect">
                                  <p:stCondLst>
                                    <p:cond delay="0"/>
                                  </p:stCondLst>
                                  <p:childTnLst>
                                    <p:set>
                                      <p:cBhvr>
                                        <p:cTn id="49" dur="1" fill="hold">
                                          <p:stCondLst>
                                            <p:cond delay="0"/>
                                          </p:stCondLst>
                                        </p:cTn>
                                        <p:tgtEl>
                                          <p:spTgt spid="798"/>
                                        </p:tgtEl>
                                        <p:attrNameLst>
                                          <p:attrName>style.visibility</p:attrName>
                                        </p:attrNameLst>
                                      </p:cBhvr>
                                      <p:to>
                                        <p:strVal val="visible"/>
                                      </p:to>
                                    </p:set>
                                    <p:animEffect transition="in" filter="fade">
                                      <p:cBhvr additive="repl">
                                        <p:cTn id="50" dur="500"/>
                                        <p:tgtEl>
                                          <p:spTgt spid="798"/>
                                        </p:tgtEl>
                                      </p:cBhvr>
                                    </p:animEffect>
                                  </p:childTnLst>
                                </p:cTn>
                              </p:par>
                            </p:childTnLst>
                          </p:cTn>
                        </p:par>
                      </p:childTnLst>
                    </p:cTn>
                  </p:par>
                  <p:par>
                    <p:cTn id="51" fill="hold">
                      <p:stCondLst>
                        <p:cond delay="indefinite"/>
                      </p:stCondLst>
                      <p:childTnLst>
                        <p:par>
                          <p:cTn id="52" fill="hold">
                            <p:stCondLst>
                              <p:cond delay="0"/>
                            </p:stCondLst>
                            <p:childTnLst>
                              <p:par>
                                <p:cTn id="53" presetID="34" presetClass="emph" fill="hold" nodeType="clickEffect">
                                  <p:stCondLst>
                                    <p:cond delay="0"/>
                                  </p:stCondLst>
                                  <p:childTnLst>
                                    <p:animMotion origin="layout" path="M 0 0 L 0 -0.07213 E">
                                      <p:cBhvr>
                                        <p:cTn id="54" dur="250" autoRev="1" fill="hold">
                                          <p:stCondLst>
                                            <p:cond delay="0"/>
                                          </p:stCondLst>
                                        </p:cTn>
                                        <p:tgtEl>
                                          <p:spTgt spid="795"/>
                                        </p:tgtEl>
                                        <p:attrNameLst>
                                          <p:attrName>ppt_x</p:attrName>
                                          <p:attrName>ppt_y</p:attrName>
                                        </p:attrNameLst>
                                      </p:cBhvr>
                                    </p:animMotion>
                                    <p:animRot by="1500000">
                                      <p:cBhvr>
                                        <p:cTn id="55" dur="125" fill="hold">
                                          <p:stCondLst>
                                            <p:cond delay="0"/>
                                          </p:stCondLst>
                                        </p:cTn>
                                        <p:tgtEl>
                                          <p:spTgt spid="795"/>
                                        </p:tgtEl>
                                        <p:attrNameLst>
                                          <p:attrName>r</p:attrName>
                                        </p:attrNameLst>
                                      </p:cBhvr>
                                    </p:animRot>
                                    <p:animRot by="-1500000">
                                      <p:cBhvr>
                                        <p:cTn id="56" dur="125" fill="hold">
                                          <p:stCondLst>
                                            <p:cond delay="125"/>
                                          </p:stCondLst>
                                        </p:cTn>
                                        <p:tgtEl>
                                          <p:spTgt spid="795"/>
                                        </p:tgtEl>
                                        <p:attrNameLst>
                                          <p:attrName>r</p:attrName>
                                        </p:attrNameLst>
                                      </p:cBhvr>
                                    </p:animRot>
                                    <p:animRot by="-1500000">
                                      <p:cBhvr>
                                        <p:cTn id="57" dur="125" fill="hold">
                                          <p:stCondLst>
                                            <p:cond delay="250"/>
                                          </p:stCondLst>
                                        </p:cTn>
                                        <p:tgtEl>
                                          <p:spTgt spid="795"/>
                                        </p:tgtEl>
                                        <p:attrNameLst>
                                          <p:attrName>r</p:attrName>
                                        </p:attrNameLst>
                                      </p:cBhvr>
                                    </p:animRot>
                                    <p:animRot by="1500000">
                                      <p:cBhvr>
                                        <p:cTn id="58" dur="125" fill="hold">
                                          <p:stCondLst>
                                            <p:cond delay="375"/>
                                          </p:stCondLst>
                                        </p:cTn>
                                        <p:tgtEl>
                                          <p:spTgt spid="795"/>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26" presetClass="entr" fill="hold" nodeType="clickEffect">
                                  <p:stCondLst>
                                    <p:cond delay="0"/>
                                  </p:stCondLst>
                                  <p:childTnLst>
                                    <p:set>
                                      <p:cBhvr>
                                        <p:cTn id="62" dur="1" fill="hold">
                                          <p:stCondLst>
                                            <p:cond delay="0"/>
                                          </p:stCondLst>
                                        </p:cTn>
                                        <p:tgtEl>
                                          <p:spTgt spid="800"/>
                                        </p:tgtEl>
                                        <p:attrNameLst>
                                          <p:attrName>style.visibility</p:attrName>
                                        </p:attrNameLst>
                                      </p:cBhvr>
                                      <p:to>
                                        <p:strVal val="visible"/>
                                      </p:to>
                                    </p:set>
                                    <p:animEffect transition="in" filter="wipe(down)">
                                      <p:cBhvr additive="repl">
                                        <p:cTn id="63" dur="145">
                                          <p:stCondLst>
                                            <p:cond delay="0"/>
                                          </p:stCondLst>
                                        </p:cTn>
                                        <p:tgtEl>
                                          <p:spTgt spid="800"/>
                                        </p:tgtEl>
                                      </p:cBhvr>
                                    </p:animEffect>
                                    <p:anim calcmode="lin" valueType="num">
                                      <p:cBhvr additive="repl">
                                        <p:cTn id="64" dur="456">
                                          <p:stCondLst>
                                            <p:cond delay="0"/>
                                          </p:stCondLst>
                                        </p:cTn>
                                        <p:tgtEl>
                                          <p:spTgt spid="800"/>
                                        </p:tgtEl>
                                        <p:attrNameLst>
                                          <p:attrName>ppt_x</p:attrName>
                                        </p:attrNameLst>
                                      </p:cBhvr>
                                      <p:tavLst>
                                        <p:tav tm="0">
                                          <p:val>
                                            <p:strVal val="#ppt_x-0.25"/>
                                          </p:val>
                                        </p:tav>
                                        <p:tav tm="100000">
                                          <p:val>
                                            <p:strVal val="#ppt_x"/>
                                          </p:val>
                                        </p:tav>
                                      </p:tavLst>
                                    </p:anim>
                                    <p:anim calcmode="lin" valueType="num">
                                      <p:cBhvr additive="repl">
                                        <p:cTn id="65" dur="166">
                                          <p:stCondLst>
                                            <p:cond delay="0"/>
                                          </p:stCondLst>
                                        </p:cTn>
                                        <p:tgtEl>
                                          <p:spTgt spid="800"/>
                                        </p:tgtEl>
                                        <p:attrNameLst>
                                          <p:attrName>ppt_y</p:attrName>
                                        </p:attrNameLst>
                                      </p:cBhvr>
                                      <p:tavLst>
                                        <p:tav tm="0" fmla="y-sin(pi*$)/3">
                                          <p:val>
                                            <p:fltVal val="0.5"/>
                                          </p:val>
                                        </p:tav>
                                        <p:tav tm="100000" fmla="y-sin(pi*$)/3">
                                          <p:val>
                                            <p:fltVal val="1"/>
                                          </p:val>
                                        </p:tav>
                                      </p:tavLst>
                                    </p:anim>
                                    <p:anim calcmode="lin" valueType="num">
                                      <p:cBhvr additive="repl">
                                        <p:cTn id="66" dur="166">
                                          <p:stCondLst>
                                            <p:cond delay="166"/>
                                          </p:stCondLst>
                                        </p:cTn>
                                        <p:tgtEl>
                                          <p:spTgt spid="800"/>
                                        </p:tgtEl>
                                        <p:attrNameLst>
                                          <p:attrName>ppt_y</p:attrName>
                                        </p:attrNameLst>
                                      </p:cBhvr>
                                      <p:tavLst>
                                        <p:tav tm="0" fmla="y-sin(pi*$)/9">
                                          <p:val>
                                            <p:fltVal val="0"/>
                                          </p:val>
                                        </p:tav>
                                        <p:tav tm="100000" fmla="y-sin(pi*$)/9">
                                          <p:val>
                                            <p:fltVal val="1"/>
                                          </p:val>
                                        </p:tav>
                                      </p:tavLst>
                                    </p:anim>
                                    <p:anim calcmode="lin" valueType="num">
                                      <p:cBhvr additive="repl">
                                        <p:cTn id="67" dur="83">
                                          <p:stCondLst>
                                            <p:cond delay="331"/>
                                          </p:stCondLst>
                                        </p:cTn>
                                        <p:tgtEl>
                                          <p:spTgt spid="800"/>
                                        </p:tgtEl>
                                        <p:attrNameLst>
                                          <p:attrName>ppt_y</p:attrName>
                                        </p:attrNameLst>
                                      </p:cBhvr>
                                      <p:tavLst>
                                        <p:tav tm="0" fmla="y-sin(pi*$)/27">
                                          <p:val>
                                            <p:fltVal val="0"/>
                                          </p:val>
                                        </p:tav>
                                        <p:tav tm="100000" fmla="y-sin(pi*$)/27">
                                          <p:val>
                                            <p:fltVal val="1"/>
                                          </p:val>
                                        </p:tav>
                                      </p:tavLst>
                                    </p:anim>
                                    <p:anim calcmode="lin" valueType="num">
                                      <p:cBhvr additive="repl">
                                        <p:cTn id="68" dur="41">
                                          <p:stCondLst>
                                            <p:cond delay="414"/>
                                          </p:stCondLst>
                                        </p:cTn>
                                        <p:tgtEl>
                                          <p:spTgt spid="800"/>
                                        </p:tgtEl>
                                        <p:attrNameLst>
                                          <p:attrName>ppt_y</p:attrName>
                                        </p:attrNameLst>
                                      </p:cBhvr>
                                      <p:tavLst>
                                        <p:tav tm="0" fmla="y-sin(pi*$)/81">
                                          <p:val>
                                            <p:fltVal val="0"/>
                                          </p:val>
                                        </p:tav>
                                        <p:tav tm="100000" fmla="y-sin(pi*$)/81">
                                          <p:val>
                                            <p:fltVal val="1"/>
                                          </p:val>
                                        </p:tav>
                                      </p:tavLst>
                                    </p:anim>
                                    <p:animScale>
                                      <p:cBhvr>
                                        <p:cTn id="69" dur="7" fill="hold">
                                          <p:stCondLst>
                                            <p:cond delay="162"/>
                                          </p:stCondLst>
                                        </p:cTn>
                                        <p:tgtEl>
                                          <p:spTgt spid="800"/>
                                        </p:tgtEl>
                                      </p:cBhvr>
                                      <p:to x="100000" y="60000"/>
                                    </p:animScale>
                                    <p:animScale>
                                      <p:cBhvr>
                                        <p:cTn id="70" dur="41" fill="hold">
                                          <p:stCondLst>
                                            <p:cond delay="169"/>
                                          </p:stCondLst>
                                        </p:cTn>
                                        <p:tgtEl>
                                          <p:spTgt spid="800"/>
                                        </p:tgtEl>
                                      </p:cBhvr>
                                      <p:to x="100000" y="100000"/>
                                    </p:animScale>
                                    <p:animScale>
                                      <p:cBhvr>
                                        <p:cTn id="71" dur="7" fill="hold">
                                          <p:stCondLst>
                                            <p:cond delay="328"/>
                                          </p:stCondLst>
                                        </p:cTn>
                                        <p:tgtEl>
                                          <p:spTgt spid="800"/>
                                        </p:tgtEl>
                                      </p:cBhvr>
                                      <p:to x="100000" y="80000"/>
                                    </p:animScale>
                                    <p:animScale>
                                      <p:cBhvr>
                                        <p:cTn id="72" dur="41" fill="hold">
                                          <p:stCondLst>
                                            <p:cond delay="335"/>
                                          </p:stCondLst>
                                        </p:cTn>
                                        <p:tgtEl>
                                          <p:spTgt spid="800"/>
                                        </p:tgtEl>
                                      </p:cBhvr>
                                      <p:to x="100000" y="100000"/>
                                    </p:animScale>
                                    <p:animScale>
                                      <p:cBhvr>
                                        <p:cTn id="73" dur="7" fill="hold">
                                          <p:stCondLst>
                                            <p:cond delay="410"/>
                                          </p:stCondLst>
                                        </p:cTn>
                                        <p:tgtEl>
                                          <p:spTgt spid="800"/>
                                        </p:tgtEl>
                                      </p:cBhvr>
                                      <p:to x="100000" y="90000"/>
                                    </p:animScale>
                                    <p:animScale>
                                      <p:cBhvr>
                                        <p:cTn id="74" dur="41" fill="hold">
                                          <p:stCondLst>
                                            <p:cond delay="417"/>
                                          </p:stCondLst>
                                        </p:cTn>
                                        <p:tgtEl>
                                          <p:spTgt spid="800"/>
                                        </p:tgtEl>
                                      </p:cBhvr>
                                      <p:to x="100000" y="100000"/>
                                    </p:animScale>
                                    <p:animScale>
                                      <p:cBhvr>
                                        <p:cTn id="75" dur="7" fill="hold">
                                          <p:stCondLst>
                                            <p:cond delay="452"/>
                                          </p:stCondLst>
                                        </p:cTn>
                                        <p:tgtEl>
                                          <p:spTgt spid="800"/>
                                        </p:tgtEl>
                                      </p:cBhvr>
                                      <p:to x="100000" y="95000"/>
                                    </p:animScale>
                                    <p:animScale>
                                      <p:cBhvr>
                                        <p:cTn id="76" dur="41" fill="hold">
                                          <p:stCondLst>
                                            <p:cond delay="459"/>
                                          </p:stCondLst>
                                        </p:cTn>
                                        <p:tgtEl>
                                          <p:spTgt spid="800"/>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10" presetClass="entr" fill="hold" nodeType="clickEffect">
                                  <p:stCondLst>
                                    <p:cond delay="0"/>
                                  </p:stCondLst>
                                  <p:childTnLst>
                                    <p:set>
                                      <p:cBhvr>
                                        <p:cTn id="80" dur="1" fill="hold">
                                          <p:stCondLst>
                                            <p:cond delay="0"/>
                                          </p:stCondLst>
                                        </p:cTn>
                                        <p:tgtEl>
                                          <p:spTgt spid="801"/>
                                        </p:tgtEl>
                                        <p:attrNameLst>
                                          <p:attrName>style.visibility</p:attrName>
                                        </p:attrNameLst>
                                      </p:cBhvr>
                                      <p:to>
                                        <p:strVal val="visible"/>
                                      </p:to>
                                    </p:set>
                                    <p:animEffect transition="in" filter="fade">
                                      <p:cBhvr additive="repl">
                                        <p:cTn id="81" dur="500"/>
                                        <p:tgtEl>
                                          <p:spTgt spid="801"/>
                                        </p:tgtEl>
                                      </p:cBhvr>
                                    </p:animEffect>
                                  </p:childTnLst>
                                </p:cTn>
                              </p:par>
                              <p:par>
                                <p:cTn id="82" presetID="10" presetClass="exit" fill="hold" nodeType="withEffect">
                                  <p:stCondLst>
                                    <p:cond delay="0"/>
                                  </p:stCondLst>
                                  <p:childTnLst>
                                    <p:animEffect transition="out" filter="fade">
                                      <p:cBhvr additive="repl">
                                        <p:cTn id="83" dur="500"/>
                                        <p:tgtEl>
                                          <p:spTgt spid="798"/>
                                        </p:tgtEl>
                                      </p:cBhvr>
                                    </p:animEffect>
                                    <p:set>
                                      <p:cBhvr>
                                        <p:cTn id="84" dur="1" fill="hold">
                                          <p:stCondLst>
                                            <p:cond delay="499"/>
                                          </p:stCondLst>
                                        </p:cTn>
                                        <p:tgtEl>
                                          <p:spTgt spid="79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4" presetClass="emph" fill="hold" nodeType="clickEffect">
                                  <p:stCondLst>
                                    <p:cond delay="0"/>
                                  </p:stCondLst>
                                  <p:childTnLst>
                                    <p:animMotion origin="layout" path="M 0 0 L 0 -0.07213 E">
                                      <p:cBhvr>
                                        <p:cTn id="88" dur="250" autoRev="1" fill="hold">
                                          <p:stCondLst>
                                            <p:cond delay="0"/>
                                          </p:stCondLst>
                                        </p:cTn>
                                        <p:tgtEl>
                                          <p:spTgt spid="795"/>
                                        </p:tgtEl>
                                        <p:attrNameLst>
                                          <p:attrName>ppt_x</p:attrName>
                                          <p:attrName>ppt_y</p:attrName>
                                        </p:attrNameLst>
                                      </p:cBhvr>
                                    </p:animMotion>
                                    <p:animRot by="1500000">
                                      <p:cBhvr>
                                        <p:cTn id="89" dur="125" fill="hold">
                                          <p:stCondLst>
                                            <p:cond delay="0"/>
                                          </p:stCondLst>
                                        </p:cTn>
                                        <p:tgtEl>
                                          <p:spTgt spid="795"/>
                                        </p:tgtEl>
                                        <p:attrNameLst>
                                          <p:attrName>r</p:attrName>
                                        </p:attrNameLst>
                                      </p:cBhvr>
                                    </p:animRot>
                                    <p:animRot by="-1500000">
                                      <p:cBhvr>
                                        <p:cTn id="90" dur="125" fill="hold">
                                          <p:stCondLst>
                                            <p:cond delay="125"/>
                                          </p:stCondLst>
                                        </p:cTn>
                                        <p:tgtEl>
                                          <p:spTgt spid="795"/>
                                        </p:tgtEl>
                                        <p:attrNameLst>
                                          <p:attrName>r</p:attrName>
                                        </p:attrNameLst>
                                      </p:cBhvr>
                                    </p:animRot>
                                    <p:animRot by="-1500000">
                                      <p:cBhvr>
                                        <p:cTn id="91" dur="125" fill="hold">
                                          <p:stCondLst>
                                            <p:cond delay="250"/>
                                          </p:stCondLst>
                                        </p:cTn>
                                        <p:tgtEl>
                                          <p:spTgt spid="795"/>
                                        </p:tgtEl>
                                        <p:attrNameLst>
                                          <p:attrName>r</p:attrName>
                                        </p:attrNameLst>
                                      </p:cBhvr>
                                    </p:animRot>
                                    <p:animRot by="1500000">
                                      <p:cBhvr>
                                        <p:cTn id="92" dur="125" fill="hold">
                                          <p:stCondLst>
                                            <p:cond delay="375"/>
                                          </p:stCondLst>
                                        </p:cTn>
                                        <p:tgtEl>
                                          <p:spTgt spid="795"/>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35" presetClass="path" fill="hold" nodeType="clickEffect">
                                  <p:stCondLst>
                                    <p:cond delay="0"/>
                                  </p:stCondLst>
                                  <p:childTnLst>
                                    <p:animMotion origin="layout" path="M -1.66667E-006 3.7037E-007 L -0.025 3.7037E-007 E">
                                      <p:cBhvr>
                                        <p:cTn id="96" dur="2000" fill="hold"/>
                                        <p:tgtEl>
                                          <p:spTgt spid="796"/>
                                        </p:tgtEl>
                                        <p:attrNameLst>
                                          <p:attrName>ppt_x</p:attrName>
                                          <p:attrName>ppt_y</p:attrName>
                                        </p:attrNameLst>
                                      </p:cBhvr>
                                    </p:animMotion>
                                  </p:childTnLst>
                                </p:cTn>
                              </p:par>
                              <p:par>
                                <p:cTn id="97" presetID="63" presetClass="path" fill="hold" nodeType="withEffect">
                                  <p:stCondLst>
                                    <p:cond delay="0"/>
                                  </p:stCondLst>
                                  <p:childTnLst>
                                    <p:animMotion origin="layout" path="M -1.66667E-006 3.7037E-007 L 0.025 3.7037E-007 E">
                                      <p:cBhvr>
                                        <p:cTn id="98" dur="2000" fill="hold"/>
                                        <p:tgtEl>
                                          <p:spTgt spid="795"/>
                                        </p:tgtEl>
                                        <p:attrNameLst>
                                          <p:attrName>ppt_x</p:attrName>
                                          <p:attrName>ppt_y</p:attrName>
                                        </p:attrNameLst>
                                      </p:cBhvr>
                                    </p:animMotion>
                                  </p:childTnLst>
                                </p:cTn>
                              </p:par>
                            </p:childTnLst>
                          </p:cTn>
                        </p:par>
                      </p:childTnLst>
                    </p:cTn>
                  </p:par>
                  <p:par>
                    <p:cTn id="99" fill="hold">
                      <p:stCondLst>
                        <p:cond delay="indefinite"/>
                      </p:stCondLst>
                      <p:childTnLst>
                        <p:par>
                          <p:cTn id="100" fill="hold">
                            <p:stCondLst>
                              <p:cond delay="0"/>
                            </p:stCondLst>
                            <p:childTnLst>
                              <p:par>
                                <p:cTn id="101" presetID="26" presetClass="entr" fill="hold" nodeType="clickEffect">
                                  <p:stCondLst>
                                    <p:cond delay="0"/>
                                  </p:stCondLst>
                                  <p:childTnLst>
                                    <p:set>
                                      <p:cBhvr>
                                        <p:cTn id="102" dur="1" fill="hold">
                                          <p:stCondLst>
                                            <p:cond delay="0"/>
                                          </p:stCondLst>
                                        </p:cTn>
                                        <p:tgtEl>
                                          <p:spTgt spid="802"/>
                                        </p:tgtEl>
                                        <p:attrNameLst>
                                          <p:attrName>style.visibility</p:attrName>
                                        </p:attrNameLst>
                                      </p:cBhvr>
                                      <p:to>
                                        <p:strVal val="visible"/>
                                      </p:to>
                                    </p:set>
                                    <p:animEffect transition="in" filter="wipe(down)">
                                      <p:cBhvr additive="repl">
                                        <p:cTn id="103" dur="145">
                                          <p:stCondLst>
                                            <p:cond delay="0"/>
                                          </p:stCondLst>
                                        </p:cTn>
                                        <p:tgtEl>
                                          <p:spTgt spid="802"/>
                                        </p:tgtEl>
                                      </p:cBhvr>
                                    </p:animEffect>
                                    <p:anim calcmode="lin" valueType="num">
                                      <p:cBhvr additive="repl">
                                        <p:cTn id="104" dur="456">
                                          <p:stCondLst>
                                            <p:cond delay="0"/>
                                          </p:stCondLst>
                                        </p:cTn>
                                        <p:tgtEl>
                                          <p:spTgt spid="802"/>
                                        </p:tgtEl>
                                        <p:attrNameLst>
                                          <p:attrName>ppt_x</p:attrName>
                                        </p:attrNameLst>
                                      </p:cBhvr>
                                      <p:tavLst>
                                        <p:tav tm="0">
                                          <p:val>
                                            <p:strVal val="#ppt_x-0.25"/>
                                          </p:val>
                                        </p:tav>
                                        <p:tav tm="100000">
                                          <p:val>
                                            <p:strVal val="#ppt_x"/>
                                          </p:val>
                                        </p:tav>
                                      </p:tavLst>
                                    </p:anim>
                                    <p:anim calcmode="lin" valueType="num">
                                      <p:cBhvr additive="repl">
                                        <p:cTn id="105" dur="166">
                                          <p:stCondLst>
                                            <p:cond delay="0"/>
                                          </p:stCondLst>
                                        </p:cTn>
                                        <p:tgtEl>
                                          <p:spTgt spid="802"/>
                                        </p:tgtEl>
                                        <p:attrNameLst>
                                          <p:attrName>ppt_y</p:attrName>
                                        </p:attrNameLst>
                                      </p:cBhvr>
                                      <p:tavLst>
                                        <p:tav tm="0" fmla="y-sin(pi*$)/3">
                                          <p:val>
                                            <p:fltVal val="0.5"/>
                                          </p:val>
                                        </p:tav>
                                        <p:tav tm="100000" fmla="y-sin(pi*$)/3">
                                          <p:val>
                                            <p:fltVal val="1"/>
                                          </p:val>
                                        </p:tav>
                                      </p:tavLst>
                                    </p:anim>
                                    <p:anim calcmode="lin" valueType="num">
                                      <p:cBhvr additive="repl">
                                        <p:cTn id="106" dur="166">
                                          <p:stCondLst>
                                            <p:cond delay="166"/>
                                          </p:stCondLst>
                                        </p:cTn>
                                        <p:tgtEl>
                                          <p:spTgt spid="802"/>
                                        </p:tgtEl>
                                        <p:attrNameLst>
                                          <p:attrName>ppt_y</p:attrName>
                                        </p:attrNameLst>
                                      </p:cBhvr>
                                      <p:tavLst>
                                        <p:tav tm="0" fmla="y-sin(pi*$)/9">
                                          <p:val>
                                            <p:fltVal val="0"/>
                                          </p:val>
                                        </p:tav>
                                        <p:tav tm="100000" fmla="y-sin(pi*$)/9">
                                          <p:val>
                                            <p:fltVal val="1"/>
                                          </p:val>
                                        </p:tav>
                                      </p:tavLst>
                                    </p:anim>
                                    <p:anim calcmode="lin" valueType="num">
                                      <p:cBhvr additive="repl">
                                        <p:cTn id="107" dur="83">
                                          <p:stCondLst>
                                            <p:cond delay="331"/>
                                          </p:stCondLst>
                                        </p:cTn>
                                        <p:tgtEl>
                                          <p:spTgt spid="802"/>
                                        </p:tgtEl>
                                        <p:attrNameLst>
                                          <p:attrName>ppt_y</p:attrName>
                                        </p:attrNameLst>
                                      </p:cBhvr>
                                      <p:tavLst>
                                        <p:tav tm="0" fmla="y-sin(pi*$)/27">
                                          <p:val>
                                            <p:fltVal val="0"/>
                                          </p:val>
                                        </p:tav>
                                        <p:tav tm="100000" fmla="y-sin(pi*$)/27">
                                          <p:val>
                                            <p:fltVal val="1"/>
                                          </p:val>
                                        </p:tav>
                                      </p:tavLst>
                                    </p:anim>
                                    <p:anim calcmode="lin" valueType="num">
                                      <p:cBhvr additive="repl">
                                        <p:cTn id="108" dur="41">
                                          <p:stCondLst>
                                            <p:cond delay="414"/>
                                          </p:stCondLst>
                                        </p:cTn>
                                        <p:tgtEl>
                                          <p:spTgt spid="802"/>
                                        </p:tgtEl>
                                        <p:attrNameLst>
                                          <p:attrName>ppt_y</p:attrName>
                                        </p:attrNameLst>
                                      </p:cBhvr>
                                      <p:tavLst>
                                        <p:tav tm="0" fmla="y-sin(pi*$)/81">
                                          <p:val>
                                            <p:fltVal val="0"/>
                                          </p:val>
                                        </p:tav>
                                        <p:tav tm="100000" fmla="y-sin(pi*$)/81">
                                          <p:val>
                                            <p:fltVal val="1"/>
                                          </p:val>
                                        </p:tav>
                                      </p:tavLst>
                                    </p:anim>
                                    <p:animScale>
                                      <p:cBhvr>
                                        <p:cTn id="109" dur="7" fill="hold">
                                          <p:stCondLst>
                                            <p:cond delay="162"/>
                                          </p:stCondLst>
                                        </p:cTn>
                                        <p:tgtEl>
                                          <p:spTgt spid="802"/>
                                        </p:tgtEl>
                                      </p:cBhvr>
                                      <p:to x="100000" y="60000"/>
                                    </p:animScale>
                                    <p:animScale>
                                      <p:cBhvr>
                                        <p:cTn id="110" dur="41" fill="hold">
                                          <p:stCondLst>
                                            <p:cond delay="169"/>
                                          </p:stCondLst>
                                        </p:cTn>
                                        <p:tgtEl>
                                          <p:spTgt spid="802"/>
                                        </p:tgtEl>
                                      </p:cBhvr>
                                      <p:to x="100000" y="100000"/>
                                    </p:animScale>
                                    <p:animScale>
                                      <p:cBhvr>
                                        <p:cTn id="111" dur="7" fill="hold">
                                          <p:stCondLst>
                                            <p:cond delay="328"/>
                                          </p:stCondLst>
                                        </p:cTn>
                                        <p:tgtEl>
                                          <p:spTgt spid="802"/>
                                        </p:tgtEl>
                                      </p:cBhvr>
                                      <p:to x="100000" y="80000"/>
                                    </p:animScale>
                                    <p:animScale>
                                      <p:cBhvr>
                                        <p:cTn id="112" dur="41" fill="hold">
                                          <p:stCondLst>
                                            <p:cond delay="335"/>
                                          </p:stCondLst>
                                        </p:cTn>
                                        <p:tgtEl>
                                          <p:spTgt spid="802"/>
                                        </p:tgtEl>
                                      </p:cBhvr>
                                      <p:to x="100000" y="100000"/>
                                    </p:animScale>
                                    <p:animScale>
                                      <p:cBhvr>
                                        <p:cTn id="113" dur="7" fill="hold">
                                          <p:stCondLst>
                                            <p:cond delay="410"/>
                                          </p:stCondLst>
                                        </p:cTn>
                                        <p:tgtEl>
                                          <p:spTgt spid="802"/>
                                        </p:tgtEl>
                                      </p:cBhvr>
                                      <p:to x="100000" y="90000"/>
                                    </p:animScale>
                                    <p:animScale>
                                      <p:cBhvr>
                                        <p:cTn id="114" dur="41" fill="hold">
                                          <p:stCondLst>
                                            <p:cond delay="417"/>
                                          </p:stCondLst>
                                        </p:cTn>
                                        <p:tgtEl>
                                          <p:spTgt spid="802"/>
                                        </p:tgtEl>
                                      </p:cBhvr>
                                      <p:to x="100000" y="100000"/>
                                    </p:animScale>
                                    <p:animScale>
                                      <p:cBhvr>
                                        <p:cTn id="115" dur="7" fill="hold">
                                          <p:stCondLst>
                                            <p:cond delay="452"/>
                                          </p:stCondLst>
                                        </p:cTn>
                                        <p:tgtEl>
                                          <p:spTgt spid="802"/>
                                        </p:tgtEl>
                                      </p:cBhvr>
                                      <p:to x="100000" y="95000"/>
                                    </p:animScale>
                                    <p:animScale>
                                      <p:cBhvr>
                                        <p:cTn id="116" dur="41" fill="hold">
                                          <p:stCondLst>
                                            <p:cond delay="459"/>
                                          </p:stCondLst>
                                        </p:cTn>
                                        <p:tgtEl>
                                          <p:spTgt spid="802"/>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10" presetClass="entr" fill="hold" nodeType="clickEffect">
                                  <p:stCondLst>
                                    <p:cond delay="0"/>
                                  </p:stCondLst>
                                  <p:childTnLst>
                                    <p:set>
                                      <p:cBhvr>
                                        <p:cTn id="120" dur="1" fill="hold">
                                          <p:stCondLst>
                                            <p:cond delay="0"/>
                                          </p:stCondLst>
                                        </p:cTn>
                                        <p:tgtEl>
                                          <p:spTgt spid="803"/>
                                        </p:tgtEl>
                                        <p:attrNameLst>
                                          <p:attrName>style.visibility</p:attrName>
                                        </p:attrNameLst>
                                      </p:cBhvr>
                                      <p:to>
                                        <p:strVal val="visible"/>
                                      </p:to>
                                    </p:set>
                                    <p:animEffect transition="in" filter="fade">
                                      <p:cBhvr additive="repl">
                                        <p:cTn id="121" dur="500"/>
                                        <p:tgtEl>
                                          <p:spTgt spid="803"/>
                                        </p:tgtEl>
                                      </p:cBhvr>
                                    </p:animEffect>
                                  </p:childTnLst>
                                </p:cTn>
                              </p:par>
                              <p:par>
                                <p:cTn id="122" presetID="10" presetClass="exit" fill="hold" nodeType="withEffect">
                                  <p:stCondLst>
                                    <p:cond delay="0"/>
                                  </p:stCondLst>
                                  <p:childTnLst>
                                    <p:animEffect transition="out" filter="fade">
                                      <p:cBhvr additive="repl">
                                        <p:cTn id="123" dur="500"/>
                                        <p:tgtEl>
                                          <p:spTgt spid="801"/>
                                        </p:tgtEl>
                                      </p:cBhvr>
                                    </p:animEffect>
                                    <p:set>
                                      <p:cBhvr>
                                        <p:cTn id="124" dur="1" fill="hold">
                                          <p:stCondLst>
                                            <p:cond delay="499"/>
                                          </p:stCondLst>
                                        </p:cTn>
                                        <p:tgtEl>
                                          <p:spTgt spid="80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fill="hold" nodeType="clickEffect">
                                  <p:stCondLst>
                                    <p:cond delay="0"/>
                                  </p:stCondLst>
                                  <p:childTnLst>
                                    <p:animMotion origin="layout" path="M -0.025 3.7037E-007 L -1.66667E-006 3.7037E-007 E">
                                      <p:cBhvr>
                                        <p:cTn id="128" dur="2000" fill="hold"/>
                                        <p:tgtEl>
                                          <p:spTgt spid="796"/>
                                        </p:tgtEl>
                                        <p:attrNameLst>
                                          <p:attrName>ppt_x</p:attrName>
                                          <p:attrName>ppt_y</p:attrName>
                                        </p:attrNameLst>
                                      </p:cBhvr>
                                    </p:animMotion>
                                  </p:childTnLst>
                                </p:cTn>
                              </p:par>
                              <p:par>
                                <p:cTn id="129" presetID="35" presetClass="path" fill="hold" nodeType="withEffect">
                                  <p:stCondLst>
                                    <p:cond delay="0"/>
                                  </p:stCondLst>
                                  <p:childTnLst>
                                    <p:animMotion origin="layout" path="M 0.025 3.7037E-007 L -1.66667E-006 3.7037E-007 E">
                                      <p:cBhvr>
                                        <p:cTn id="130" dur="2000" fill="hold"/>
                                        <p:tgtEl>
                                          <p:spTgt spid="795"/>
                                        </p:tgtEl>
                                        <p:attrNameLst>
                                          <p:attrName>ppt_x</p:attrName>
                                          <p:attrName>ppt_y</p:attrName>
                                        </p:attrNameLst>
                                      </p:cBhvr>
                                    </p:animMotion>
                                  </p:childTnLst>
                                </p:cTn>
                              </p:par>
                            </p:childTnLst>
                          </p:cTn>
                        </p:par>
                      </p:childTnLst>
                    </p:cTn>
                  </p:par>
                  <p:par>
                    <p:cTn id="131" fill="hold">
                      <p:stCondLst>
                        <p:cond delay="indefinite"/>
                      </p:stCondLst>
                      <p:childTnLst>
                        <p:par>
                          <p:cTn id="132" fill="hold">
                            <p:stCondLst>
                              <p:cond delay="0"/>
                            </p:stCondLst>
                            <p:childTnLst>
                              <p:par>
                                <p:cTn id="133" presetID="10" presetClass="entr" fill="hold" nodeType="clickEffect">
                                  <p:stCondLst>
                                    <p:cond delay="0"/>
                                  </p:stCondLst>
                                  <p:childTnLst>
                                    <p:set>
                                      <p:cBhvr>
                                        <p:cTn id="134" dur="1" fill="hold">
                                          <p:stCondLst>
                                            <p:cond delay="0"/>
                                          </p:stCondLst>
                                        </p:cTn>
                                        <p:tgtEl>
                                          <p:spTgt spid="804"/>
                                        </p:tgtEl>
                                        <p:attrNameLst>
                                          <p:attrName>style.visibility</p:attrName>
                                        </p:attrNameLst>
                                      </p:cBhvr>
                                      <p:to>
                                        <p:strVal val="visible"/>
                                      </p:to>
                                    </p:set>
                                    <p:animEffect transition="in" filter="fade">
                                      <p:cBhvr additive="repl">
                                        <p:cTn id="135" dur="500"/>
                                        <p:tgtEl>
                                          <p:spTgt spid="804"/>
                                        </p:tgtEl>
                                      </p:cBhvr>
                                    </p:animEffect>
                                  </p:childTnLst>
                                </p:cTn>
                              </p:par>
                              <p:par>
                                <p:cTn id="136" presetID="10" presetClass="exit" fill="hold" nodeType="withEffect">
                                  <p:stCondLst>
                                    <p:cond delay="0"/>
                                  </p:stCondLst>
                                  <p:childTnLst>
                                    <p:animEffect transition="out" filter="fade">
                                      <p:cBhvr additive="repl">
                                        <p:cTn id="137" dur="500"/>
                                        <p:tgtEl>
                                          <p:spTgt spid="793"/>
                                        </p:tgtEl>
                                      </p:cBhvr>
                                    </p:animEffect>
                                    <p:set>
                                      <p:cBhvr>
                                        <p:cTn id="138" dur="1" fill="hold">
                                          <p:stCondLst>
                                            <p:cond delay="499"/>
                                          </p:stCondLst>
                                        </p:cTn>
                                        <p:tgtEl>
                                          <p:spTgt spid="793"/>
                                        </p:tgtEl>
                                        <p:attrNameLst>
                                          <p:attrName>style.visibility</p:attrName>
                                        </p:attrNameLst>
                                      </p:cBhvr>
                                      <p:to>
                                        <p:strVal val="hidden"/>
                                      </p:to>
                                    </p:set>
                                  </p:childTnLst>
                                </p:cTn>
                              </p:par>
                              <p:par>
                                <p:cTn id="139" presetID="10" presetClass="entr" fill="hold" nodeType="withEffect">
                                  <p:stCondLst>
                                    <p:cond delay="0"/>
                                  </p:stCondLst>
                                  <p:childTnLst>
                                    <p:set>
                                      <p:cBhvr>
                                        <p:cTn id="140" dur="1" fill="hold">
                                          <p:stCondLst>
                                            <p:cond delay="0"/>
                                          </p:stCondLst>
                                        </p:cTn>
                                        <p:tgtEl>
                                          <p:spTgt spid="805"/>
                                        </p:tgtEl>
                                        <p:attrNameLst>
                                          <p:attrName>style.visibility</p:attrName>
                                        </p:attrNameLst>
                                      </p:cBhvr>
                                      <p:to>
                                        <p:strVal val="visible"/>
                                      </p:to>
                                    </p:set>
                                    <p:animEffect transition="in" filter="fade">
                                      <p:cBhvr additive="repl">
                                        <p:cTn id="141" dur="500"/>
                                        <p:tgtEl>
                                          <p:spTgt spid="805"/>
                                        </p:tgtEl>
                                      </p:cBhvr>
                                    </p:animEffect>
                                  </p:childTnLst>
                                </p:cTn>
                              </p:par>
                              <p:par>
                                <p:cTn id="142" presetID="10" presetClass="exit" fill="hold" nodeType="withEffect">
                                  <p:stCondLst>
                                    <p:cond delay="0"/>
                                  </p:stCondLst>
                                  <p:childTnLst>
                                    <p:animEffect transition="out" filter="fade">
                                      <p:cBhvr additive="repl">
                                        <p:cTn id="143" dur="500"/>
                                        <p:tgtEl>
                                          <p:spTgt spid="797"/>
                                        </p:tgtEl>
                                      </p:cBhvr>
                                    </p:animEffect>
                                    <p:set>
                                      <p:cBhvr>
                                        <p:cTn id="144" dur="1" fill="hold">
                                          <p:stCondLst>
                                            <p:cond delay="499"/>
                                          </p:stCondLst>
                                        </p:cTn>
                                        <p:tgtEl>
                                          <p:spTgt spid="797"/>
                                        </p:tgtEl>
                                        <p:attrNameLst>
                                          <p:attrName>style.visibility</p:attrName>
                                        </p:attrNameLst>
                                      </p:cBhvr>
                                      <p:to>
                                        <p:strVal val="hidden"/>
                                      </p:to>
                                    </p:set>
                                  </p:childTnLst>
                                </p:cTn>
                              </p:par>
                              <p:par>
                                <p:cTn id="145" presetID="10" presetClass="exit" fill="hold" nodeType="withEffect">
                                  <p:stCondLst>
                                    <p:cond delay="0"/>
                                  </p:stCondLst>
                                  <p:childTnLst>
                                    <p:animEffect transition="out" filter="fade">
                                      <p:cBhvr additive="repl">
                                        <p:cTn id="146" dur="500"/>
                                        <p:tgtEl>
                                          <p:spTgt spid="803"/>
                                        </p:tgtEl>
                                      </p:cBhvr>
                                    </p:animEffect>
                                    <p:set>
                                      <p:cBhvr>
                                        <p:cTn id="147" dur="1" fill="hold">
                                          <p:stCondLst>
                                            <p:cond delay="499"/>
                                          </p:stCondLst>
                                        </p:cTn>
                                        <p:tgtEl>
                                          <p:spTgt spid="80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63" presetClass="path" fill="hold" nodeType="clickEffect">
                                  <p:stCondLst>
                                    <p:cond delay="0"/>
                                  </p:stCondLst>
                                  <p:childTnLst>
                                    <p:animMotion origin="layout" path="M 1.66667E-006 -3.33333E-006 L 0.025 -3.33333E-006 E">
                                      <p:cBhvr>
                                        <p:cTn id="151" dur="2000" fill="hold"/>
                                        <p:tgtEl>
                                          <p:spTgt spid="789"/>
                                        </p:tgtEl>
                                        <p:attrNameLst>
                                          <p:attrName>ppt_x</p:attrName>
                                          <p:attrName>ppt_y</p:attrName>
                                        </p:attrNameLst>
                                      </p:cBhvr>
                                    </p:animMotion>
                                  </p:childTnLst>
                                </p:cTn>
                              </p:par>
                              <p:par>
                                <p:cTn id="152" presetID="35" presetClass="path" fill="hold" nodeType="withEffect">
                                  <p:stCondLst>
                                    <p:cond delay="0"/>
                                  </p:stCondLst>
                                  <p:childTnLst>
                                    <p:animMotion origin="layout" path="M 1.66667E-006 -3.33333E-006 L -0.025 -3.33333E-006 E">
                                      <p:cBhvr>
                                        <p:cTn id="153" dur="2000" fill="hold"/>
                                        <p:tgtEl>
                                          <p:spTgt spid="790"/>
                                        </p:tgtEl>
                                        <p:attrNameLst>
                                          <p:attrName>ppt_x</p:attrName>
                                          <p:attrName>ppt_y</p:attrName>
                                        </p:attrNameLst>
                                      </p:cBhvr>
                                    </p:animMotion>
                                  </p:childTnLst>
                                </p:cTn>
                              </p:par>
                            </p:childTnLst>
                          </p:cTn>
                        </p:par>
                      </p:childTnLst>
                    </p:cTn>
                  </p:par>
                  <p:par>
                    <p:cTn id="154" fill="hold">
                      <p:stCondLst>
                        <p:cond delay="indefinite"/>
                      </p:stCondLst>
                      <p:childTnLst>
                        <p:par>
                          <p:cTn id="155" fill="hold">
                            <p:stCondLst>
                              <p:cond delay="0"/>
                            </p:stCondLst>
                            <p:childTnLst>
                              <p:par>
                                <p:cTn id="156" presetID="10" presetClass="entr" fill="hold" nodeType="clickEffect">
                                  <p:stCondLst>
                                    <p:cond delay="0"/>
                                  </p:stCondLst>
                                  <p:childTnLst>
                                    <p:set>
                                      <p:cBhvr>
                                        <p:cTn id="157" dur="1" fill="hold">
                                          <p:stCondLst>
                                            <p:cond delay="0"/>
                                          </p:stCondLst>
                                        </p:cTn>
                                        <p:tgtEl>
                                          <p:spTgt spid="808"/>
                                        </p:tgtEl>
                                        <p:attrNameLst>
                                          <p:attrName>style.visibility</p:attrName>
                                        </p:attrNameLst>
                                      </p:cBhvr>
                                      <p:to>
                                        <p:strVal val="visible"/>
                                      </p:to>
                                    </p:set>
                                    <p:animEffect transition="in" filter="fade">
                                      <p:cBhvr additive="repl">
                                        <p:cTn id="158" dur="500"/>
                                        <p:tgtEl>
                                          <p:spTgt spid="808"/>
                                        </p:tgtEl>
                                      </p:cBhvr>
                                    </p:animEffect>
                                  </p:childTnLst>
                                </p:cTn>
                              </p:par>
                              <p:par>
                                <p:cTn id="159" presetID="10" presetClass="entr" fill="hold" nodeType="withEffect">
                                  <p:stCondLst>
                                    <p:cond delay="0"/>
                                  </p:stCondLst>
                                  <p:childTnLst>
                                    <p:set>
                                      <p:cBhvr>
                                        <p:cTn id="160" dur="1" fill="hold">
                                          <p:stCondLst>
                                            <p:cond delay="0"/>
                                          </p:stCondLst>
                                        </p:cTn>
                                        <p:tgtEl>
                                          <p:spTgt spid="807"/>
                                        </p:tgtEl>
                                        <p:attrNameLst>
                                          <p:attrName>style.visibility</p:attrName>
                                        </p:attrNameLst>
                                      </p:cBhvr>
                                      <p:to>
                                        <p:strVal val="visible"/>
                                      </p:to>
                                    </p:set>
                                    <p:animEffect transition="in" filter="fade">
                                      <p:cBhvr additive="repl">
                                        <p:cTn id="161" dur="500"/>
                                        <p:tgtEl>
                                          <p:spTgt spid="807"/>
                                        </p:tgtEl>
                                      </p:cBhvr>
                                    </p:animEffect>
                                  </p:childTnLst>
                                </p:cTn>
                              </p:par>
                              <p:par>
                                <p:cTn id="162" presetID="10" presetClass="entr" fill="hold" nodeType="withEffect">
                                  <p:stCondLst>
                                    <p:cond delay="0"/>
                                  </p:stCondLst>
                                  <p:childTnLst>
                                    <p:set>
                                      <p:cBhvr>
                                        <p:cTn id="163" dur="1" fill="hold">
                                          <p:stCondLst>
                                            <p:cond delay="0"/>
                                          </p:stCondLst>
                                        </p:cTn>
                                        <p:tgtEl>
                                          <p:spTgt spid="806"/>
                                        </p:tgtEl>
                                        <p:attrNameLst>
                                          <p:attrName>style.visibility</p:attrName>
                                        </p:attrNameLst>
                                      </p:cBhvr>
                                      <p:to>
                                        <p:strVal val="visible"/>
                                      </p:to>
                                    </p:set>
                                    <p:animEffect transition="in" filter="fade">
                                      <p:cBhvr additive="repl">
                                        <p:cTn id="164" dur="500"/>
                                        <p:tgtEl>
                                          <p:spTgt spid="806"/>
                                        </p:tgtEl>
                                      </p:cBhvr>
                                    </p:animEffect>
                                  </p:childTnLst>
                                </p:cTn>
                              </p:par>
                              <p:par>
                                <p:cTn id="165" presetID="10" presetClass="entr" fill="hold" nodeType="withEffect">
                                  <p:stCondLst>
                                    <p:cond delay="0"/>
                                  </p:stCondLst>
                                  <p:childTnLst>
                                    <p:set>
                                      <p:cBhvr>
                                        <p:cTn id="166" dur="1" fill="hold">
                                          <p:stCondLst>
                                            <p:cond delay="0"/>
                                          </p:stCondLst>
                                        </p:cTn>
                                        <p:tgtEl>
                                          <p:spTgt spid="809"/>
                                        </p:tgtEl>
                                        <p:attrNameLst>
                                          <p:attrName>style.visibility</p:attrName>
                                        </p:attrNameLst>
                                      </p:cBhvr>
                                      <p:to>
                                        <p:strVal val="visible"/>
                                      </p:to>
                                    </p:set>
                                    <p:animEffect transition="in" filter="fade">
                                      <p:cBhvr additive="repl">
                                        <p:cTn id="167" dur="500"/>
                                        <p:tgtEl>
                                          <p:spTgt spid="809"/>
                                        </p:tgtEl>
                                      </p:cBhvr>
                                    </p:animEffect>
                                  </p:childTnLst>
                                </p:cTn>
                              </p:par>
                              <p:par>
                                <p:cTn id="168" presetID="10" presetClass="entr" fill="hold" nodeType="withEffect">
                                  <p:stCondLst>
                                    <p:cond delay="0"/>
                                  </p:stCondLst>
                                  <p:childTnLst>
                                    <p:set>
                                      <p:cBhvr>
                                        <p:cTn id="169" dur="1" fill="hold">
                                          <p:stCondLst>
                                            <p:cond delay="0"/>
                                          </p:stCondLst>
                                        </p:cTn>
                                        <p:tgtEl>
                                          <p:spTgt spid="810"/>
                                        </p:tgtEl>
                                        <p:attrNameLst>
                                          <p:attrName>style.visibility</p:attrName>
                                        </p:attrNameLst>
                                      </p:cBhvr>
                                      <p:to>
                                        <p:strVal val="visible"/>
                                      </p:to>
                                    </p:set>
                                    <p:animEffect transition="in" filter="fade">
                                      <p:cBhvr additive="repl">
                                        <p:cTn id="170" dur="500"/>
                                        <p:tgtEl>
                                          <p:spTgt spid="810"/>
                                        </p:tgtEl>
                                      </p:cBhvr>
                                    </p:animEffect>
                                  </p:childTnLst>
                                </p:cTn>
                              </p:par>
                              <p:par>
                                <p:cTn id="171" presetID="10" presetClass="entr" fill="hold" nodeType="withEffect">
                                  <p:stCondLst>
                                    <p:cond delay="0"/>
                                  </p:stCondLst>
                                  <p:childTnLst>
                                    <p:set>
                                      <p:cBhvr>
                                        <p:cTn id="172" dur="1" fill="hold">
                                          <p:stCondLst>
                                            <p:cond delay="0"/>
                                          </p:stCondLst>
                                        </p:cTn>
                                        <p:tgtEl>
                                          <p:spTgt spid="811"/>
                                        </p:tgtEl>
                                        <p:attrNameLst>
                                          <p:attrName>style.visibility</p:attrName>
                                        </p:attrNameLst>
                                      </p:cBhvr>
                                      <p:to>
                                        <p:strVal val="visible"/>
                                      </p:to>
                                    </p:set>
                                    <p:animEffect transition="in" filter="fade">
                                      <p:cBhvr additive="repl">
                                        <p:cTn id="173" dur="500"/>
                                        <p:tgtEl>
                                          <p:spTgt spid="811"/>
                                        </p:tgtEl>
                                      </p:cBhvr>
                                    </p:animEffect>
                                  </p:childTnLst>
                                </p:cTn>
                              </p:par>
                            </p:childTnLst>
                          </p:cTn>
                        </p:par>
                      </p:childTnLst>
                    </p:cTn>
                  </p:par>
                  <p:par>
                    <p:cTn id="174" fill="hold">
                      <p:stCondLst>
                        <p:cond delay="indefinite"/>
                      </p:stCondLst>
                      <p:childTnLst>
                        <p:par>
                          <p:cTn id="175" fill="hold">
                            <p:stCondLst>
                              <p:cond delay="0"/>
                            </p:stCondLst>
                            <p:childTnLst>
                              <p:par>
                                <p:cTn id="176" presetID="34" presetClass="emph" fill="hold" nodeType="clickEffect">
                                  <p:stCondLst>
                                    <p:cond delay="0"/>
                                  </p:stCondLst>
                                  <p:childTnLst>
                                    <p:animMotion origin="layout" path="M 0 0 L 0 -0.07213 E">
                                      <p:cBhvr>
                                        <p:cTn id="177" dur="250" autoRev="1" fill="hold">
                                          <p:stCondLst>
                                            <p:cond delay="0"/>
                                          </p:stCondLst>
                                        </p:cTn>
                                        <p:tgtEl>
                                          <p:spTgt spid="807"/>
                                        </p:tgtEl>
                                        <p:attrNameLst>
                                          <p:attrName>ppt_x</p:attrName>
                                          <p:attrName>ppt_y</p:attrName>
                                        </p:attrNameLst>
                                      </p:cBhvr>
                                    </p:animMotion>
                                    <p:animRot by="1500000">
                                      <p:cBhvr>
                                        <p:cTn id="178" dur="125" fill="hold">
                                          <p:stCondLst>
                                            <p:cond delay="0"/>
                                          </p:stCondLst>
                                        </p:cTn>
                                        <p:tgtEl>
                                          <p:spTgt spid="807"/>
                                        </p:tgtEl>
                                        <p:attrNameLst>
                                          <p:attrName>r</p:attrName>
                                        </p:attrNameLst>
                                      </p:cBhvr>
                                    </p:animRot>
                                    <p:animRot by="-1500000">
                                      <p:cBhvr>
                                        <p:cTn id="179" dur="125" fill="hold">
                                          <p:stCondLst>
                                            <p:cond delay="125"/>
                                          </p:stCondLst>
                                        </p:cTn>
                                        <p:tgtEl>
                                          <p:spTgt spid="807"/>
                                        </p:tgtEl>
                                        <p:attrNameLst>
                                          <p:attrName>r</p:attrName>
                                        </p:attrNameLst>
                                      </p:cBhvr>
                                    </p:animRot>
                                    <p:animRot by="-1500000">
                                      <p:cBhvr>
                                        <p:cTn id="180" dur="125" fill="hold">
                                          <p:stCondLst>
                                            <p:cond delay="250"/>
                                          </p:stCondLst>
                                        </p:cTn>
                                        <p:tgtEl>
                                          <p:spTgt spid="807"/>
                                        </p:tgtEl>
                                        <p:attrNameLst>
                                          <p:attrName>r</p:attrName>
                                        </p:attrNameLst>
                                      </p:cBhvr>
                                    </p:animRot>
                                    <p:animRot by="1500000">
                                      <p:cBhvr>
                                        <p:cTn id="181" dur="125" fill="hold">
                                          <p:stCondLst>
                                            <p:cond delay="375"/>
                                          </p:stCondLst>
                                        </p:cTn>
                                        <p:tgtEl>
                                          <p:spTgt spid="807"/>
                                        </p:tgtEl>
                                        <p:attrNameLst>
                                          <p:attrName>r</p:attrName>
                                        </p:attrNameLst>
                                      </p:cBhvr>
                                    </p:animRot>
                                  </p:childTnLst>
                                </p:cTn>
                              </p:par>
                            </p:childTnLst>
                          </p:cTn>
                        </p:par>
                      </p:childTnLst>
                    </p:cTn>
                  </p:par>
                  <p:par>
                    <p:cTn id="182" fill="hold">
                      <p:stCondLst>
                        <p:cond delay="indefinite"/>
                      </p:stCondLst>
                      <p:childTnLst>
                        <p:par>
                          <p:cTn id="183" fill="hold">
                            <p:stCondLst>
                              <p:cond delay="0"/>
                            </p:stCondLst>
                            <p:childTnLst>
                              <p:par>
                                <p:cTn id="184" presetID="26" presetClass="entr" fill="hold" nodeType="clickEffect">
                                  <p:stCondLst>
                                    <p:cond delay="0"/>
                                  </p:stCondLst>
                                  <p:childTnLst>
                                    <p:set>
                                      <p:cBhvr>
                                        <p:cTn id="185" dur="1" fill="hold">
                                          <p:stCondLst>
                                            <p:cond delay="0"/>
                                          </p:stCondLst>
                                        </p:cTn>
                                        <p:tgtEl>
                                          <p:spTgt spid="812"/>
                                        </p:tgtEl>
                                        <p:attrNameLst>
                                          <p:attrName>style.visibility</p:attrName>
                                        </p:attrNameLst>
                                      </p:cBhvr>
                                      <p:to>
                                        <p:strVal val="visible"/>
                                      </p:to>
                                    </p:set>
                                    <p:animEffect transition="in" filter="wipe(down)">
                                      <p:cBhvr additive="repl">
                                        <p:cTn id="186" dur="145">
                                          <p:stCondLst>
                                            <p:cond delay="0"/>
                                          </p:stCondLst>
                                        </p:cTn>
                                        <p:tgtEl>
                                          <p:spTgt spid="812"/>
                                        </p:tgtEl>
                                      </p:cBhvr>
                                    </p:animEffect>
                                    <p:anim calcmode="lin" valueType="num">
                                      <p:cBhvr additive="repl">
                                        <p:cTn id="187" dur="456">
                                          <p:stCondLst>
                                            <p:cond delay="0"/>
                                          </p:stCondLst>
                                        </p:cTn>
                                        <p:tgtEl>
                                          <p:spTgt spid="812"/>
                                        </p:tgtEl>
                                        <p:attrNameLst>
                                          <p:attrName>ppt_x</p:attrName>
                                        </p:attrNameLst>
                                      </p:cBhvr>
                                      <p:tavLst>
                                        <p:tav tm="0">
                                          <p:val>
                                            <p:strVal val="#ppt_x-0.25"/>
                                          </p:val>
                                        </p:tav>
                                        <p:tav tm="100000">
                                          <p:val>
                                            <p:strVal val="#ppt_x"/>
                                          </p:val>
                                        </p:tav>
                                      </p:tavLst>
                                    </p:anim>
                                    <p:anim calcmode="lin" valueType="num">
                                      <p:cBhvr additive="repl">
                                        <p:cTn id="188" dur="166">
                                          <p:stCondLst>
                                            <p:cond delay="0"/>
                                          </p:stCondLst>
                                        </p:cTn>
                                        <p:tgtEl>
                                          <p:spTgt spid="812"/>
                                        </p:tgtEl>
                                        <p:attrNameLst>
                                          <p:attrName>ppt_y</p:attrName>
                                        </p:attrNameLst>
                                      </p:cBhvr>
                                      <p:tavLst>
                                        <p:tav tm="0" fmla="y-sin(pi*$)/3">
                                          <p:val>
                                            <p:fltVal val="0.5"/>
                                          </p:val>
                                        </p:tav>
                                        <p:tav tm="100000" fmla="y-sin(pi*$)/3">
                                          <p:val>
                                            <p:fltVal val="1"/>
                                          </p:val>
                                        </p:tav>
                                      </p:tavLst>
                                    </p:anim>
                                    <p:anim calcmode="lin" valueType="num">
                                      <p:cBhvr additive="repl">
                                        <p:cTn id="189" dur="166">
                                          <p:stCondLst>
                                            <p:cond delay="166"/>
                                          </p:stCondLst>
                                        </p:cTn>
                                        <p:tgtEl>
                                          <p:spTgt spid="812"/>
                                        </p:tgtEl>
                                        <p:attrNameLst>
                                          <p:attrName>ppt_y</p:attrName>
                                        </p:attrNameLst>
                                      </p:cBhvr>
                                      <p:tavLst>
                                        <p:tav tm="0" fmla="y-sin(pi*$)/9">
                                          <p:val>
                                            <p:fltVal val="0"/>
                                          </p:val>
                                        </p:tav>
                                        <p:tav tm="100000" fmla="y-sin(pi*$)/9">
                                          <p:val>
                                            <p:fltVal val="1"/>
                                          </p:val>
                                        </p:tav>
                                      </p:tavLst>
                                    </p:anim>
                                    <p:anim calcmode="lin" valueType="num">
                                      <p:cBhvr additive="repl">
                                        <p:cTn id="190" dur="83">
                                          <p:stCondLst>
                                            <p:cond delay="331"/>
                                          </p:stCondLst>
                                        </p:cTn>
                                        <p:tgtEl>
                                          <p:spTgt spid="812"/>
                                        </p:tgtEl>
                                        <p:attrNameLst>
                                          <p:attrName>ppt_y</p:attrName>
                                        </p:attrNameLst>
                                      </p:cBhvr>
                                      <p:tavLst>
                                        <p:tav tm="0" fmla="y-sin(pi*$)/27">
                                          <p:val>
                                            <p:fltVal val="0"/>
                                          </p:val>
                                        </p:tav>
                                        <p:tav tm="100000" fmla="y-sin(pi*$)/27">
                                          <p:val>
                                            <p:fltVal val="1"/>
                                          </p:val>
                                        </p:tav>
                                      </p:tavLst>
                                    </p:anim>
                                    <p:anim calcmode="lin" valueType="num">
                                      <p:cBhvr additive="repl">
                                        <p:cTn id="191" dur="41">
                                          <p:stCondLst>
                                            <p:cond delay="414"/>
                                          </p:stCondLst>
                                        </p:cTn>
                                        <p:tgtEl>
                                          <p:spTgt spid="812"/>
                                        </p:tgtEl>
                                        <p:attrNameLst>
                                          <p:attrName>ppt_y</p:attrName>
                                        </p:attrNameLst>
                                      </p:cBhvr>
                                      <p:tavLst>
                                        <p:tav tm="0" fmla="y-sin(pi*$)/81">
                                          <p:val>
                                            <p:fltVal val="0"/>
                                          </p:val>
                                        </p:tav>
                                        <p:tav tm="100000" fmla="y-sin(pi*$)/81">
                                          <p:val>
                                            <p:fltVal val="1"/>
                                          </p:val>
                                        </p:tav>
                                      </p:tavLst>
                                    </p:anim>
                                    <p:animScale>
                                      <p:cBhvr>
                                        <p:cTn id="192" dur="7" fill="hold">
                                          <p:stCondLst>
                                            <p:cond delay="162"/>
                                          </p:stCondLst>
                                        </p:cTn>
                                        <p:tgtEl>
                                          <p:spTgt spid="812"/>
                                        </p:tgtEl>
                                      </p:cBhvr>
                                      <p:to x="100000" y="60000"/>
                                    </p:animScale>
                                    <p:animScale>
                                      <p:cBhvr>
                                        <p:cTn id="193" dur="41" fill="hold">
                                          <p:stCondLst>
                                            <p:cond delay="169"/>
                                          </p:stCondLst>
                                        </p:cTn>
                                        <p:tgtEl>
                                          <p:spTgt spid="812"/>
                                        </p:tgtEl>
                                      </p:cBhvr>
                                      <p:to x="100000" y="100000"/>
                                    </p:animScale>
                                    <p:animScale>
                                      <p:cBhvr>
                                        <p:cTn id="194" dur="7" fill="hold">
                                          <p:stCondLst>
                                            <p:cond delay="328"/>
                                          </p:stCondLst>
                                        </p:cTn>
                                        <p:tgtEl>
                                          <p:spTgt spid="812"/>
                                        </p:tgtEl>
                                      </p:cBhvr>
                                      <p:to x="100000" y="80000"/>
                                    </p:animScale>
                                    <p:animScale>
                                      <p:cBhvr>
                                        <p:cTn id="195" dur="41" fill="hold">
                                          <p:stCondLst>
                                            <p:cond delay="335"/>
                                          </p:stCondLst>
                                        </p:cTn>
                                        <p:tgtEl>
                                          <p:spTgt spid="812"/>
                                        </p:tgtEl>
                                      </p:cBhvr>
                                      <p:to x="100000" y="100000"/>
                                    </p:animScale>
                                    <p:animScale>
                                      <p:cBhvr>
                                        <p:cTn id="196" dur="7" fill="hold">
                                          <p:stCondLst>
                                            <p:cond delay="410"/>
                                          </p:stCondLst>
                                        </p:cTn>
                                        <p:tgtEl>
                                          <p:spTgt spid="812"/>
                                        </p:tgtEl>
                                      </p:cBhvr>
                                      <p:to x="100000" y="90000"/>
                                    </p:animScale>
                                    <p:animScale>
                                      <p:cBhvr>
                                        <p:cTn id="197" dur="41" fill="hold">
                                          <p:stCondLst>
                                            <p:cond delay="417"/>
                                          </p:stCondLst>
                                        </p:cTn>
                                        <p:tgtEl>
                                          <p:spTgt spid="812"/>
                                        </p:tgtEl>
                                      </p:cBhvr>
                                      <p:to x="100000" y="100000"/>
                                    </p:animScale>
                                    <p:animScale>
                                      <p:cBhvr>
                                        <p:cTn id="198" dur="7" fill="hold">
                                          <p:stCondLst>
                                            <p:cond delay="452"/>
                                          </p:stCondLst>
                                        </p:cTn>
                                        <p:tgtEl>
                                          <p:spTgt spid="812"/>
                                        </p:tgtEl>
                                      </p:cBhvr>
                                      <p:to x="100000" y="95000"/>
                                    </p:animScale>
                                    <p:animScale>
                                      <p:cBhvr>
                                        <p:cTn id="199" dur="41" fill="hold">
                                          <p:stCondLst>
                                            <p:cond delay="459"/>
                                          </p:stCondLst>
                                        </p:cTn>
                                        <p:tgtEl>
                                          <p:spTgt spid="812"/>
                                        </p:tgtEl>
                                      </p:cBhvr>
                                      <p:to x="100000" y="100000"/>
                                    </p:animScale>
                                  </p:childTnLst>
                                </p:cTn>
                              </p:par>
                            </p:childTnLst>
                          </p:cTn>
                        </p:par>
                      </p:childTnLst>
                    </p:cTn>
                  </p:par>
                  <p:par>
                    <p:cTn id="200" fill="hold">
                      <p:stCondLst>
                        <p:cond delay="indefinite"/>
                      </p:stCondLst>
                      <p:childTnLst>
                        <p:par>
                          <p:cTn id="201" fill="hold">
                            <p:stCondLst>
                              <p:cond delay="0"/>
                            </p:stCondLst>
                            <p:childTnLst>
                              <p:par>
                                <p:cTn id="202" presetID="10" presetClass="exit" fill="hold" nodeType="clickEffect">
                                  <p:stCondLst>
                                    <p:cond delay="0"/>
                                  </p:stCondLst>
                                  <p:childTnLst>
                                    <p:animEffect transition="out" filter="fade">
                                      <p:cBhvr additive="repl">
                                        <p:cTn id="203" dur="500"/>
                                        <p:tgtEl>
                                          <p:spTgt spid="810"/>
                                        </p:tgtEl>
                                      </p:cBhvr>
                                    </p:animEffect>
                                    <p:set>
                                      <p:cBhvr>
                                        <p:cTn id="204" dur="1" fill="hold">
                                          <p:stCondLst>
                                            <p:cond delay="499"/>
                                          </p:stCondLst>
                                        </p:cTn>
                                        <p:tgtEl>
                                          <p:spTgt spid="810"/>
                                        </p:tgtEl>
                                        <p:attrNameLst>
                                          <p:attrName>style.visibility</p:attrName>
                                        </p:attrNameLst>
                                      </p:cBhvr>
                                      <p:to>
                                        <p:strVal val="hidden"/>
                                      </p:to>
                                    </p:set>
                                  </p:childTnLst>
                                </p:cTn>
                              </p:par>
                              <p:par>
                                <p:cTn id="205" presetID="10" presetClass="entr" fill="hold" nodeType="withEffect">
                                  <p:stCondLst>
                                    <p:cond delay="0"/>
                                  </p:stCondLst>
                                  <p:childTnLst>
                                    <p:set>
                                      <p:cBhvr>
                                        <p:cTn id="206" dur="1" fill="hold">
                                          <p:stCondLst>
                                            <p:cond delay="0"/>
                                          </p:stCondLst>
                                        </p:cTn>
                                        <p:tgtEl>
                                          <p:spTgt spid="813"/>
                                        </p:tgtEl>
                                        <p:attrNameLst>
                                          <p:attrName>style.visibility</p:attrName>
                                        </p:attrNameLst>
                                      </p:cBhvr>
                                      <p:to>
                                        <p:strVal val="visible"/>
                                      </p:to>
                                    </p:set>
                                    <p:animEffect transition="in" filter="fade">
                                      <p:cBhvr additive="repl">
                                        <p:cTn id="207" dur="500"/>
                                        <p:tgtEl>
                                          <p:spTgt spid="813"/>
                                        </p:tgtEl>
                                      </p:cBhvr>
                                    </p:animEffect>
                                  </p:childTnLst>
                                </p:cTn>
                              </p:par>
                            </p:childTnLst>
                          </p:cTn>
                        </p:par>
                      </p:childTnLst>
                    </p:cTn>
                  </p:par>
                  <p:par>
                    <p:cTn id="208" fill="hold">
                      <p:stCondLst>
                        <p:cond delay="indefinite"/>
                      </p:stCondLst>
                      <p:childTnLst>
                        <p:par>
                          <p:cTn id="209" fill="hold">
                            <p:stCondLst>
                              <p:cond delay="0"/>
                            </p:stCondLst>
                            <p:childTnLst>
                              <p:par>
                                <p:cTn id="210" presetID="34" presetClass="emph" fill="hold" nodeType="clickEffect">
                                  <p:stCondLst>
                                    <p:cond delay="0"/>
                                  </p:stCondLst>
                                  <p:childTnLst>
                                    <p:animMotion origin="layout" path="M 0 0 L 0 -0.07213 E">
                                      <p:cBhvr>
                                        <p:cTn id="211" dur="250" autoRev="1" fill="hold">
                                          <p:stCondLst>
                                            <p:cond delay="0"/>
                                          </p:stCondLst>
                                        </p:cTn>
                                        <p:tgtEl>
                                          <p:spTgt spid="807"/>
                                        </p:tgtEl>
                                        <p:attrNameLst>
                                          <p:attrName>ppt_x</p:attrName>
                                          <p:attrName>ppt_y</p:attrName>
                                        </p:attrNameLst>
                                      </p:cBhvr>
                                    </p:animMotion>
                                    <p:animRot by="1500000">
                                      <p:cBhvr>
                                        <p:cTn id="212" dur="125" fill="hold">
                                          <p:stCondLst>
                                            <p:cond delay="0"/>
                                          </p:stCondLst>
                                        </p:cTn>
                                        <p:tgtEl>
                                          <p:spTgt spid="807"/>
                                        </p:tgtEl>
                                        <p:attrNameLst>
                                          <p:attrName>r</p:attrName>
                                        </p:attrNameLst>
                                      </p:cBhvr>
                                    </p:animRot>
                                    <p:animRot by="-1500000">
                                      <p:cBhvr>
                                        <p:cTn id="213" dur="125" fill="hold">
                                          <p:stCondLst>
                                            <p:cond delay="125"/>
                                          </p:stCondLst>
                                        </p:cTn>
                                        <p:tgtEl>
                                          <p:spTgt spid="807"/>
                                        </p:tgtEl>
                                        <p:attrNameLst>
                                          <p:attrName>r</p:attrName>
                                        </p:attrNameLst>
                                      </p:cBhvr>
                                    </p:animRot>
                                    <p:animRot by="-1500000">
                                      <p:cBhvr>
                                        <p:cTn id="214" dur="125" fill="hold">
                                          <p:stCondLst>
                                            <p:cond delay="250"/>
                                          </p:stCondLst>
                                        </p:cTn>
                                        <p:tgtEl>
                                          <p:spTgt spid="807"/>
                                        </p:tgtEl>
                                        <p:attrNameLst>
                                          <p:attrName>r</p:attrName>
                                        </p:attrNameLst>
                                      </p:cBhvr>
                                    </p:animRot>
                                    <p:animRot by="1500000">
                                      <p:cBhvr>
                                        <p:cTn id="215" dur="125" fill="hold">
                                          <p:stCondLst>
                                            <p:cond delay="375"/>
                                          </p:stCondLst>
                                        </p:cTn>
                                        <p:tgtEl>
                                          <p:spTgt spid="807"/>
                                        </p:tgtEl>
                                        <p:attrNameLst>
                                          <p:attrName>r</p:attrName>
                                        </p:attrNameLst>
                                      </p:cBhvr>
                                    </p:animRot>
                                  </p:childTnLst>
                                </p:cTn>
                              </p:par>
                            </p:childTnLst>
                          </p:cTn>
                        </p:par>
                      </p:childTnLst>
                    </p:cTn>
                  </p:par>
                  <p:par>
                    <p:cTn id="216" fill="hold">
                      <p:stCondLst>
                        <p:cond delay="indefinite"/>
                      </p:stCondLst>
                      <p:childTnLst>
                        <p:par>
                          <p:cTn id="217" fill="hold">
                            <p:stCondLst>
                              <p:cond delay="0"/>
                            </p:stCondLst>
                            <p:childTnLst>
                              <p:par>
                                <p:cTn id="218" presetID="63" presetClass="path" fill="hold" nodeType="clickEffect">
                                  <p:stCondLst>
                                    <p:cond delay="0"/>
                                  </p:stCondLst>
                                  <p:childTnLst>
                                    <p:animMotion origin="layout" path="M -4.72222E-006 4.81481E-006 L 0.025 4.81481E-006 E">
                                      <p:cBhvr>
                                        <p:cTn id="219" dur="2000" fill="hold"/>
                                        <p:tgtEl>
                                          <p:spTgt spid="807"/>
                                        </p:tgtEl>
                                        <p:attrNameLst>
                                          <p:attrName>ppt_x</p:attrName>
                                          <p:attrName>ppt_y</p:attrName>
                                        </p:attrNameLst>
                                      </p:cBhvr>
                                    </p:animMotion>
                                  </p:childTnLst>
                                </p:cTn>
                              </p:par>
                              <p:par>
                                <p:cTn id="220" presetID="35" presetClass="path" fill="hold" nodeType="withEffect">
                                  <p:stCondLst>
                                    <p:cond delay="0"/>
                                  </p:stCondLst>
                                  <p:childTnLst>
                                    <p:animMotion origin="layout" path="M -4.72222E-006 4.81481E-006 L -0.025 4.81481E-006 E">
                                      <p:cBhvr>
                                        <p:cTn id="221" dur="2000" fill="hold"/>
                                        <p:tgtEl>
                                          <p:spTgt spid="808"/>
                                        </p:tgtEl>
                                        <p:attrNameLst>
                                          <p:attrName>ppt_x</p:attrName>
                                          <p:attrName>ppt_y</p:attrName>
                                        </p:attrNameLst>
                                      </p:cBhvr>
                                    </p:animMotion>
                                  </p:childTnLst>
                                </p:cTn>
                              </p:par>
                            </p:childTnLst>
                          </p:cTn>
                        </p:par>
                      </p:childTnLst>
                    </p:cTn>
                  </p:par>
                  <p:par>
                    <p:cTn id="222" fill="hold">
                      <p:stCondLst>
                        <p:cond delay="indefinite"/>
                      </p:stCondLst>
                      <p:childTnLst>
                        <p:par>
                          <p:cTn id="223" fill="hold">
                            <p:stCondLst>
                              <p:cond delay="0"/>
                            </p:stCondLst>
                            <p:childTnLst>
                              <p:par>
                                <p:cTn id="224" presetID="26" presetClass="entr" fill="hold" nodeType="clickEffect">
                                  <p:stCondLst>
                                    <p:cond delay="0"/>
                                  </p:stCondLst>
                                  <p:childTnLst>
                                    <p:set>
                                      <p:cBhvr>
                                        <p:cTn id="225" dur="1" fill="hold">
                                          <p:stCondLst>
                                            <p:cond delay="0"/>
                                          </p:stCondLst>
                                        </p:cTn>
                                        <p:tgtEl>
                                          <p:spTgt spid="814"/>
                                        </p:tgtEl>
                                        <p:attrNameLst>
                                          <p:attrName>style.visibility</p:attrName>
                                        </p:attrNameLst>
                                      </p:cBhvr>
                                      <p:to>
                                        <p:strVal val="visible"/>
                                      </p:to>
                                    </p:set>
                                    <p:animEffect transition="in" filter="wipe(down)">
                                      <p:cBhvr additive="repl">
                                        <p:cTn id="226" dur="145">
                                          <p:stCondLst>
                                            <p:cond delay="0"/>
                                          </p:stCondLst>
                                        </p:cTn>
                                        <p:tgtEl>
                                          <p:spTgt spid="814"/>
                                        </p:tgtEl>
                                      </p:cBhvr>
                                    </p:animEffect>
                                    <p:anim calcmode="lin" valueType="num">
                                      <p:cBhvr additive="repl">
                                        <p:cTn id="227" dur="456">
                                          <p:stCondLst>
                                            <p:cond delay="0"/>
                                          </p:stCondLst>
                                        </p:cTn>
                                        <p:tgtEl>
                                          <p:spTgt spid="814"/>
                                        </p:tgtEl>
                                        <p:attrNameLst>
                                          <p:attrName>ppt_x</p:attrName>
                                        </p:attrNameLst>
                                      </p:cBhvr>
                                      <p:tavLst>
                                        <p:tav tm="0">
                                          <p:val>
                                            <p:strVal val="#ppt_x-0.25"/>
                                          </p:val>
                                        </p:tav>
                                        <p:tav tm="100000">
                                          <p:val>
                                            <p:strVal val="#ppt_x"/>
                                          </p:val>
                                        </p:tav>
                                      </p:tavLst>
                                    </p:anim>
                                    <p:anim calcmode="lin" valueType="num">
                                      <p:cBhvr additive="repl">
                                        <p:cTn id="228" dur="166">
                                          <p:stCondLst>
                                            <p:cond delay="0"/>
                                          </p:stCondLst>
                                        </p:cTn>
                                        <p:tgtEl>
                                          <p:spTgt spid="814"/>
                                        </p:tgtEl>
                                        <p:attrNameLst>
                                          <p:attrName>ppt_y</p:attrName>
                                        </p:attrNameLst>
                                      </p:cBhvr>
                                      <p:tavLst>
                                        <p:tav tm="0" fmla="y-sin(pi*$)/3">
                                          <p:val>
                                            <p:fltVal val="0.5"/>
                                          </p:val>
                                        </p:tav>
                                        <p:tav tm="100000" fmla="y-sin(pi*$)/3">
                                          <p:val>
                                            <p:fltVal val="1"/>
                                          </p:val>
                                        </p:tav>
                                      </p:tavLst>
                                    </p:anim>
                                    <p:anim calcmode="lin" valueType="num">
                                      <p:cBhvr additive="repl">
                                        <p:cTn id="229" dur="166">
                                          <p:stCondLst>
                                            <p:cond delay="166"/>
                                          </p:stCondLst>
                                        </p:cTn>
                                        <p:tgtEl>
                                          <p:spTgt spid="814"/>
                                        </p:tgtEl>
                                        <p:attrNameLst>
                                          <p:attrName>ppt_y</p:attrName>
                                        </p:attrNameLst>
                                      </p:cBhvr>
                                      <p:tavLst>
                                        <p:tav tm="0" fmla="y-sin(pi*$)/9">
                                          <p:val>
                                            <p:fltVal val="0"/>
                                          </p:val>
                                        </p:tav>
                                        <p:tav tm="100000" fmla="y-sin(pi*$)/9">
                                          <p:val>
                                            <p:fltVal val="1"/>
                                          </p:val>
                                        </p:tav>
                                      </p:tavLst>
                                    </p:anim>
                                    <p:anim calcmode="lin" valueType="num">
                                      <p:cBhvr additive="repl">
                                        <p:cTn id="230" dur="83">
                                          <p:stCondLst>
                                            <p:cond delay="331"/>
                                          </p:stCondLst>
                                        </p:cTn>
                                        <p:tgtEl>
                                          <p:spTgt spid="814"/>
                                        </p:tgtEl>
                                        <p:attrNameLst>
                                          <p:attrName>ppt_y</p:attrName>
                                        </p:attrNameLst>
                                      </p:cBhvr>
                                      <p:tavLst>
                                        <p:tav tm="0" fmla="y-sin(pi*$)/27">
                                          <p:val>
                                            <p:fltVal val="0"/>
                                          </p:val>
                                        </p:tav>
                                        <p:tav tm="100000" fmla="y-sin(pi*$)/27">
                                          <p:val>
                                            <p:fltVal val="1"/>
                                          </p:val>
                                        </p:tav>
                                      </p:tavLst>
                                    </p:anim>
                                    <p:anim calcmode="lin" valueType="num">
                                      <p:cBhvr additive="repl">
                                        <p:cTn id="231" dur="41">
                                          <p:stCondLst>
                                            <p:cond delay="414"/>
                                          </p:stCondLst>
                                        </p:cTn>
                                        <p:tgtEl>
                                          <p:spTgt spid="814"/>
                                        </p:tgtEl>
                                        <p:attrNameLst>
                                          <p:attrName>ppt_y</p:attrName>
                                        </p:attrNameLst>
                                      </p:cBhvr>
                                      <p:tavLst>
                                        <p:tav tm="0" fmla="y-sin(pi*$)/81">
                                          <p:val>
                                            <p:fltVal val="0"/>
                                          </p:val>
                                        </p:tav>
                                        <p:tav tm="100000" fmla="y-sin(pi*$)/81">
                                          <p:val>
                                            <p:fltVal val="1"/>
                                          </p:val>
                                        </p:tav>
                                      </p:tavLst>
                                    </p:anim>
                                    <p:animScale>
                                      <p:cBhvr>
                                        <p:cTn id="232" dur="7" fill="hold">
                                          <p:stCondLst>
                                            <p:cond delay="162"/>
                                          </p:stCondLst>
                                        </p:cTn>
                                        <p:tgtEl>
                                          <p:spTgt spid="814"/>
                                        </p:tgtEl>
                                      </p:cBhvr>
                                      <p:to x="100000" y="60000"/>
                                    </p:animScale>
                                    <p:animScale>
                                      <p:cBhvr>
                                        <p:cTn id="233" dur="41" fill="hold">
                                          <p:stCondLst>
                                            <p:cond delay="169"/>
                                          </p:stCondLst>
                                        </p:cTn>
                                        <p:tgtEl>
                                          <p:spTgt spid="814"/>
                                        </p:tgtEl>
                                      </p:cBhvr>
                                      <p:to x="100000" y="100000"/>
                                    </p:animScale>
                                    <p:animScale>
                                      <p:cBhvr>
                                        <p:cTn id="234" dur="7" fill="hold">
                                          <p:stCondLst>
                                            <p:cond delay="328"/>
                                          </p:stCondLst>
                                        </p:cTn>
                                        <p:tgtEl>
                                          <p:spTgt spid="814"/>
                                        </p:tgtEl>
                                      </p:cBhvr>
                                      <p:to x="100000" y="80000"/>
                                    </p:animScale>
                                    <p:animScale>
                                      <p:cBhvr>
                                        <p:cTn id="235" dur="41" fill="hold">
                                          <p:stCondLst>
                                            <p:cond delay="335"/>
                                          </p:stCondLst>
                                        </p:cTn>
                                        <p:tgtEl>
                                          <p:spTgt spid="814"/>
                                        </p:tgtEl>
                                      </p:cBhvr>
                                      <p:to x="100000" y="100000"/>
                                    </p:animScale>
                                    <p:animScale>
                                      <p:cBhvr>
                                        <p:cTn id="236" dur="7" fill="hold">
                                          <p:stCondLst>
                                            <p:cond delay="410"/>
                                          </p:stCondLst>
                                        </p:cTn>
                                        <p:tgtEl>
                                          <p:spTgt spid="814"/>
                                        </p:tgtEl>
                                      </p:cBhvr>
                                      <p:to x="100000" y="90000"/>
                                    </p:animScale>
                                    <p:animScale>
                                      <p:cBhvr>
                                        <p:cTn id="237" dur="41" fill="hold">
                                          <p:stCondLst>
                                            <p:cond delay="417"/>
                                          </p:stCondLst>
                                        </p:cTn>
                                        <p:tgtEl>
                                          <p:spTgt spid="814"/>
                                        </p:tgtEl>
                                      </p:cBhvr>
                                      <p:to x="100000" y="100000"/>
                                    </p:animScale>
                                    <p:animScale>
                                      <p:cBhvr>
                                        <p:cTn id="238" dur="7" fill="hold">
                                          <p:stCondLst>
                                            <p:cond delay="452"/>
                                          </p:stCondLst>
                                        </p:cTn>
                                        <p:tgtEl>
                                          <p:spTgt spid="814"/>
                                        </p:tgtEl>
                                      </p:cBhvr>
                                      <p:to x="100000" y="95000"/>
                                    </p:animScale>
                                    <p:animScale>
                                      <p:cBhvr>
                                        <p:cTn id="239" dur="41" fill="hold">
                                          <p:stCondLst>
                                            <p:cond delay="459"/>
                                          </p:stCondLst>
                                        </p:cTn>
                                        <p:tgtEl>
                                          <p:spTgt spid="814"/>
                                        </p:tgtEl>
                                      </p:cBhvr>
                                      <p:to x="100000" y="100000"/>
                                    </p:animScale>
                                  </p:childTnLst>
                                </p:cTn>
                              </p:par>
                            </p:childTnLst>
                          </p:cTn>
                        </p:par>
                      </p:childTnLst>
                    </p:cTn>
                  </p:par>
                  <p:par>
                    <p:cTn id="240" fill="hold">
                      <p:stCondLst>
                        <p:cond delay="indefinite"/>
                      </p:stCondLst>
                      <p:childTnLst>
                        <p:par>
                          <p:cTn id="241" fill="hold">
                            <p:stCondLst>
                              <p:cond delay="0"/>
                            </p:stCondLst>
                            <p:childTnLst>
                              <p:par>
                                <p:cTn id="242" presetID="10" presetClass="entr" fill="hold" nodeType="clickEffect">
                                  <p:stCondLst>
                                    <p:cond delay="0"/>
                                  </p:stCondLst>
                                  <p:childTnLst>
                                    <p:set>
                                      <p:cBhvr>
                                        <p:cTn id="243" dur="1" fill="hold">
                                          <p:stCondLst>
                                            <p:cond delay="0"/>
                                          </p:stCondLst>
                                        </p:cTn>
                                        <p:tgtEl>
                                          <p:spTgt spid="815"/>
                                        </p:tgtEl>
                                        <p:attrNameLst>
                                          <p:attrName>style.visibility</p:attrName>
                                        </p:attrNameLst>
                                      </p:cBhvr>
                                      <p:to>
                                        <p:strVal val="visible"/>
                                      </p:to>
                                    </p:set>
                                    <p:animEffect transition="in" filter="fade">
                                      <p:cBhvr additive="repl">
                                        <p:cTn id="244" dur="500"/>
                                        <p:tgtEl>
                                          <p:spTgt spid="815"/>
                                        </p:tgtEl>
                                      </p:cBhvr>
                                    </p:animEffect>
                                  </p:childTnLst>
                                </p:cTn>
                              </p:par>
                              <p:par>
                                <p:cTn id="245" presetID="10" presetClass="exit" fill="hold" nodeType="withEffect">
                                  <p:stCondLst>
                                    <p:cond delay="0"/>
                                  </p:stCondLst>
                                  <p:childTnLst>
                                    <p:animEffect transition="out" filter="fade">
                                      <p:cBhvr additive="repl">
                                        <p:cTn id="246" dur="500"/>
                                        <p:tgtEl>
                                          <p:spTgt spid="813"/>
                                        </p:tgtEl>
                                      </p:cBhvr>
                                    </p:animEffect>
                                    <p:set>
                                      <p:cBhvr>
                                        <p:cTn id="247" dur="1" fill="hold">
                                          <p:stCondLst>
                                            <p:cond delay="499"/>
                                          </p:stCondLst>
                                        </p:cTn>
                                        <p:tgtEl>
                                          <p:spTgt spid="813"/>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63" presetClass="path" fill="hold" nodeType="clickEffect">
                                  <p:stCondLst>
                                    <p:cond delay="0"/>
                                  </p:stCondLst>
                                  <p:childTnLst>
                                    <p:animMotion origin="layout" path="M -0.02517 4.81481E-006 L -1.11111E-006 4.81481E-006 E">
                                      <p:cBhvr>
                                        <p:cTn id="251" dur="2000" fill="hold"/>
                                        <p:tgtEl>
                                          <p:spTgt spid="808"/>
                                        </p:tgtEl>
                                        <p:attrNameLst>
                                          <p:attrName>ppt_x</p:attrName>
                                          <p:attrName>ppt_y</p:attrName>
                                        </p:attrNameLst>
                                      </p:cBhvr>
                                    </p:animMotion>
                                  </p:childTnLst>
                                </p:cTn>
                              </p:par>
                              <p:par>
                                <p:cTn id="252" presetID="35" presetClass="path" fill="hold" nodeType="withEffect">
                                  <p:stCondLst>
                                    <p:cond delay="0"/>
                                  </p:stCondLst>
                                  <p:childTnLst>
                                    <p:animMotion origin="layout" path="M 0.02518 4.81481E-006 L 1.66667E-006 4.81481E-006 E">
                                      <p:cBhvr>
                                        <p:cTn id="253" dur="2000" fill="hold"/>
                                        <p:tgtEl>
                                          <p:spTgt spid="807"/>
                                        </p:tgtEl>
                                        <p:attrNameLst>
                                          <p:attrName>ppt_x</p:attrName>
                                          <p:attrName>ppt_y</p:attrName>
                                        </p:attrNameLst>
                                      </p:cBhvr>
                                    </p:animMotion>
                                  </p:childTnLst>
                                </p:cTn>
                              </p:par>
                            </p:childTnLst>
                          </p:cTn>
                        </p:par>
                      </p:childTnLst>
                    </p:cTn>
                  </p:par>
                  <p:par>
                    <p:cTn id="254" fill="hold">
                      <p:stCondLst>
                        <p:cond delay="indefinite"/>
                      </p:stCondLst>
                      <p:childTnLst>
                        <p:par>
                          <p:cTn id="255" fill="hold">
                            <p:stCondLst>
                              <p:cond delay="0"/>
                            </p:stCondLst>
                            <p:childTnLst>
                              <p:par>
                                <p:cTn id="256" presetID="10" presetClass="entr" fill="hold" nodeType="clickEffect">
                                  <p:stCondLst>
                                    <p:cond delay="0"/>
                                  </p:stCondLst>
                                  <p:childTnLst>
                                    <p:set>
                                      <p:cBhvr>
                                        <p:cTn id="257" dur="1" fill="hold">
                                          <p:stCondLst>
                                            <p:cond delay="0"/>
                                          </p:stCondLst>
                                        </p:cTn>
                                        <p:tgtEl>
                                          <p:spTgt spid="816"/>
                                        </p:tgtEl>
                                        <p:attrNameLst>
                                          <p:attrName>style.visibility</p:attrName>
                                        </p:attrNameLst>
                                      </p:cBhvr>
                                      <p:to>
                                        <p:strVal val="visible"/>
                                      </p:to>
                                    </p:set>
                                    <p:animEffect transition="in" filter="fade">
                                      <p:cBhvr additive="repl">
                                        <p:cTn id="258" dur="500"/>
                                        <p:tgtEl>
                                          <p:spTgt spid="816"/>
                                        </p:tgtEl>
                                      </p:cBhvr>
                                    </p:animEffect>
                                  </p:childTnLst>
                                </p:cTn>
                              </p:par>
                              <p:par>
                                <p:cTn id="259" presetID="10" presetClass="exit" fill="hold" nodeType="withEffect">
                                  <p:stCondLst>
                                    <p:cond delay="0"/>
                                  </p:stCondLst>
                                  <p:childTnLst>
                                    <p:animEffect transition="out" filter="fade">
                                      <p:cBhvr additive="repl">
                                        <p:cTn id="260" dur="500"/>
                                        <p:tgtEl>
                                          <p:spTgt spid="804"/>
                                        </p:tgtEl>
                                      </p:cBhvr>
                                    </p:animEffect>
                                    <p:set>
                                      <p:cBhvr>
                                        <p:cTn id="261" dur="1" fill="hold">
                                          <p:stCondLst>
                                            <p:cond delay="499"/>
                                          </p:stCondLst>
                                        </p:cTn>
                                        <p:tgtEl>
                                          <p:spTgt spid="804"/>
                                        </p:tgtEl>
                                        <p:attrNameLst>
                                          <p:attrName>style.visibility</p:attrName>
                                        </p:attrNameLst>
                                      </p:cBhvr>
                                      <p:to>
                                        <p:strVal val="hidden"/>
                                      </p:to>
                                    </p:set>
                                  </p:childTnLst>
                                </p:cTn>
                              </p:par>
                              <p:par>
                                <p:cTn id="262" presetID="10" presetClass="exit" fill="hold" nodeType="withEffect">
                                  <p:stCondLst>
                                    <p:cond delay="0"/>
                                  </p:stCondLst>
                                  <p:childTnLst>
                                    <p:animEffect transition="out" filter="fade">
                                      <p:cBhvr additive="repl">
                                        <p:cTn id="263" dur="500"/>
                                        <p:tgtEl>
                                          <p:spTgt spid="809"/>
                                        </p:tgtEl>
                                      </p:cBhvr>
                                    </p:animEffect>
                                    <p:set>
                                      <p:cBhvr>
                                        <p:cTn id="264" dur="1" fill="hold">
                                          <p:stCondLst>
                                            <p:cond delay="499"/>
                                          </p:stCondLst>
                                        </p:cTn>
                                        <p:tgtEl>
                                          <p:spTgt spid="809"/>
                                        </p:tgtEl>
                                        <p:attrNameLst>
                                          <p:attrName>style.visibility</p:attrName>
                                        </p:attrNameLst>
                                      </p:cBhvr>
                                      <p:to>
                                        <p:strVal val="hidden"/>
                                      </p:to>
                                    </p:set>
                                  </p:childTnLst>
                                </p:cTn>
                              </p:par>
                              <p:par>
                                <p:cTn id="265" presetID="10" presetClass="exit" fill="hold" nodeType="withEffect">
                                  <p:stCondLst>
                                    <p:cond delay="0"/>
                                  </p:stCondLst>
                                  <p:childTnLst>
                                    <p:animEffect transition="out" filter="fade">
                                      <p:cBhvr additive="repl">
                                        <p:cTn id="266" dur="500"/>
                                        <p:tgtEl>
                                          <p:spTgt spid="815"/>
                                        </p:tgtEl>
                                      </p:cBhvr>
                                    </p:animEffect>
                                    <p:set>
                                      <p:cBhvr>
                                        <p:cTn id="267" dur="1" fill="hold">
                                          <p:stCondLst>
                                            <p:cond delay="499"/>
                                          </p:stCondLst>
                                        </p:cTn>
                                        <p:tgtEl>
                                          <p:spTgt spid="815"/>
                                        </p:tgtEl>
                                        <p:attrNameLst>
                                          <p:attrName>style.visibility</p:attrName>
                                        </p:attrNameLst>
                                      </p:cBhvr>
                                      <p:to>
                                        <p:strVal val="hidden"/>
                                      </p:to>
                                    </p:set>
                                  </p:childTnLst>
                                </p:cTn>
                              </p:par>
                              <p:par>
                                <p:cTn id="268" presetID="10" presetClass="entr" fill="hold" nodeType="withEffect">
                                  <p:stCondLst>
                                    <p:cond delay="0"/>
                                  </p:stCondLst>
                                  <p:childTnLst>
                                    <p:set>
                                      <p:cBhvr>
                                        <p:cTn id="269" dur="1" fill="hold">
                                          <p:stCondLst>
                                            <p:cond delay="0"/>
                                          </p:stCondLst>
                                        </p:cTn>
                                        <p:tgtEl>
                                          <p:spTgt spid="817"/>
                                        </p:tgtEl>
                                        <p:attrNameLst>
                                          <p:attrName>style.visibility</p:attrName>
                                        </p:attrNameLst>
                                      </p:cBhvr>
                                      <p:to>
                                        <p:strVal val="visible"/>
                                      </p:to>
                                    </p:set>
                                    <p:animEffect transition="in" filter="fade">
                                      <p:cBhvr additive="repl">
                                        <p:cTn id="270" dur="500"/>
                                        <p:tgtEl>
                                          <p:spTgt spid="817"/>
                                        </p:tgtEl>
                                      </p:cBhvr>
                                    </p:animEffect>
                                  </p:childTnLst>
                                </p:cTn>
                              </p:par>
                            </p:childTnLst>
                          </p:cTn>
                        </p:par>
                      </p:childTnLst>
                    </p:cTn>
                  </p:par>
                  <p:par>
                    <p:cTn id="271" fill="hold">
                      <p:stCondLst>
                        <p:cond delay="indefinite"/>
                      </p:stCondLst>
                      <p:childTnLst>
                        <p:par>
                          <p:cTn id="272" fill="hold">
                            <p:stCondLst>
                              <p:cond delay="0"/>
                            </p:stCondLst>
                            <p:childTnLst>
                              <p:par>
                                <p:cTn id="273" presetID="63" presetClass="path" fill="hold" nodeType="clickEffect">
                                  <p:stCondLst>
                                    <p:cond delay="0"/>
                                  </p:stCondLst>
                                  <p:childTnLst>
                                    <p:animMotion origin="layout" path="M -0.025 -3.33333E-006 L -1.94444E-006 -3.33333E-006 E">
                                      <p:cBhvr>
                                        <p:cTn id="274" dur="2000" fill="hold"/>
                                        <p:tgtEl>
                                          <p:spTgt spid="790"/>
                                        </p:tgtEl>
                                        <p:attrNameLst>
                                          <p:attrName>ppt_x</p:attrName>
                                          <p:attrName>ppt_y</p:attrName>
                                        </p:attrNameLst>
                                      </p:cBhvr>
                                    </p:animMotion>
                                  </p:childTnLst>
                                </p:cTn>
                              </p:par>
                              <p:par>
                                <p:cTn id="275" presetID="35" presetClass="path" fill="hold" nodeType="withEffect">
                                  <p:stCondLst>
                                    <p:cond delay="0"/>
                                  </p:stCondLst>
                                  <p:childTnLst>
                                    <p:animMotion origin="layout" path="M 0.02465 -3.33333E-006 L -1.11111E-006 -3.33333E-006 E">
                                      <p:cBhvr>
                                        <p:cTn id="276" dur="2000" fill="hold"/>
                                        <p:tgtEl>
                                          <p:spTgt spid="789"/>
                                        </p:tgtEl>
                                        <p:attrNameLst>
                                          <p:attrName>ppt_x</p:attrName>
                                          <p:attrName>ppt_y</p:attrName>
                                        </p:attrNameLst>
                                      </p:cBhvr>
                                    </p:animMotion>
                                  </p:childTnLst>
                                </p:cTn>
                              </p:par>
                            </p:childTnLst>
                          </p:cTn>
                        </p:par>
                      </p:childTnLst>
                    </p:cTn>
                  </p:par>
                  <p:par>
                    <p:cTn id="277" fill="hold">
                      <p:stCondLst>
                        <p:cond delay="indefinite"/>
                      </p:stCondLst>
                      <p:childTnLst>
                        <p:par>
                          <p:cTn id="278" fill="hold">
                            <p:stCondLst>
                              <p:cond delay="0"/>
                            </p:stCondLst>
                            <p:childTnLst>
                              <p:par>
                                <p:cTn id="279" presetID="63" presetClass="path" fill="hold" nodeType="clickEffect">
                                  <p:stCondLst>
                                    <p:cond delay="0"/>
                                  </p:stCondLst>
                                  <p:childTnLst>
                                    <p:animMotion origin="layout" path="M 1.66667E-006 -3.33333E-006 L 0.04896 -3.33333E-006 E">
                                      <p:cBhvr>
                                        <p:cTn id="280" dur="2000" fill="hold"/>
                                        <p:tgtEl>
                                          <p:spTgt spid="789"/>
                                        </p:tgtEl>
                                        <p:attrNameLst>
                                          <p:attrName>ppt_x</p:attrName>
                                          <p:attrName>ppt_y</p:attrName>
                                        </p:attrNameLst>
                                      </p:cBhvr>
                                    </p:animMotion>
                                  </p:childTnLst>
                                </p:cTn>
                              </p:par>
                              <p:par>
                                <p:cTn id="281" presetID="35" presetClass="path" fill="hold" nodeType="withEffect">
                                  <p:stCondLst>
                                    <p:cond delay="0"/>
                                  </p:stCondLst>
                                  <p:childTnLst>
                                    <p:animMotion origin="layout" path="M 1.66667E-006 -3.33333E-006 L -0.05 -3.33333E-006 E">
                                      <p:cBhvr>
                                        <p:cTn id="282" dur="2000" fill="hold"/>
                                        <p:tgtEl>
                                          <p:spTgt spid="791"/>
                                        </p:tgtEl>
                                        <p:attrNameLst>
                                          <p:attrName>ppt_x</p:attrName>
                                          <p:attrName>ppt_y</p:attrName>
                                        </p:attrNameLst>
                                      </p:cBhvr>
                                    </p:animMotion>
                                  </p:childTnLst>
                                </p:cTn>
                              </p:par>
                            </p:childTnLst>
                          </p:cTn>
                        </p:par>
                      </p:childTnLst>
                    </p:cTn>
                  </p:par>
                  <p:par>
                    <p:cTn id="283" fill="hold">
                      <p:stCondLst>
                        <p:cond delay="indefinite"/>
                      </p:stCondLst>
                      <p:childTnLst>
                        <p:par>
                          <p:cTn id="284" fill="hold">
                            <p:stCondLst>
                              <p:cond delay="0"/>
                            </p:stCondLst>
                            <p:childTnLst>
                              <p:par>
                                <p:cTn id="285" presetID="10" presetClass="entr" fill="hold" nodeType="clickEffect">
                                  <p:stCondLst>
                                    <p:cond delay="0"/>
                                  </p:stCondLst>
                                  <p:childTnLst>
                                    <p:set>
                                      <p:cBhvr>
                                        <p:cTn id="286" dur="1" fill="hold">
                                          <p:stCondLst>
                                            <p:cond delay="0"/>
                                          </p:stCondLst>
                                        </p:cTn>
                                        <p:tgtEl>
                                          <p:spTgt spid="823"/>
                                        </p:tgtEl>
                                        <p:attrNameLst>
                                          <p:attrName>style.visibility</p:attrName>
                                        </p:attrNameLst>
                                      </p:cBhvr>
                                      <p:to>
                                        <p:strVal val="visible"/>
                                      </p:to>
                                    </p:set>
                                    <p:animEffect transition="in" filter="fade">
                                      <p:cBhvr additive="repl">
                                        <p:cTn id="287" dur="500"/>
                                        <p:tgtEl>
                                          <p:spTgt spid="823"/>
                                        </p:tgtEl>
                                      </p:cBhvr>
                                    </p:animEffect>
                                  </p:childTnLst>
                                </p:cTn>
                              </p:par>
                              <p:par>
                                <p:cTn id="288" presetID="10" presetClass="entr" fill="hold" nodeType="withEffect">
                                  <p:stCondLst>
                                    <p:cond delay="0"/>
                                  </p:stCondLst>
                                  <p:childTnLst>
                                    <p:set>
                                      <p:cBhvr>
                                        <p:cTn id="289" dur="1" fill="hold">
                                          <p:stCondLst>
                                            <p:cond delay="0"/>
                                          </p:stCondLst>
                                        </p:cTn>
                                        <p:tgtEl>
                                          <p:spTgt spid="821"/>
                                        </p:tgtEl>
                                        <p:attrNameLst>
                                          <p:attrName>style.visibility</p:attrName>
                                        </p:attrNameLst>
                                      </p:cBhvr>
                                      <p:to>
                                        <p:strVal val="visible"/>
                                      </p:to>
                                    </p:set>
                                    <p:animEffect transition="in" filter="fade">
                                      <p:cBhvr additive="repl">
                                        <p:cTn id="290" dur="500"/>
                                        <p:tgtEl>
                                          <p:spTgt spid="821"/>
                                        </p:tgtEl>
                                      </p:cBhvr>
                                    </p:animEffect>
                                  </p:childTnLst>
                                </p:cTn>
                              </p:par>
                              <p:par>
                                <p:cTn id="291" presetID="10" presetClass="entr" fill="hold" nodeType="withEffect">
                                  <p:stCondLst>
                                    <p:cond delay="0"/>
                                  </p:stCondLst>
                                  <p:childTnLst>
                                    <p:set>
                                      <p:cBhvr>
                                        <p:cTn id="292" dur="1" fill="hold">
                                          <p:stCondLst>
                                            <p:cond delay="0"/>
                                          </p:stCondLst>
                                        </p:cTn>
                                        <p:tgtEl>
                                          <p:spTgt spid="818"/>
                                        </p:tgtEl>
                                        <p:attrNameLst>
                                          <p:attrName>style.visibility</p:attrName>
                                        </p:attrNameLst>
                                      </p:cBhvr>
                                      <p:to>
                                        <p:strVal val="visible"/>
                                      </p:to>
                                    </p:set>
                                    <p:animEffect transition="in" filter="fade">
                                      <p:cBhvr additive="repl">
                                        <p:cTn id="293" dur="500"/>
                                        <p:tgtEl>
                                          <p:spTgt spid="818"/>
                                        </p:tgtEl>
                                      </p:cBhvr>
                                    </p:animEffect>
                                  </p:childTnLst>
                                </p:cTn>
                              </p:par>
                              <p:par>
                                <p:cTn id="294" presetID="10" presetClass="entr" fill="hold" nodeType="withEffect">
                                  <p:stCondLst>
                                    <p:cond delay="0"/>
                                  </p:stCondLst>
                                  <p:childTnLst>
                                    <p:set>
                                      <p:cBhvr>
                                        <p:cTn id="295" dur="1" fill="hold">
                                          <p:stCondLst>
                                            <p:cond delay="0"/>
                                          </p:stCondLst>
                                        </p:cTn>
                                        <p:tgtEl>
                                          <p:spTgt spid="819"/>
                                        </p:tgtEl>
                                        <p:attrNameLst>
                                          <p:attrName>style.visibility</p:attrName>
                                        </p:attrNameLst>
                                      </p:cBhvr>
                                      <p:to>
                                        <p:strVal val="visible"/>
                                      </p:to>
                                    </p:set>
                                    <p:animEffect transition="in" filter="fade">
                                      <p:cBhvr additive="repl">
                                        <p:cTn id="296" dur="500"/>
                                        <p:tgtEl>
                                          <p:spTgt spid="819"/>
                                        </p:tgtEl>
                                      </p:cBhvr>
                                    </p:animEffect>
                                  </p:childTnLst>
                                </p:cTn>
                              </p:par>
                              <p:par>
                                <p:cTn id="297" presetID="10" presetClass="entr" fill="hold" nodeType="withEffect">
                                  <p:stCondLst>
                                    <p:cond delay="0"/>
                                  </p:stCondLst>
                                  <p:childTnLst>
                                    <p:set>
                                      <p:cBhvr>
                                        <p:cTn id="298" dur="1" fill="hold">
                                          <p:stCondLst>
                                            <p:cond delay="0"/>
                                          </p:stCondLst>
                                        </p:cTn>
                                        <p:tgtEl>
                                          <p:spTgt spid="820"/>
                                        </p:tgtEl>
                                        <p:attrNameLst>
                                          <p:attrName>style.visibility</p:attrName>
                                        </p:attrNameLst>
                                      </p:cBhvr>
                                      <p:to>
                                        <p:strVal val="visible"/>
                                      </p:to>
                                    </p:set>
                                    <p:animEffect transition="in" filter="fade">
                                      <p:cBhvr additive="repl">
                                        <p:cTn id="299" dur="500"/>
                                        <p:tgtEl>
                                          <p:spTgt spid="820"/>
                                        </p:tgtEl>
                                      </p:cBhvr>
                                    </p:animEffect>
                                  </p:childTnLst>
                                </p:cTn>
                              </p:par>
                              <p:par>
                                <p:cTn id="300" presetID="10" presetClass="entr" fill="hold" nodeType="withEffect">
                                  <p:stCondLst>
                                    <p:cond delay="0"/>
                                  </p:stCondLst>
                                  <p:childTnLst>
                                    <p:set>
                                      <p:cBhvr>
                                        <p:cTn id="301" dur="1" fill="hold">
                                          <p:stCondLst>
                                            <p:cond delay="0"/>
                                          </p:stCondLst>
                                        </p:cTn>
                                        <p:tgtEl>
                                          <p:spTgt spid="822"/>
                                        </p:tgtEl>
                                        <p:attrNameLst>
                                          <p:attrName>style.visibility</p:attrName>
                                        </p:attrNameLst>
                                      </p:cBhvr>
                                      <p:to>
                                        <p:strVal val="visible"/>
                                      </p:to>
                                    </p:set>
                                    <p:animEffect transition="in" filter="fade">
                                      <p:cBhvr additive="repl">
                                        <p:cTn id="302" dur="500"/>
                                        <p:tgtEl>
                                          <p:spTgt spid="822"/>
                                        </p:tgtEl>
                                      </p:cBhvr>
                                    </p:animEffect>
                                  </p:childTnLst>
                                </p:cTn>
                              </p:par>
                            </p:childTnLst>
                          </p:cTn>
                        </p:par>
                      </p:childTnLst>
                    </p:cTn>
                  </p:par>
                  <p:par>
                    <p:cTn id="303" fill="hold">
                      <p:stCondLst>
                        <p:cond delay="indefinite"/>
                      </p:stCondLst>
                      <p:childTnLst>
                        <p:par>
                          <p:cTn id="304" fill="hold">
                            <p:stCondLst>
                              <p:cond delay="0"/>
                            </p:stCondLst>
                            <p:childTnLst>
                              <p:par>
                                <p:cTn id="305" presetID="34" presetClass="emph" fill="hold" nodeType="clickEffect">
                                  <p:stCondLst>
                                    <p:cond delay="0"/>
                                  </p:stCondLst>
                                  <p:childTnLst>
                                    <p:animMotion origin="layout" path="M 0 0 L 0 -0.07213 E">
                                      <p:cBhvr>
                                        <p:cTn id="306" dur="250" autoRev="1" fill="hold">
                                          <p:stCondLst>
                                            <p:cond delay="0"/>
                                          </p:stCondLst>
                                        </p:cTn>
                                        <p:tgtEl>
                                          <p:spTgt spid="819"/>
                                        </p:tgtEl>
                                        <p:attrNameLst>
                                          <p:attrName>ppt_x</p:attrName>
                                          <p:attrName>ppt_y</p:attrName>
                                        </p:attrNameLst>
                                      </p:cBhvr>
                                    </p:animMotion>
                                    <p:animRot by="1500000">
                                      <p:cBhvr>
                                        <p:cTn id="307" dur="125" fill="hold">
                                          <p:stCondLst>
                                            <p:cond delay="0"/>
                                          </p:stCondLst>
                                        </p:cTn>
                                        <p:tgtEl>
                                          <p:spTgt spid="819"/>
                                        </p:tgtEl>
                                        <p:attrNameLst>
                                          <p:attrName>r</p:attrName>
                                        </p:attrNameLst>
                                      </p:cBhvr>
                                    </p:animRot>
                                    <p:animRot by="-1500000">
                                      <p:cBhvr>
                                        <p:cTn id="308" dur="125" fill="hold">
                                          <p:stCondLst>
                                            <p:cond delay="125"/>
                                          </p:stCondLst>
                                        </p:cTn>
                                        <p:tgtEl>
                                          <p:spTgt spid="819"/>
                                        </p:tgtEl>
                                        <p:attrNameLst>
                                          <p:attrName>r</p:attrName>
                                        </p:attrNameLst>
                                      </p:cBhvr>
                                    </p:animRot>
                                    <p:animRot by="-1500000">
                                      <p:cBhvr>
                                        <p:cTn id="309" dur="125" fill="hold">
                                          <p:stCondLst>
                                            <p:cond delay="250"/>
                                          </p:stCondLst>
                                        </p:cTn>
                                        <p:tgtEl>
                                          <p:spTgt spid="819"/>
                                        </p:tgtEl>
                                        <p:attrNameLst>
                                          <p:attrName>r</p:attrName>
                                        </p:attrNameLst>
                                      </p:cBhvr>
                                    </p:animRot>
                                    <p:animRot by="1500000">
                                      <p:cBhvr>
                                        <p:cTn id="310" dur="125" fill="hold">
                                          <p:stCondLst>
                                            <p:cond delay="375"/>
                                          </p:stCondLst>
                                        </p:cTn>
                                        <p:tgtEl>
                                          <p:spTgt spid="819"/>
                                        </p:tgtEl>
                                        <p:attrNameLst>
                                          <p:attrName>r</p:attrName>
                                        </p:attrNameLst>
                                      </p:cBhvr>
                                    </p:animRot>
                                  </p:childTnLst>
                                </p:cTn>
                              </p:par>
                            </p:childTnLst>
                          </p:cTn>
                        </p:par>
                      </p:childTnLst>
                    </p:cTn>
                  </p:par>
                  <p:par>
                    <p:cTn id="311" fill="hold">
                      <p:stCondLst>
                        <p:cond delay="indefinite"/>
                      </p:stCondLst>
                      <p:childTnLst>
                        <p:par>
                          <p:cTn id="312" fill="hold">
                            <p:stCondLst>
                              <p:cond delay="0"/>
                            </p:stCondLst>
                            <p:childTnLst>
                              <p:par>
                                <p:cTn id="313" presetID="26" presetClass="entr" fill="hold" nodeType="clickEffect">
                                  <p:stCondLst>
                                    <p:cond delay="0"/>
                                  </p:stCondLst>
                                  <p:childTnLst>
                                    <p:set>
                                      <p:cBhvr>
                                        <p:cTn id="314" dur="1" fill="hold">
                                          <p:stCondLst>
                                            <p:cond delay="0"/>
                                          </p:stCondLst>
                                        </p:cTn>
                                        <p:tgtEl>
                                          <p:spTgt spid="824"/>
                                        </p:tgtEl>
                                        <p:attrNameLst>
                                          <p:attrName>style.visibility</p:attrName>
                                        </p:attrNameLst>
                                      </p:cBhvr>
                                      <p:to>
                                        <p:strVal val="visible"/>
                                      </p:to>
                                    </p:set>
                                    <p:animEffect transition="in" filter="wipe(down)">
                                      <p:cBhvr additive="repl">
                                        <p:cTn id="315" dur="145">
                                          <p:stCondLst>
                                            <p:cond delay="0"/>
                                          </p:stCondLst>
                                        </p:cTn>
                                        <p:tgtEl>
                                          <p:spTgt spid="824"/>
                                        </p:tgtEl>
                                      </p:cBhvr>
                                    </p:animEffect>
                                    <p:anim calcmode="lin" valueType="num">
                                      <p:cBhvr additive="repl">
                                        <p:cTn id="316" dur="456">
                                          <p:stCondLst>
                                            <p:cond delay="0"/>
                                          </p:stCondLst>
                                        </p:cTn>
                                        <p:tgtEl>
                                          <p:spTgt spid="824"/>
                                        </p:tgtEl>
                                        <p:attrNameLst>
                                          <p:attrName>ppt_x</p:attrName>
                                        </p:attrNameLst>
                                      </p:cBhvr>
                                      <p:tavLst>
                                        <p:tav tm="0">
                                          <p:val>
                                            <p:strVal val="#ppt_x-0.25"/>
                                          </p:val>
                                        </p:tav>
                                        <p:tav tm="100000">
                                          <p:val>
                                            <p:strVal val="#ppt_x"/>
                                          </p:val>
                                        </p:tav>
                                      </p:tavLst>
                                    </p:anim>
                                    <p:anim calcmode="lin" valueType="num">
                                      <p:cBhvr additive="repl">
                                        <p:cTn id="317" dur="166">
                                          <p:stCondLst>
                                            <p:cond delay="0"/>
                                          </p:stCondLst>
                                        </p:cTn>
                                        <p:tgtEl>
                                          <p:spTgt spid="824"/>
                                        </p:tgtEl>
                                        <p:attrNameLst>
                                          <p:attrName>ppt_y</p:attrName>
                                        </p:attrNameLst>
                                      </p:cBhvr>
                                      <p:tavLst>
                                        <p:tav tm="0" fmla="y-sin(pi*$)/3">
                                          <p:val>
                                            <p:fltVal val="0.5"/>
                                          </p:val>
                                        </p:tav>
                                        <p:tav tm="100000" fmla="y-sin(pi*$)/3">
                                          <p:val>
                                            <p:fltVal val="1"/>
                                          </p:val>
                                        </p:tav>
                                      </p:tavLst>
                                    </p:anim>
                                    <p:anim calcmode="lin" valueType="num">
                                      <p:cBhvr additive="repl">
                                        <p:cTn id="318" dur="166">
                                          <p:stCondLst>
                                            <p:cond delay="166"/>
                                          </p:stCondLst>
                                        </p:cTn>
                                        <p:tgtEl>
                                          <p:spTgt spid="824"/>
                                        </p:tgtEl>
                                        <p:attrNameLst>
                                          <p:attrName>ppt_y</p:attrName>
                                        </p:attrNameLst>
                                      </p:cBhvr>
                                      <p:tavLst>
                                        <p:tav tm="0" fmla="y-sin(pi*$)/9">
                                          <p:val>
                                            <p:fltVal val="0"/>
                                          </p:val>
                                        </p:tav>
                                        <p:tav tm="100000" fmla="y-sin(pi*$)/9">
                                          <p:val>
                                            <p:fltVal val="1"/>
                                          </p:val>
                                        </p:tav>
                                      </p:tavLst>
                                    </p:anim>
                                    <p:anim calcmode="lin" valueType="num">
                                      <p:cBhvr additive="repl">
                                        <p:cTn id="319" dur="83">
                                          <p:stCondLst>
                                            <p:cond delay="331"/>
                                          </p:stCondLst>
                                        </p:cTn>
                                        <p:tgtEl>
                                          <p:spTgt spid="824"/>
                                        </p:tgtEl>
                                        <p:attrNameLst>
                                          <p:attrName>ppt_y</p:attrName>
                                        </p:attrNameLst>
                                      </p:cBhvr>
                                      <p:tavLst>
                                        <p:tav tm="0" fmla="y-sin(pi*$)/27">
                                          <p:val>
                                            <p:fltVal val="0"/>
                                          </p:val>
                                        </p:tav>
                                        <p:tav tm="100000" fmla="y-sin(pi*$)/27">
                                          <p:val>
                                            <p:fltVal val="1"/>
                                          </p:val>
                                        </p:tav>
                                      </p:tavLst>
                                    </p:anim>
                                    <p:anim calcmode="lin" valueType="num">
                                      <p:cBhvr additive="repl">
                                        <p:cTn id="320" dur="41">
                                          <p:stCondLst>
                                            <p:cond delay="414"/>
                                          </p:stCondLst>
                                        </p:cTn>
                                        <p:tgtEl>
                                          <p:spTgt spid="824"/>
                                        </p:tgtEl>
                                        <p:attrNameLst>
                                          <p:attrName>ppt_y</p:attrName>
                                        </p:attrNameLst>
                                      </p:cBhvr>
                                      <p:tavLst>
                                        <p:tav tm="0" fmla="y-sin(pi*$)/81">
                                          <p:val>
                                            <p:fltVal val="0"/>
                                          </p:val>
                                        </p:tav>
                                        <p:tav tm="100000" fmla="y-sin(pi*$)/81">
                                          <p:val>
                                            <p:fltVal val="1"/>
                                          </p:val>
                                        </p:tav>
                                      </p:tavLst>
                                    </p:anim>
                                    <p:animScale>
                                      <p:cBhvr>
                                        <p:cTn id="321" dur="7" fill="hold">
                                          <p:stCondLst>
                                            <p:cond delay="162"/>
                                          </p:stCondLst>
                                        </p:cTn>
                                        <p:tgtEl>
                                          <p:spTgt spid="824"/>
                                        </p:tgtEl>
                                      </p:cBhvr>
                                      <p:to x="100000" y="60000"/>
                                    </p:animScale>
                                    <p:animScale>
                                      <p:cBhvr>
                                        <p:cTn id="322" dur="41" fill="hold">
                                          <p:stCondLst>
                                            <p:cond delay="169"/>
                                          </p:stCondLst>
                                        </p:cTn>
                                        <p:tgtEl>
                                          <p:spTgt spid="824"/>
                                        </p:tgtEl>
                                      </p:cBhvr>
                                      <p:to x="100000" y="100000"/>
                                    </p:animScale>
                                    <p:animScale>
                                      <p:cBhvr>
                                        <p:cTn id="323" dur="7" fill="hold">
                                          <p:stCondLst>
                                            <p:cond delay="328"/>
                                          </p:stCondLst>
                                        </p:cTn>
                                        <p:tgtEl>
                                          <p:spTgt spid="824"/>
                                        </p:tgtEl>
                                      </p:cBhvr>
                                      <p:to x="100000" y="80000"/>
                                    </p:animScale>
                                    <p:animScale>
                                      <p:cBhvr>
                                        <p:cTn id="324" dur="41" fill="hold">
                                          <p:stCondLst>
                                            <p:cond delay="335"/>
                                          </p:stCondLst>
                                        </p:cTn>
                                        <p:tgtEl>
                                          <p:spTgt spid="824"/>
                                        </p:tgtEl>
                                      </p:cBhvr>
                                      <p:to x="100000" y="100000"/>
                                    </p:animScale>
                                    <p:animScale>
                                      <p:cBhvr>
                                        <p:cTn id="325" dur="7" fill="hold">
                                          <p:stCondLst>
                                            <p:cond delay="410"/>
                                          </p:stCondLst>
                                        </p:cTn>
                                        <p:tgtEl>
                                          <p:spTgt spid="824"/>
                                        </p:tgtEl>
                                      </p:cBhvr>
                                      <p:to x="100000" y="90000"/>
                                    </p:animScale>
                                    <p:animScale>
                                      <p:cBhvr>
                                        <p:cTn id="326" dur="41" fill="hold">
                                          <p:stCondLst>
                                            <p:cond delay="417"/>
                                          </p:stCondLst>
                                        </p:cTn>
                                        <p:tgtEl>
                                          <p:spTgt spid="824"/>
                                        </p:tgtEl>
                                      </p:cBhvr>
                                      <p:to x="100000" y="100000"/>
                                    </p:animScale>
                                    <p:animScale>
                                      <p:cBhvr>
                                        <p:cTn id="327" dur="7" fill="hold">
                                          <p:stCondLst>
                                            <p:cond delay="452"/>
                                          </p:stCondLst>
                                        </p:cTn>
                                        <p:tgtEl>
                                          <p:spTgt spid="824"/>
                                        </p:tgtEl>
                                      </p:cBhvr>
                                      <p:to x="100000" y="95000"/>
                                    </p:animScale>
                                    <p:animScale>
                                      <p:cBhvr>
                                        <p:cTn id="328" dur="41" fill="hold">
                                          <p:stCondLst>
                                            <p:cond delay="459"/>
                                          </p:stCondLst>
                                        </p:cTn>
                                        <p:tgtEl>
                                          <p:spTgt spid="824"/>
                                        </p:tgtEl>
                                      </p:cBhvr>
                                      <p:to x="100000" y="100000"/>
                                    </p:animScale>
                                  </p:childTnLst>
                                </p:cTn>
                              </p:par>
                            </p:childTnLst>
                          </p:cTn>
                        </p:par>
                      </p:childTnLst>
                    </p:cTn>
                  </p:par>
                  <p:par>
                    <p:cTn id="329" fill="hold">
                      <p:stCondLst>
                        <p:cond delay="indefinite"/>
                      </p:stCondLst>
                      <p:childTnLst>
                        <p:par>
                          <p:cTn id="330" fill="hold">
                            <p:stCondLst>
                              <p:cond delay="0"/>
                            </p:stCondLst>
                            <p:childTnLst>
                              <p:par>
                                <p:cTn id="331" presetID="10" presetClass="exit" fill="hold" nodeType="clickEffect">
                                  <p:stCondLst>
                                    <p:cond delay="0"/>
                                  </p:stCondLst>
                                  <p:childTnLst>
                                    <p:animEffect transition="out" filter="fade">
                                      <p:cBhvr additive="repl">
                                        <p:cTn id="332" dur="500"/>
                                        <p:tgtEl>
                                          <p:spTgt spid="822"/>
                                        </p:tgtEl>
                                      </p:cBhvr>
                                    </p:animEffect>
                                    <p:set>
                                      <p:cBhvr>
                                        <p:cTn id="333" dur="1" fill="hold">
                                          <p:stCondLst>
                                            <p:cond delay="499"/>
                                          </p:stCondLst>
                                        </p:cTn>
                                        <p:tgtEl>
                                          <p:spTgt spid="822"/>
                                        </p:tgtEl>
                                        <p:attrNameLst>
                                          <p:attrName>style.visibility</p:attrName>
                                        </p:attrNameLst>
                                      </p:cBhvr>
                                      <p:to>
                                        <p:strVal val="hidden"/>
                                      </p:to>
                                    </p:set>
                                  </p:childTnLst>
                                </p:cTn>
                              </p:par>
                              <p:par>
                                <p:cTn id="334" presetID="10" presetClass="entr" fill="hold" nodeType="withEffect">
                                  <p:stCondLst>
                                    <p:cond delay="0"/>
                                  </p:stCondLst>
                                  <p:childTnLst>
                                    <p:set>
                                      <p:cBhvr>
                                        <p:cTn id="335" dur="1" fill="hold">
                                          <p:stCondLst>
                                            <p:cond delay="0"/>
                                          </p:stCondLst>
                                        </p:cTn>
                                        <p:tgtEl>
                                          <p:spTgt spid="825"/>
                                        </p:tgtEl>
                                        <p:attrNameLst>
                                          <p:attrName>style.visibility</p:attrName>
                                        </p:attrNameLst>
                                      </p:cBhvr>
                                      <p:to>
                                        <p:strVal val="visible"/>
                                      </p:to>
                                    </p:set>
                                    <p:animEffect transition="in" filter="fade">
                                      <p:cBhvr additive="repl">
                                        <p:cTn id="336" dur="500"/>
                                        <p:tgtEl>
                                          <p:spTgt spid="825"/>
                                        </p:tgtEl>
                                      </p:cBhvr>
                                    </p:animEffect>
                                  </p:childTnLst>
                                </p:cTn>
                              </p:par>
                            </p:childTnLst>
                          </p:cTn>
                        </p:par>
                      </p:childTnLst>
                    </p:cTn>
                  </p:par>
                  <p:par>
                    <p:cTn id="337" fill="hold">
                      <p:stCondLst>
                        <p:cond delay="indefinite"/>
                      </p:stCondLst>
                      <p:childTnLst>
                        <p:par>
                          <p:cTn id="338" fill="hold">
                            <p:stCondLst>
                              <p:cond delay="0"/>
                            </p:stCondLst>
                            <p:childTnLst>
                              <p:par>
                                <p:cTn id="339" presetID="34" presetClass="emph" fill="hold" nodeType="clickEffect">
                                  <p:stCondLst>
                                    <p:cond delay="0"/>
                                  </p:stCondLst>
                                  <p:childTnLst>
                                    <p:animMotion origin="layout" path="M 0 0 L 0 -0.07213 E">
                                      <p:cBhvr>
                                        <p:cTn id="340" dur="250" autoRev="1" fill="hold">
                                          <p:stCondLst>
                                            <p:cond delay="0"/>
                                          </p:stCondLst>
                                        </p:cTn>
                                        <p:tgtEl>
                                          <p:spTgt spid="819"/>
                                        </p:tgtEl>
                                        <p:attrNameLst>
                                          <p:attrName>ppt_x</p:attrName>
                                          <p:attrName>ppt_y</p:attrName>
                                        </p:attrNameLst>
                                      </p:cBhvr>
                                    </p:animMotion>
                                    <p:animRot by="1500000">
                                      <p:cBhvr>
                                        <p:cTn id="341" dur="125" fill="hold">
                                          <p:stCondLst>
                                            <p:cond delay="0"/>
                                          </p:stCondLst>
                                        </p:cTn>
                                        <p:tgtEl>
                                          <p:spTgt spid="819"/>
                                        </p:tgtEl>
                                        <p:attrNameLst>
                                          <p:attrName>r</p:attrName>
                                        </p:attrNameLst>
                                      </p:cBhvr>
                                    </p:animRot>
                                    <p:animRot by="-1500000">
                                      <p:cBhvr>
                                        <p:cTn id="342" dur="125" fill="hold">
                                          <p:stCondLst>
                                            <p:cond delay="125"/>
                                          </p:stCondLst>
                                        </p:cTn>
                                        <p:tgtEl>
                                          <p:spTgt spid="819"/>
                                        </p:tgtEl>
                                        <p:attrNameLst>
                                          <p:attrName>r</p:attrName>
                                        </p:attrNameLst>
                                      </p:cBhvr>
                                    </p:animRot>
                                    <p:animRot by="-1500000">
                                      <p:cBhvr>
                                        <p:cTn id="343" dur="125" fill="hold">
                                          <p:stCondLst>
                                            <p:cond delay="250"/>
                                          </p:stCondLst>
                                        </p:cTn>
                                        <p:tgtEl>
                                          <p:spTgt spid="819"/>
                                        </p:tgtEl>
                                        <p:attrNameLst>
                                          <p:attrName>r</p:attrName>
                                        </p:attrNameLst>
                                      </p:cBhvr>
                                    </p:animRot>
                                    <p:animRot by="1500000">
                                      <p:cBhvr>
                                        <p:cTn id="344" dur="125" fill="hold">
                                          <p:stCondLst>
                                            <p:cond delay="375"/>
                                          </p:stCondLst>
                                        </p:cTn>
                                        <p:tgtEl>
                                          <p:spTgt spid="819"/>
                                        </p:tgtEl>
                                        <p:attrNameLst>
                                          <p:attrName>r</p:attrName>
                                        </p:attrNameLst>
                                      </p:cBhvr>
                                    </p:animRot>
                                  </p:childTnLst>
                                </p:cTn>
                              </p:par>
                            </p:childTnLst>
                          </p:cTn>
                        </p:par>
                      </p:childTnLst>
                    </p:cTn>
                  </p:par>
                  <p:par>
                    <p:cTn id="345" fill="hold">
                      <p:stCondLst>
                        <p:cond delay="indefinite"/>
                      </p:stCondLst>
                      <p:childTnLst>
                        <p:par>
                          <p:cTn id="346" fill="hold">
                            <p:stCondLst>
                              <p:cond delay="0"/>
                            </p:stCondLst>
                            <p:childTnLst>
                              <p:par>
                                <p:cTn id="347" presetID="63" presetClass="path" fill="hold" nodeType="clickEffect">
                                  <p:stCondLst>
                                    <p:cond delay="0"/>
                                  </p:stCondLst>
                                  <p:childTnLst>
                                    <p:animMotion origin="layout" path="M -3.61111E-006 4.81481E-006 L 0.025 4.81481E-006 E">
                                      <p:cBhvr>
                                        <p:cTn id="348" dur="2000" fill="hold"/>
                                        <p:tgtEl>
                                          <p:spTgt spid="819"/>
                                        </p:tgtEl>
                                        <p:attrNameLst>
                                          <p:attrName>ppt_x</p:attrName>
                                          <p:attrName>ppt_y</p:attrName>
                                        </p:attrNameLst>
                                      </p:cBhvr>
                                    </p:animMotion>
                                  </p:childTnLst>
                                </p:cTn>
                              </p:par>
                              <p:par>
                                <p:cTn id="349" presetID="35" presetClass="path" fill="hold" nodeType="withEffect">
                                  <p:stCondLst>
                                    <p:cond delay="0"/>
                                  </p:stCondLst>
                                  <p:childTnLst>
                                    <p:animMotion origin="layout" path="M -3.61111E-006 4.81481E-006 L -0.025 4.81481E-006 E">
                                      <p:cBhvr>
                                        <p:cTn id="350" dur="2000" fill="hold"/>
                                        <p:tgtEl>
                                          <p:spTgt spid="820"/>
                                        </p:tgtEl>
                                        <p:attrNameLst>
                                          <p:attrName>ppt_x</p:attrName>
                                          <p:attrName>ppt_y</p:attrName>
                                        </p:attrNameLst>
                                      </p:cBhvr>
                                    </p:animMotion>
                                  </p:childTnLst>
                                </p:cTn>
                              </p:par>
                            </p:childTnLst>
                          </p:cTn>
                        </p:par>
                      </p:childTnLst>
                    </p:cTn>
                  </p:par>
                  <p:par>
                    <p:cTn id="351" fill="hold">
                      <p:stCondLst>
                        <p:cond delay="indefinite"/>
                      </p:stCondLst>
                      <p:childTnLst>
                        <p:par>
                          <p:cTn id="352" fill="hold">
                            <p:stCondLst>
                              <p:cond delay="0"/>
                            </p:stCondLst>
                            <p:childTnLst>
                              <p:par>
                                <p:cTn id="353" presetID="26" presetClass="entr" fill="hold" nodeType="clickEffect">
                                  <p:stCondLst>
                                    <p:cond delay="0"/>
                                  </p:stCondLst>
                                  <p:childTnLst>
                                    <p:set>
                                      <p:cBhvr>
                                        <p:cTn id="354" dur="1" fill="hold">
                                          <p:stCondLst>
                                            <p:cond delay="0"/>
                                          </p:stCondLst>
                                        </p:cTn>
                                        <p:tgtEl>
                                          <p:spTgt spid="826"/>
                                        </p:tgtEl>
                                        <p:attrNameLst>
                                          <p:attrName>style.visibility</p:attrName>
                                        </p:attrNameLst>
                                      </p:cBhvr>
                                      <p:to>
                                        <p:strVal val="visible"/>
                                      </p:to>
                                    </p:set>
                                    <p:animEffect transition="in" filter="wipe(down)">
                                      <p:cBhvr additive="repl">
                                        <p:cTn id="355" dur="145">
                                          <p:stCondLst>
                                            <p:cond delay="0"/>
                                          </p:stCondLst>
                                        </p:cTn>
                                        <p:tgtEl>
                                          <p:spTgt spid="826"/>
                                        </p:tgtEl>
                                      </p:cBhvr>
                                    </p:animEffect>
                                    <p:anim calcmode="lin" valueType="num">
                                      <p:cBhvr additive="repl">
                                        <p:cTn id="356" dur="456">
                                          <p:stCondLst>
                                            <p:cond delay="0"/>
                                          </p:stCondLst>
                                        </p:cTn>
                                        <p:tgtEl>
                                          <p:spTgt spid="826"/>
                                        </p:tgtEl>
                                        <p:attrNameLst>
                                          <p:attrName>ppt_x</p:attrName>
                                        </p:attrNameLst>
                                      </p:cBhvr>
                                      <p:tavLst>
                                        <p:tav tm="0">
                                          <p:val>
                                            <p:strVal val="#ppt_x-0.25"/>
                                          </p:val>
                                        </p:tav>
                                        <p:tav tm="100000">
                                          <p:val>
                                            <p:strVal val="#ppt_x"/>
                                          </p:val>
                                        </p:tav>
                                      </p:tavLst>
                                    </p:anim>
                                    <p:anim calcmode="lin" valueType="num">
                                      <p:cBhvr additive="repl">
                                        <p:cTn id="357" dur="166">
                                          <p:stCondLst>
                                            <p:cond delay="0"/>
                                          </p:stCondLst>
                                        </p:cTn>
                                        <p:tgtEl>
                                          <p:spTgt spid="826"/>
                                        </p:tgtEl>
                                        <p:attrNameLst>
                                          <p:attrName>ppt_y</p:attrName>
                                        </p:attrNameLst>
                                      </p:cBhvr>
                                      <p:tavLst>
                                        <p:tav tm="0" fmla="y-sin(pi*$)/3">
                                          <p:val>
                                            <p:fltVal val="0.5"/>
                                          </p:val>
                                        </p:tav>
                                        <p:tav tm="100000" fmla="y-sin(pi*$)/3">
                                          <p:val>
                                            <p:fltVal val="1"/>
                                          </p:val>
                                        </p:tav>
                                      </p:tavLst>
                                    </p:anim>
                                    <p:anim calcmode="lin" valueType="num">
                                      <p:cBhvr additive="repl">
                                        <p:cTn id="358" dur="166">
                                          <p:stCondLst>
                                            <p:cond delay="166"/>
                                          </p:stCondLst>
                                        </p:cTn>
                                        <p:tgtEl>
                                          <p:spTgt spid="826"/>
                                        </p:tgtEl>
                                        <p:attrNameLst>
                                          <p:attrName>ppt_y</p:attrName>
                                        </p:attrNameLst>
                                      </p:cBhvr>
                                      <p:tavLst>
                                        <p:tav tm="0" fmla="y-sin(pi*$)/9">
                                          <p:val>
                                            <p:fltVal val="0"/>
                                          </p:val>
                                        </p:tav>
                                        <p:tav tm="100000" fmla="y-sin(pi*$)/9">
                                          <p:val>
                                            <p:fltVal val="1"/>
                                          </p:val>
                                        </p:tav>
                                      </p:tavLst>
                                    </p:anim>
                                    <p:anim calcmode="lin" valueType="num">
                                      <p:cBhvr additive="repl">
                                        <p:cTn id="359" dur="83">
                                          <p:stCondLst>
                                            <p:cond delay="331"/>
                                          </p:stCondLst>
                                        </p:cTn>
                                        <p:tgtEl>
                                          <p:spTgt spid="826"/>
                                        </p:tgtEl>
                                        <p:attrNameLst>
                                          <p:attrName>ppt_y</p:attrName>
                                        </p:attrNameLst>
                                      </p:cBhvr>
                                      <p:tavLst>
                                        <p:tav tm="0" fmla="y-sin(pi*$)/27">
                                          <p:val>
                                            <p:fltVal val="0"/>
                                          </p:val>
                                        </p:tav>
                                        <p:tav tm="100000" fmla="y-sin(pi*$)/27">
                                          <p:val>
                                            <p:fltVal val="1"/>
                                          </p:val>
                                        </p:tav>
                                      </p:tavLst>
                                    </p:anim>
                                    <p:anim calcmode="lin" valueType="num">
                                      <p:cBhvr additive="repl">
                                        <p:cTn id="360" dur="41">
                                          <p:stCondLst>
                                            <p:cond delay="414"/>
                                          </p:stCondLst>
                                        </p:cTn>
                                        <p:tgtEl>
                                          <p:spTgt spid="826"/>
                                        </p:tgtEl>
                                        <p:attrNameLst>
                                          <p:attrName>ppt_y</p:attrName>
                                        </p:attrNameLst>
                                      </p:cBhvr>
                                      <p:tavLst>
                                        <p:tav tm="0" fmla="y-sin(pi*$)/81">
                                          <p:val>
                                            <p:fltVal val="0"/>
                                          </p:val>
                                        </p:tav>
                                        <p:tav tm="100000" fmla="y-sin(pi*$)/81">
                                          <p:val>
                                            <p:fltVal val="1"/>
                                          </p:val>
                                        </p:tav>
                                      </p:tavLst>
                                    </p:anim>
                                    <p:animScale>
                                      <p:cBhvr>
                                        <p:cTn id="361" dur="7" fill="hold">
                                          <p:stCondLst>
                                            <p:cond delay="162"/>
                                          </p:stCondLst>
                                        </p:cTn>
                                        <p:tgtEl>
                                          <p:spTgt spid="826"/>
                                        </p:tgtEl>
                                      </p:cBhvr>
                                      <p:to x="100000" y="60000"/>
                                    </p:animScale>
                                    <p:animScale>
                                      <p:cBhvr>
                                        <p:cTn id="362" dur="41" fill="hold">
                                          <p:stCondLst>
                                            <p:cond delay="169"/>
                                          </p:stCondLst>
                                        </p:cTn>
                                        <p:tgtEl>
                                          <p:spTgt spid="826"/>
                                        </p:tgtEl>
                                      </p:cBhvr>
                                      <p:to x="100000" y="100000"/>
                                    </p:animScale>
                                    <p:animScale>
                                      <p:cBhvr>
                                        <p:cTn id="363" dur="7" fill="hold">
                                          <p:stCondLst>
                                            <p:cond delay="328"/>
                                          </p:stCondLst>
                                        </p:cTn>
                                        <p:tgtEl>
                                          <p:spTgt spid="826"/>
                                        </p:tgtEl>
                                      </p:cBhvr>
                                      <p:to x="100000" y="80000"/>
                                    </p:animScale>
                                    <p:animScale>
                                      <p:cBhvr>
                                        <p:cTn id="364" dur="41" fill="hold">
                                          <p:stCondLst>
                                            <p:cond delay="335"/>
                                          </p:stCondLst>
                                        </p:cTn>
                                        <p:tgtEl>
                                          <p:spTgt spid="826"/>
                                        </p:tgtEl>
                                      </p:cBhvr>
                                      <p:to x="100000" y="100000"/>
                                    </p:animScale>
                                    <p:animScale>
                                      <p:cBhvr>
                                        <p:cTn id="365" dur="7" fill="hold">
                                          <p:stCondLst>
                                            <p:cond delay="410"/>
                                          </p:stCondLst>
                                        </p:cTn>
                                        <p:tgtEl>
                                          <p:spTgt spid="826"/>
                                        </p:tgtEl>
                                      </p:cBhvr>
                                      <p:to x="100000" y="90000"/>
                                    </p:animScale>
                                    <p:animScale>
                                      <p:cBhvr>
                                        <p:cTn id="366" dur="41" fill="hold">
                                          <p:stCondLst>
                                            <p:cond delay="417"/>
                                          </p:stCondLst>
                                        </p:cTn>
                                        <p:tgtEl>
                                          <p:spTgt spid="826"/>
                                        </p:tgtEl>
                                      </p:cBhvr>
                                      <p:to x="100000" y="100000"/>
                                    </p:animScale>
                                    <p:animScale>
                                      <p:cBhvr>
                                        <p:cTn id="367" dur="7" fill="hold">
                                          <p:stCondLst>
                                            <p:cond delay="452"/>
                                          </p:stCondLst>
                                        </p:cTn>
                                        <p:tgtEl>
                                          <p:spTgt spid="826"/>
                                        </p:tgtEl>
                                      </p:cBhvr>
                                      <p:to x="100000" y="95000"/>
                                    </p:animScale>
                                    <p:animScale>
                                      <p:cBhvr>
                                        <p:cTn id="368" dur="41" fill="hold">
                                          <p:stCondLst>
                                            <p:cond delay="459"/>
                                          </p:stCondLst>
                                        </p:cTn>
                                        <p:tgtEl>
                                          <p:spTgt spid="826"/>
                                        </p:tgtEl>
                                      </p:cBhvr>
                                      <p:to x="100000" y="100000"/>
                                    </p:animScale>
                                  </p:childTnLst>
                                </p:cTn>
                              </p:par>
                            </p:childTnLst>
                          </p:cTn>
                        </p:par>
                      </p:childTnLst>
                    </p:cTn>
                  </p:par>
                  <p:par>
                    <p:cTn id="369" fill="hold">
                      <p:stCondLst>
                        <p:cond delay="indefinite"/>
                      </p:stCondLst>
                      <p:childTnLst>
                        <p:par>
                          <p:cTn id="370" fill="hold">
                            <p:stCondLst>
                              <p:cond delay="0"/>
                            </p:stCondLst>
                            <p:childTnLst>
                              <p:par>
                                <p:cTn id="371" presetID="10" presetClass="exit" fill="hold" nodeType="clickEffect">
                                  <p:stCondLst>
                                    <p:cond delay="0"/>
                                  </p:stCondLst>
                                  <p:childTnLst>
                                    <p:animEffect transition="out" filter="fade">
                                      <p:cBhvr additive="repl">
                                        <p:cTn id="372" dur="500"/>
                                        <p:tgtEl>
                                          <p:spTgt spid="825"/>
                                        </p:tgtEl>
                                      </p:cBhvr>
                                    </p:animEffect>
                                    <p:set>
                                      <p:cBhvr>
                                        <p:cTn id="373" dur="1" fill="hold">
                                          <p:stCondLst>
                                            <p:cond delay="499"/>
                                          </p:stCondLst>
                                        </p:cTn>
                                        <p:tgtEl>
                                          <p:spTgt spid="825"/>
                                        </p:tgtEl>
                                        <p:attrNameLst>
                                          <p:attrName>style.visibility</p:attrName>
                                        </p:attrNameLst>
                                      </p:cBhvr>
                                      <p:to>
                                        <p:strVal val="hidden"/>
                                      </p:to>
                                    </p:set>
                                  </p:childTnLst>
                                </p:cTn>
                              </p:par>
                              <p:par>
                                <p:cTn id="374" presetID="10" presetClass="entr" fill="hold" nodeType="withEffect">
                                  <p:stCondLst>
                                    <p:cond delay="0"/>
                                  </p:stCondLst>
                                  <p:childTnLst>
                                    <p:set>
                                      <p:cBhvr>
                                        <p:cTn id="375" dur="1" fill="hold">
                                          <p:stCondLst>
                                            <p:cond delay="0"/>
                                          </p:stCondLst>
                                        </p:cTn>
                                        <p:tgtEl>
                                          <p:spTgt spid="827"/>
                                        </p:tgtEl>
                                        <p:attrNameLst>
                                          <p:attrName>style.visibility</p:attrName>
                                        </p:attrNameLst>
                                      </p:cBhvr>
                                      <p:to>
                                        <p:strVal val="visible"/>
                                      </p:to>
                                    </p:set>
                                    <p:animEffect transition="in" filter="fade">
                                      <p:cBhvr additive="repl">
                                        <p:cTn id="376" dur="500"/>
                                        <p:tgtEl>
                                          <p:spTgt spid="827"/>
                                        </p:tgtEl>
                                      </p:cBhvr>
                                    </p:animEffect>
                                  </p:childTnLst>
                                </p:cTn>
                              </p:par>
                            </p:childTnLst>
                          </p:cTn>
                        </p:par>
                      </p:childTnLst>
                    </p:cTn>
                  </p:par>
                  <p:par>
                    <p:cTn id="377" fill="hold">
                      <p:stCondLst>
                        <p:cond delay="indefinite"/>
                      </p:stCondLst>
                      <p:childTnLst>
                        <p:par>
                          <p:cTn id="378" fill="hold">
                            <p:stCondLst>
                              <p:cond delay="0"/>
                            </p:stCondLst>
                            <p:childTnLst>
                              <p:par>
                                <p:cTn id="379" presetID="63" presetClass="path" fill="hold" nodeType="clickEffect">
                                  <p:stCondLst>
                                    <p:cond delay="0"/>
                                  </p:stCondLst>
                                  <p:childTnLst>
                                    <p:animMotion origin="layout" path="M -0.02517 4.81481E-006 L -3.61111E-006 4.81481E-006 E">
                                      <p:cBhvr>
                                        <p:cTn id="380" dur="2000" fill="hold"/>
                                        <p:tgtEl>
                                          <p:spTgt spid="820"/>
                                        </p:tgtEl>
                                        <p:attrNameLst>
                                          <p:attrName>ppt_x</p:attrName>
                                          <p:attrName>ppt_y</p:attrName>
                                        </p:attrNameLst>
                                      </p:cBhvr>
                                    </p:animMotion>
                                  </p:childTnLst>
                                </p:cTn>
                              </p:par>
                              <p:par>
                                <p:cTn id="381" presetID="35" presetClass="path" fill="hold" nodeType="withEffect">
                                  <p:stCondLst>
                                    <p:cond delay="0"/>
                                  </p:stCondLst>
                                  <p:childTnLst>
                                    <p:animMotion origin="layout" path="M 0.02466 4.81481E-006 L -3.61111E-006 4.81481E-006 E">
                                      <p:cBhvr>
                                        <p:cTn id="382" dur="2000" fill="hold"/>
                                        <p:tgtEl>
                                          <p:spTgt spid="819"/>
                                        </p:tgtEl>
                                        <p:attrNameLst>
                                          <p:attrName>ppt_x</p:attrName>
                                          <p:attrName>ppt_y</p:attrName>
                                        </p:attrNameLst>
                                      </p:cBhvr>
                                    </p:animMotion>
                                  </p:childTnLst>
                                </p:cTn>
                              </p:par>
                            </p:childTnLst>
                          </p:cTn>
                        </p:par>
                      </p:childTnLst>
                    </p:cTn>
                  </p:par>
                  <p:par>
                    <p:cTn id="383" fill="hold">
                      <p:stCondLst>
                        <p:cond delay="indefinite"/>
                      </p:stCondLst>
                      <p:childTnLst>
                        <p:par>
                          <p:cTn id="384" fill="hold">
                            <p:stCondLst>
                              <p:cond delay="0"/>
                            </p:stCondLst>
                            <p:childTnLst>
                              <p:par>
                                <p:cTn id="385" presetID="10" presetClass="entr" fill="hold" nodeType="clickEffect">
                                  <p:stCondLst>
                                    <p:cond delay="0"/>
                                  </p:stCondLst>
                                  <p:childTnLst>
                                    <p:set>
                                      <p:cBhvr>
                                        <p:cTn id="386" dur="1" fill="hold">
                                          <p:stCondLst>
                                            <p:cond delay="0"/>
                                          </p:stCondLst>
                                        </p:cTn>
                                        <p:tgtEl>
                                          <p:spTgt spid="828"/>
                                        </p:tgtEl>
                                        <p:attrNameLst>
                                          <p:attrName>style.visibility</p:attrName>
                                        </p:attrNameLst>
                                      </p:cBhvr>
                                      <p:to>
                                        <p:strVal val="visible"/>
                                      </p:to>
                                    </p:set>
                                    <p:animEffect transition="in" filter="fade">
                                      <p:cBhvr additive="repl">
                                        <p:cTn id="387" dur="500"/>
                                        <p:tgtEl>
                                          <p:spTgt spid="828"/>
                                        </p:tgtEl>
                                      </p:cBhvr>
                                    </p:animEffect>
                                  </p:childTnLst>
                                </p:cTn>
                              </p:par>
                              <p:par>
                                <p:cTn id="388" presetID="10" presetClass="exit" fill="hold" nodeType="withEffect">
                                  <p:stCondLst>
                                    <p:cond delay="0"/>
                                  </p:stCondLst>
                                  <p:childTnLst>
                                    <p:animEffect transition="out" filter="fade">
                                      <p:cBhvr additive="repl">
                                        <p:cTn id="389" dur="500"/>
                                        <p:tgtEl>
                                          <p:spTgt spid="821"/>
                                        </p:tgtEl>
                                      </p:cBhvr>
                                    </p:animEffect>
                                    <p:set>
                                      <p:cBhvr>
                                        <p:cTn id="390" dur="1" fill="hold">
                                          <p:stCondLst>
                                            <p:cond delay="499"/>
                                          </p:stCondLst>
                                        </p:cTn>
                                        <p:tgtEl>
                                          <p:spTgt spid="821"/>
                                        </p:tgtEl>
                                        <p:attrNameLst>
                                          <p:attrName>style.visibility</p:attrName>
                                        </p:attrNameLst>
                                      </p:cBhvr>
                                      <p:to>
                                        <p:strVal val="hidden"/>
                                      </p:to>
                                    </p:set>
                                  </p:childTnLst>
                                </p:cTn>
                              </p:par>
                              <p:par>
                                <p:cTn id="391" presetID="10" presetClass="exit" fill="hold" nodeType="withEffect">
                                  <p:stCondLst>
                                    <p:cond delay="0"/>
                                  </p:stCondLst>
                                  <p:childTnLst>
                                    <p:animEffect transition="out" filter="fade">
                                      <p:cBhvr additive="repl">
                                        <p:cTn id="392" dur="500"/>
                                        <p:tgtEl>
                                          <p:spTgt spid="827"/>
                                        </p:tgtEl>
                                      </p:cBhvr>
                                    </p:animEffect>
                                    <p:set>
                                      <p:cBhvr>
                                        <p:cTn id="393" dur="1" fill="hold">
                                          <p:stCondLst>
                                            <p:cond delay="499"/>
                                          </p:stCondLst>
                                        </p:cTn>
                                        <p:tgtEl>
                                          <p:spTgt spid="827"/>
                                        </p:tgtEl>
                                        <p:attrNameLst>
                                          <p:attrName>style.visibility</p:attrName>
                                        </p:attrNameLst>
                                      </p:cBhvr>
                                      <p:to>
                                        <p:strVal val="hidden"/>
                                      </p:to>
                                    </p:set>
                                  </p:childTnLst>
                                </p:cTn>
                              </p:par>
                              <p:par>
                                <p:cTn id="394" presetID="10" presetClass="entr" fill="hold" nodeType="withEffect">
                                  <p:stCondLst>
                                    <p:cond delay="0"/>
                                  </p:stCondLst>
                                  <p:childTnLst>
                                    <p:set>
                                      <p:cBhvr>
                                        <p:cTn id="395" dur="1" fill="hold">
                                          <p:stCondLst>
                                            <p:cond delay="0"/>
                                          </p:stCondLst>
                                        </p:cTn>
                                        <p:tgtEl>
                                          <p:spTgt spid="829"/>
                                        </p:tgtEl>
                                        <p:attrNameLst>
                                          <p:attrName>style.visibility</p:attrName>
                                        </p:attrNameLst>
                                      </p:cBhvr>
                                      <p:to>
                                        <p:strVal val="visible"/>
                                      </p:to>
                                    </p:set>
                                    <p:animEffect transition="in" filter="fade">
                                      <p:cBhvr additive="repl">
                                        <p:cTn id="396" dur="500"/>
                                        <p:tgtEl>
                                          <p:spTgt spid="829"/>
                                        </p:tgtEl>
                                      </p:cBhvr>
                                    </p:animEffect>
                                  </p:childTnLst>
                                </p:cTn>
                              </p:par>
                              <p:par>
                                <p:cTn id="397" presetID="10" presetClass="exit" fill="hold" nodeType="withEffect">
                                  <p:stCondLst>
                                    <p:cond delay="0"/>
                                  </p:stCondLst>
                                  <p:childTnLst>
                                    <p:animEffect transition="out" filter="fade">
                                      <p:cBhvr additive="repl">
                                        <p:cTn id="398" dur="500"/>
                                        <p:tgtEl>
                                          <p:spTgt spid="816"/>
                                        </p:tgtEl>
                                      </p:cBhvr>
                                    </p:animEffect>
                                    <p:set>
                                      <p:cBhvr>
                                        <p:cTn id="399" dur="1" fill="hold">
                                          <p:stCondLst>
                                            <p:cond delay="499"/>
                                          </p:stCondLst>
                                        </p:cTn>
                                        <p:tgtEl>
                                          <p:spTgt spid="816"/>
                                        </p:tgtEl>
                                        <p:attrNameLst>
                                          <p:attrName>style.visibility</p:attrName>
                                        </p:attrNameLst>
                                      </p:cBhvr>
                                      <p:to>
                                        <p:strVal val="hidden"/>
                                      </p:to>
                                    </p:set>
                                  </p:childTnLst>
                                </p:cTn>
                              </p:par>
                            </p:childTnLst>
                          </p:cTn>
                        </p:par>
                      </p:childTnLst>
                    </p:cTn>
                  </p:par>
                  <p:par>
                    <p:cTn id="400" fill="hold">
                      <p:stCondLst>
                        <p:cond delay="indefinite"/>
                      </p:stCondLst>
                      <p:childTnLst>
                        <p:par>
                          <p:cTn id="401" fill="hold">
                            <p:stCondLst>
                              <p:cond delay="0"/>
                            </p:stCondLst>
                            <p:childTnLst>
                              <p:par>
                                <p:cTn id="402" presetID="63" presetClass="path" fill="hold" nodeType="clickEffect">
                                  <p:stCondLst>
                                    <p:cond delay="0"/>
                                  </p:stCondLst>
                                  <p:childTnLst>
                                    <p:animMotion origin="layout" path="M -0.05 -3.33333E-006 L 3.33333E-006 -3.33333E-006 E">
                                      <p:cBhvr>
                                        <p:cTn id="403" dur="2000" fill="hold"/>
                                        <p:tgtEl>
                                          <p:spTgt spid="791"/>
                                        </p:tgtEl>
                                        <p:attrNameLst>
                                          <p:attrName>ppt_x</p:attrName>
                                          <p:attrName>ppt_y</p:attrName>
                                        </p:attrNameLst>
                                      </p:cBhvr>
                                    </p:animMotion>
                                  </p:childTnLst>
                                </p:cTn>
                              </p:par>
                              <p:par>
                                <p:cTn id="404" presetID="35" presetClass="path" fill="hold" nodeType="withEffect">
                                  <p:stCondLst>
                                    <p:cond delay="0"/>
                                  </p:stCondLst>
                                  <p:childTnLst>
                                    <p:animMotion origin="layout" path="M 0.05 -3.33333E-006 L 1.66667E-006 -3.33333E-006 E">
                                      <p:cBhvr>
                                        <p:cTn id="405" dur="2000" fill="hold"/>
                                        <p:tgtEl>
                                          <p:spTgt spid="78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extShape 1"/>
          <p:cNvSpPr txBox="1"/>
          <p:nvPr/>
        </p:nvSpPr>
        <p:spPr>
          <a:xfrm>
            <a:off x="1435680" y="1447920"/>
            <a:ext cx="7497720" cy="5333760"/>
          </a:xfrm>
          <a:prstGeom prst="rect">
            <a:avLst/>
          </a:prstGeom>
          <a:noFill/>
          <a:ln>
            <a:noFill/>
          </a:ln>
        </p:spPr>
        <p:txBody>
          <a:bodyPr lIns="90000" tIns="45000" rIns="90000" bIns="45000">
            <a:normAutofit fontScale="71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Phát sinh tổ hợp</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tập hợp </a:t>
            </a:r>
            <a:r>
              <a:rPr lang="en-US" sz="2800" b="0" strike="noStrike" spc="-1">
                <a:solidFill>
                  <a:srgbClr val="000000"/>
                </a:solidFill>
                <a:latin typeface="Symbol"/>
              </a:rPr>
              <a:t></a:t>
            </a:r>
            <a:r>
              <a:rPr lang="en-US" sz="2800" b="0" strike="noStrike" spc="-1">
                <a:solidFill>
                  <a:srgbClr val="000000"/>
                </a:solidFill>
                <a:latin typeface="Times New Roman"/>
              </a:rPr>
              <a:t> = {1, 2, 3}, ta có 3 tổ hợp chập 2: 12, 13, 23</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Công thức: </a:t>
            </a:r>
            <a:r>
              <a:rPr lang="en-US" sz="2800" b="0" strike="noStrike" spc="-1" baseline="-25000">
                <a:solidFill>
                  <a:srgbClr val="000000"/>
                </a:solidFill>
                <a:latin typeface="Times New Roman"/>
              </a:rPr>
              <a:t>n</a:t>
            </a:r>
            <a:r>
              <a:rPr lang="en-US" sz="2800" b="0" strike="noStrike" spc="-1">
                <a:solidFill>
                  <a:srgbClr val="000000"/>
                </a:solidFill>
                <a:latin typeface="Times New Roman"/>
              </a:rPr>
              <a:t>C</a:t>
            </a:r>
            <a:r>
              <a:rPr lang="en-US" sz="2800" b="0" strike="noStrike" spc="-1" baseline="-25000">
                <a:solidFill>
                  <a:srgbClr val="000000"/>
                </a:solidFill>
                <a:latin typeface="Times New Roman"/>
              </a:rPr>
              <a:t>n</a:t>
            </a:r>
            <a:r>
              <a:rPr lang="en-US" sz="2800" b="0" strike="noStrike" spc="-1">
                <a:solidFill>
                  <a:srgbClr val="000000"/>
                </a:solidFill>
                <a:latin typeface="Times New Roman"/>
              </a:rPr>
              <a:t> = 1 và </a:t>
            </a:r>
            <a:r>
              <a:rPr lang="en-US" sz="2800" b="0" strike="noStrike" spc="-1" baseline="-25000">
                <a:solidFill>
                  <a:srgbClr val="000000"/>
                </a:solidFill>
                <a:latin typeface="Times New Roman"/>
              </a:rPr>
              <a:t>n</a:t>
            </a:r>
            <a:r>
              <a:rPr lang="en-US" sz="2800" b="0" strike="noStrike" spc="-1">
                <a:solidFill>
                  <a:srgbClr val="000000"/>
                </a:solidFill>
                <a:latin typeface="Times New Roman"/>
              </a:rPr>
              <a:t>C</a:t>
            </a:r>
            <a:r>
              <a:rPr lang="en-US" sz="2800" b="0" strike="noStrike" spc="-1" baseline="-25000">
                <a:solidFill>
                  <a:srgbClr val="000000"/>
                </a:solidFill>
                <a:latin typeface="Times New Roman"/>
              </a:rPr>
              <a:t>k</a:t>
            </a:r>
            <a:r>
              <a:rPr lang="en-US" sz="2800" b="0" strike="noStrike" spc="-1">
                <a:solidFill>
                  <a:srgbClr val="000000"/>
                </a:solidFill>
                <a:latin typeface="Times New Roman"/>
              </a:rPr>
              <a:t> = n!/(k! </a:t>
            </a:r>
            <a:r>
              <a:rPr lang="en-US" sz="2800" b="0" strike="noStrike" spc="-1">
                <a:solidFill>
                  <a:srgbClr val="000000"/>
                </a:solidFill>
                <a:latin typeface="Symbol"/>
              </a:rPr>
              <a:t></a:t>
            </a:r>
            <a:r>
              <a:rPr lang="en-US" sz="2800" b="0" strike="noStrike" spc="-1">
                <a:solidFill>
                  <a:srgbClr val="000000"/>
                </a:solidFill>
                <a:latin typeface="Times New Roman"/>
              </a:rPr>
              <a:t> (n - k)!)</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đệ quy (demo slide 27)</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C(</a:t>
            </a:r>
            <a:r>
              <a:rPr lang="en-US" sz="2400" b="0" strike="noStrike" spc="-1">
                <a:solidFill>
                  <a:srgbClr val="0070C0"/>
                </a:solidFill>
                <a:latin typeface="Times New Roman"/>
              </a:rPr>
              <a:t>char</a:t>
            </a:r>
            <a:r>
              <a:rPr lang="en-US" sz="2400" b="0" strike="noStrike" spc="-1">
                <a:solidFill>
                  <a:srgbClr val="000000"/>
                </a:solidFill>
                <a:latin typeface="Times New Roman"/>
              </a:rPr>
              <a:t> *a, </a:t>
            </a:r>
            <a:r>
              <a:rPr lang="en-US" sz="2400" b="0" strike="noStrike" spc="-1">
                <a:solidFill>
                  <a:srgbClr val="0070C0"/>
                </a:solidFill>
                <a:latin typeface="Times New Roman"/>
              </a:rPr>
              <a:t>char</a:t>
            </a:r>
            <a:r>
              <a:rPr lang="en-US" sz="2400" b="0" strike="noStrike" spc="-1">
                <a:solidFill>
                  <a:srgbClr val="000000"/>
                </a:solidFill>
                <a:latin typeface="Times New Roman"/>
              </a:rPr>
              <a:t>* kq, </a:t>
            </a:r>
            <a:r>
              <a:rPr lang="en-US" sz="2400" b="0" strike="noStrike" spc="-1">
                <a:solidFill>
                  <a:srgbClr val="0070C0"/>
                </a:solidFill>
                <a:latin typeface="Times New Roman"/>
              </a:rPr>
              <a:t>int</a:t>
            </a:r>
            <a:r>
              <a:rPr lang="en-US" sz="2400" b="0" strike="noStrike" spc="-1">
                <a:solidFill>
                  <a:srgbClr val="000000"/>
                </a:solidFill>
                <a:latin typeface="Times New Roman"/>
              </a:rPr>
              <a:t> n, </a:t>
            </a:r>
            <a:r>
              <a:rPr lang="en-US" sz="2400" b="0" strike="noStrike" spc="-1">
                <a:solidFill>
                  <a:srgbClr val="0070C0"/>
                </a:solidFill>
                <a:latin typeface="Times New Roman"/>
              </a:rPr>
              <a:t>int</a:t>
            </a:r>
            <a:r>
              <a:rPr lang="en-US" sz="2400" b="0" strike="noStrike" spc="-1">
                <a:solidFill>
                  <a:srgbClr val="000000"/>
                </a:solidFill>
                <a:latin typeface="Times New Roman"/>
              </a:rPr>
              <a:t> k, </a:t>
            </a:r>
            <a:r>
              <a:rPr lang="en-US" sz="2400" b="0" strike="noStrike" spc="-1">
                <a:solidFill>
                  <a:srgbClr val="0070C0"/>
                </a:solidFill>
                <a:latin typeface="Times New Roman"/>
              </a:rPr>
              <a:t>int</a:t>
            </a:r>
            <a:r>
              <a:rPr lang="en-US" sz="2400" b="0" strike="noStrike" spc="-1">
                <a:solidFill>
                  <a:srgbClr val="000000"/>
                </a:solidFill>
                <a:latin typeface="Times New Roman"/>
              </a:rPr>
              <a:t> m = 0, </a:t>
            </a:r>
            <a:r>
              <a:rPr lang="en-US" sz="2400" b="0" strike="noStrike" spc="-1">
                <a:solidFill>
                  <a:srgbClr val="0070C0"/>
                </a:solidFill>
                <a:latin typeface="Times New Roman"/>
              </a:rPr>
              <a:t>int</a:t>
            </a:r>
            <a:r>
              <a:rPr lang="en-US" sz="2400" b="0" strike="noStrike" spc="-1">
                <a:solidFill>
                  <a:srgbClr val="000000"/>
                </a:solidFill>
                <a:latin typeface="Times New Roman"/>
              </a:rPr>
              <a:t> idx = 0){</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long</a:t>
            </a:r>
            <a:r>
              <a:rPr lang="en-US" sz="2000" b="0" strike="noStrike" spc="-1">
                <a:solidFill>
                  <a:srgbClr val="000000"/>
                </a:solidFill>
                <a:latin typeface="Times New Roman"/>
              </a:rPr>
              <a:t> c = 0;</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 (</a:t>
            </a:r>
            <a:r>
              <a:rPr lang="en-US" sz="2000" b="0" strike="noStrike" spc="-1">
                <a:solidFill>
                  <a:srgbClr val="0070C0"/>
                </a:solidFill>
                <a:latin typeface="Times New Roman"/>
              </a:rPr>
              <a:t>int</a:t>
            </a:r>
            <a:r>
              <a:rPr lang="en-US" sz="2000" b="0" strike="noStrike" spc="-1">
                <a:solidFill>
                  <a:srgbClr val="000000"/>
                </a:solidFill>
                <a:latin typeface="Times New Roman"/>
              </a:rPr>
              <a:t> i = m; i &lt; n; i++){</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kq[idx] = a[i];</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(idx &lt; k - 1) </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 += C(a, kq, n, k, i + 1, idx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cout &lt;&lt; kq &lt;&lt; endl; </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c;</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 cout &lt;&lt; C(</a:t>
            </a:r>
            <a:r>
              <a:rPr lang="en-US" sz="2400" b="0" strike="noStrike" spc="-1">
                <a:solidFill>
                  <a:srgbClr val="C00000"/>
                </a:solidFill>
                <a:latin typeface="Times New Roman"/>
              </a:rPr>
              <a:t>“1234”</a:t>
            </a:r>
            <a:r>
              <a:rPr lang="en-US" sz="2400" b="0" strike="noStrike" spc="-1">
                <a:solidFill>
                  <a:srgbClr val="000000"/>
                </a:solidFill>
                <a:latin typeface="Times New Roman"/>
              </a:rPr>
              <a:t>, </a:t>
            </a:r>
            <a:r>
              <a:rPr lang="en-US" sz="2400" b="0" strike="noStrike" spc="-1">
                <a:solidFill>
                  <a:srgbClr val="C00000"/>
                </a:solidFill>
                <a:latin typeface="Times New Roman"/>
              </a:rPr>
              <a:t>“xxx”</a:t>
            </a:r>
            <a:r>
              <a:rPr lang="en-US" sz="2400" b="0" strike="noStrike" spc="-1">
                <a:solidFill>
                  <a:srgbClr val="000000"/>
                </a:solidFill>
                <a:latin typeface="Times New Roman"/>
              </a:rPr>
              <a:t>, 4, 3); }</a:t>
            </a:r>
            <a:endParaRPr lang="en-US" sz="2400" b="0" strike="noStrike" spc="-1">
              <a:solidFill>
                <a:srgbClr val="000000"/>
              </a:solidFill>
              <a:latin typeface="Gill Sans MT"/>
            </a:endParaRPr>
          </a:p>
        </p:txBody>
      </p:sp>
      <p:sp>
        <p:nvSpPr>
          <p:cNvPr id="831"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832"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A777FE5F-C19D-4B11-9A78-036C9162D18B}" type="slidenum">
              <a:rPr lang="en-US" sz="1200" b="0" strike="noStrike" spc="-1">
                <a:solidFill>
                  <a:srgbClr val="B5A989"/>
                </a:solidFill>
                <a:latin typeface="Gill Sans MT"/>
              </a:rPr>
              <a:t>26</a:t>
            </a:fld>
            <a:endParaRPr lang="en-US" sz="12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834" name="TextShape 2"/>
          <p:cNvSpPr txBox="1"/>
          <p:nvPr/>
        </p:nvSpPr>
        <p:spPr>
          <a:xfrm>
            <a:off x="8686800" y="6371640"/>
            <a:ext cx="456840" cy="475920"/>
          </a:xfrm>
          <a:prstGeom prst="rect">
            <a:avLst/>
          </a:prstGeom>
          <a:noFill/>
          <a:ln>
            <a:noFill/>
          </a:ln>
        </p:spPr>
        <p:txBody>
          <a:bodyPr lIns="90000" tIns="45000" rIns="90000" bIns="45000" anchor="b">
            <a:noAutofit/>
          </a:bodyPr>
          <a:lstStyle/>
          <a:p>
            <a:pPr algn="ctr">
              <a:lnSpc>
                <a:spcPct val="100000"/>
              </a:lnSpc>
            </a:pPr>
            <a:fld id="{0557DF0D-2C88-4E2F-AF70-C72CBCCFA9B4}" type="slidenum">
              <a:rPr lang="en-US" sz="1050" b="0" strike="noStrike" spc="-1">
                <a:solidFill>
                  <a:srgbClr val="B5A989"/>
                </a:solidFill>
                <a:latin typeface="Gill Sans MT"/>
              </a:rPr>
              <a:t>27</a:t>
            </a:fld>
            <a:endParaRPr lang="en-US" sz="1050" b="0" strike="noStrike" spc="-1">
              <a:latin typeface="Times New Roman"/>
            </a:endParaRPr>
          </a:p>
        </p:txBody>
      </p:sp>
      <p:sp>
        <p:nvSpPr>
          <p:cNvPr id="835" name="CustomShape 3"/>
          <p:cNvSpPr/>
          <p:nvPr/>
        </p:nvSpPr>
        <p:spPr>
          <a:xfrm>
            <a:off x="3423960" y="1419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x</a:t>
            </a:r>
            <a:endParaRPr lang="en-US" sz="1200" b="0" strike="noStrike" spc="-1">
              <a:latin typeface="Arial"/>
            </a:endParaRPr>
          </a:p>
        </p:txBody>
      </p:sp>
      <p:sp>
        <p:nvSpPr>
          <p:cNvPr id="836" name="CustomShape 4"/>
          <p:cNvSpPr/>
          <p:nvPr/>
        </p:nvSpPr>
        <p:spPr>
          <a:xfrm>
            <a:off x="3652560" y="1419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x</a:t>
            </a:r>
            <a:endParaRPr lang="en-US" sz="1200" b="0" strike="noStrike" spc="-1">
              <a:latin typeface="Arial"/>
            </a:endParaRPr>
          </a:p>
        </p:txBody>
      </p:sp>
      <p:sp>
        <p:nvSpPr>
          <p:cNvPr id="837" name="CustomShape 5"/>
          <p:cNvSpPr/>
          <p:nvPr/>
        </p:nvSpPr>
        <p:spPr>
          <a:xfrm>
            <a:off x="3881160" y="1419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x</a:t>
            </a:r>
            <a:endParaRPr lang="en-US" sz="1200" b="0" strike="noStrike" spc="-1">
              <a:latin typeface="Arial"/>
            </a:endParaRPr>
          </a:p>
        </p:txBody>
      </p:sp>
      <p:sp>
        <p:nvSpPr>
          <p:cNvPr id="838" name="CustomShape 6"/>
          <p:cNvSpPr/>
          <p:nvPr/>
        </p:nvSpPr>
        <p:spPr>
          <a:xfrm>
            <a:off x="3332880" y="1193760"/>
            <a:ext cx="90648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m = 0, idx = 0</a:t>
            </a:r>
            <a:endParaRPr lang="en-US" sz="1000" b="0" strike="noStrike" spc="-1">
              <a:latin typeface="Arial"/>
            </a:endParaRPr>
          </a:p>
        </p:txBody>
      </p:sp>
      <p:sp>
        <p:nvSpPr>
          <p:cNvPr id="839" name="CustomShape 7"/>
          <p:cNvSpPr/>
          <p:nvPr/>
        </p:nvSpPr>
        <p:spPr>
          <a:xfrm>
            <a:off x="3384720" y="166248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0, i = 0</a:t>
            </a:r>
            <a:endParaRPr lang="en-US" sz="1000" b="0" strike="noStrike" spc="-1">
              <a:latin typeface="Arial"/>
            </a:endParaRPr>
          </a:p>
        </p:txBody>
      </p:sp>
      <p:sp>
        <p:nvSpPr>
          <p:cNvPr id="840" name="CustomShape 8"/>
          <p:cNvSpPr/>
          <p:nvPr/>
        </p:nvSpPr>
        <p:spPr>
          <a:xfrm rot="10800000" flipV="1">
            <a:off x="3423960" y="2215440"/>
            <a:ext cx="2817360" cy="65916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841" name="CustomShape 9"/>
          <p:cNvSpPr/>
          <p:nvPr/>
        </p:nvSpPr>
        <p:spPr>
          <a:xfrm rot="16200000" flipV="1">
            <a:off x="7711560" y="975240"/>
            <a:ext cx="392040" cy="108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42" name="CustomShape 10"/>
          <p:cNvSpPr/>
          <p:nvPr/>
        </p:nvSpPr>
        <p:spPr>
          <a:xfrm flipV="1">
            <a:off x="5176800" y="1547640"/>
            <a:ext cx="391680" cy="180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43" name="CustomShape 11"/>
          <p:cNvSpPr/>
          <p:nvPr/>
        </p:nvSpPr>
        <p:spPr>
          <a:xfrm>
            <a:off x="798120" y="6245640"/>
            <a:ext cx="378360" cy="576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44" name="CustomShape 12"/>
          <p:cNvSpPr/>
          <p:nvPr/>
        </p:nvSpPr>
        <p:spPr>
          <a:xfrm rot="16200000" flipV="1">
            <a:off x="1358640" y="2664000"/>
            <a:ext cx="3215880" cy="3141360"/>
          </a:xfrm>
          <a:prstGeom prst="curvedConnector4">
            <a:avLst>
              <a:gd name="adj1" fmla="val 47868"/>
              <a:gd name="adj2" fmla="val 107276"/>
            </a:avLst>
          </a:prstGeom>
          <a:noFill/>
          <a:ln>
            <a:round/>
            <a:tailEnd type="triangle" w="med" len="med"/>
          </a:ln>
        </p:spPr>
        <p:style>
          <a:lnRef idx="1">
            <a:schemeClr val="accent1"/>
          </a:lnRef>
          <a:fillRef idx="0">
            <a:schemeClr val="accent1"/>
          </a:fillRef>
          <a:effectRef idx="0">
            <a:schemeClr val="accent1"/>
          </a:effectRef>
          <a:fontRef idx="minor"/>
        </p:style>
      </p:sp>
      <p:sp>
        <p:nvSpPr>
          <p:cNvPr id="845" name="CustomShape 13"/>
          <p:cNvSpPr/>
          <p:nvPr/>
        </p:nvSpPr>
        <p:spPr>
          <a:xfrm rot="10800000" flipH="1" flipV="1">
            <a:off x="3514320" y="5846400"/>
            <a:ext cx="2118600" cy="3218760"/>
          </a:xfrm>
          <a:prstGeom prst="curvedConnector4">
            <a:avLst>
              <a:gd name="adj1" fmla="val -10787"/>
              <a:gd name="adj2" fmla="val 52130"/>
            </a:avLst>
          </a:prstGeom>
          <a:noFill/>
          <a:ln>
            <a:round/>
            <a:tailEnd type="triangle" w="med" len="med"/>
          </a:ln>
        </p:spPr>
        <p:style>
          <a:lnRef idx="1">
            <a:schemeClr val="accent1"/>
          </a:lnRef>
          <a:fillRef idx="0">
            <a:schemeClr val="accent1"/>
          </a:fillRef>
          <a:effectRef idx="0">
            <a:schemeClr val="accent1"/>
          </a:effectRef>
          <a:fontRef idx="minor"/>
        </p:style>
      </p:sp>
      <p:sp>
        <p:nvSpPr>
          <p:cNvPr id="846" name="CustomShape 14"/>
          <p:cNvSpPr/>
          <p:nvPr/>
        </p:nvSpPr>
        <p:spPr>
          <a:xfrm>
            <a:off x="3426480" y="14220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847" name="CustomShape 15"/>
          <p:cNvSpPr/>
          <p:nvPr/>
        </p:nvSpPr>
        <p:spPr>
          <a:xfrm>
            <a:off x="471960" y="24843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x</a:t>
            </a:r>
            <a:endParaRPr lang="en-US" sz="1400" b="0" strike="noStrike" spc="-1">
              <a:latin typeface="Arial"/>
            </a:endParaRPr>
          </a:p>
        </p:txBody>
      </p:sp>
      <p:sp>
        <p:nvSpPr>
          <p:cNvPr id="848" name="CustomShape 16"/>
          <p:cNvSpPr/>
          <p:nvPr/>
        </p:nvSpPr>
        <p:spPr>
          <a:xfrm>
            <a:off x="700560" y="24843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x</a:t>
            </a:r>
            <a:endParaRPr lang="en-US" sz="1400" b="0" strike="noStrike" spc="-1">
              <a:latin typeface="Arial"/>
            </a:endParaRPr>
          </a:p>
        </p:txBody>
      </p:sp>
      <p:sp>
        <p:nvSpPr>
          <p:cNvPr id="849" name="CustomShape 17"/>
          <p:cNvSpPr/>
          <p:nvPr/>
        </p:nvSpPr>
        <p:spPr>
          <a:xfrm>
            <a:off x="76320" y="221616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1, idx = 1</a:t>
            </a:r>
            <a:endParaRPr lang="en-US" sz="1050" b="0" strike="noStrike" spc="-1">
              <a:latin typeface="Arial"/>
            </a:endParaRPr>
          </a:p>
        </p:txBody>
      </p:sp>
      <p:sp>
        <p:nvSpPr>
          <p:cNvPr id="850" name="CustomShape 18"/>
          <p:cNvSpPr/>
          <p:nvPr/>
        </p:nvSpPr>
        <p:spPr>
          <a:xfrm>
            <a:off x="181080" y="273708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0, i = 1</a:t>
            </a:r>
            <a:endParaRPr lang="en-US" sz="1050" b="0" strike="noStrike" spc="-1">
              <a:latin typeface="Arial"/>
            </a:endParaRPr>
          </a:p>
        </p:txBody>
      </p:sp>
      <p:sp>
        <p:nvSpPr>
          <p:cNvPr id="851" name="CustomShape 19"/>
          <p:cNvSpPr/>
          <p:nvPr/>
        </p:nvSpPr>
        <p:spPr>
          <a:xfrm>
            <a:off x="245880" y="24868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52" name="CustomShape 20"/>
          <p:cNvSpPr/>
          <p:nvPr/>
        </p:nvSpPr>
        <p:spPr>
          <a:xfrm>
            <a:off x="473400" y="24886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853" name="CustomShape 21"/>
          <p:cNvSpPr/>
          <p:nvPr/>
        </p:nvSpPr>
        <p:spPr>
          <a:xfrm>
            <a:off x="33624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854" name="CustomShape 22"/>
          <p:cNvSpPr/>
          <p:nvPr/>
        </p:nvSpPr>
        <p:spPr>
          <a:xfrm>
            <a:off x="56484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x</a:t>
            </a:r>
            <a:endParaRPr lang="en-US" sz="1400" b="0" strike="noStrike" spc="-1">
              <a:latin typeface="Arial"/>
            </a:endParaRPr>
          </a:p>
        </p:txBody>
      </p:sp>
      <p:sp>
        <p:nvSpPr>
          <p:cNvPr id="855" name="CustomShape 23"/>
          <p:cNvSpPr/>
          <p:nvPr/>
        </p:nvSpPr>
        <p:spPr>
          <a:xfrm>
            <a:off x="-56160" y="584424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2, idx = 2</a:t>
            </a:r>
            <a:endParaRPr lang="en-US" sz="1050" b="0" strike="noStrike" spc="-1">
              <a:latin typeface="Arial"/>
            </a:endParaRPr>
          </a:p>
        </p:txBody>
      </p:sp>
      <p:sp>
        <p:nvSpPr>
          <p:cNvPr id="856" name="CustomShape 24"/>
          <p:cNvSpPr/>
          <p:nvPr/>
        </p:nvSpPr>
        <p:spPr>
          <a:xfrm>
            <a:off x="63000" y="636480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2</a:t>
            </a:r>
            <a:endParaRPr lang="en-US" sz="1050" b="0" strike="noStrike" spc="-1">
              <a:latin typeface="Arial"/>
            </a:endParaRPr>
          </a:p>
        </p:txBody>
      </p:sp>
      <p:sp>
        <p:nvSpPr>
          <p:cNvPr id="857" name="CustomShape 25"/>
          <p:cNvSpPr/>
          <p:nvPr/>
        </p:nvSpPr>
        <p:spPr>
          <a:xfrm>
            <a:off x="110160" y="6114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58" name="CustomShape 26"/>
          <p:cNvSpPr/>
          <p:nvPr/>
        </p:nvSpPr>
        <p:spPr>
          <a:xfrm>
            <a:off x="569520" y="6108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859" name="CustomShape 27"/>
          <p:cNvSpPr/>
          <p:nvPr/>
        </p:nvSpPr>
        <p:spPr>
          <a:xfrm rot="10800000" flipH="1" flipV="1">
            <a:off x="414360" y="5844240"/>
            <a:ext cx="167760" cy="3219840"/>
          </a:xfrm>
          <a:prstGeom prst="curvedConnector4">
            <a:avLst>
              <a:gd name="adj1" fmla="val -135884"/>
              <a:gd name="adj2" fmla="val 52130"/>
            </a:avLst>
          </a:prstGeom>
          <a:noFill/>
          <a:ln>
            <a:round/>
            <a:tailEnd type="triangle" w="med" len="med"/>
          </a:ln>
        </p:spPr>
        <p:style>
          <a:lnRef idx="1">
            <a:schemeClr val="accent1"/>
          </a:lnRef>
          <a:fillRef idx="0">
            <a:schemeClr val="accent1"/>
          </a:fillRef>
          <a:effectRef idx="0">
            <a:schemeClr val="accent1"/>
          </a:effectRef>
          <a:fontRef idx="minor"/>
        </p:style>
      </p:sp>
      <p:sp>
        <p:nvSpPr>
          <p:cNvPr id="860" name="CustomShape 28"/>
          <p:cNvSpPr/>
          <p:nvPr/>
        </p:nvSpPr>
        <p:spPr>
          <a:xfrm>
            <a:off x="62280" y="636156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2</a:t>
            </a:r>
            <a:endParaRPr lang="en-US" sz="1050" b="0" strike="noStrike" spc="-1">
              <a:latin typeface="Arial"/>
            </a:endParaRPr>
          </a:p>
        </p:txBody>
      </p:sp>
      <p:sp>
        <p:nvSpPr>
          <p:cNvPr id="861" name="CustomShape 29"/>
          <p:cNvSpPr/>
          <p:nvPr/>
        </p:nvSpPr>
        <p:spPr>
          <a:xfrm>
            <a:off x="140292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862" name="CustomShape 30"/>
          <p:cNvSpPr/>
          <p:nvPr/>
        </p:nvSpPr>
        <p:spPr>
          <a:xfrm>
            <a:off x="163152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863" name="CustomShape 31"/>
          <p:cNvSpPr/>
          <p:nvPr/>
        </p:nvSpPr>
        <p:spPr>
          <a:xfrm>
            <a:off x="1010880" y="584424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2, idx = 2</a:t>
            </a:r>
            <a:endParaRPr lang="en-US" sz="1050" b="0" strike="noStrike" spc="-1">
              <a:latin typeface="Arial"/>
            </a:endParaRPr>
          </a:p>
        </p:txBody>
      </p:sp>
      <p:sp>
        <p:nvSpPr>
          <p:cNvPr id="864" name="CustomShape 32"/>
          <p:cNvSpPr/>
          <p:nvPr/>
        </p:nvSpPr>
        <p:spPr>
          <a:xfrm>
            <a:off x="1176840" y="6114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65" name="CustomShape 33"/>
          <p:cNvSpPr/>
          <p:nvPr/>
        </p:nvSpPr>
        <p:spPr>
          <a:xfrm>
            <a:off x="1632960" y="6108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66" name="CustomShape 34"/>
          <p:cNvSpPr/>
          <p:nvPr/>
        </p:nvSpPr>
        <p:spPr>
          <a:xfrm>
            <a:off x="1109520" y="636156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3</a:t>
            </a:r>
            <a:endParaRPr lang="en-US" sz="1050" b="0" strike="noStrike" spc="-1">
              <a:latin typeface="Arial"/>
            </a:endParaRPr>
          </a:p>
        </p:txBody>
      </p:sp>
      <p:sp>
        <p:nvSpPr>
          <p:cNvPr id="867" name="CustomShape 35"/>
          <p:cNvSpPr/>
          <p:nvPr/>
        </p:nvSpPr>
        <p:spPr>
          <a:xfrm>
            <a:off x="1109160" y="636156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2, i = 3</a:t>
            </a:r>
            <a:endParaRPr lang="en-US" sz="1050" b="0" strike="noStrike" spc="-1">
              <a:latin typeface="Arial"/>
            </a:endParaRPr>
          </a:p>
        </p:txBody>
      </p:sp>
      <p:sp>
        <p:nvSpPr>
          <p:cNvPr id="868" name="CustomShape 36"/>
          <p:cNvSpPr/>
          <p:nvPr/>
        </p:nvSpPr>
        <p:spPr>
          <a:xfrm>
            <a:off x="239724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869" name="CustomShape 37"/>
          <p:cNvSpPr/>
          <p:nvPr/>
        </p:nvSpPr>
        <p:spPr>
          <a:xfrm>
            <a:off x="262584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70" name="CustomShape 38"/>
          <p:cNvSpPr/>
          <p:nvPr/>
        </p:nvSpPr>
        <p:spPr>
          <a:xfrm>
            <a:off x="2004840" y="584424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2, idx = 2</a:t>
            </a:r>
            <a:endParaRPr lang="en-US" sz="1050" b="0" strike="noStrike" spc="-1">
              <a:latin typeface="Arial"/>
            </a:endParaRPr>
          </a:p>
        </p:txBody>
      </p:sp>
      <p:sp>
        <p:nvSpPr>
          <p:cNvPr id="871" name="CustomShape 39"/>
          <p:cNvSpPr/>
          <p:nvPr/>
        </p:nvSpPr>
        <p:spPr>
          <a:xfrm>
            <a:off x="2171160" y="6114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72" name="CustomShape 40"/>
          <p:cNvSpPr/>
          <p:nvPr/>
        </p:nvSpPr>
        <p:spPr>
          <a:xfrm>
            <a:off x="2103480" y="636156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2, i = 4</a:t>
            </a:r>
            <a:endParaRPr lang="en-US" sz="1050" b="0" strike="noStrike" spc="-1">
              <a:latin typeface="Arial"/>
            </a:endParaRPr>
          </a:p>
        </p:txBody>
      </p:sp>
      <p:sp>
        <p:nvSpPr>
          <p:cNvPr id="873" name="CustomShape 41"/>
          <p:cNvSpPr/>
          <p:nvPr/>
        </p:nvSpPr>
        <p:spPr>
          <a:xfrm>
            <a:off x="1861560" y="6245640"/>
            <a:ext cx="309240" cy="576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74" name="CustomShape 42"/>
          <p:cNvSpPr/>
          <p:nvPr/>
        </p:nvSpPr>
        <p:spPr>
          <a:xfrm rot="16200000" flipV="1">
            <a:off x="-248760" y="3119400"/>
            <a:ext cx="3219840" cy="2228760"/>
          </a:xfrm>
          <a:prstGeom prst="curvedConnector4">
            <a:avLst>
              <a:gd name="adj1" fmla="val 47870"/>
              <a:gd name="adj2" fmla="val 110255"/>
            </a:avLst>
          </a:prstGeom>
          <a:noFill/>
          <a:ln>
            <a:round/>
            <a:tailEnd type="triangle" w="med" len="med"/>
          </a:ln>
        </p:spPr>
        <p:style>
          <a:lnRef idx="1">
            <a:schemeClr val="accent1"/>
          </a:lnRef>
          <a:fillRef idx="0">
            <a:schemeClr val="accent1"/>
          </a:fillRef>
          <a:effectRef idx="0">
            <a:schemeClr val="accent1"/>
          </a:effectRef>
          <a:fontRef idx="minor"/>
        </p:style>
      </p:sp>
      <p:sp>
        <p:nvSpPr>
          <p:cNvPr id="875" name="CustomShape 43"/>
          <p:cNvSpPr/>
          <p:nvPr/>
        </p:nvSpPr>
        <p:spPr>
          <a:xfrm>
            <a:off x="180720" y="274248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2, i = 1</a:t>
            </a:r>
            <a:endParaRPr lang="en-US" sz="1050" b="0" strike="noStrike" spc="-1">
              <a:latin typeface="Arial"/>
            </a:endParaRPr>
          </a:p>
        </p:txBody>
      </p:sp>
      <p:sp>
        <p:nvSpPr>
          <p:cNvPr id="876" name="CustomShape 44"/>
          <p:cNvSpPr/>
          <p:nvPr/>
        </p:nvSpPr>
        <p:spPr>
          <a:xfrm>
            <a:off x="1626480" y="248832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877" name="CustomShape 45"/>
          <p:cNvSpPr/>
          <p:nvPr/>
        </p:nvSpPr>
        <p:spPr>
          <a:xfrm>
            <a:off x="1850760" y="248832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78" name="CustomShape 46"/>
          <p:cNvSpPr/>
          <p:nvPr/>
        </p:nvSpPr>
        <p:spPr>
          <a:xfrm>
            <a:off x="1226160" y="222012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1, idx = 1</a:t>
            </a:r>
            <a:endParaRPr lang="en-US" sz="1050" b="0" strike="noStrike" spc="-1">
              <a:latin typeface="Arial"/>
            </a:endParaRPr>
          </a:p>
        </p:txBody>
      </p:sp>
      <p:sp>
        <p:nvSpPr>
          <p:cNvPr id="879" name="CustomShape 47"/>
          <p:cNvSpPr/>
          <p:nvPr/>
        </p:nvSpPr>
        <p:spPr>
          <a:xfrm>
            <a:off x="1335240" y="274104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2, i = 2</a:t>
            </a:r>
            <a:endParaRPr lang="en-US" sz="1050" b="0" strike="noStrike" spc="-1">
              <a:latin typeface="Arial"/>
            </a:endParaRPr>
          </a:p>
        </p:txBody>
      </p:sp>
      <p:sp>
        <p:nvSpPr>
          <p:cNvPr id="880" name="CustomShape 48"/>
          <p:cNvSpPr/>
          <p:nvPr/>
        </p:nvSpPr>
        <p:spPr>
          <a:xfrm>
            <a:off x="1395720" y="2490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81" name="CustomShape 49"/>
          <p:cNvSpPr/>
          <p:nvPr/>
        </p:nvSpPr>
        <p:spPr>
          <a:xfrm>
            <a:off x="1623240" y="24872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882" name="CustomShape 50"/>
          <p:cNvSpPr/>
          <p:nvPr/>
        </p:nvSpPr>
        <p:spPr>
          <a:xfrm>
            <a:off x="929160" y="2621520"/>
            <a:ext cx="466200" cy="576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83" name="CustomShape 51"/>
          <p:cNvSpPr/>
          <p:nvPr/>
        </p:nvSpPr>
        <p:spPr>
          <a:xfrm>
            <a:off x="701640" y="249012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84" name="CustomShape 52"/>
          <p:cNvSpPr/>
          <p:nvPr/>
        </p:nvSpPr>
        <p:spPr>
          <a:xfrm>
            <a:off x="3381120" y="611532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885" name="CustomShape 53"/>
          <p:cNvSpPr/>
          <p:nvPr/>
        </p:nvSpPr>
        <p:spPr>
          <a:xfrm>
            <a:off x="3609720" y="611532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86" name="CustomShape 54"/>
          <p:cNvSpPr/>
          <p:nvPr/>
        </p:nvSpPr>
        <p:spPr>
          <a:xfrm>
            <a:off x="2985120" y="584712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3, idx = 2</a:t>
            </a:r>
            <a:endParaRPr lang="en-US" sz="1050" b="0" strike="noStrike" spc="-1">
              <a:latin typeface="Arial"/>
            </a:endParaRPr>
          </a:p>
        </p:txBody>
      </p:sp>
      <p:sp>
        <p:nvSpPr>
          <p:cNvPr id="887" name="CustomShape 55"/>
          <p:cNvSpPr/>
          <p:nvPr/>
        </p:nvSpPr>
        <p:spPr>
          <a:xfrm>
            <a:off x="3089880" y="636768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0, i = 3</a:t>
            </a:r>
            <a:endParaRPr lang="en-US" sz="1050" b="0" strike="noStrike" spc="-1">
              <a:latin typeface="Arial"/>
            </a:endParaRPr>
          </a:p>
        </p:txBody>
      </p:sp>
      <p:sp>
        <p:nvSpPr>
          <p:cNvPr id="888" name="CustomShape 56"/>
          <p:cNvSpPr/>
          <p:nvPr/>
        </p:nvSpPr>
        <p:spPr>
          <a:xfrm>
            <a:off x="3154680" y="6117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89" name="CustomShape 57"/>
          <p:cNvSpPr/>
          <p:nvPr/>
        </p:nvSpPr>
        <p:spPr>
          <a:xfrm>
            <a:off x="3607200" y="61239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90" name="CustomShape 58"/>
          <p:cNvSpPr/>
          <p:nvPr/>
        </p:nvSpPr>
        <p:spPr>
          <a:xfrm>
            <a:off x="3087360" y="636516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1, i = 3</a:t>
            </a:r>
            <a:endParaRPr lang="en-US" sz="1050" b="0" strike="noStrike" spc="-1">
              <a:latin typeface="Arial"/>
            </a:endParaRPr>
          </a:p>
        </p:txBody>
      </p:sp>
      <p:sp>
        <p:nvSpPr>
          <p:cNvPr id="891" name="CustomShape 59"/>
          <p:cNvSpPr/>
          <p:nvPr/>
        </p:nvSpPr>
        <p:spPr>
          <a:xfrm>
            <a:off x="440352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892" name="CustomShape 60"/>
          <p:cNvSpPr/>
          <p:nvPr/>
        </p:nvSpPr>
        <p:spPr>
          <a:xfrm>
            <a:off x="4632120" y="6112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893" name="CustomShape 61"/>
          <p:cNvSpPr/>
          <p:nvPr/>
        </p:nvSpPr>
        <p:spPr>
          <a:xfrm>
            <a:off x="4007520" y="584424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3, idx = 2</a:t>
            </a:r>
            <a:endParaRPr lang="en-US" sz="1050" b="0" strike="noStrike" spc="-1">
              <a:latin typeface="Arial"/>
            </a:endParaRPr>
          </a:p>
        </p:txBody>
      </p:sp>
      <p:sp>
        <p:nvSpPr>
          <p:cNvPr id="894" name="CustomShape 62"/>
          <p:cNvSpPr/>
          <p:nvPr/>
        </p:nvSpPr>
        <p:spPr>
          <a:xfrm>
            <a:off x="4177440" y="6114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895" name="CustomShape 63"/>
          <p:cNvSpPr/>
          <p:nvPr/>
        </p:nvSpPr>
        <p:spPr>
          <a:xfrm>
            <a:off x="4109760" y="636516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1, i = 4</a:t>
            </a:r>
            <a:endParaRPr lang="en-US" sz="1050" b="0" strike="noStrike" spc="-1">
              <a:latin typeface="Arial"/>
            </a:endParaRPr>
          </a:p>
        </p:txBody>
      </p:sp>
      <p:sp>
        <p:nvSpPr>
          <p:cNvPr id="896" name="CustomShape 64"/>
          <p:cNvSpPr/>
          <p:nvPr/>
        </p:nvSpPr>
        <p:spPr>
          <a:xfrm flipV="1">
            <a:off x="3835800" y="6251040"/>
            <a:ext cx="341280" cy="900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97" name="CustomShape 65"/>
          <p:cNvSpPr/>
          <p:nvPr/>
        </p:nvSpPr>
        <p:spPr>
          <a:xfrm>
            <a:off x="1334160" y="274248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3, i = 2</a:t>
            </a:r>
            <a:endParaRPr lang="en-US" sz="1050" b="0" strike="noStrike" spc="-1">
              <a:latin typeface="Arial"/>
            </a:endParaRPr>
          </a:p>
        </p:txBody>
      </p:sp>
      <p:sp>
        <p:nvSpPr>
          <p:cNvPr id="898" name="CustomShape 66"/>
          <p:cNvSpPr/>
          <p:nvPr/>
        </p:nvSpPr>
        <p:spPr>
          <a:xfrm>
            <a:off x="2696400" y="247572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899" name="CustomShape 67"/>
          <p:cNvSpPr/>
          <p:nvPr/>
        </p:nvSpPr>
        <p:spPr>
          <a:xfrm>
            <a:off x="2910600" y="2472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00" name="CustomShape 68"/>
          <p:cNvSpPr/>
          <p:nvPr/>
        </p:nvSpPr>
        <p:spPr>
          <a:xfrm>
            <a:off x="2286000" y="220752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1, idx = 1</a:t>
            </a:r>
            <a:endParaRPr lang="en-US" sz="1050" b="0" strike="noStrike" spc="-1">
              <a:latin typeface="Arial"/>
            </a:endParaRPr>
          </a:p>
        </p:txBody>
      </p:sp>
      <p:sp>
        <p:nvSpPr>
          <p:cNvPr id="901" name="CustomShape 69"/>
          <p:cNvSpPr/>
          <p:nvPr/>
        </p:nvSpPr>
        <p:spPr>
          <a:xfrm>
            <a:off x="2455920" y="24746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902" name="CustomShape 70"/>
          <p:cNvSpPr/>
          <p:nvPr/>
        </p:nvSpPr>
        <p:spPr>
          <a:xfrm>
            <a:off x="2686320" y="24768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03" name="CustomShape 71"/>
          <p:cNvSpPr/>
          <p:nvPr/>
        </p:nvSpPr>
        <p:spPr>
          <a:xfrm>
            <a:off x="2390040" y="273024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3, i = 3</a:t>
            </a:r>
            <a:endParaRPr lang="en-US" sz="1050" b="0" strike="noStrike" spc="-1">
              <a:latin typeface="Arial"/>
            </a:endParaRPr>
          </a:p>
        </p:txBody>
      </p:sp>
      <p:sp>
        <p:nvSpPr>
          <p:cNvPr id="904" name="CustomShape 72"/>
          <p:cNvSpPr/>
          <p:nvPr/>
        </p:nvSpPr>
        <p:spPr>
          <a:xfrm flipV="1">
            <a:off x="2079360" y="2611800"/>
            <a:ext cx="376200" cy="1296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05" name="CustomShape 73"/>
          <p:cNvSpPr/>
          <p:nvPr/>
        </p:nvSpPr>
        <p:spPr>
          <a:xfrm>
            <a:off x="5344560" y="61142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06" name="CustomShape 74"/>
          <p:cNvSpPr/>
          <p:nvPr/>
        </p:nvSpPr>
        <p:spPr>
          <a:xfrm>
            <a:off x="5573160" y="61142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07" name="CustomShape 75"/>
          <p:cNvSpPr/>
          <p:nvPr/>
        </p:nvSpPr>
        <p:spPr>
          <a:xfrm>
            <a:off x="4948560" y="584640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4, idx = 2</a:t>
            </a:r>
            <a:endParaRPr lang="en-US" sz="1050" b="0" strike="noStrike" spc="-1">
              <a:latin typeface="Arial"/>
            </a:endParaRPr>
          </a:p>
        </p:txBody>
      </p:sp>
      <p:sp>
        <p:nvSpPr>
          <p:cNvPr id="908" name="CustomShape 76"/>
          <p:cNvSpPr/>
          <p:nvPr/>
        </p:nvSpPr>
        <p:spPr>
          <a:xfrm>
            <a:off x="5118120" y="61167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909" name="CustomShape 77"/>
          <p:cNvSpPr/>
          <p:nvPr/>
        </p:nvSpPr>
        <p:spPr>
          <a:xfrm>
            <a:off x="5052600" y="635112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0, i = 4</a:t>
            </a:r>
            <a:endParaRPr lang="en-US" sz="1050" b="0" strike="noStrike" spc="-1">
              <a:latin typeface="Arial"/>
            </a:endParaRPr>
          </a:p>
        </p:txBody>
      </p:sp>
      <p:sp>
        <p:nvSpPr>
          <p:cNvPr id="910" name="CustomShape 78"/>
          <p:cNvSpPr/>
          <p:nvPr/>
        </p:nvSpPr>
        <p:spPr>
          <a:xfrm rot="10800000" flipH="1" flipV="1">
            <a:off x="5477760" y="5845680"/>
            <a:ext cx="3022200" cy="3233880"/>
          </a:xfrm>
          <a:prstGeom prst="curvedConnector4">
            <a:avLst>
              <a:gd name="adj1" fmla="val -7563"/>
              <a:gd name="adj2" fmla="val 52120"/>
            </a:avLst>
          </a:prstGeom>
          <a:noFill/>
          <a:ln>
            <a:round/>
            <a:tailEnd type="triangle" w="med" len="med"/>
          </a:ln>
        </p:spPr>
        <p:style>
          <a:lnRef idx="1">
            <a:schemeClr val="accent1"/>
          </a:lnRef>
          <a:fillRef idx="0">
            <a:schemeClr val="accent1"/>
          </a:fillRef>
          <a:effectRef idx="0">
            <a:schemeClr val="accent1"/>
          </a:effectRef>
          <a:fontRef idx="minor"/>
        </p:style>
      </p:sp>
      <p:sp>
        <p:nvSpPr>
          <p:cNvPr id="911" name="CustomShape 79"/>
          <p:cNvSpPr/>
          <p:nvPr/>
        </p:nvSpPr>
        <p:spPr>
          <a:xfrm rot="16200000" flipV="1">
            <a:off x="2350440" y="2716920"/>
            <a:ext cx="3233880" cy="3022200"/>
          </a:xfrm>
          <a:prstGeom prst="curvedConnector4">
            <a:avLst>
              <a:gd name="adj1" fmla="val 47880"/>
              <a:gd name="adj2" fmla="val 107563"/>
            </a:avLst>
          </a:prstGeom>
          <a:noFill/>
          <a:ln>
            <a:round/>
            <a:tailEnd type="triangle" w="med" len="med"/>
          </a:ln>
        </p:spPr>
        <p:style>
          <a:lnRef idx="1">
            <a:schemeClr val="accent1"/>
          </a:lnRef>
          <a:fillRef idx="0">
            <a:schemeClr val="accent1"/>
          </a:fillRef>
          <a:effectRef idx="0">
            <a:schemeClr val="accent1"/>
          </a:effectRef>
          <a:fontRef idx="minor"/>
        </p:style>
      </p:sp>
      <p:sp>
        <p:nvSpPr>
          <p:cNvPr id="912" name="CustomShape 80"/>
          <p:cNvSpPr/>
          <p:nvPr/>
        </p:nvSpPr>
        <p:spPr>
          <a:xfrm>
            <a:off x="3818160" y="24746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13" name="CustomShape 81"/>
          <p:cNvSpPr/>
          <p:nvPr/>
        </p:nvSpPr>
        <p:spPr>
          <a:xfrm>
            <a:off x="4046760" y="24746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14" name="CustomShape 82"/>
          <p:cNvSpPr/>
          <p:nvPr/>
        </p:nvSpPr>
        <p:spPr>
          <a:xfrm>
            <a:off x="3422160" y="2206440"/>
            <a:ext cx="10594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m = 1, idx = 1</a:t>
            </a:r>
            <a:endParaRPr lang="en-US" sz="1050" b="0" strike="noStrike" spc="-1">
              <a:latin typeface="Arial"/>
            </a:endParaRPr>
          </a:p>
        </p:txBody>
      </p:sp>
      <p:sp>
        <p:nvSpPr>
          <p:cNvPr id="915" name="CustomShape 83"/>
          <p:cNvSpPr/>
          <p:nvPr/>
        </p:nvSpPr>
        <p:spPr>
          <a:xfrm>
            <a:off x="3591720" y="24771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1</a:t>
            </a:r>
            <a:endParaRPr lang="en-US" sz="1400" b="0" strike="noStrike" spc="-1">
              <a:latin typeface="Arial"/>
            </a:endParaRPr>
          </a:p>
        </p:txBody>
      </p:sp>
      <p:sp>
        <p:nvSpPr>
          <p:cNvPr id="916" name="CustomShape 84"/>
          <p:cNvSpPr/>
          <p:nvPr/>
        </p:nvSpPr>
        <p:spPr>
          <a:xfrm>
            <a:off x="3526200" y="2729160"/>
            <a:ext cx="854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Times New Roman"/>
              </a:rPr>
              <a:t>c = 3, i = 4</a:t>
            </a:r>
            <a:endParaRPr lang="en-US" sz="1050" b="0" strike="noStrike" spc="-1">
              <a:latin typeface="Arial"/>
            </a:endParaRPr>
          </a:p>
        </p:txBody>
      </p:sp>
      <p:sp>
        <p:nvSpPr>
          <p:cNvPr id="917" name="CustomShape 85"/>
          <p:cNvSpPr/>
          <p:nvPr/>
        </p:nvSpPr>
        <p:spPr>
          <a:xfrm>
            <a:off x="3139200" y="2609640"/>
            <a:ext cx="452520" cy="432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18" name="CustomShape 86"/>
          <p:cNvSpPr/>
          <p:nvPr/>
        </p:nvSpPr>
        <p:spPr>
          <a:xfrm rot="16200000" flipV="1">
            <a:off x="3366000" y="1619280"/>
            <a:ext cx="646920" cy="525240"/>
          </a:xfrm>
          <a:prstGeom prst="curvedConnector4">
            <a:avLst>
              <a:gd name="adj1" fmla="val 39403"/>
              <a:gd name="adj2" fmla="val 144334"/>
            </a:avLst>
          </a:prstGeom>
          <a:noFill/>
          <a:ln>
            <a:round/>
            <a:tailEnd type="triangle" w="med" len="med"/>
          </a:ln>
        </p:spPr>
        <p:style>
          <a:lnRef idx="1">
            <a:schemeClr val="accent1"/>
          </a:lnRef>
          <a:fillRef idx="0">
            <a:schemeClr val="accent1"/>
          </a:fillRef>
          <a:effectRef idx="0">
            <a:schemeClr val="accent1"/>
          </a:effectRef>
          <a:fontRef idx="minor"/>
        </p:style>
      </p:sp>
      <p:sp>
        <p:nvSpPr>
          <p:cNvPr id="919" name="CustomShape 87"/>
          <p:cNvSpPr/>
          <p:nvPr/>
        </p:nvSpPr>
        <p:spPr>
          <a:xfrm>
            <a:off x="3391200" y="166788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3, i = 0</a:t>
            </a:r>
            <a:endParaRPr lang="en-US" sz="1000" b="0" strike="noStrike" spc="-1">
              <a:latin typeface="Arial"/>
            </a:endParaRPr>
          </a:p>
        </p:txBody>
      </p:sp>
      <p:sp>
        <p:nvSpPr>
          <p:cNvPr id="920" name="CustomShape 88"/>
          <p:cNvSpPr/>
          <p:nvPr/>
        </p:nvSpPr>
        <p:spPr>
          <a:xfrm>
            <a:off x="3661200" y="14169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921" name="CustomShape 89"/>
          <p:cNvSpPr/>
          <p:nvPr/>
        </p:nvSpPr>
        <p:spPr>
          <a:xfrm>
            <a:off x="3889800" y="14169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922" name="CustomShape 90"/>
          <p:cNvSpPr/>
          <p:nvPr/>
        </p:nvSpPr>
        <p:spPr>
          <a:xfrm>
            <a:off x="4491000" y="14133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923" name="CustomShape 91"/>
          <p:cNvSpPr/>
          <p:nvPr/>
        </p:nvSpPr>
        <p:spPr>
          <a:xfrm>
            <a:off x="4719600" y="14133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924" name="CustomShape 92"/>
          <p:cNvSpPr/>
          <p:nvPr/>
        </p:nvSpPr>
        <p:spPr>
          <a:xfrm>
            <a:off x="4948200" y="14133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925" name="CustomShape 93"/>
          <p:cNvSpPr/>
          <p:nvPr/>
        </p:nvSpPr>
        <p:spPr>
          <a:xfrm>
            <a:off x="4399560" y="1187640"/>
            <a:ext cx="90648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m = 0, idx = 0</a:t>
            </a:r>
            <a:endParaRPr lang="en-US" sz="1000" b="0" strike="noStrike" spc="-1">
              <a:latin typeface="Arial"/>
            </a:endParaRPr>
          </a:p>
        </p:txBody>
      </p:sp>
      <p:sp>
        <p:nvSpPr>
          <p:cNvPr id="926" name="CustomShape 94"/>
          <p:cNvSpPr/>
          <p:nvPr/>
        </p:nvSpPr>
        <p:spPr>
          <a:xfrm>
            <a:off x="4462920" y="166140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3, i = 1</a:t>
            </a:r>
            <a:endParaRPr lang="en-US" sz="1000" b="0" strike="noStrike" spc="-1">
              <a:latin typeface="Arial"/>
            </a:endParaRPr>
          </a:p>
        </p:txBody>
      </p:sp>
      <p:sp>
        <p:nvSpPr>
          <p:cNvPr id="927" name="CustomShape 95"/>
          <p:cNvSpPr/>
          <p:nvPr/>
        </p:nvSpPr>
        <p:spPr>
          <a:xfrm>
            <a:off x="4494960" y="1410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928" name="CustomShape 96"/>
          <p:cNvSpPr/>
          <p:nvPr/>
        </p:nvSpPr>
        <p:spPr>
          <a:xfrm flipV="1">
            <a:off x="4118400" y="1549800"/>
            <a:ext cx="371880" cy="324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29" name="CustomShape 97"/>
          <p:cNvSpPr/>
          <p:nvPr/>
        </p:nvSpPr>
        <p:spPr>
          <a:xfrm>
            <a:off x="4205880" y="3616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930" name="CustomShape 98"/>
          <p:cNvSpPr/>
          <p:nvPr/>
        </p:nvSpPr>
        <p:spPr>
          <a:xfrm>
            <a:off x="4434120" y="3606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31" name="CustomShape 99"/>
          <p:cNvSpPr/>
          <p:nvPr/>
        </p:nvSpPr>
        <p:spPr>
          <a:xfrm>
            <a:off x="4663080" y="3616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32" name="CustomShape 100"/>
          <p:cNvSpPr/>
          <p:nvPr/>
        </p:nvSpPr>
        <p:spPr>
          <a:xfrm>
            <a:off x="4042080" y="334836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2, idx = 1</a:t>
            </a:r>
            <a:endParaRPr lang="en-US" sz="1050" b="0" strike="noStrike" spc="-1">
              <a:latin typeface="Arial"/>
            </a:endParaRPr>
          </a:p>
        </p:txBody>
      </p:sp>
      <p:sp>
        <p:nvSpPr>
          <p:cNvPr id="933" name="CustomShape 101"/>
          <p:cNvSpPr/>
          <p:nvPr/>
        </p:nvSpPr>
        <p:spPr>
          <a:xfrm>
            <a:off x="4172400" y="386460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2</a:t>
            </a:r>
            <a:endParaRPr lang="en-US" sz="1050" b="0" strike="noStrike" spc="-1">
              <a:latin typeface="Arial"/>
            </a:endParaRPr>
          </a:p>
        </p:txBody>
      </p:sp>
      <p:sp>
        <p:nvSpPr>
          <p:cNvPr id="934" name="CustomShape 102"/>
          <p:cNvSpPr/>
          <p:nvPr/>
        </p:nvSpPr>
        <p:spPr>
          <a:xfrm>
            <a:off x="4442400" y="36147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35" name="CustomShape 103"/>
          <p:cNvSpPr/>
          <p:nvPr/>
        </p:nvSpPr>
        <p:spPr>
          <a:xfrm rot="10800000" flipH="1" flipV="1">
            <a:off x="4511880" y="3348360"/>
            <a:ext cx="16920" cy="1800000"/>
          </a:xfrm>
          <a:prstGeom prst="curvedConnector4">
            <a:avLst>
              <a:gd name="adj1" fmla="val -1319557"/>
              <a:gd name="adj2" fmla="val 53809"/>
            </a:avLst>
          </a:prstGeom>
          <a:noFill/>
          <a:ln>
            <a:round/>
            <a:tailEnd type="triangle" w="med" len="med"/>
          </a:ln>
        </p:spPr>
        <p:style>
          <a:lnRef idx="1">
            <a:schemeClr val="accent1"/>
          </a:lnRef>
          <a:fillRef idx="0">
            <a:schemeClr val="accent1"/>
          </a:fillRef>
          <a:effectRef idx="0">
            <a:schemeClr val="accent1"/>
          </a:effectRef>
          <a:fontRef idx="minor"/>
        </p:style>
      </p:sp>
      <p:sp>
        <p:nvSpPr>
          <p:cNvPr id="936" name="CustomShape 104"/>
          <p:cNvSpPr/>
          <p:nvPr/>
        </p:nvSpPr>
        <p:spPr>
          <a:xfrm>
            <a:off x="5410440" y="50331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937" name="CustomShape 105"/>
          <p:cNvSpPr/>
          <p:nvPr/>
        </p:nvSpPr>
        <p:spPr>
          <a:xfrm>
            <a:off x="5639040" y="50331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38" name="CustomShape 106"/>
          <p:cNvSpPr/>
          <p:nvPr/>
        </p:nvSpPr>
        <p:spPr>
          <a:xfrm>
            <a:off x="5867640" y="50331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39" name="CustomShape 107"/>
          <p:cNvSpPr/>
          <p:nvPr/>
        </p:nvSpPr>
        <p:spPr>
          <a:xfrm>
            <a:off x="5246640" y="476496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3, idx = 2</a:t>
            </a:r>
            <a:endParaRPr lang="en-US" sz="1050" b="0" strike="noStrike" spc="-1">
              <a:latin typeface="Arial"/>
            </a:endParaRPr>
          </a:p>
        </p:txBody>
      </p:sp>
      <p:sp>
        <p:nvSpPr>
          <p:cNvPr id="940" name="CustomShape 108"/>
          <p:cNvSpPr/>
          <p:nvPr/>
        </p:nvSpPr>
        <p:spPr>
          <a:xfrm>
            <a:off x="5377680" y="529092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3</a:t>
            </a:r>
            <a:endParaRPr lang="en-US" sz="1050" b="0" strike="noStrike" spc="-1">
              <a:latin typeface="Arial"/>
            </a:endParaRPr>
          </a:p>
        </p:txBody>
      </p:sp>
      <p:sp>
        <p:nvSpPr>
          <p:cNvPr id="941" name="CustomShape 109"/>
          <p:cNvSpPr/>
          <p:nvPr/>
        </p:nvSpPr>
        <p:spPr>
          <a:xfrm>
            <a:off x="5862600" y="503136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42" name="CustomShape 110"/>
          <p:cNvSpPr/>
          <p:nvPr/>
        </p:nvSpPr>
        <p:spPr>
          <a:xfrm rot="10800000" flipH="1" flipV="1">
            <a:off x="5716440" y="4764240"/>
            <a:ext cx="1510920" cy="1011240"/>
          </a:xfrm>
          <a:prstGeom prst="curvedConnector4">
            <a:avLst>
              <a:gd name="adj1" fmla="val -15128"/>
              <a:gd name="adj2" fmla="val 56780"/>
            </a:avLst>
          </a:prstGeom>
          <a:noFill/>
          <a:ln>
            <a:round/>
            <a:tailEnd type="triangle" w="med" len="med"/>
          </a:ln>
        </p:spPr>
        <p:style>
          <a:lnRef idx="1">
            <a:schemeClr val="accent1"/>
          </a:lnRef>
          <a:fillRef idx="0">
            <a:schemeClr val="accent1"/>
          </a:fillRef>
          <a:effectRef idx="0">
            <a:schemeClr val="accent1"/>
          </a:effectRef>
          <a:fontRef idx="minor"/>
        </p:style>
      </p:sp>
      <p:sp>
        <p:nvSpPr>
          <p:cNvPr id="943" name="CustomShape 111"/>
          <p:cNvSpPr/>
          <p:nvPr/>
        </p:nvSpPr>
        <p:spPr>
          <a:xfrm>
            <a:off x="5380200" y="529308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3</a:t>
            </a:r>
            <a:endParaRPr lang="en-US" sz="1050" b="0" strike="noStrike" spc="-1">
              <a:latin typeface="Arial"/>
            </a:endParaRPr>
          </a:p>
        </p:txBody>
      </p:sp>
      <p:sp>
        <p:nvSpPr>
          <p:cNvPr id="944" name="CustomShape 112"/>
          <p:cNvSpPr/>
          <p:nvPr/>
        </p:nvSpPr>
        <p:spPr>
          <a:xfrm>
            <a:off x="6440760" y="5037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945" name="CustomShape 113"/>
          <p:cNvSpPr/>
          <p:nvPr/>
        </p:nvSpPr>
        <p:spPr>
          <a:xfrm>
            <a:off x="6669360" y="5037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46" name="CustomShape 114"/>
          <p:cNvSpPr/>
          <p:nvPr/>
        </p:nvSpPr>
        <p:spPr>
          <a:xfrm>
            <a:off x="6897960" y="50378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47" name="CustomShape 115"/>
          <p:cNvSpPr/>
          <p:nvPr/>
        </p:nvSpPr>
        <p:spPr>
          <a:xfrm>
            <a:off x="6277320" y="476964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3, idx = 2</a:t>
            </a:r>
            <a:endParaRPr lang="en-US" sz="1050" b="0" strike="noStrike" spc="-1">
              <a:latin typeface="Arial"/>
            </a:endParaRPr>
          </a:p>
        </p:txBody>
      </p:sp>
      <p:sp>
        <p:nvSpPr>
          <p:cNvPr id="948" name="CustomShape 116"/>
          <p:cNvSpPr/>
          <p:nvPr/>
        </p:nvSpPr>
        <p:spPr>
          <a:xfrm>
            <a:off x="6410520" y="529092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4</a:t>
            </a:r>
            <a:endParaRPr lang="en-US" sz="1050" b="0" strike="noStrike" spc="-1">
              <a:latin typeface="Arial"/>
            </a:endParaRPr>
          </a:p>
        </p:txBody>
      </p:sp>
      <p:sp>
        <p:nvSpPr>
          <p:cNvPr id="949" name="CustomShape 117"/>
          <p:cNvSpPr/>
          <p:nvPr/>
        </p:nvSpPr>
        <p:spPr>
          <a:xfrm>
            <a:off x="6091200" y="5168520"/>
            <a:ext cx="349560" cy="612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50" name="CustomShape 118"/>
          <p:cNvSpPr/>
          <p:nvPr/>
        </p:nvSpPr>
        <p:spPr>
          <a:xfrm rot="16200000" flipV="1">
            <a:off x="4969080" y="2989800"/>
            <a:ext cx="1015560" cy="2541240"/>
          </a:xfrm>
          <a:prstGeom prst="curvedConnector4">
            <a:avLst>
              <a:gd name="adj1" fmla="val 43250"/>
              <a:gd name="adj2" fmla="val 108995"/>
            </a:avLst>
          </a:prstGeom>
          <a:noFill/>
          <a:ln>
            <a:round/>
            <a:tailEnd type="triangle" w="med" len="med"/>
          </a:ln>
        </p:spPr>
        <p:style>
          <a:lnRef idx="1">
            <a:schemeClr val="accent1"/>
          </a:lnRef>
          <a:fillRef idx="0">
            <a:schemeClr val="accent1"/>
          </a:fillRef>
          <a:effectRef idx="0">
            <a:schemeClr val="accent1"/>
          </a:effectRef>
          <a:fontRef idx="minor"/>
        </p:style>
      </p:sp>
      <p:sp>
        <p:nvSpPr>
          <p:cNvPr id="951" name="CustomShape 119"/>
          <p:cNvSpPr/>
          <p:nvPr/>
        </p:nvSpPr>
        <p:spPr>
          <a:xfrm>
            <a:off x="4175640" y="387324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2</a:t>
            </a:r>
            <a:endParaRPr lang="en-US" sz="1050" b="0" strike="noStrike" spc="-1">
              <a:latin typeface="Arial"/>
            </a:endParaRPr>
          </a:p>
        </p:txBody>
      </p:sp>
      <p:sp>
        <p:nvSpPr>
          <p:cNvPr id="952" name="CustomShape 120"/>
          <p:cNvSpPr/>
          <p:nvPr/>
        </p:nvSpPr>
        <p:spPr>
          <a:xfrm>
            <a:off x="5272560" y="3612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953" name="CustomShape 121"/>
          <p:cNvSpPr/>
          <p:nvPr/>
        </p:nvSpPr>
        <p:spPr>
          <a:xfrm>
            <a:off x="5501160" y="3612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54" name="CustomShape 122"/>
          <p:cNvSpPr/>
          <p:nvPr/>
        </p:nvSpPr>
        <p:spPr>
          <a:xfrm>
            <a:off x="5729760" y="3612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55" name="CustomShape 123"/>
          <p:cNvSpPr/>
          <p:nvPr/>
        </p:nvSpPr>
        <p:spPr>
          <a:xfrm>
            <a:off x="5109120" y="334440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2, idx = 1</a:t>
            </a:r>
            <a:endParaRPr lang="en-US" sz="1050" b="0" strike="noStrike" spc="-1">
              <a:latin typeface="Arial"/>
            </a:endParaRPr>
          </a:p>
        </p:txBody>
      </p:sp>
      <p:sp>
        <p:nvSpPr>
          <p:cNvPr id="956" name="CustomShape 124"/>
          <p:cNvSpPr/>
          <p:nvPr/>
        </p:nvSpPr>
        <p:spPr>
          <a:xfrm>
            <a:off x="5509440" y="36118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57" name="CustomShape 125"/>
          <p:cNvSpPr/>
          <p:nvPr/>
        </p:nvSpPr>
        <p:spPr>
          <a:xfrm>
            <a:off x="5242320" y="385812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3</a:t>
            </a:r>
            <a:endParaRPr lang="en-US" sz="1050" b="0" strike="noStrike" spc="-1">
              <a:latin typeface="Arial"/>
            </a:endParaRPr>
          </a:p>
        </p:txBody>
      </p:sp>
      <p:sp>
        <p:nvSpPr>
          <p:cNvPr id="958" name="CustomShape 126"/>
          <p:cNvSpPr/>
          <p:nvPr/>
        </p:nvSpPr>
        <p:spPr>
          <a:xfrm flipV="1">
            <a:off x="4891680" y="3749760"/>
            <a:ext cx="380520" cy="360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59" name="CustomShape 127"/>
          <p:cNvSpPr/>
          <p:nvPr/>
        </p:nvSpPr>
        <p:spPr>
          <a:xfrm>
            <a:off x="7429320" y="50356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960" name="CustomShape 128"/>
          <p:cNvSpPr/>
          <p:nvPr/>
        </p:nvSpPr>
        <p:spPr>
          <a:xfrm>
            <a:off x="7657920" y="50356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61" name="CustomShape 129"/>
          <p:cNvSpPr/>
          <p:nvPr/>
        </p:nvSpPr>
        <p:spPr>
          <a:xfrm>
            <a:off x="7886520" y="50356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62" name="CustomShape 130"/>
          <p:cNvSpPr/>
          <p:nvPr/>
        </p:nvSpPr>
        <p:spPr>
          <a:xfrm>
            <a:off x="7265520" y="476748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4, idx = 2</a:t>
            </a:r>
            <a:endParaRPr lang="en-US" sz="1050" b="0" strike="noStrike" spc="-1">
              <a:latin typeface="Arial"/>
            </a:endParaRPr>
          </a:p>
        </p:txBody>
      </p:sp>
      <p:sp>
        <p:nvSpPr>
          <p:cNvPr id="963" name="CustomShape 131"/>
          <p:cNvSpPr/>
          <p:nvPr/>
        </p:nvSpPr>
        <p:spPr>
          <a:xfrm>
            <a:off x="7399080" y="528840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4</a:t>
            </a:r>
            <a:endParaRPr lang="en-US" sz="1050" b="0" strike="noStrike" spc="-1">
              <a:latin typeface="Arial"/>
            </a:endParaRPr>
          </a:p>
        </p:txBody>
      </p:sp>
      <p:sp>
        <p:nvSpPr>
          <p:cNvPr id="964" name="CustomShape 132"/>
          <p:cNvSpPr/>
          <p:nvPr/>
        </p:nvSpPr>
        <p:spPr>
          <a:xfrm rot="10800000" flipH="1" flipV="1">
            <a:off x="7735320" y="4767480"/>
            <a:ext cx="2462760" cy="1017360"/>
          </a:xfrm>
          <a:prstGeom prst="curvedConnector4">
            <a:avLst>
              <a:gd name="adj1" fmla="val -9281"/>
              <a:gd name="adj2" fmla="val 56737"/>
            </a:avLst>
          </a:prstGeom>
          <a:noFill/>
          <a:ln>
            <a:round/>
            <a:tailEnd type="triangle" w="med" len="med"/>
          </a:ln>
        </p:spPr>
        <p:style>
          <a:lnRef idx="1">
            <a:schemeClr val="accent1"/>
          </a:lnRef>
          <a:fillRef idx="0">
            <a:schemeClr val="accent1"/>
          </a:fillRef>
          <a:effectRef idx="0">
            <a:schemeClr val="accent1"/>
          </a:effectRef>
          <a:fontRef idx="minor"/>
        </p:style>
      </p:sp>
      <p:sp>
        <p:nvSpPr>
          <p:cNvPr id="965" name="CustomShape 133"/>
          <p:cNvSpPr/>
          <p:nvPr/>
        </p:nvSpPr>
        <p:spPr>
          <a:xfrm rot="16200000" flipV="1">
            <a:off x="5995800" y="3026880"/>
            <a:ext cx="1017360" cy="2462760"/>
          </a:xfrm>
          <a:prstGeom prst="curvedConnector4">
            <a:avLst>
              <a:gd name="adj1" fmla="val 43263"/>
              <a:gd name="adj2" fmla="val 109281"/>
            </a:avLst>
          </a:prstGeom>
          <a:noFill/>
          <a:ln>
            <a:round/>
            <a:tailEnd type="triangle" w="med" len="med"/>
          </a:ln>
        </p:spPr>
        <p:style>
          <a:lnRef idx="1">
            <a:schemeClr val="accent1"/>
          </a:lnRef>
          <a:fillRef idx="0">
            <a:schemeClr val="accent1"/>
          </a:fillRef>
          <a:effectRef idx="0">
            <a:schemeClr val="accent1"/>
          </a:effectRef>
          <a:fontRef idx="minor"/>
        </p:style>
      </p:sp>
      <p:sp>
        <p:nvSpPr>
          <p:cNvPr id="966" name="CustomShape 134"/>
          <p:cNvSpPr/>
          <p:nvPr/>
        </p:nvSpPr>
        <p:spPr>
          <a:xfrm>
            <a:off x="6289920" y="3612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967" name="CustomShape 135"/>
          <p:cNvSpPr/>
          <p:nvPr/>
        </p:nvSpPr>
        <p:spPr>
          <a:xfrm>
            <a:off x="6518520" y="3612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68" name="CustomShape 136"/>
          <p:cNvSpPr/>
          <p:nvPr/>
        </p:nvSpPr>
        <p:spPr>
          <a:xfrm>
            <a:off x="6747120" y="3612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69" name="CustomShape 137"/>
          <p:cNvSpPr/>
          <p:nvPr/>
        </p:nvSpPr>
        <p:spPr>
          <a:xfrm>
            <a:off x="6126480" y="334440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2, idx = 1</a:t>
            </a:r>
            <a:endParaRPr lang="en-US" sz="1050" b="0" strike="noStrike" spc="-1">
              <a:latin typeface="Arial"/>
            </a:endParaRPr>
          </a:p>
        </p:txBody>
      </p:sp>
      <p:sp>
        <p:nvSpPr>
          <p:cNvPr id="970" name="CustomShape 138"/>
          <p:cNvSpPr/>
          <p:nvPr/>
        </p:nvSpPr>
        <p:spPr>
          <a:xfrm>
            <a:off x="6259680" y="385812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1, i = 4</a:t>
            </a:r>
            <a:endParaRPr lang="en-US" sz="1050" b="0" strike="noStrike" spc="-1">
              <a:latin typeface="Arial"/>
            </a:endParaRPr>
          </a:p>
        </p:txBody>
      </p:sp>
      <p:sp>
        <p:nvSpPr>
          <p:cNvPr id="971" name="CustomShape 139"/>
          <p:cNvSpPr/>
          <p:nvPr/>
        </p:nvSpPr>
        <p:spPr>
          <a:xfrm>
            <a:off x="5958360" y="3749760"/>
            <a:ext cx="331200" cy="1224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72" name="CustomShape 140"/>
          <p:cNvSpPr/>
          <p:nvPr/>
        </p:nvSpPr>
        <p:spPr>
          <a:xfrm rot="16200000" flipV="1">
            <a:off x="4647960" y="1395720"/>
            <a:ext cx="1796400" cy="2100960"/>
          </a:xfrm>
          <a:prstGeom prst="curvedConnector4">
            <a:avLst>
              <a:gd name="adj1" fmla="val 46183"/>
              <a:gd name="adj2" fmla="val 110878"/>
            </a:avLst>
          </a:prstGeom>
          <a:noFill/>
          <a:ln>
            <a:round/>
            <a:tailEnd type="triangle" w="med" len="med"/>
          </a:ln>
        </p:spPr>
        <p:style>
          <a:lnRef idx="1">
            <a:schemeClr val="accent1"/>
          </a:lnRef>
          <a:fillRef idx="0">
            <a:schemeClr val="accent1"/>
          </a:fillRef>
          <a:effectRef idx="0">
            <a:schemeClr val="accent1"/>
          </a:effectRef>
          <a:fontRef idx="minor"/>
        </p:style>
      </p:sp>
      <p:sp>
        <p:nvSpPr>
          <p:cNvPr id="973" name="CustomShape 141"/>
          <p:cNvSpPr/>
          <p:nvPr/>
        </p:nvSpPr>
        <p:spPr>
          <a:xfrm>
            <a:off x="4462560" y="165996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4, i = 1</a:t>
            </a:r>
            <a:endParaRPr lang="en-US" sz="1000" b="0" strike="noStrike" spc="-1">
              <a:latin typeface="Arial"/>
            </a:endParaRPr>
          </a:p>
        </p:txBody>
      </p:sp>
      <p:sp>
        <p:nvSpPr>
          <p:cNvPr id="974" name="CustomShape 142"/>
          <p:cNvSpPr/>
          <p:nvPr/>
        </p:nvSpPr>
        <p:spPr>
          <a:xfrm>
            <a:off x="5564520" y="1411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975" name="CustomShape 143"/>
          <p:cNvSpPr/>
          <p:nvPr/>
        </p:nvSpPr>
        <p:spPr>
          <a:xfrm>
            <a:off x="5793120" y="1411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976" name="CustomShape 144"/>
          <p:cNvSpPr/>
          <p:nvPr/>
        </p:nvSpPr>
        <p:spPr>
          <a:xfrm>
            <a:off x="6021720" y="1411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977" name="CustomShape 145"/>
          <p:cNvSpPr/>
          <p:nvPr/>
        </p:nvSpPr>
        <p:spPr>
          <a:xfrm>
            <a:off x="5473440" y="1185120"/>
            <a:ext cx="90648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m = 0, idx = 0</a:t>
            </a:r>
            <a:endParaRPr lang="en-US" sz="1000" b="0" strike="noStrike" spc="-1">
              <a:latin typeface="Arial"/>
            </a:endParaRPr>
          </a:p>
        </p:txBody>
      </p:sp>
      <p:sp>
        <p:nvSpPr>
          <p:cNvPr id="978" name="CustomShape 146"/>
          <p:cNvSpPr/>
          <p:nvPr/>
        </p:nvSpPr>
        <p:spPr>
          <a:xfrm>
            <a:off x="5568840" y="1411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979" name="CustomShape 147"/>
          <p:cNvSpPr/>
          <p:nvPr/>
        </p:nvSpPr>
        <p:spPr>
          <a:xfrm>
            <a:off x="5519520" y="166788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4, i = 2</a:t>
            </a:r>
            <a:endParaRPr lang="en-US" sz="1000" b="0" strike="noStrike" spc="-1">
              <a:latin typeface="Arial"/>
            </a:endParaRPr>
          </a:p>
        </p:txBody>
      </p:sp>
      <p:sp>
        <p:nvSpPr>
          <p:cNvPr id="980" name="CustomShape 148"/>
          <p:cNvSpPr/>
          <p:nvPr/>
        </p:nvSpPr>
        <p:spPr>
          <a:xfrm>
            <a:off x="7337160" y="35960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81" name="CustomShape 149"/>
          <p:cNvSpPr/>
          <p:nvPr/>
        </p:nvSpPr>
        <p:spPr>
          <a:xfrm>
            <a:off x="7565760" y="35960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82" name="CustomShape 150"/>
          <p:cNvSpPr/>
          <p:nvPr/>
        </p:nvSpPr>
        <p:spPr>
          <a:xfrm>
            <a:off x="7794360" y="35960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83" name="CustomShape 151"/>
          <p:cNvSpPr/>
          <p:nvPr/>
        </p:nvSpPr>
        <p:spPr>
          <a:xfrm>
            <a:off x="7173360" y="332784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3, idx = 1</a:t>
            </a:r>
            <a:endParaRPr lang="en-US" sz="1050" b="0" strike="noStrike" spc="-1">
              <a:latin typeface="Arial"/>
            </a:endParaRPr>
          </a:p>
        </p:txBody>
      </p:sp>
      <p:sp>
        <p:nvSpPr>
          <p:cNvPr id="984" name="CustomShape 152"/>
          <p:cNvSpPr/>
          <p:nvPr/>
        </p:nvSpPr>
        <p:spPr>
          <a:xfrm>
            <a:off x="7563600" y="35928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85" name="CustomShape 153"/>
          <p:cNvSpPr/>
          <p:nvPr/>
        </p:nvSpPr>
        <p:spPr>
          <a:xfrm>
            <a:off x="7286760" y="386244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3</a:t>
            </a:r>
            <a:endParaRPr lang="en-US" sz="1050" b="0" strike="noStrike" spc="-1">
              <a:latin typeface="Arial"/>
            </a:endParaRPr>
          </a:p>
        </p:txBody>
      </p:sp>
      <p:sp>
        <p:nvSpPr>
          <p:cNvPr id="986" name="CustomShape 154"/>
          <p:cNvSpPr/>
          <p:nvPr/>
        </p:nvSpPr>
        <p:spPr>
          <a:xfrm rot="10800000" flipH="1" flipV="1">
            <a:off x="7643520" y="3327840"/>
            <a:ext cx="2074320" cy="1779120"/>
          </a:xfrm>
          <a:prstGeom prst="curvedConnector4">
            <a:avLst>
              <a:gd name="adj1" fmla="val -11018"/>
              <a:gd name="adj2" fmla="val 53854"/>
            </a:avLst>
          </a:prstGeom>
          <a:noFill/>
          <a:ln>
            <a:round/>
            <a:tailEnd type="triangle" w="med" len="med"/>
          </a:ln>
        </p:spPr>
        <p:style>
          <a:lnRef idx="1">
            <a:schemeClr val="accent1"/>
          </a:lnRef>
          <a:fillRef idx="0">
            <a:schemeClr val="accent1"/>
          </a:fillRef>
          <a:effectRef idx="0">
            <a:schemeClr val="accent1"/>
          </a:effectRef>
          <a:fontRef idx="minor"/>
        </p:style>
      </p:sp>
      <p:sp>
        <p:nvSpPr>
          <p:cNvPr id="987" name="CustomShape 155"/>
          <p:cNvSpPr/>
          <p:nvPr/>
        </p:nvSpPr>
        <p:spPr>
          <a:xfrm>
            <a:off x="8429760" y="50342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88" name="CustomShape 156"/>
          <p:cNvSpPr/>
          <p:nvPr/>
        </p:nvSpPr>
        <p:spPr>
          <a:xfrm>
            <a:off x="8658360" y="50342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89" name="CustomShape 157"/>
          <p:cNvSpPr/>
          <p:nvPr/>
        </p:nvSpPr>
        <p:spPr>
          <a:xfrm>
            <a:off x="8886960" y="50342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90" name="CustomShape 158"/>
          <p:cNvSpPr/>
          <p:nvPr/>
        </p:nvSpPr>
        <p:spPr>
          <a:xfrm>
            <a:off x="8266320" y="476640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4, idx = 2</a:t>
            </a:r>
            <a:endParaRPr lang="en-US" sz="1050" b="0" strike="noStrike" spc="-1">
              <a:latin typeface="Arial"/>
            </a:endParaRPr>
          </a:p>
        </p:txBody>
      </p:sp>
      <p:sp>
        <p:nvSpPr>
          <p:cNvPr id="991" name="CustomShape 159"/>
          <p:cNvSpPr/>
          <p:nvPr/>
        </p:nvSpPr>
        <p:spPr>
          <a:xfrm>
            <a:off x="8379720" y="530100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4</a:t>
            </a:r>
            <a:endParaRPr lang="en-US" sz="1050" b="0" strike="noStrike" spc="-1">
              <a:latin typeface="Arial"/>
            </a:endParaRPr>
          </a:p>
        </p:txBody>
      </p:sp>
      <p:sp>
        <p:nvSpPr>
          <p:cNvPr id="992" name="CustomShape 160"/>
          <p:cNvSpPr/>
          <p:nvPr/>
        </p:nvSpPr>
        <p:spPr>
          <a:xfrm rot="16200000" flipV="1">
            <a:off x="7520400" y="3549240"/>
            <a:ext cx="1032840" cy="1398960"/>
          </a:xfrm>
          <a:prstGeom prst="curvedConnector4">
            <a:avLst>
              <a:gd name="adj1" fmla="val 43362"/>
              <a:gd name="adj2" fmla="val 116336"/>
            </a:avLst>
          </a:prstGeom>
          <a:noFill/>
          <a:ln>
            <a:round/>
            <a:tailEnd type="triangle" w="med" len="med"/>
          </a:ln>
        </p:spPr>
        <p:style>
          <a:lnRef idx="1">
            <a:schemeClr val="accent1"/>
          </a:lnRef>
          <a:fillRef idx="0">
            <a:schemeClr val="accent1"/>
          </a:fillRef>
          <a:effectRef idx="0">
            <a:schemeClr val="accent1"/>
          </a:effectRef>
          <a:fontRef idx="minor"/>
        </p:style>
      </p:sp>
      <p:sp>
        <p:nvSpPr>
          <p:cNvPr id="993" name="CustomShape 161"/>
          <p:cNvSpPr/>
          <p:nvPr/>
        </p:nvSpPr>
        <p:spPr>
          <a:xfrm rot="10800000" flipH="1" flipV="1">
            <a:off x="8736480" y="4765680"/>
            <a:ext cx="1398960" cy="1032840"/>
          </a:xfrm>
          <a:prstGeom prst="curvedConnector4">
            <a:avLst>
              <a:gd name="adj1" fmla="val -16336"/>
              <a:gd name="adj2" fmla="val 56638"/>
            </a:avLst>
          </a:prstGeom>
          <a:noFill/>
          <a:ln>
            <a:round/>
            <a:tailEnd type="triangle" w="med" len="med"/>
          </a:ln>
        </p:spPr>
        <p:style>
          <a:lnRef idx="1">
            <a:schemeClr val="accent1"/>
          </a:lnRef>
          <a:fillRef idx="0">
            <a:schemeClr val="accent1"/>
          </a:fillRef>
          <a:effectRef idx="0">
            <a:schemeClr val="accent1"/>
          </a:effectRef>
          <a:fontRef idx="minor"/>
        </p:style>
      </p:sp>
      <p:sp>
        <p:nvSpPr>
          <p:cNvPr id="994" name="CustomShape 162"/>
          <p:cNvSpPr/>
          <p:nvPr/>
        </p:nvSpPr>
        <p:spPr>
          <a:xfrm>
            <a:off x="8440200" y="3589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995" name="CustomShape 163"/>
          <p:cNvSpPr/>
          <p:nvPr/>
        </p:nvSpPr>
        <p:spPr>
          <a:xfrm>
            <a:off x="8668800" y="3589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96" name="CustomShape 164"/>
          <p:cNvSpPr/>
          <p:nvPr/>
        </p:nvSpPr>
        <p:spPr>
          <a:xfrm>
            <a:off x="8897400" y="35892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997" name="CustomShape 165"/>
          <p:cNvSpPr/>
          <p:nvPr/>
        </p:nvSpPr>
        <p:spPr>
          <a:xfrm>
            <a:off x="8276400" y="3321360"/>
            <a:ext cx="9399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m = 3, idx = 1</a:t>
            </a:r>
            <a:endParaRPr lang="en-US" sz="1050" b="0" strike="noStrike" spc="-1">
              <a:latin typeface="Arial"/>
            </a:endParaRPr>
          </a:p>
        </p:txBody>
      </p:sp>
      <p:sp>
        <p:nvSpPr>
          <p:cNvPr id="998" name="CustomShape 166"/>
          <p:cNvSpPr/>
          <p:nvPr/>
        </p:nvSpPr>
        <p:spPr>
          <a:xfrm>
            <a:off x="8390160" y="3855960"/>
            <a:ext cx="761760" cy="25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50" b="0" strike="noStrike" spc="-1">
                <a:solidFill>
                  <a:srgbClr val="000000"/>
                </a:solidFill>
                <a:latin typeface="Times New Roman"/>
              </a:rPr>
              <a:t>c = 0, i = 4</a:t>
            </a:r>
            <a:endParaRPr lang="en-US" sz="1050" b="0" strike="noStrike" spc="-1">
              <a:latin typeface="Arial"/>
            </a:endParaRPr>
          </a:p>
        </p:txBody>
      </p:sp>
      <p:sp>
        <p:nvSpPr>
          <p:cNvPr id="999" name="CustomShape 167"/>
          <p:cNvSpPr/>
          <p:nvPr/>
        </p:nvSpPr>
        <p:spPr>
          <a:xfrm flipV="1">
            <a:off x="8022960" y="3725640"/>
            <a:ext cx="417240" cy="612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000" name="CustomShape 168"/>
          <p:cNvSpPr/>
          <p:nvPr/>
        </p:nvSpPr>
        <p:spPr>
          <a:xfrm rot="16200000" flipV="1">
            <a:off x="6271920" y="844920"/>
            <a:ext cx="1772280" cy="3177720"/>
          </a:xfrm>
          <a:prstGeom prst="curvedConnector4">
            <a:avLst>
              <a:gd name="adj1" fmla="val 46131"/>
              <a:gd name="adj2" fmla="val 107193"/>
            </a:avLst>
          </a:prstGeom>
          <a:noFill/>
          <a:ln>
            <a:round/>
            <a:tailEnd type="triangle" w="med" len="med"/>
          </a:ln>
        </p:spPr>
        <p:style>
          <a:lnRef idx="1">
            <a:schemeClr val="accent1"/>
          </a:lnRef>
          <a:fillRef idx="0">
            <a:schemeClr val="accent1"/>
          </a:fillRef>
          <a:effectRef idx="0">
            <a:schemeClr val="accent1"/>
          </a:effectRef>
          <a:fontRef idx="minor"/>
        </p:style>
      </p:sp>
      <p:sp>
        <p:nvSpPr>
          <p:cNvPr id="1001" name="CustomShape 169"/>
          <p:cNvSpPr/>
          <p:nvPr/>
        </p:nvSpPr>
        <p:spPr>
          <a:xfrm>
            <a:off x="6555240" y="1405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002" name="CustomShape 170"/>
          <p:cNvSpPr/>
          <p:nvPr/>
        </p:nvSpPr>
        <p:spPr>
          <a:xfrm>
            <a:off x="6783840" y="1405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03" name="CustomShape 171"/>
          <p:cNvSpPr/>
          <p:nvPr/>
        </p:nvSpPr>
        <p:spPr>
          <a:xfrm>
            <a:off x="7012440" y="140544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04" name="CustomShape 172"/>
          <p:cNvSpPr/>
          <p:nvPr/>
        </p:nvSpPr>
        <p:spPr>
          <a:xfrm>
            <a:off x="6463800" y="1179360"/>
            <a:ext cx="90648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m = 0, idx = 0</a:t>
            </a:r>
            <a:endParaRPr lang="en-US" sz="1000" b="0" strike="noStrike" spc="-1">
              <a:latin typeface="Arial"/>
            </a:endParaRPr>
          </a:p>
        </p:txBody>
      </p:sp>
      <p:sp>
        <p:nvSpPr>
          <p:cNvPr id="1005" name="CustomShape 173"/>
          <p:cNvSpPr/>
          <p:nvPr/>
        </p:nvSpPr>
        <p:spPr>
          <a:xfrm>
            <a:off x="6559560" y="14014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06" name="CustomShape 174"/>
          <p:cNvSpPr/>
          <p:nvPr/>
        </p:nvSpPr>
        <p:spPr>
          <a:xfrm>
            <a:off x="6509880" y="166176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4, i = 3</a:t>
            </a:r>
            <a:endParaRPr lang="en-US" sz="1000" b="0" strike="noStrike" spc="-1">
              <a:latin typeface="Arial"/>
            </a:endParaRPr>
          </a:p>
        </p:txBody>
      </p:sp>
      <p:sp>
        <p:nvSpPr>
          <p:cNvPr id="1007" name="CustomShape 175"/>
          <p:cNvSpPr/>
          <p:nvPr/>
        </p:nvSpPr>
        <p:spPr>
          <a:xfrm flipV="1">
            <a:off x="6250320" y="1538640"/>
            <a:ext cx="308880" cy="936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008" name="CustomShape 176"/>
          <p:cNvSpPr/>
          <p:nvPr/>
        </p:nvSpPr>
        <p:spPr>
          <a:xfrm>
            <a:off x="8413920" y="24688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09" name="CustomShape 177"/>
          <p:cNvSpPr/>
          <p:nvPr/>
        </p:nvSpPr>
        <p:spPr>
          <a:xfrm>
            <a:off x="8642520" y="24688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10" name="CustomShape 178"/>
          <p:cNvSpPr/>
          <p:nvPr/>
        </p:nvSpPr>
        <p:spPr>
          <a:xfrm>
            <a:off x="8871120" y="246888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11" name="CustomShape 179"/>
          <p:cNvSpPr/>
          <p:nvPr/>
        </p:nvSpPr>
        <p:spPr>
          <a:xfrm>
            <a:off x="8322480" y="2243160"/>
            <a:ext cx="90648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m = 4, idx = 1</a:t>
            </a:r>
            <a:endParaRPr lang="en-US" sz="1000" b="0" strike="noStrike" spc="-1">
              <a:latin typeface="Arial"/>
            </a:endParaRPr>
          </a:p>
        </p:txBody>
      </p:sp>
      <p:sp>
        <p:nvSpPr>
          <p:cNvPr id="1012" name="CustomShape 180"/>
          <p:cNvSpPr/>
          <p:nvPr/>
        </p:nvSpPr>
        <p:spPr>
          <a:xfrm>
            <a:off x="8368560" y="272556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0, i = 4</a:t>
            </a:r>
            <a:endParaRPr lang="en-US" sz="1000" b="0" strike="noStrike" spc="-1">
              <a:latin typeface="Arial"/>
            </a:endParaRPr>
          </a:p>
        </p:txBody>
      </p:sp>
      <p:sp>
        <p:nvSpPr>
          <p:cNvPr id="1013" name="CustomShape 181"/>
          <p:cNvSpPr/>
          <p:nvPr/>
        </p:nvSpPr>
        <p:spPr>
          <a:xfrm rot="10800000" flipH="1" flipV="1">
            <a:off x="8413920" y="2606040"/>
            <a:ext cx="1854000" cy="1067040"/>
          </a:xfrm>
          <a:prstGeom prst="curvedConnector3">
            <a:avLst>
              <a:gd name="adj1" fmla="val -12328"/>
            </a:avLst>
          </a:prstGeom>
          <a:noFill/>
          <a:ln>
            <a:round/>
            <a:tailEnd type="triangle" w="med" len="med"/>
          </a:ln>
        </p:spPr>
        <p:style>
          <a:lnRef idx="1">
            <a:schemeClr val="accent1"/>
          </a:lnRef>
          <a:fillRef idx="0">
            <a:schemeClr val="accent1"/>
          </a:fillRef>
          <a:effectRef idx="0">
            <a:schemeClr val="accent1"/>
          </a:effectRef>
          <a:fontRef idx="minor"/>
        </p:style>
      </p:sp>
      <p:sp>
        <p:nvSpPr>
          <p:cNvPr id="1014" name="CustomShape 182"/>
          <p:cNvSpPr/>
          <p:nvPr/>
        </p:nvSpPr>
        <p:spPr>
          <a:xfrm rot="10800000">
            <a:off x="6559920" y="1538640"/>
            <a:ext cx="1854000" cy="1067040"/>
          </a:xfrm>
          <a:prstGeom prst="curvedConnector3">
            <a:avLst>
              <a:gd name="adj1" fmla="val 112328"/>
            </a:avLst>
          </a:prstGeom>
          <a:noFill/>
          <a:ln>
            <a:round/>
            <a:tailEnd type="triangle" w="med" len="med"/>
          </a:ln>
        </p:spPr>
        <p:style>
          <a:lnRef idx="1">
            <a:schemeClr val="accent1"/>
          </a:lnRef>
          <a:fillRef idx="0">
            <a:schemeClr val="accent1"/>
          </a:fillRef>
          <a:effectRef idx="0">
            <a:schemeClr val="accent1"/>
          </a:effectRef>
          <a:fontRef idx="minor"/>
        </p:style>
      </p:sp>
      <p:sp>
        <p:nvSpPr>
          <p:cNvPr id="1015" name="CustomShape 183"/>
          <p:cNvSpPr/>
          <p:nvPr/>
        </p:nvSpPr>
        <p:spPr>
          <a:xfrm>
            <a:off x="7545600" y="1398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16" name="CustomShape 184"/>
          <p:cNvSpPr/>
          <p:nvPr/>
        </p:nvSpPr>
        <p:spPr>
          <a:xfrm>
            <a:off x="7774200" y="1398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17" name="CustomShape 185"/>
          <p:cNvSpPr/>
          <p:nvPr/>
        </p:nvSpPr>
        <p:spPr>
          <a:xfrm>
            <a:off x="8002800" y="1398600"/>
            <a:ext cx="228240" cy="2739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018" name="CustomShape 186"/>
          <p:cNvSpPr/>
          <p:nvPr/>
        </p:nvSpPr>
        <p:spPr>
          <a:xfrm>
            <a:off x="7454520" y="1172880"/>
            <a:ext cx="90648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m = 0, idx = 0</a:t>
            </a:r>
            <a:endParaRPr lang="en-US" sz="1000" b="0" strike="noStrike" spc="-1">
              <a:latin typeface="Arial"/>
            </a:endParaRPr>
          </a:p>
        </p:txBody>
      </p:sp>
      <p:sp>
        <p:nvSpPr>
          <p:cNvPr id="1019" name="CustomShape 187"/>
          <p:cNvSpPr/>
          <p:nvPr/>
        </p:nvSpPr>
        <p:spPr>
          <a:xfrm>
            <a:off x="7500600" y="1655280"/>
            <a:ext cx="7358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c = 4, i = 4</a:t>
            </a:r>
            <a:endParaRPr lang="en-US" sz="1000" b="0" strike="noStrike" spc="-1">
              <a:latin typeface="Arial"/>
            </a:endParaRPr>
          </a:p>
        </p:txBody>
      </p:sp>
      <p:sp>
        <p:nvSpPr>
          <p:cNvPr id="1020" name="CustomShape 188"/>
          <p:cNvSpPr/>
          <p:nvPr/>
        </p:nvSpPr>
        <p:spPr>
          <a:xfrm flipV="1">
            <a:off x="7241040" y="1535040"/>
            <a:ext cx="304560" cy="6120"/>
          </a:xfrm>
          <a:prstGeom prst="curvedConnector3">
            <a:avLst>
              <a:gd name="adj1" fmla="val 50000"/>
            </a:avLst>
          </a:prstGeom>
          <a:noFill/>
          <a:ln>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021" name="CustomShape 189"/>
          <p:cNvSpPr/>
          <p:nvPr/>
        </p:nvSpPr>
        <p:spPr>
          <a:xfrm>
            <a:off x="7663320" y="50364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c = 4</a:t>
            </a:r>
            <a:endParaRPr lang="en-US" sz="1200" b="0" strike="noStrike" spc="-1">
              <a:latin typeface="Arial"/>
            </a:endParaRPr>
          </a:p>
        </p:txBody>
      </p:sp>
      <p:sp>
        <p:nvSpPr>
          <p:cNvPr id="1022" name="CustomShape 190"/>
          <p:cNvSpPr/>
          <p:nvPr/>
        </p:nvSpPr>
        <p:spPr>
          <a:xfrm>
            <a:off x="-19800" y="4244040"/>
            <a:ext cx="9163440" cy="834480"/>
          </a:xfrm>
          <a:custGeom>
            <a:avLst/>
            <a:gdLst/>
            <a:ahLst/>
            <a:cxnLst/>
            <a:rect l="l" t="t" r="r" b="b"/>
            <a:pathLst>
              <a:path w="9163878" h="834887">
                <a:moveTo>
                  <a:pt x="0" y="834887"/>
                </a:moveTo>
                <a:cubicBezTo>
                  <a:pt x="1368287" y="750404"/>
                  <a:pt x="2736574" y="665922"/>
                  <a:pt x="4263887" y="526774"/>
                </a:cubicBezTo>
                <a:cubicBezTo>
                  <a:pt x="5791200" y="387626"/>
                  <a:pt x="7477539" y="193813"/>
                  <a:pt x="9163878" y="0"/>
                </a:cubicBezTo>
              </a:path>
            </a:pathLst>
          </a:custGeom>
          <a:noFill/>
          <a:ln w="9360">
            <a:solidFill>
              <a:schemeClr val="accent3"/>
            </a:solidFill>
            <a:prstDash val="dash"/>
            <a:round/>
          </a:ln>
        </p:spPr>
        <p:style>
          <a:lnRef idx="0">
            <a:scrgbClr r="0" g="0" b="0"/>
          </a:lnRef>
          <a:fillRef idx="0">
            <a:scrgbClr r="0" g="0" b="0"/>
          </a:fillRef>
          <a:effectRef idx="0">
            <a:scrgbClr r="0" g="0" b="0"/>
          </a:effectRef>
          <a:fontRef idx="minor"/>
        </p:style>
      </p:sp>
      <p:sp>
        <p:nvSpPr>
          <p:cNvPr id="1023" name="Line 191"/>
          <p:cNvSpPr/>
          <p:nvPr/>
        </p:nvSpPr>
        <p:spPr>
          <a:xfrm>
            <a:off x="0" y="1908000"/>
            <a:ext cx="9144000" cy="149400"/>
          </a:xfrm>
          <a:prstGeom prst="line">
            <a:avLst/>
          </a:prstGeom>
          <a:ln w="9360">
            <a:solidFill>
              <a:schemeClr val="accent3"/>
            </a:solidFill>
            <a:prstDash val="dash"/>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35"/>
                                        </p:tgtEl>
                                        <p:attrNameLst>
                                          <p:attrName>style.visibility</p:attrName>
                                        </p:attrNameLst>
                                      </p:cBhvr>
                                      <p:to>
                                        <p:strVal val="visible"/>
                                      </p:to>
                                    </p:set>
                                    <p:animEffect transition="in" filter="fade">
                                      <p:cBhvr additive="repl">
                                        <p:cTn id="7" dur="500"/>
                                        <p:tgtEl>
                                          <p:spTgt spid="835"/>
                                        </p:tgtEl>
                                      </p:cBhvr>
                                    </p:animEffect>
                                  </p:childTnLst>
                                </p:cTn>
                              </p:par>
                              <p:par>
                                <p:cTn id="8" presetID="10" presetClass="entr" fill="hold" nodeType="withEffect">
                                  <p:stCondLst>
                                    <p:cond delay="0"/>
                                  </p:stCondLst>
                                  <p:childTnLst>
                                    <p:set>
                                      <p:cBhvr>
                                        <p:cTn id="9" dur="1" fill="hold">
                                          <p:stCondLst>
                                            <p:cond delay="0"/>
                                          </p:stCondLst>
                                        </p:cTn>
                                        <p:tgtEl>
                                          <p:spTgt spid="836"/>
                                        </p:tgtEl>
                                        <p:attrNameLst>
                                          <p:attrName>style.visibility</p:attrName>
                                        </p:attrNameLst>
                                      </p:cBhvr>
                                      <p:to>
                                        <p:strVal val="visible"/>
                                      </p:to>
                                    </p:set>
                                    <p:animEffect transition="in" filter="fade">
                                      <p:cBhvr additive="repl">
                                        <p:cTn id="10" dur="500"/>
                                        <p:tgtEl>
                                          <p:spTgt spid="836"/>
                                        </p:tgtEl>
                                      </p:cBhvr>
                                    </p:animEffect>
                                  </p:childTnLst>
                                </p:cTn>
                              </p:par>
                              <p:par>
                                <p:cTn id="11" presetID="10" presetClass="entr" fill="hold" nodeType="withEffect">
                                  <p:stCondLst>
                                    <p:cond delay="0"/>
                                  </p:stCondLst>
                                  <p:childTnLst>
                                    <p:set>
                                      <p:cBhvr>
                                        <p:cTn id="12" dur="1" fill="hold">
                                          <p:stCondLst>
                                            <p:cond delay="0"/>
                                          </p:stCondLst>
                                        </p:cTn>
                                        <p:tgtEl>
                                          <p:spTgt spid="837"/>
                                        </p:tgtEl>
                                        <p:attrNameLst>
                                          <p:attrName>style.visibility</p:attrName>
                                        </p:attrNameLst>
                                      </p:cBhvr>
                                      <p:to>
                                        <p:strVal val="visible"/>
                                      </p:to>
                                    </p:set>
                                    <p:animEffect transition="in" filter="fade">
                                      <p:cBhvr additive="repl">
                                        <p:cTn id="13" dur="500"/>
                                        <p:tgtEl>
                                          <p:spTgt spid="837"/>
                                        </p:tgtEl>
                                      </p:cBhvr>
                                    </p:animEffect>
                                  </p:childTnLst>
                                </p:cTn>
                              </p:par>
                              <p:par>
                                <p:cTn id="14" presetID="10" presetClass="entr" fill="hold" nodeType="withEffect">
                                  <p:stCondLst>
                                    <p:cond delay="0"/>
                                  </p:stCondLst>
                                  <p:childTnLst>
                                    <p:set>
                                      <p:cBhvr>
                                        <p:cTn id="15" dur="1" fill="hold">
                                          <p:stCondLst>
                                            <p:cond delay="0"/>
                                          </p:stCondLst>
                                        </p:cTn>
                                        <p:tgtEl>
                                          <p:spTgt spid="838"/>
                                        </p:tgtEl>
                                        <p:attrNameLst>
                                          <p:attrName>style.visibility</p:attrName>
                                        </p:attrNameLst>
                                      </p:cBhvr>
                                      <p:to>
                                        <p:strVal val="visible"/>
                                      </p:to>
                                    </p:set>
                                    <p:animEffect transition="in" filter="fade">
                                      <p:cBhvr additive="repl">
                                        <p:cTn id="16" dur="500"/>
                                        <p:tgtEl>
                                          <p:spTgt spid="8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839"/>
                                        </p:tgtEl>
                                        <p:attrNameLst>
                                          <p:attrName>style.visibility</p:attrName>
                                        </p:attrNameLst>
                                      </p:cBhvr>
                                      <p:to>
                                        <p:strVal val="visible"/>
                                      </p:to>
                                    </p:set>
                                    <p:animEffect transition="in" filter="fade">
                                      <p:cBhvr additive="repl">
                                        <p:cTn id="21" dur="500"/>
                                        <p:tgtEl>
                                          <p:spTgt spid="8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nodeType="clickEffect">
                                  <p:stCondLst>
                                    <p:cond delay="0"/>
                                  </p:stCondLst>
                                  <p:childTnLst>
                                    <p:set>
                                      <p:cBhvr>
                                        <p:cTn id="25" dur="1" fill="hold">
                                          <p:stCondLst>
                                            <p:cond delay="0"/>
                                          </p:stCondLst>
                                        </p:cTn>
                                        <p:tgtEl>
                                          <p:spTgt spid="846"/>
                                        </p:tgtEl>
                                        <p:attrNameLst>
                                          <p:attrName>style.visibility</p:attrName>
                                        </p:attrNameLst>
                                      </p:cBhvr>
                                      <p:to>
                                        <p:strVal val="visible"/>
                                      </p:to>
                                    </p:set>
                                    <p:animEffect transition="in" filter="fade">
                                      <p:cBhvr additive="repl">
                                        <p:cTn id="26" dur="500"/>
                                        <p:tgtEl>
                                          <p:spTgt spid="846"/>
                                        </p:tgtEl>
                                      </p:cBhvr>
                                    </p:animEffect>
                                  </p:childTnLst>
                                </p:cTn>
                              </p:par>
                              <p:par>
                                <p:cTn id="27" presetID="10" presetClass="exit" fill="hold" nodeType="withEffect">
                                  <p:stCondLst>
                                    <p:cond delay="0"/>
                                  </p:stCondLst>
                                  <p:childTnLst>
                                    <p:animEffect transition="out" filter="fade">
                                      <p:cBhvr additive="repl">
                                        <p:cTn id="28" dur="500"/>
                                        <p:tgtEl>
                                          <p:spTgt spid="835"/>
                                        </p:tgtEl>
                                      </p:cBhvr>
                                    </p:animEffect>
                                    <p:set>
                                      <p:cBhvr>
                                        <p:cTn id="29" dur="1" fill="hold">
                                          <p:stCondLst>
                                            <p:cond delay="499"/>
                                          </p:stCondLst>
                                        </p:cTn>
                                        <p:tgtEl>
                                          <p:spTgt spid="83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fill="hold" nodeType="clickEffect">
                                  <p:stCondLst>
                                    <p:cond delay="0"/>
                                  </p:stCondLst>
                                  <p:childTnLst>
                                    <p:set>
                                      <p:cBhvr>
                                        <p:cTn id="33" dur="1" fill="hold">
                                          <p:stCondLst>
                                            <p:cond delay="0"/>
                                          </p:stCondLst>
                                        </p:cTn>
                                        <p:tgtEl>
                                          <p:spTgt spid="847"/>
                                        </p:tgtEl>
                                        <p:attrNameLst>
                                          <p:attrName>style.visibility</p:attrName>
                                        </p:attrNameLst>
                                      </p:cBhvr>
                                      <p:to>
                                        <p:strVal val="visible"/>
                                      </p:to>
                                    </p:set>
                                    <p:animEffect transition="in" filter="fade">
                                      <p:cBhvr additive="repl">
                                        <p:cTn id="34" dur="500"/>
                                        <p:tgtEl>
                                          <p:spTgt spid="847"/>
                                        </p:tgtEl>
                                      </p:cBhvr>
                                    </p:animEffect>
                                  </p:childTnLst>
                                </p:cTn>
                              </p:par>
                              <p:par>
                                <p:cTn id="35" presetID="10" presetClass="entr" fill="hold" nodeType="withEffect">
                                  <p:stCondLst>
                                    <p:cond delay="0"/>
                                  </p:stCondLst>
                                  <p:childTnLst>
                                    <p:set>
                                      <p:cBhvr>
                                        <p:cTn id="36" dur="1" fill="hold">
                                          <p:stCondLst>
                                            <p:cond delay="0"/>
                                          </p:stCondLst>
                                        </p:cTn>
                                        <p:tgtEl>
                                          <p:spTgt spid="851"/>
                                        </p:tgtEl>
                                        <p:attrNameLst>
                                          <p:attrName>style.visibility</p:attrName>
                                        </p:attrNameLst>
                                      </p:cBhvr>
                                      <p:to>
                                        <p:strVal val="visible"/>
                                      </p:to>
                                    </p:set>
                                    <p:animEffect transition="in" filter="fade">
                                      <p:cBhvr additive="repl">
                                        <p:cTn id="37" dur="500"/>
                                        <p:tgtEl>
                                          <p:spTgt spid="851"/>
                                        </p:tgtEl>
                                      </p:cBhvr>
                                    </p:animEffect>
                                  </p:childTnLst>
                                </p:cTn>
                              </p:par>
                              <p:par>
                                <p:cTn id="38" presetID="10" presetClass="entr" fill="hold" nodeType="withEffect">
                                  <p:stCondLst>
                                    <p:cond delay="0"/>
                                  </p:stCondLst>
                                  <p:childTnLst>
                                    <p:set>
                                      <p:cBhvr>
                                        <p:cTn id="39" dur="1" fill="hold">
                                          <p:stCondLst>
                                            <p:cond delay="0"/>
                                          </p:stCondLst>
                                        </p:cTn>
                                        <p:tgtEl>
                                          <p:spTgt spid="848"/>
                                        </p:tgtEl>
                                        <p:attrNameLst>
                                          <p:attrName>style.visibility</p:attrName>
                                        </p:attrNameLst>
                                      </p:cBhvr>
                                      <p:to>
                                        <p:strVal val="visible"/>
                                      </p:to>
                                    </p:set>
                                    <p:animEffect transition="in" filter="fade">
                                      <p:cBhvr additive="repl">
                                        <p:cTn id="40" dur="500"/>
                                        <p:tgtEl>
                                          <p:spTgt spid="848"/>
                                        </p:tgtEl>
                                      </p:cBhvr>
                                    </p:animEffect>
                                  </p:childTnLst>
                                </p:cTn>
                              </p:par>
                              <p:par>
                                <p:cTn id="41" presetID="10" presetClass="entr" fill="hold" nodeType="withEffect">
                                  <p:stCondLst>
                                    <p:cond delay="0"/>
                                  </p:stCondLst>
                                  <p:childTnLst>
                                    <p:set>
                                      <p:cBhvr>
                                        <p:cTn id="42" dur="1" fill="hold">
                                          <p:stCondLst>
                                            <p:cond delay="0"/>
                                          </p:stCondLst>
                                        </p:cTn>
                                        <p:tgtEl>
                                          <p:spTgt spid="849"/>
                                        </p:tgtEl>
                                        <p:attrNameLst>
                                          <p:attrName>style.visibility</p:attrName>
                                        </p:attrNameLst>
                                      </p:cBhvr>
                                      <p:to>
                                        <p:strVal val="visible"/>
                                      </p:to>
                                    </p:set>
                                    <p:animEffect transition="in" filter="fade">
                                      <p:cBhvr additive="repl">
                                        <p:cTn id="43" dur="500"/>
                                        <p:tgtEl>
                                          <p:spTgt spid="849"/>
                                        </p:tgtEl>
                                      </p:cBhvr>
                                    </p:animEffect>
                                  </p:childTnLst>
                                </p:cTn>
                              </p:par>
                              <p:par>
                                <p:cTn id="44" presetID="10" presetClass="entr" fill="hold" nodeType="withEffect">
                                  <p:stCondLst>
                                    <p:cond delay="0"/>
                                  </p:stCondLst>
                                  <p:childTnLst>
                                    <p:set>
                                      <p:cBhvr>
                                        <p:cTn id="45" dur="1" fill="hold">
                                          <p:stCondLst>
                                            <p:cond delay="0"/>
                                          </p:stCondLst>
                                        </p:cTn>
                                        <p:tgtEl>
                                          <p:spTgt spid="840"/>
                                        </p:tgtEl>
                                        <p:attrNameLst>
                                          <p:attrName>style.visibility</p:attrName>
                                        </p:attrNameLst>
                                      </p:cBhvr>
                                      <p:to>
                                        <p:strVal val="visible"/>
                                      </p:to>
                                    </p:set>
                                    <p:animEffect transition="in" filter="fade">
                                      <p:cBhvr additive="repl">
                                        <p:cTn id="46" dur="500"/>
                                        <p:tgtEl>
                                          <p:spTgt spid="8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nodeType="clickEffect">
                                  <p:stCondLst>
                                    <p:cond delay="0"/>
                                  </p:stCondLst>
                                  <p:childTnLst>
                                    <p:set>
                                      <p:cBhvr>
                                        <p:cTn id="50" dur="1" fill="hold">
                                          <p:stCondLst>
                                            <p:cond delay="0"/>
                                          </p:stCondLst>
                                        </p:cTn>
                                        <p:tgtEl>
                                          <p:spTgt spid="850"/>
                                        </p:tgtEl>
                                        <p:attrNameLst>
                                          <p:attrName>style.visibility</p:attrName>
                                        </p:attrNameLst>
                                      </p:cBhvr>
                                      <p:to>
                                        <p:strVal val="visible"/>
                                      </p:to>
                                    </p:set>
                                    <p:animEffect transition="in" filter="fade">
                                      <p:cBhvr additive="repl">
                                        <p:cTn id="51" dur="500"/>
                                        <p:tgtEl>
                                          <p:spTgt spid="85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nodeType="clickEffect">
                                  <p:stCondLst>
                                    <p:cond delay="0"/>
                                  </p:stCondLst>
                                  <p:childTnLst>
                                    <p:set>
                                      <p:cBhvr>
                                        <p:cTn id="55" dur="1" fill="hold">
                                          <p:stCondLst>
                                            <p:cond delay="0"/>
                                          </p:stCondLst>
                                        </p:cTn>
                                        <p:tgtEl>
                                          <p:spTgt spid="852"/>
                                        </p:tgtEl>
                                        <p:attrNameLst>
                                          <p:attrName>style.visibility</p:attrName>
                                        </p:attrNameLst>
                                      </p:cBhvr>
                                      <p:to>
                                        <p:strVal val="visible"/>
                                      </p:to>
                                    </p:set>
                                    <p:animEffect transition="in" filter="fade">
                                      <p:cBhvr additive="repl">
                                        <p:cTn id="56" dur="500"/>
                                        <p:tgtEl>
                                          <p:spTgt spid="852"/>
                                        </p:tgtEl>
                                      </p:cBhvr>
                                    </p:animEffect>
                                  </p:childTnLst>
                                </p:cTn>
                              </p:par>
                              <p:par>
                                <p:cTn id="57" presetID="10" presetClass="exit" fill="hold" nodeType="withEffect">
                                  <p:stCondLst>
                                    <p:cond delay="0"/>
                                  </p:stCondLst>
                                  <p:childTnLst>
                                    <p:animEffect transition="out" filter="fade">
                                      <p:cBhvr additive="repl">
                                        <p:cTn id="58" dur="500"/>
                                        <p:tgtEl>
                                          <p:spTgt spid="847"/>
                                        </p:tgtEl>
                                      </p:cBhvr>
                                    </p:animEffect>
                                    <p:set>
                                      <p:cBhvr>
                                        <p:cTn id="59" dur="1" fill="hold">
                                          <p:stCondLst>
                                            <p:cond delay="499"/>
                                          </p:stCondLst>
                                        </p:cTn>
                                        <p:tgtEl>
                                          <p:spTgt spid="84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fill="hold" nodeType="clickEffect">
                                  <p:stCondLst>
                                    <p:cond delay="0"/>
                                  </p:stCondLst>
                                  <p:childTnLst>
                                    <p:set>
                                      <p:cBhvr>
                                        <p:cTn id="63" dur="1" fill="hold">
                                          <p:stCondLst>
                                            <p:cond delay="0"/>
                                          </p:stCondLst>
                                        </p:cTn>
                                        <p:tgtEl>
                                          <p:spTgt spid="853"/>
                                        </p:tgtEl>
                                        <p:attrNameLst>
                                          <p:attrName>style.visibility</p:attrName>
                                        </p:attrNameLst>
                                      </p:cBhvr>
                                      <p:to>
                                        <p:strVal val="visible"/>
                                      </p:to>
                                    </p:set>
                                    <p:animEffect transition="in" filter="fade">
                                      <p:cBhvr additive="repl">
                                        <p:cTn id="64" dur="500"/>
                                        <p:tgtEl>
                                          <p:spTgt spid="853"/>
                                        </p:tgtEl>
                                      </p:cBhvr>
                                    </p:animEffect>
                                  </p:childTnLst>
                                </p:cTn>
                              </p:par>
                              <p:par>
                                <p:cTn id="65" presetID="10" presetClass="entr" fill="hold" nodeType="withEffect">
                                  <p:stCondLst>
                                    <p:cond delay="0"/>
                                  </p:stCondLst>
                                  <p:childTnLst>
                                    <p:set>
                                      <p:cBhvr>
                                        <p:cTn id="66" dur="1" fill="hold">
                                          <p:stCondLst>
                                            <p:cond delay="0"/>
                                          </p:stCondLst>
                                        </p:cTn>
                                        <p:tgtEl>
                                          <p:spTgt spid="859"/>
                                        </p:tgtEl>
                                        <p:attrNameLst>
                                          <p:attrName>style.visibility</p:attrName>
                                        </p:attrNameLst>
                                      </p:cBhvr>
                                      <p:to>
                                        <p:strVal val="visible"/>
                                      </p:to>
                                    </p:set>
                                    <p:animEffect transition="in" filter="fade">
                                      <p:cBhvr additive="repl">
                                        <p:cTn id="67" dur="500"/>
                                        <p:tgtEl>
                                          <p:spTgt spid="859"/>
                                        </p:tgtEl>
                                      </p:cBhvr>
                                    </p:animEffect>
                                  </p:childTnLst>
                                </p:cTn>
                              </p:par>
                              <p:par>
                                <p:cTn id="68" presetID="10" presetClass="entr" fill="hold" nodeType="withEffect">
                                  <p:stCondLst>
                                    <p:cond delay="0"/>
                                  </p:stCondLst>
                                  <p:childTnLst>
                                    <p:set>
                                      <p:cBhvr>
                                        <p:cTn id="69" dur="1" fill="hold">
                                          <p:stCondLst>
                                            <p:cond delay="0"/>
                                          </p:stCondLst>
                                        </p:cTn>
                                        <p:tgtEl>
                                          <p:spTgt spid="857"/>
                                        </p:tgtEl>
                                        <p:attrNameLst>
                                          <p:attrName>style.visibility</p:attrName>
                                        </p:attrNameLst>
                                      </p:cBhvr>
                                      <p:to>
                                        <p:strVal val="visible"/>
                                      </p:to>
                                    </p:set>
                                    <p:animEffect transition="in" filter="fade">
                                      <p:cBhvr additive="repl">
                                        <p:cTn id="70" dur="500"/>
                                        <p:tgtEl>
                                          <p:spTgt spid="857"/>
                                        </p:tgtEl>
                                      </p:cBhvr>
                                    </p:animEffect>
                                  </p:childTnLst>
                                </p:cTn>
                              </p:par>
                              <p:par>
                                <p:cTn id="71" presetID="10" presetClass="entr" fill="hold" nodeType="withEffect">
                                  <p:stCondLst>
                                    <p:cond delay="0"/>
                                  </p:stCondLst>
                                  <p:childTnLst>
                                    <p:set>
                                      <p:cBhvr>
                                        <p:cTn id="72" dur="1" fill="hold">
                                          <p:stCondLst>
                                            <p:cond delay="0"/>
                                          </p:stCondLst>
                                        </p:cTn>
                                        <p:tgtEl>
                                          <p:spTgt spid="854"/>
                                        </p:tgtEl>
                                        <p:attrNameLst>
                                          <p:attrName>style.visibility</p:attrName>
                                        </p:attrNameLst>
                                      </p:cBhvr>
                                      <p:to>
                                        <p:strVal val="visible"/>
                                      </p:to>
                                    </p:set>
                                    <p:animEffect transition="in" filter="fade">
                                      <p:cBhvr additive="repl">
                                        <p:cTn id="73" dur="500"/>
                                        <p:tgtEl>
                                          <p:spTgt spid="854"/>
                                        </p:tgtEl>
                                      </p:cBhvr>
                                    </p:animEffect>
                                  </p:childTnLst>
                                </p:cTn>
                              </p:par>
                              <p:par>
                                <p:cTn id="74" presetID="10" presetClass="entr" fill="hold" nodeType="withEffect">
                                  <p:stCondLst>
                                    <p:cond delay="0"/>
                                  </p:stCondLst>
                                  <p:childTnLst>
                                    <p:set>
                                      <p:cBhvr>
                                        <p:cTn id="75" dur="1" fill="hold">
                                          <p:stCondLst>
                                            <p:cond delay="0"/>
                                          </p:stCondLst>
                                        </p:cTn>
                                        <p:tgtEl>
                                          <p:spTgt spid="855"/>
                                        </p:tgtEl>
                                        <p:attrNameLst>
                                          <p:attrName>style.visibility</p:attrName>
                                        </p:attrNameLst>
                                      </p:cBhvr>
                                      <p:to>
                                        <p:strVal val="visible"/>
                                      </p:to>
                                    </p:set>
                                    <p:animEffect transition="in" filter="fade">
                                      <p:cBhvr additive="repl">
                                        <p:cTn id="76" dur="500"/>
                                        <p:tgtEl>
                                          <p:spTgt spid="85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nodeType="clickEffect">
                                  <p:stCondLst>
                                    <p:cond delay="0"/>
                                  </p:stCondLst>
                                  <p:childTnLst>
                                    <p:set>
                                      <p:cBhvr>
                                        <p:cTn id="80" dur="1" fill="hold">
                                          <p:stCondLst>
                                            <p:cond delay="0"/>
                                          </p:stCondLst>
                                        </p:cTn>
                                        <p:tgtEl>
                                          <p:spTgt spid="856"/>
                                        </p:tgtEl>
                                        <p:attrNameLst>
                                          <p:attrName>style.visibility</p:attrName>
                                        </p:attrNameLst>
                                      </p:cBhvr>
                                      <p:to>
                                        <p:strVal val="visible"/>
                                      </p:to>
                                    </p:set>
                                    <p:animEffect transition="in" filter="fade">
                                      <p:cBhvr additive="repl">
                                        <p:cTn id="81" dur="500"/>
                                        <p:tgtEl>
                                          <p:spTgt spid="85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nodeType="clickEffect">
                                  <p:stCondLst>
                                    <p:cond delay="0"/>
                                  </p:stCondLst>
                                  <p:childTnLst>
                                    <p:set>
                                      <p:cBhvr>
                                        <p:cTn id="85" dur="1" fill="hold">
                                          <p:stCondLst>
                                            <p:cond delay="0"/>
                                          </p:stCondLst>
                                        </p:cTn>
                                        <p:tgtEl>
                                          <p:spTgt spid="858"/>
                                        </p:tgtEl>
                                        <p:attrNameLst>
                                          <p:attrName>style.visibility</p:attrName>
                                        </p:attrNameLst>
                                      </p:cBhvr>
                                      <p:to>
                                        <p:strVal val="visible"/>
                                      </p:to>
                                    </p:set>
                                    <p:animEffect transition="in" filter="fade">
                                      <p:cBhvr additive="repl">
                                        <p:cTn id="86" dur="500"/>
                                        <p:tgtEl>
                                          <p:spTgt spid="858"/>
                                        </p:tgtEl>
                                      </p:cBhvr>
                                    </p:animEffect>
                                  </p:childTnLst>
                                </p:cTn>
                              </p:par>
                              <p:par>
                                <p:cTn id="87" presetID="10" presetClass="exit" fill="hold" nodeType="withEffect">
                                  <p:stCondLst>
                                    <p:cond delay="0"/>
                                  </p:stCondLst>
                                  <p:childTnLst>
                                    <p:animEffect transition="out" filter="fade">
                                      <p:cBhvr additive="repl">
                                        <p:cTn id="88" dur="500"/>
                                        <p:tgtEl>
                                          <p:spTgt spid="854"/>
                                        </p:tgtEl>
                                      </p:cBhvr>
                                    </p:animEffect>
                                    <p:set>
                                      <p:cBhvr>
                                        <p:cTn id="89" dur="1" fill="hold">
                                          <p:stCondLst>
                                            <p:cond delay="499"/>
                                          </p:stCondLst>
                                        </p:cTn>
                                        <p:tgtEl>
                                          <p:spTgt spid="854"/>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7" presetClass="emph" presetSubtype="2" fill="hold" nodeType="clickEffect">
                                  <p:stCondLst>
                                    <p:cond delay="0"/>
                                  </p:stCondLst>
                                  <p:childTnLst>
                                    <p:animClr clrSpc="rgb" dir="cw">
                                      <p:cBhvr>
                                        <p:cTn id="93" dur="500" fill="hold"/>
                                        <p:tgtEl>
                                          <p:spTgt spid="853"/>
                                        </p:tgtEl>
                                        <p:attrNameLst>
                                          <p:attrName>stroke.color</p:attrName>
                                        </p:attrNameLst>
                                      </p:cBhvr>
                                      <p:to>
                                        <a:srgbClr val="FF0000"/>
                                      </p:to>
                                    </p:animClr>
                                    <p:set>
                                      <p:cBhvr>
                                        <p:cTn id="94" dur="500" fill="hold"/>
                                        <p:tgtEl>
                                          <p:spTgt spid="853"/>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500" fill="hold"/>
                                        <p:tgtEl>
                                          <p:spTgt spid="857"/>
                                        </p:tgtEl>
                                        <p:attrNameLst>
                                          <p:attrName>stroke.color</p:attrName>
                                        </p:attrNameLst>
                                      </p:cBhvr>
                                      <p:to>
                                        <a:srgbClr val="FF0000"/>
                                      </p:to>
                                    </p:animClr>
                                    <p:set>
                                      <p:cBhvr>
                                        <p:cTn id="97" dur="500" fill="hold"/>
                                        <p:tgtEl>
                                          <p:spTgt spid="857"/>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858"/>
                                        </p:tgtEl>
                                        <p:attrNameLst>
                                          <p:attrName>stroke.color</p:attrName>
                                        </p:attrNameLst>
                                      </p:cBhvr>
                                      <p:to>
                                        <a:srgbClr val="FF0000"/>
                                      </p:to>
                                    </p:animClr>
                                    <p:set>
                                      <p:cBhvr>
                                        <p:cTn id="100" dur="500" fill="hold"/>
                                        <p:tgtEl>
                                          <p:spTgt spid="858"/>
                                        </p:tgtEl>
                                        <p:attrNameLst>
                                          <p:attrName>stroke.on</p:attrName>
                                        </p:attrNameLst>
                                      </p:cBhvr>
                                      <p:to>
                                        <p:strVal val="true"/>
                                      </p:to>
                                    </p:set>
                                  </p:childTnLst>
                                </p:cTn>
                              </p:par>
                            </p:childTnLst>
                          </p:cTn>
                        </p:par>
                        <p:par>
                          <p:cTn id="101" fill="hold">
                            <p:stCondLst>
                              <p:cond delay="500"/>
                            </p:stCondLst>
                            <p:childTnLst>
                              <p:par>
                                <p:cTn id="102" presetID="10" presetClass="entr" fill="hold" nodeType="afterEffect">
                                  <p:stCondLst>
                                    <p:cond delay="0"/>
                                  </p:stCondLst>
                                  <p:childTnLst>
                                    <p:set>
                                      <p:cBhvr>
                                        <p:cTn id="103" dur="1" fill="hold">
                                          <p:stCondLst>
                                            <p:cond delay="0"/>
                                          </p:stCondLst>
                                        </p:cTn>
                                        <p:tgtEl>
                                          <p:spTgt spid="860"/>
                                        </p:tgtEl>
                                        <p:attrNameLst>
                                          <p:attrName>style.visibility</p:attrName>
                                        </p:attrNameLst>
                                      </p:cBhvr>
                                      <p:to>
                                        <p:strVal val="visible"/>
                                      </p:to>
                                    </p:set>
                                    <p:animEffect transition="in" filter="fade">
                                      <p:cBhvr additive="repl">
                                        <p:cTn id="104" dur="500"/>
                                        <p:tgtEl>
                                          <p:spTgt spid="860"/>
                                        </p:tgtEl>
                                      </p:cBhvr>
                                    </p:animEffect>
                                  </p:childTnLst>
                                </p:cTn>
                              </p:par>
                              <p:par>
                                <p:cTn id="105" presetID="10" presetClass="exit" fill="hold" nodeType="withEffect">
                                  <p:stCondLst>
                                    <p:cond delay="0"/>
                                  </p:stCondLst>
                                  <p:childTnLst>
                                    <p:animEffect transition="out" filter="fade">
                                      <p:cBhvr additive="repl">
                                        <p:cTn id="106" dur="500"/>
                                        <p:tgtEl>
                                          <p:spTgt spid="856"/>
                                        </p:tgtEl>
                                      </p:cBhvr>
                                    </p:animEffect>
                                    <p:set>
                                      <p:cBhvr>
                                        <p:cTn id="107" dur="1" fill="hold">
                                          <p:stCondLst>
                                            <p:cond delay="499"/>
                                          </p:stCondLst>
                                        </p:cTn>
                                        <p:tgtEl>
                                          <p:spTgt spid="85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fill="hold" nodeType="clickEffect">
                                  <p:stCondLst>
                                    <p:cond delay="0"/>
                                  </p:stCondLst>
                                  <p:childTnLst>
                                    <p:set>
                                      <p:cBhvr>
                                        <p:cTn id="111" dur="1" fill="hold">
                                          <p:stCondLst>
                                            <p:cond delay="0"/>
                                          </p:stCondLst>
                                        </p:cTn>
                                        <p:tgtEl>
                                          <p:spTgt spid="861"/>
                                        </p:tgtEl>
                                        <p:attrNameLst>
                                          <p:attrName>style.visibility</p:attrName>
                                        </p:attrNameLst>
                                      </p:cBhvr>
                                      <p:to>
                                        <p:strVal val="visible"/>
                                      </p:to>
                                    </p:set>
                                    <p:animEffect transition="in" filter="fade">
                                      <p:cBhvr additive="repl">
                                        <p:cTn id="112" dur="500"/>
                                        <p:tgtEl>
                                          <p:spTgt spid="861"/>
                                        </p:tgtEl>
                                      </p:cBhvr>
                                    </p:animEffect>
                                  </p:childTnLst>
                                </p:cTn>
                              </p:par>
                              <p:par>
                                <p:cTn id="113" presetID="10" presetClass="entr" fill="hold" nodeType="withEffect">
                                  <p:stCondLst>
                                    <p:cond delay="0"/>
                                  </p:stCondLst>
                                  <p:childTnLst>
                                    <p:set>
                                      <p:cBhvr>
                                        <p:cTn id="114" dur="1" fill="hold">
                                          <p:stCondLst>
                                            <p:cond delay="0"/>
                                          </p:stCondLst>
                                        </p:cTn>
                                        <p:tgtEl>
                                          <p:spTgt spid="864"/>
                                        </p:tgtEl>
                                        <p:attrNameLst>
                                          <p:attrName>style.visibility</p:attrName>
                                        </p:attrNameLst>
                                      </p:cBhvr>
                                      <p:to>
                                        <p:strVal val="visible"/>
                                      </p:to>
                                    </p:set>
                                    <p:animEffect transition="in" filter="fade">
                                      <p:cBhvr additive="repl">
                                        <p:cTn id="115" dur="500"/>
                                        <p:tgtEl>
                                          <p:spTgt spid="864"/>
                                        </p:tgtEl>
                                      </p:cBhvr>
                                    </p:animEffect>
                                  </p:childTnLst>
                                </p:cTn>
                              </p:par>
                              <p:par>
                                <p:cTn id="116" presetID="10" presetClass="entr" fill="hold" nodeType="withEffect">
                                  <p:stCondLst>
                                    <p:cond delay="0"/>
                                  </p:stCondLst>
                                  <p:childTnLst>
                                    <p:set>
                                      <p:cBhvr>
                                        <p:cTn id="117" dur="1" fill="hold">
                                          <p:stCondLst>
                                            <p:cond delay="0"/>
                                          </p:stCondLst>
                                        </p:cTn>
                                        <p:tgtEl>
                                          <p:spTgt spid="862"/>
                                        </p:tgtEl>
                                        <p:attrNameLst>
                                          <p:attrName>style.visibility</p:attrName>
                                        </p:attrNameLst>
                                      </p:cBhvr>
                                      <p:to>
                                        <p:strVal val="visible"/>
                                      </p:to>
                                    </p:set>
                                    <p:animEffect transition="in" filter="fade">
                                      <p:cBhvr additive="repl">
                                        <p:cTn id="118" dur="500"/>
                                        <p:tgtEl>
                                          <p:spTgt spid="862"/>
                                        </p:tgtEl>
                                      </p:cBhvr>
                                    </p:animEffect>
                                  </p:childTnLst>
                                </p:cTn>
                              </p:par>
                              <p:par>
                                <p:cTn id="119" presetID="10" presetClass="entr" fill="hold" nodeType="withEffect">
                                  <p:stCondLst>
                                    <p:cond delay="0"/>
                                  </p:stCondLst>
                                  <p:childTnLst>
                                    <p:set>
                                      <p:cBhvr>
                                        <p:cTn id="120" dur="1" fill="hold">
                                          <p:stCondLst>
                                            <p:cond delay="0"/>
                                          </p:stCondLst>
                                        </p:cTn>
                                        <p:tgtEl>
                                          <p:spTgt spid="863"/>
                                        </p:tgtEl>
                                        <p:attrNameLst>
                                          <p:attrName>style.visibility</p:attrName>
                                        </p:attrNameLst>
                                      </p:cBhvr>
                                      <p:to>
                                        <p:strVal val="visible"/>
                                      </p:to>
                                    </p:set>
                                    <p:animEffect transition="in" filter="fade">
                                      <p:cBhvr additive="repl">
                                        <p:cTn id="121" dur="500"/>
                                        <p:tgtEl>
                                          <p:spTgt spid="863"/>
                                        </p:tgtEl>
                                      </p:cBhvr>
                                    </p:animEffect>
                                  </p:childTnLst>
                                </p:cTn>
                              </p:par>
                              <p:par>
                                <p:cTn id="122" presetID="10" presetClass="entr" fill="hold" nodeType="withEffect">
                                  <p:stCondLst>
                                    <p:cond delay="0"/>
                                  </p:stCondLst>
                                  <p:childTnLst>
                                    <p:set>
                                      <p:cBhvr>
                                        <p:cTn id="123" dur="1" fill="hold">
                                          <p:stCondLst>
                                            <p:cond delay="0"/>
                                          </p:stCondLst>
                                        </p:cTn>
                                        <p:tgtEl>
                                          <p:spTgt spid="843"/>
                                        </p:tgtEl>
                                        <p:attrNameLst>
                                          <p:attrName>style.visibility</p:attrName>
                                        </p:attrNameLst>
                                      </p:cBhvr>
                                      <p:to>
                                        <p:strVal val="visible"/>
                                      </p:to>
                                    </p:set>
                                    <p:animEffect transition="in" filter="fade">
                                      <p:cBhvr additive="repl">
                                        <p:cTn id="124" dur="500"/>
                                        <p:tgtEl>
                                          <p:spTgt spid="843"/>
                                        </p:tgtEl>
                                      </p:cBhvr>
                                    </p:animEffect>
                                  </p:childTnLst>
                                </p:cTn>
                              </p:par>
                              <p:par>
                                <p:cTn id="125" presetID="10" presetClass="entr" fill="hold" nodeType="withEffect">
                                  <p:stCondLst>
                                    <p:cond delay="0"/>
                                  </p:stCondLst>
                                  <p:childTnLst>
                                    <p:set>
                                      <p:cBhvr>
                                        <p:cTn id="126" dur="1" fill="hold">
                                          <p:stCondLst>
                                            <p:cond delay="0"/>
                                          </p:stCondLst>
                                        </p:cTn>
                                        <p:tgtEl>
                                          <p:spTgt spid="866"/>
                                        </p:tgtEl>
                                        <p:attrNameLst>
                                          <p:attrName>style.visibility</p:attrName>
                                        </p:attrNameLst>
                                      </p:cBhvr>
                                      <p:to>
                                        <p:strVal val="visible"/>
                                      </p:to>
                                    </p:set>
                                    <p:animEffect transition="in" filter="fade">
                                      <p:cBhvr additive="repl">
                                        <p:cTn id="127" dur="500"/>
                                        <p:tgtEl>
                                          <p:spTgt spid="866"/>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nodeType="clickEffect">
                                  <p:stCondLst>
                                    <p:cond delay="0"/>
                                  </p:stCondLst>
                                  <p:childTnLst>
                                    <p:set>
                                      <p:cBhvr>
                                        <p:cTn id="131" dur="1" fill="hold">
                                          <p:stCondLst>
                                            <p:cond delay="0"/>
                                          </p:stCondLst>
                                        </p:cTn>
                                        <p:tgtEl>
                                          <p:spTgt spid="865"/>
                                        </p:tgtEl>
                                        <p:attrNameLst>
                                          <p:attrName>style.visibility</p:attrName>
                                        </p:attrNameLst>
                                      </p:cBhvr>
                                      <p:to>
                                        <p:strVal val="visible"/>
                                      </p:to>
                                    </p:set>
                                    <p:animEffect transition="in" filter="fade">
                                      <p:cBhvr additive="repl">
                                        <p:cTn id="132" dur="500"/>
                                        <p:tgtEl>
                                          <p:spTgt spid="865"/>
                                        </p:tgtEl>
                                      </p:cBhvr>
                                    </p:animEffect>
                                  </p:childTnLst>
                                </p:cTn>
                              </p:par>
                              <p:par>
                                <p:cTn id="133" presetID="10" presetClass="exit" fill="hold" nodeType="withEffect">
                                  <p:stCondLst>
                                    <p:cond delay="0"/>
                                  </p:stCondLst>
                                  <p:childTnLst>
                                    <p:animEffect transition="out" filter="fade">
                                      <p:cBhvr additive="repl">
                                        <p:cTn id="134" dur="500"/>
                                        <p:tgtEl>
                                          <p:spTgt spid="862"/>
                                        </p:tgtEl>
                                      </p:cBhvr>
                                    </p:animEffect>
                                    <p:set>
                                      <p:cBhvr>
                                        <p:cTn id="135" dur="1" fill="hold">
                                          <p:stCondLst>
                                            <p:cond delay="499"/>
                                          </p:stCondLst>
                                        </p:cTn>
                                        <p:tgtEl>
                                          <p:spTgt spid="86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7" presetClass="emph" presetSubtype="2" fill="hold" nodeType="clickEffect">
                                  <p:stCondLst>
                                    <p:cond delay="0"/>
                                  </p:stCondLst>
                                  <p:childTnLst>
                                    <p:animClr clrSpc="rgb" dir="cw">
                                      <p:cBhvr>
                                        <p:cTn id="139" dur="500" fill="hold"/>
                                        <p:tgtEl>
                                          <p:spTgt spid="861"/>
                                        </p:tgtEl>
                                        <p:attrNameLst>
                                          <p:attrName>stroke.color</p:attrName>
                                        </p:attrNameLst>
                                      </p:cBhvr>
                                      <p:to>
                                        <a:srgbClr val="FF0000"/>
                                      </p:to>
                                    </p:animClr>
                                    <p:set>
                                      <p:cBhvr>
                                        <p:cTn id="140" dur="500" fill="hold"/>
                                        <p:tgtEl>
                                          <p:spTgt spid="861"/>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864"/>
                                        </p:tgtEl>
                                        <p:attrNameLst>
                                          <p:attrName>stroke.color</p:attrName>
                                        </p:attrNameLst>
                                      </p:cBhvr>
                                      <p:to>
                                        <a:srgbClr val="FF0000"/>
                                      </p:to>
                                    </p:animClr>
                                    <p:set>
                                      <p:cBhvr>
                                        <p:cTn id="143" dur="500" fill="hold"/>
                                        <p:tgtEl>
                                          <p:spTgt spid="864"/>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865"/>
                                        </p:tgtEl>
                                        <p:attrNameLst>
                                          <p:attrName>stroke.color</p:attrName>
                                        </p:attrNameLst>
                                      </p:cBhvr>
                                      <p:to>
                                        <a:srgbClr val="FF0000"/>
                                      </p:to>
                                    </p:animClr>
                                    <p:set>
                                      <p:cBhvr>
                                        <p:cTn id="146" dur="500" fill="hold"/>
                                        <p:tgtEl>
                                          <p:spTgt spid="865"/>
                                        </p:tgtEl>
                                        <p:attrNameLst>
                                          <p:attrName>stroke.on</p:attrName>
                                        </p:attrNameLst>
                                      </p:cBhvr>
                                      <p:to>
                                        <p:strVal val="true"/>
                                      </p:to>
                                    </p:set>
                                  </p:childTnLst>
                                </p:cTn>
                              </p:par>
                            </p:childTnLst>
                          </p:cTn>
                        </p:par>
                        <p:par>
                          <p:cTn id="147" fill="hold">
                            <p:stCondLst>
                              <p:cond delay="500"/>
                            </p:stCondLst>
                            <p:childTnLst>
                              <p:par>
                                <p:cTn id="148" presetID="10" presetClass="entr" fill="hold" nodeType="afterEffect">
                                  <p:stCondLst>
                                    <p:cond delay="0"/>
                                  </p:stCondLst>
                                  <p:childTnLst>
                                    <p:set>
                                      <p:cBhvr>
                                        <p:cTn id="149" dur="1" fill="hold">
                                          <p:stCondLst>
                                            <p:cond delay="0"/>
                                          </p:stCondLst>
                                        </p:cTn>
                                        <p:tgtEl>
                                          <p:spTgt spid="867"/>
                                        </p:tgtEl>
                                        <p:attrNameLst>
                                          <p:attrName>style.visibility</p:attrName>
                                        </p:attrNameLst>
                                      </p:cBhvr>
                                      <p:to>
                                        <p:strVal val="visible"/>
                                      </p:to>
                                    </p:set>
                                    <p:animEffect transition="in" filter="fade">
                                      <p:cBhvr additive="repl">
                                        <p:cTn id="150" dur="500"/>
                                        <p:tgtEl>
                                          <p:spTgt spid="867"/>
                                        </p:tgtEl>
                                      </p:cBhvr>
                                    </p:animEffect>
                                  </p:childTnLst>
                                </p:cTn>
                              </p:par>
                              <p:par>
                                <p:cTn id="151" presetID="10" presetClass="exit" fill="hold" nodeType="withEffect">
                                  <p:stCondLst>
                                    <p:cond delay="0"/>
                                  </p:stCondLst>
                                  <p:childTnLst>
                                    <p:animEffect transition="out" filter="fade">
                                      <p:cBhvr additive="repl">
                                        <p:cTn id="152" dur="500"/>
                                        <p:tgtEl>
                                          <p:spTgt spid="866"/>
                                        </p:tgtEl>
                                      </p:cBhvr>
                                    </p:animEffect>
                                    <p:set>
                                      <p:cBhvr>
                                        <p:cTn id="153" dur="1" fill="hold">
                                          <p:stCondLst>
                                            <p:cond delay="499"/>
                                          </p:stCondLst>
                                        </p:cTn>
                                        <p:tgtEl>
                                          <p:spTgt spid="866"/>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0" presetClass="entr" fill="hold" nodeType="clickEffect">
                                  <p:stCondLst>
                                    <p:cond delay="0"/>
                                  </p:stCondLst>
                                  <p:childTnLst>
                                    <p:set>
                                      <p:cBhvr>
                                        <p:cTn id="157" dur="1" fill="hold">
                                          <p:stCondLst>
                                            <p:cond delay="0"/>
                                          </p:stCondLst>
                                        </p:cTn>
                                        <p:tgtEl>
                                          <p:spTgt spid="868"/>
                                        </p:tgtEl>
                                        <p:attrNameLst>
                                          <p:attrName>style.visibility</p:attrName>
                                        </p:attrNameLst>
                                      </p:cBhvr>
                                      <p:to>
                                        <p:strVal val="visible"/>
                                      </p:to>
                                    </p:set>
                                    <p:animEffect transition="in" filter="fade">
                                      <p:cBhvr additive="repl">
                                        <p:cTn id="158" dur="500"/>
                                        <p:tgtEl>
                                          <p:spTgt spid="868"/>
                                        </p:tgtEl>
                                      </p:cBhvr>
                                    </p:animEffect>
                                  </p:childTnLst>
                                </p:cTn>
                              </p:par>
                              <p:par>
                                <p:cTn id="159" presetID="10" presetClass="entr" fill="hold" nodeType="withEffect">
                                  <p:stCondLst>
                                    <p:cond delay="0"/>
                                  </p:stCondLst>
                                  <p:childTnLst>
                                    <p:set>
                                      <p:cBhvr>
                                        <p:cTn id="160" dur="1" fill="hold">
                                          <p:stCondLst>
                                            <p:cond delay="0"/>
                                          </p:stCondLst>
                                        </p:cTn>
                                        <p:tgtEl>
                                          <p:spTgt spid="871"/>
                                        </p:tgtEl>
                                        <p:attrNameLst>
                                          <p:attrName>style.visibility</p:attrName>
                                        </p:attrNameLst>
                                      </p:cBhvr>
                                      <p:to>
                                        <p:strVal val="visible"/>
                                      </p:to>
                                    </p:set>
                                    <p:animEffect transition="in" filter="fade">
                                      <p:cBhvr additive="repl">
                                        <p:cTn id="161" dur="500"/>
                                        <p:tgtEl>
                                          <p:spTgt spid="871"/>
                                        </p:tgtEl>
                                      </p:cBhvr>
                                    </p:animEffect>
                                  </p:childTnLst>
                                </p:cTn>
                              </p:par>
                              <p:par>
                                <p:cTn id="162" presetID="10" presetClass="entr" fill="hold" nodeType="withEffect">
                                  <p:stCondLst>
                                    <p:cond delay="0"/>
                                  </p:stCondLst>
                                  <p:childTnLst>
                                    <p:set>
                                      <p:cBhvr>
                                        <p:cTn id="163" dur="1" fill="hold">
                                          <p:stCondLst>
                                            <p:cond delay="0"/>
                                          </p:stCondLst>
                                        </p:cTn>
                                        <p:tgtEl>
                                          <p:spTgt spid="869"/>
                                        </p:tgtEl>
                                        <p:attrNameLst>
                                          <p:attrName>style.visibility</p:attrName>
                                        </p:attrNameLst>
                                      </p:cBhvr>
                                      <p:to>
                                        <p:strVal val="visible"/>
                                      </p:to>
                                    </p:set>
                                    <p:animEffect transition="in" filter="fade">
                                      <p:cBhvr additive="repl">
                                        <p:cTn id="164" dur="500"/>
                                        <p:tgtEl>
                                          <p:spTgt spid="869"/>
                                        </p:tgtEl>
                                      </p:cBhvr>
                                    </p:animEffect>
                                  </p:childTnLst>
                                </p:cTn>
                              </p:par>
                              <p:par>
                                <p:cTn id="165" presetID="10" presetClass="entr" fill="hold" nodeType="withEffect">
                                  <p:stCondLst>
                                    <p:cond delay="0"/>
                                  </p:stCondLst>
                                  <p:childTnLst>
                                    <p:set>
                                      <p:cBhvr>
                                        <p:cTn id="166" dur="1" fill="hold">
                                          <p:stCondLst>
                                            <p:cond delay="0"/>
                                          </p:stCondLst>
                                        </p:cTn>
                                        <p:tgtEl>
                                          <p:spTgt spid="870"/>
                                        </p:tgtEl>
                                        <p:attrNameLst>
                                          <p:attrName>style.visibility</p:attrName>
                                        </p:attrNameLst>
                                      </p:cBhvr>
                                      <p:to>
                                        <p:strVal val="visible"/>
                                      </p:to>
                                    </p:set>
                                    <p:animEffect transition="in" filter="fade">
                                      <p:cBhvr additive="repl">
                                        <p:cTn id="167" dur="500"/>
                                        <p:tgtEl>
                                          <p:spTgt spid="870"/>
                                        </p:tgtEl>
                                      </p:cBhvr>
                                    </p:animEffect>
                                  </p:childTnLst>
                                </p:cTn>
                              </p:par>
                              <p:par>
                                <p:cTn id="168" presetID="10" presetClass="entr" fill="hold" nodeType="withEffect">
                                  <p:stCondLst>
                                    <p:cond delay="0"/>
                                  </p:stCondLst>
                                  <p:childTnLst>
                                    <p:set>
                                      <p:cBhvr>
                                        <p:cTn id="169" dur="1" fill="hold">
                                          <p:stCondLst>
                                            <p:cond delay="0"/>
                                          </p:stCondLst>
                                        </p:cTn>
                                        <p:tgtEl>
                                          <p:spTgt spid="872"/>
                                        </p:tgtEl>
                                        <p:attrNameLst>
                                          <p:attrName>style.visibility</p:attrName>
                                        </p:attrNameLst>
                                      </p:cBhvr>
                                      <p:to>
                                        <p:strVal val="visible"/>
                                      </p:to>
                                    </p:set>
                                    <p:animEffect transition="in" filter="fade">
                                      <p:cBhvr additive="repl">
                                        <p:cTn id="170" dur="500"/>
                                        <p:tgtEl>
                                          <p:spTgt spid="872"/>
                                        </p:tgtEl>
                                      </p:cBhvr>
                                    </p:animEffect>
                                  </p:childTnLst>
                                </p:cTn>
                              </p:par>
                              <p:par>
                                <p:cTn id="171" presetID="10" presetClass="entr" fill="hold" nodeType="withEffect">
                                  <p:stCondLst>
                                    <p:cond delay="0"/>
                                  </p:stCondLst>
                                  <p:childTnLst>
                                    <p:set>
                                      <p:cBhvr>
                                        <p:cTn id="172" dur="1" fill="hold">
                                          <p:stCondLst>
                                            <p:cond delay="0"/>
                                          </p:stCondLst>
                                        </p:cTn>
                                        <p:tgtEl>
                                          <p:spTgt spid="873"/>
                                        </p:tgtEl>
                                        <p:attrNameLst>
                                          <p:attrName>style.visibility</p:attrName>
                                        </p:attrNameLst>
                                      </p:cBhvr>
                                      <p:to>
                                        <p:strVal val="visible"/>
                                      </p:to>
                                    </p:set>
                                    <p:animEffect transition="in" filter="fade">
                                      <p:cBhvr additive="repl">
                                        <p:cTn id="173" dur="500"/>
                                        <p:tgtEl>
                                          <p:spTgt spid="873"/>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fill="hold" nodeType="clickEffect">
                                  <p:stCondLst>
                                    <p:cond delay="0"/>
                                  </p:stCondLst>
                                  <p:childTnLst>
                                    <p:set>
                                      <p:cBhvr>
                                        <p:cTn id="177" dur="1" fill="hold">
                                          <p:stCondLst>
                                            <p:cond delay="0"/>
                                          </p:stCondLst>
                                        </p:cTn>
                                        <p:tgtEl>
                                          <p:spTgt spid="874"/>
                                        </p:tgtEl>
                                        <p:attrNameLst>
                                          <p:attrName>style.visibility</p:attrName>
                                        </p:attrNameLst>
                                      </p:cBhvr>
                                      <p:to>
                                        <p:strVal val="visible"/>
                                      </p:to>
                                    </p:set>
                                    <p:animEffect transition="in" filter="fade">
                                      <p:cBhvr additive="repl">
                                        <p:cTn id="178" dur="500"/>
                                        <p:tgtEl>
                                          <p:spTgt spid="874"/>
                                        </p:tgtEl>
                                      </p:cBhvr>
                                    </p:animEffect>
                                  </p:childTnLst>
                                </p:cTn>
                              </p:par>
                              <p:par>
                                <p:cTn id="179" presetID="10" presetClass="entr" fill="hold" nodeType="withEffect">
                                  <p:stCondLst>
                                    <p:cond delay="0"/>
                                  </p:stCondLst>
                                  <p:childTnLst>
                                    <p:set>
                                      <p:cBhvr>
                                        <p:cTn id="180" dur="1" fill="hold">
                                          <p:stCondLst>
                                            <p:cond delay="0"/>
                                          </p:stCondLst>
                                        </p:cTn>
                                        <p:tgtEl>
                                          <p:spTgt spid="875"/>
                                        </p:tgtEl>
                                        <p:attrNameLst>
                                          <p:attrName>style.visibility</p:attrName>
                                        </p:attrNameLst>
                                      </p:cBhvr>
                                      <p:to>
                                        <p:strVal val="visible"/>
                                      </p:to>
                                    </p:set>
                                    <p:animEffect transition="in" filter="fade">
                                      <p:cBhvr additive="repl">
                                        <p:cTn id="181" dur="500"/>
                                        <p:tgtEl>
                                          <p:spTgt spid="875"/>
                                        </p:tgtEl>
                                      </p:cBhvr>
                                    </p:animEffect>
                                  </p:childTnLst>
                                </p:cTn>
                              </p:par>
                              <p:par>
                                <p:cTn id="182" presetID="10" presetClass="exit" fill="hold" nodeType="withEffect">
                                  <p:stCondLst>
                                    <p:cond delay="0"/>
                                  </p:stCondLst>
                                  <p:childTnLst>
                                    <p:animEffect transition="out" filter="fade">
                                      <p:cBhvr additive="repl">
                                        <p:cTn id="183" dur="500"/>
                                        <p:tgtEl>
                                          <p:spTgt spid="850"/>
                                        </p:tgtEl>
                                      </p:cBhvr>
                                    </p:animEffect>
                                    <p:set>
                                      <p:cBhvr>
                                        <p:cTn id="184" dur="1" fill="hold">
                                          <p:stCondLst>
                                            <p:cond delay="499"/>
                                          </p:stCondLst>
                                        </p:cTn>
                                        <p:tgtEl>
                                          <p:spTgt spid="850"/>
                                        </p:tgtEl>
                                        <p:attrNameLst>
                                          <p:attrName>style.visibility</p:attrName>
                                        </p:attrNameLst>
                                      </p:cBhvr>
                                      <p:to>
                                        <p:strVal val="hidden"/>
                                      </p:to>
                                    </p:set>
                                  </p:childTnLst>
                                </p:cTn>
                              </p:par>
                              <p:par>
                                <p:cTn id="185" presetID="10" presetClass="entr" fill="hold" nodeType="withEffect">
                                  <p:stCondLst>
                                    <p:cond delay="0"/>
                                  </p:stCondLst>
                                  <p:childTnLst>
                                    <p:set>
                                      <p:cBhvr>
                                        <p:cTn id="186" dur="1" fill="hold">
                                          <p:stCondLst>
                                            <p:cond delay="0"/>
                                          </p:stCondLst>
                                        </p:cTn>
                                        <p:tgtEl>
                                          <p:spTgt spid="883"/>
                                        </p:tgtEl>
                                        <p:attrNameLst>
                                          <p:attrName>style.visibility</p:attrName>
                                        </p:attrNameLst>
                                      </p:cBhvr>
                                      <p:to>
                                        <p:strVal val="visible"/>
                                      </p:to>
                                    </p:set>
                                    <p:animEffect transition="in" filter="fade">
                                      <p:cBhvr additive="repl">
                                        <p:cTn id="187" dur="500"/>
                                        <p:tgtEl>
                                          <p:spTgt spid="883"/>
                                        </p:tgtEl>
                                      </p:cBhvr>
                                    </p:animEffect>
                                  </p:childTnLst>
                                </p:cTn>
                              </p:par>
                              <p:par>
                                <p:cTn id="188" presetID="10" presetClass="exit" fill="hold" nodeType="withEffect">
                                  <p:stCondLst>
                                    <p:cond delay="0"/>
                                  </p:stCondLst>
                                  <p:childTnLst>
                                    <p:animEffect transition="out" filter="fade">
                                      <p:cBhvr additive="repl">
                                        <p:cTn id="189" dur="500"/>
                                        <p:tgtEl>
                                          <p:spTgt spid="848"/>
                                        </p:tgtEl>
                                      </p:cBhvr>
                                    </p:animEffect>
                                    <p:set>
                                      <p:cBhvr>
                                        <p:cTn id="190" dur="1" fill="hold">
                                          <p:stCondLst>
                                            <p:cond delay="499"/>
                                          </p:stCondLst>
                                        </p:cTn>
                                        <p:tgtEl>
                                          <p:spTgt spid="848"/>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fill="hold" nodeType="clickEffect">
                                  <p:stCondLst>
                                    <p:cond delay="0"/>
                                  </p:stCondLst>
                                  <p:childTnLst>
                                    <p:set>
                                      <p:cBhvr>
                                        <p:cTn id="194" dur="1" fill="hold">
                                          <p:stCondLst>
                                            <p:cond delay="0"/>
                                          </p:stCondLst>
                                        </p:cTn>
                                        <p:tgtEl>
                                          <p:spTgt spid="876"/>
                                        </p:tgtEl>
                                        <p:attrNameLst>
                                          <p:attrName>style.visibility</p:attrName>
                                        </p:attrNameLst>
                                      </p:cBhvr>
                                      <p:to>
                                        <p:strVal val="visible"/>
                                      </p:to>
                                    </p:set>
                                    <p:animEffect transition="in" filter="fade">
                                      <p:cBhvr additive="repl">
                                        <p:cTn id="195" dur="500"/>
                                        <p:tgtEl>
                                          <p:spTgt spid="876"/>
                                        </p:tgtEl>
                                      </p:cBhvr>
                                    </p:animEffect>
                                  </p:childTnLst>
                                </p:cTn>
                              </p:par>
                              <p:par>
                                <p:cTn id="196" presetID="10" presetClass="entr" fill="hold" nodeType="withEffect">
                                  <p:stCondLst>
                                    <p:cond delay="0"/>
                                  </p:stCondLst>
                                  <p:childTnLst>
                                    <p:set>
                                      <p:cBhvr>
                                        <p:cTn id="197" dur="1" fill="hold">
                                          <p:stCondLst>
                                            <p:cond delay="0"/>
                                          </p:stCondLst>
                                        </p:cTn>
                                        <p:tgtEl>
                                          <p:spTgt spid="880"/>
                                        </p:tgtEl>
                                        <p:attrNameLst>
                                          <p:attrName>style.visibility</p:attrName>
                                        </p:attrNameLst>
                                      </p:cBhvr>
                                      <p:to>
                                        <p:strVal val="visible"/>
                                      </p:to>
                                    </p:set>
                                    <p:animEffect transition="in" filter="fade">
                                      <p:cBhvr additive="repl">
                                        <p:cTn id="198" dur="500"/>
                                        <p:tgtEl>
                                          <p:spTgt spid="880"/>
                                        </p:tgtEl>
                                      </p:cBhvr>
                                    </p:animEffect>
                                  </p:childTnLst>
                                </p:cTn>
                              </p:par>
                              <p:par>
                                <p:cTn id="199" presetID="10" presetClass="entr" fill="hold" nodeType="withEffect">
                                  <p:stCondLst>
                                    <p:cond delay="0"/>
                                  </p:stCondLst>
                                  <p:childTnLst>
                                    <p:set>
                                      <p:cBhvr>
                                        <p:cTn id="200" dur="1" fill="hold">
                                          <p:stCondLst>
                                            <p:cond delay="0"/>
                                          </p:stCondLst>
                                        </p:cTn>
                                        <p:tgtEl>
                                          <p:spTgt spid="877"/>
                                        </p:tgtEl>
                                        <p:attrNameLst>
                                          <p:attrName>style.visibility</p:attrName>
                                        </p:attrNameLst>
                                      </p:cBhvr>
                                      <p:to>
                                        <p:strVal val="visible"/>
                                      </p:to>
                                    </p:set>
                                    <p:animEffect transition="in" filter="fade">
                                      <p:cBhvr additive="repl">
                                        <p:cTn id="201" dur="500"/>
                                        <p:tgtEl>
                                          <p:spTgt spid="877"/>
                                        </p:tgtEl>
                                      </p:cBhvr>
                                    </p:animEffect>
                                  </p:childTnLst>
                                </p:cTn>
                              </p:par>
                              <p:par>
                                <p:cTn id="202" presetID="10" presetClass="entr" fill="hold" nodeType="withEffect">
                                  <p:stCondLst>
                                    <p:cond delay="0"/>
                                  </p:stCondLst>
                                  <p:childTnLst>
                                    <p:set>
                                      <p:cBhvr>
                                        <p:cTn id="203" dur="1" fill="hold">
                                          <p:stCondLst>
                                            <p:cond delay="0"/>
                                          </p:stCondLst>
                                        </p:cTn>
                                        <p:tgtEl>
                                          <p:spTgt spid="882"/>
                                        </p:tgtEl>
                                        <p:attrNameLst>
                                          <p:attrName>style.visibility</p:attrName>
                                        </p:attrNameLst>
                                      </p:cBhvr>
                                      <p:to>
                                        <p:strVal val="visible"/>
                                      </p:to>
                                    </p:set>
                                    <p:animEffect transition="in" filter="fade">
                                      <p:cBhvr additive="repl">
                                        <p:cTn id="204" dur="500"/>
                                        <p:tgtEl>
                                          <p:spTgt spid="882"/>
                                        </p:tgtEl>
                                      </p:cBhvr>
                                    </p:animEffect>
                                  </p:childTnLst>
                                </p:cTn>
                              </p:par>
                              <p:par>
                                <p:cTn id="205" presetID="10" presetClass="entr" fill="hold" nodeType="withEffect">
                                  <p:stCondLst>
                                    <p:cond delay="0"/>
                                  </p:stCondLst>
                                  <p:childTnLst>
                                    <p:set>
                                      <p:cBhvr>
                                        <p:cTn id="206" dur="1" fill="hold">
                                          <p:stCondLst>
                                            <p:cond delay="0"/>
                                          </p:stCondLst>
                                        </p:cTn>
                                        <p:tgtEl>
                                          <p:spTgt spid="878"/>
                                        </p:tgtEl>
                                        <p:attrNameLst>
                                          <p:attrName>style.visibility</p:attrName>
                                        </p:attrNameLst>
                                      </p:cBhvr>
                                      <p:to>
                                        <p:strVal val="visible"/>
                                      </p:to>
                                    </p:set>
                                    <p:animEffect transition="in" filter="fade">
                                      <p:cBhvr additive="repl">
                                        <p:cTn id="207" dur="500"/>
                                        <p:tgtEl>
                                          <p:spTgt spid="878"/>
                                        </p:tgtEl>
                                      </p:cBhvr>
                                    </p:animEffect>
                                  </p:childTnLst>
                                </p:cTn>
                              </p:par>
                              <p:par>
                                <p:cTn id="208" presetID="10" presetClass="entr" fill="hold" nodeType="withEffect">
                                  <p:stCondLst>
                                    <p:cond delay="0"/>
                                  </p:stCondLst>
                                  <p:childTnLst>
                                    <p:set>
                                      <p:cBhvr>
                                        <p:cTn id="209" dur="1" fill="hold">
                                          <p:stCondLst>
                                            <p:cond delay="0"/>
                                          </p:stCondLst>
                                        </p:cTn>
                                        <p:tgtEl>
                                          <p:spTgt spid="879"/>
                                        </p:tgtEl>
                                        <p:attrNameLst>
                                          <p:attrName>style.visibility</p:attrName>
                                        </p:attrNameLst>
                                      </p:cBhvr>
                                      <p:to>
                                        <p:strVal val="visible"/>
                                      </p:to>
                                    </p:set>
                                    <p:animEffect transition="in" filter="fade">
                                      <p:cBhvr additive="repl">
                                        <p:cTn id="210" dur="500"/>
                                        <p:tgtEl>
                                          <p:spTgt spid="879"/>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fill="hold" nodeType="clickEffect">
                                  <p:stCondLst>
                                    <p:cond delay="0"/>
                                  </p:stCondLst>
                                  <p:childTnLst>
                                    <p:set>
                                      <p:cBhvr>
                                        <p:cTn id="214" dur="1" fill="hold">
                                          <p:stCondLst>
                                            <p:cond delay="0"/>
                                          </p:stCondLst>
                                        </p:cTn>
                                        <p:tgtEl>
                                          <p:spTgt spid="881"/>
                                        </p:tgtEl>
                                        <p:attrNameLst>
                                          <p:attrName>style.visibility</p:attrName>
                                        </p:attrNameLst>
                                      </p:cBhvr>
                                      <p:to>
                                        <p:strVal val="visible"/>
                                      </p:to>
                                    </p:set>
                                    <p:animEffect transition="in" filter="fade">
                                      <p:cBhvr additive="repl">
                                        <p:cTn id="215" dur="500"/>
                                        <p:tgtEl>
                                          <p:spTgt spid="881"/>
                                        </p:tgtEl>
                                      </p:cBhvr>
                                    </p:animEffect>
                                  </p:childTnLst>
                                </p:cTn>
                              </p:par>
                              <p:par>
                                <p:cTn id="216" presetID="10" presetClass="exit" fill="hold" nodeType="withEffect">
                                  <p:stCondLst>
                                    <p:cond delay="0"/>
                                  </p:stCondLst>
                                  <p:childTnLst>
                                    <p:animEffect transition="out" filter="fade">
                                      <p:cBhvr additive="repl">
                                        <p:cTn id="217" dur="500"/>
                                        <p:tgtEl>
                                          <p:spTgt spid="876"/>
                                        </p:tgtEl>
                                      </p:cBhvr>
                                    </p:animEffect>
                                    <p:set>
                                      <p:cBhvr>
                                        <p:cTn id="218" dur="1" fill="hold">
                                          <p:stCondLst>
                                            <p:cond delay="499"/>
                                          </p:stCondLst>
                                        </p:cTn>
                                        <p:tgtEl>
                                          <p:spTgt spid="876"/>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0" presetClass="entr" fill="hold" nodeType="clickEffect">
                                  <p:stCondLst>
                                    <p:cond delay="0"/>
                                  </p:stCondLst>
                                  <p:childTnLst>
                                    <p:set>
                                      <p:cBhvr>
                                        <p:cTn id="222" dur="1" fill="hold">
                                          <p:stCondLst>
                                            <p:cond delay="0"/>
                                          </p:stCondLst>
                                        </p:cTn>
                                        <p:tgtEl>
                                          <p:spTgt spid="884"/>
                                        </p:tgtEl>
                                        <p:attrNameLst>
                                          <p:attrName>style.visibility</p:attrName>
                                        </p:attrNameLst>
                                      </p:cBhvr>
                                      <p:to>
                                        <p:strVal val="visible"/>
                                      </p:to>
                                    </p:set>
                                    <p:animEffect transition="in" filter="fade">
                                      <p:cBhvr additive="repl">
                                        <p:cTn id="223" dur="500"/>
                                        <p:tgtEl>
                                          <p:spTgt spid="884"/>
                                        </p:tgtEl>
                                      </p:cBhvr>
                                    </p:animEffect>
                                  </p:childTnLst>
                                </p:cTn>
                              </p:par>
                              <p:par>
                                <p:cTn id="224" presetID="10" presetClass="entr" fill="hold" nodeType="withEffect">
                                  <p:stCondLst>
                                    <p:cond delay="0"/>
                                  </p:stCondLst>
                                  <p:childTnLst>
                                    <p:set>
                                      <p:cBhvr>
                                        <p:cTn id="225" dur="1" fill="hold">
                                          <p:stCondLst>
                                            <p:cond delay="0"/>
                                          </p:stCondLst>
                                        </p:cTn>
                                        <p:tgtEl>
                                          <p:spTgt spid="888"/>
                                        </p:tgtEl>
                                        <p:attrNameLst>
                                          <p:attrName>style.visibility</p:attrName>
                                        </p:attrNameLst>
                                      </p:cBhvr>
                                      <p:to>
                                        <p:strVal val="visible"/>
                                      </p:to>
                                    </p:set>
                                    <p:animEffect transition="in" filter="fade">
                                      <p:cBhvr additive="repl">
                                        <p:cTn id="226" dur="500"/>
                                        <p:tgtEl>
                                          <p:spTgt spid="888"/>
                                        </p:tgtEl>
                                      </p:cBhvr>
                                    </p:animEffect>
                                  </p:childTnLst>
                                </p:cTn>
                              </p:par>
                              <p:par>
                                <p:cTn id="227" presetID="10" presetClass="entr" fill="hold" nodeType="withEffect">
                                  <p:stCondLst>
                                    <p:cond delay="0"/>
                                  </p:stCondLst>
                                  <p:childTnLst>
                                    <p:set>
                                      <p:cBhvr>
                                        <p:cTn id="228" dur="1" fill="hold">
                                          <p:stCondLst>
                                            <p:cond delay="0"/>
                                          </p:stCondLst>
                                        </p:cTn>
                                        <p:tgtEl>
                                          <p:spTgt spid="885"/>
                                        </p:tgtEl>
                                        <p:attrNameLst>
                                          <p:attrName>style.visibility</p:attrName>
                                        </p:attrNameLst>
                                      </p:cBhvr>
                                      <p:to>
                                        <p:strVal val="visible"/>
                                      </p:to>
                                    </p:set>
                                    <p:animEffect transition="in" filter="fade">
                                      <p:cBhvr additive="repl">
                                        <p:cTn id="229" dur="500"/>
                                        <p:tgtEl>
                                          <p:spTgt spid="885"/>
                                        </p:tgtEl>
                                      </p:cBhvr>
                                    </p:animEffect>
                                  </p:childTnLst>
                                </p:cTn>
                              </p:par>
                              <p:par>
                                <p:cTn id="230" presetID="10" presetClass="entr" fill="hold" nodeType="withEffect">
                                  <p:stCondLst>
                                    <p:cond delay="0"/>
                                  </p:stCondLst>
                                  <p:childTnLst>
                                    <p:set>
                                      <p:cBhvr>
                                        <p:cTn id="231" dur="1" fill="hold">
                                          <p:stCondLst>
                                            <p:cond delay="0"/>
                                          </p:stCondLst>
                                        </p:cTn>
                                        <p:tgtEl>
                                          <p:spTgt spid="886"/>
                                        </p:tgtEl>
                                        <p:attrNameLst>
                                          <p:attrName>style.visibility</p:attrName>
                                        </p:attrNameLst>
                                      </p:cBhvr>
                                      <p:to>
                                        <p:strVal val="visible"/>
                                      </p:to>
                                    </p:set>
                                    <p:animEffect transition="in" filter="fade">
                                      <p:cBhvr additive="repl">
                                        <p:cTn id="232" dur="500"/>
                                        <p:tgtEl>
                                          <p:spTgt spid="886"/>
                                        </p:tgtEl>
                                      </p:cBhvr>
                                    </p:animEffect>
                                  </p:childTnLst>
                                </p:cTn>
                              </p:par>
                              <p:par>
                                <p:cTn id="233" presetID="10" presetClass="entr" fill="hold" nodeType="withEffect">
                                  <p:stCondLst>
                                    <p:cond delay="0"/>
                                  </p:stCondLst>
                                  <p:childTnLst>
                                    <p:set>
                                      <p:cBhvr>
                                        <p:cTn id="234" dur="1" fill="hold">
                                          <p:stCondLst>
                                            <p:cond delay="0"/>
                                          </p:stCondLst>
                                        </p:cTn>
                                        <p:tgtEl>
                                          <p:spTgt spid="887"/>
                                        </p:tgtEl>
                                        <p:attrNameLst>
                                          <p:attrName>style.visibility</p:attrName>
                                        </p:attrNameLst>
                                      </p:cBhvr>
                                      <p:to>
                                        <p:strVal val="visible"/>
                                      </p:to>
                                    </p:set>
                                    <p:animEffect transition="in" filter="fade">
                                      <p:cBhvr additive="repl">
                                        <p:cTn id="235" dur="500"/>
                                        <p:tgtEl>
                                          <p:spTgt spid="887"/>
                                        </p:tgtEl>
                                      </p:cBhvr>
                                    </p:animEffect>
                                  </p:childTnLst>
                                </p:cTn>
                              </p:par>
                              <p:par>
                                <p:cTn id="236" presetID="10" presetClass="entr" fill="hold" nodeType="withEffect">
                                  <p:stCondLst>
                                    <p:cond delay="0"/>
                                  </p:stCondLst>
                                  <p:childTnLst>
                                    <p:set>
                                      <p:cBhvr>
                                        <p:cTn id="237" dur="1" fill="hold">
                                          <p:stCondLst>
                                            <p:cond delay="0"/>
                                          </p:stCondLst>
                                        </p:cTn>
                                        <p:tgtEl>
                                          <p:spTgt spid="845"/>
                                        </p:tgtEl>
                                        <p:attrNameLst>
                                          <p:attrName>style.visibility</p:attrName>
                                        </p:attrNameLst>
                                      </p:cBhvr>
                                      <p:to>
                                        <p:strVal val="visible"/>
                                      </p:to>
                                    </p:set>
                                    <p:animEffect transition="in" filter="fade">
                                      <p:cBhvr additive="repl">
                                        <p:cTn id="238" dur="500"/>
                                        <p:tgtEl>
                                          <p:spTgt spid="845"/>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fill="hold" nodeType="clickEffect">
                                  <p:stCondLst>
                                    <p:cond delay="0"/>
                                  </p:stCondLst>
                                  <p:childTnLst>
                                    <p:set>
                                      <p:cBhvr>
                                        <p:cTn id="242" dur="1" fill="hold">
                                          <p:stCondLst>
                                            <p:cond delay="0"/>
                                          </p:stCondLst>
                                        </p:cTn>
                                        <p:tgtEl>
                                          <p:spTgt spid="889"/>
                                        </p:tgtEl>
                                        <p:attrNameLst>
                                          <p:attrName>style.visibility</p:attrName>
                                        </p:attrNameLst>
                                      </p:cBhvr>
                                      <p:to>
                                        <p:strVal val="visible"/>
                                      </p:to>
                                    </p:set>
                                    <p:animEffect transition="in" filter="fade">
                                      <p:cBhvr additive="repl">
                                        <p:cTn id="243" dur="500"/>
                                        <p:tgtEl>
                                          <p:spTgt spid="889"/>
                                        </p:tgtEl>
                                      </p:cBhvr>
                                    </p:animEffect>
                                  </p:childTnLst>
                                </p:cTn>
                              </p:par>
                              <p:par>
                                <p:cTn id="244" presetID="10" presetClass="exit" fill="hold" nodeType="withEffect">
                                  <p:stCondLst>
                                    <p:cond delay="0"/>
                                  </p:stCondLst>
                                  <p:childTnLst>
                                    <p:animEffect transition="out" filter="fade">
                                      <p:cBhvr additive="repl">
                                        <p:cTn id="245" dur="500"/>
                                        <p:tgtEl>
                                          <p:spTgt spid="885"/>
                                        </p:tgtEl>
                                      </p:cBhvr>
                                    </p:animEffect>
                                    <p:set>
                                      <p:cBhvr>
                                        <p:cTn id="246" dur="1" fill="hold">
                                          <p:stCondLst>
                                            <p:cond delay="499"/>
                                          </p:stCondLst>
                                        </p:cTn>
                                        <p:tgtEl>
                                          <p:spTgt spid="885"/>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7" presetClass="emph" presetSubtype="2" fill="hold" nodeType="clickEffect">
                                  <p:stCondLst>
                                    <p:cond delay="0"/>
                                  </p:stCondLst>
                                  <p:childTnLst>
                                    <p:animClr clrSpc="rgb" dir="cw">
                                      <p:cBhvr>
                                        <p:cTn id="250" dur="500" fill="hold"/>
                                        <p:tgtEl>
                                          <p:spTgt spid="884"/>
                                        </p:tgtEl>
                                        <p:attrNameLst>
                                          <p:attrName>stroke.color</p:attrName>
                                        </p:attrNameLst>
                                      </p:cBhvr>
                                      <p:to>
                                        <a:srgbClr val="FF0000"/>
                                      </p:to>
                                    </p:animClr>
                                    <p:set>
                                      <p:cBhvr>
                                        <p:cTn id="251" dur="500" fill="hold"/>
                                        <p:tgtEl>
                                          <p:spTgt spid="884"/>
                                        </p:tgtEl>
                                        <p:attrNameLst>
                                          <p:attrName>stroke.on</p:attrName>
                                        </p:attrNameLst>
                                      </p:cBhvr>
                                      <p:to>
                                        <p:strVal val="true"/>
                                      </p:to>
                                    </p:set>
                                  </p:childTnLst>
                                </p:cTn>
                              </p:par>
                              <p:par>
                                <p:cTn id="252" presetID="7" presetClass="emph" presetSubtype="2" fill="hold" nodeType="withEffect">
                                  <p:stCondLst>
                                    <p:cond delay="0"/>
                                  </p:stCondLst>
                                  <p:childTnLst>
                                    <p:animClr clrSpc="rgb" dir="cw">
                                      <p:cBhvr>
                                        <p:cTn id="253" dur="500" fill="hold"/>
                                        <p:tgtEl>
                                          <p:spTgt spid="888"/>
                                        </p:tgtEl>
                                        <p:attrNameLst>
                                          <p:attrName>stroke.color</p:attrName>
                                        </p:attrNameLst>
                                      </p:cBhvr>
                                      <p:to>
                                        <a:srgbClr val="FF0000"/>
                                      </p:to>
                                    </p:animClr>
                                    <p:set>
                                      <p:cBhvr>
                                        <p:cTn id="254" dur="500" fill="hold"/>
                                        <p:tgtEl>
                                          <p:spTgt spid="888"/>
                                        </p:tgtEl>
                                        <p:attrNameLst>
                                          <p:attrName>stroke.on</p:attrName>
                                        </p:attrNameLst>
                                      </p:cBhvr>
                                      <p:to>
                                        <p:strVal val="true"/>
                                      </p:to>
                                    </p:set>
                                  </p:childTnLst>
                                </p:cTn>
                              </p:par>
                              <p:par>
                                <p:cTn id="255" presetID="7" presetClass="emph" presetSubtype="2" fill="hold" nodeType="withEffect">
                                  <p:stCondLst>
                                    <p:cond delay="0"/>
                                  </p:stCondLst>
                                  <p:childTnLst>
                                    <p:animClr clrSpc="rgb" dir="cw">
                                      <p:cBhvr>
                                        <p:cTn id="256" dur="500" fill="hold"/>
                                        <p:tgtEl>
                                          <p:spTgt spid="889"/>
                                        </p:tgtEl>
                                        <p:attrNameLst>
                                          <p:attrName>stroke.color</p:attrName>
                                        </p:attrNameLst>
                                      </p:cBhvr>
                                      <p:to>
                                        <a:srgbClr val="FF0000"/>
                                      </p:to>
                                    </p:animClr>
                                    <p:set>
                                      <p:cBhvr>
                                        <p:cTn id="257" dur="500" fill="hold"/>
                                        <p:tgtEl>
                                          <p:spTgt spid="889"/>
                                        </p:tgtEl>
                                        <p:attrNameLst>
                                          <p:attrName>stroke.on</p:attrName>
                                        </p:attrNameLst>
                                      </p:cBhvr>
                                      <p:to>
                                        <p:strVal val="true"/>
                                      </p:to>
                                    </p:set>
                                  </p:childTnLst>
                                </p:cTn>
                              </p:par>
                            </p:childTnLst>
                          </p:cTn>
                        </p:par>
                        <p:par>
                          <p:cTn id="258" fill="hold">
                            <p:stCondLst>
                              <p:cond delay="500"/>
                            </p:stCondLst>
                            <p:childTnLst>
                              <p:par>
                                <p:cTn id="259" presetID="10" presetClass="entr" fill="hold" nodeType="afterEffect">
                                  <p:stCondLst>
                                    <p:cond delay="0"/>
                                  </p:stCondLst>
                                  <p:childTnLst>
                                    <p:set>
                                      <p:cBhvr>
                                        <p:cTn id="260" dur="1" fill="hold">
                                          <p:stCondLst>
                                            <p:cond delay="0"/>
                                          </p:stCondLst>
                                        </p:cTn>
                                        <p:tgtEl>
                                          <p:spTgt spid="890"/>
                                        </p:tgtEl>
                                        <p:attrNameLst>
                                          <p:attrName>style.visibility</p:attrName>
                                        </p:attrNameLst>
                                      </p:cBhvr>
                                      <p:to>
                                        <p:strVal val="visible"/>
                                      </p:to>
                                    </p:set>
                                    <p:animEffect transition="in" filter="fade">
                                      <p:cBhvr additive="repl">
                                        <p:cTn id="261" dur="500"/>
                                        <p:tgtEl>
                                          <p:spTgt spid="890"/>
                                        </p:tgtEl>
                                      </p:cBhvr>
                                    </p:animEffect>
                                  </p:childTnLst>
                                </p:cTn>
                              </p:par>
                              <p:par>
                                <p:cTn id="262" presetID="10" presetClass="exit" fill="hold" nodeType="withEffect">
                                  <p:stCondLst>
                                    <p:cond delay="0"/>
                                  </p:stCondLst>
                                  <p:childTnLst>
                                    <p:animEffect transition="out" filter="fade">
                                      <p:cBhvr additive="repl">
                                        <p:cTn id="263" dur="500"/>
                                        <p:tgtEl>
                                          <p:spTgt spid="887"/>
                                        </p:tgtEl>
                                      </p:cBhvr>
                                    </p:animEffect>
                                    <p:set>
                                      <p:cBhvr>
                                        <p:cTn id="264" dur="1" fill="hold">
                                          <p:stCondLst>
                                            <p:cond delay="499"/>
                                          </p:stCondLst>
                                        </p:cTn>
                                        <p:tgtEl>
                                          <p:spTgt spid="887"/>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ntr" fill="hold" nodeType="clickEffect">
                                  <p:stCondLst>
                                    <p:cond delay="0"/>
                                  </p:stCondLst>
                                  <p:childTnLst>
                                    <p:set>
                                      <p:cBhvr>
                                        <p:cTn id="268" dur="1" fill="hold">
                                          <p:stCondLst>
                                            <p:cond delay="0"/>
                                          </p:stCondLst>
                                        </p:cTn>
                                        <p:tgtEl>
                                          <p:spTgt spid="891"/>
                                        </p:tgtEl>
                                        <p:attrNameLst>
                                          <p:attrName>style.visibility</p:attrName>
                                        </p:attrNameLst>
                                      </p:cBhvr>
                                      <p:to>
                                        <p:strVal val="visible"/>
                                      </p:to>
                                    </p:set>
                                    <p:animEffect transition="in" filter="fade">
                                      <p:cBhvr additive="repl">
                                        <p:cTn id="269" dur="500"/>
                                        <p:tgtEl>
                                          <p:spTgt spid="891"/>
                                        </p:tgtEl>
                                      </p:cBhvr>
                                    </p:animEffect>
                                  </p:childTnLst>
                                </p:cTn>
                              </p:par>
                              <p:par>
                                <p:cTn id="270" presetID="10" presetClass="entr" fill="hold" nodeType="withEffect">
                                  <p:stCondLst>
                                    <p:cond delay="0"/>
                                  </p:stCondLst>
                                  <p:childTnLst>
                                    <p:set>
                                      <p:cBhvr>
                                        <p:cTn id="271" dur="1" fill="hold">
                                          <p:stCondLst>
                                            <p:cond delay="0"/>
                                          </p:stCondLst>
                                        </p:cTn>
                                        <p:tgtEl>
                                          <p:spTgt spid="894"/>
                                        </p:tgtEl>
                                        <p:attrNameLst>
                                          <p:attrName>style.visibility</p:attrName>
                                        </p:attrNameLst>
                                      </p:cBhvr>
                                      <p:to>
                                        <p:strVal val="visible"/>
                                      </p:to>
                                    </p:set>
                                    <p:animEffect transition="in" filter="fade">
                                      <p:cBhvr additive="repl">
                                        <p:cTn id="272" dur="500"/>
                                        <p:tgtEl>
                                          <p:spTgt spid="894"/>
                                        </p:tgtEl>
                                      </p:cBhvr>
                                    </p:animEffect>
                                  </p:childTnLst>
                                </p:cTn>
                              </p:par>
                              <p:par>
                                <p:cTn id="273" presetID="10" presetClass="entr" fill="hold" nodeType="withEffect">
                                  <p:stCondLst>
                                    <p:cond delay="0"/>
                                  </p:stCondLst>
                                  <p:childTnLst>
                                    <p:set>
                                      <p:cBhvr>
                                        <p:cTn id="274" dur="1" fill="hold">
                                          <p:stCondLst>
                                            <p:cond delay="0"/>
                                          </p:stCondLst>
                                        </p:cTn>
                                        <p:tgtEl>
                                          <p:spTgt spid="892"/>
                                        </p:tgtEl>
                                        <p:attrNameLst>
                                          <p:attrName>style.visibility</p:attrName>
                                        </p:attrNameLst>
                                      </p:cBhvr>
                                      <p:to>
                                        <p:strVal val="visible"/>
                                      </p:to>
                                    </p:set>
                                    <p:animEffect transition="in" filter="fade">
                                      <p:cBhvr additive="repl">
                                        <p:cTn id="275" dur="500"/>
                                        <p:tgtEl>
                                          <p:spTgt spid="892"/>
                                        </p:tgtEl>
                                      </p:cBhvr>
                                    </p:animEffect>
                                  </p:childTnLst>
                                </p:cTn>
                              </p:par>
                              <p:par>
                                <p:cTn id="276" presetID="10" presetClass="entr" fill="hold" nodeType="withEffect">
                                  <p:stCondLst>
                                    <p:cond delay="0"/>
                                  </p:stCondLst>
                                  <p:childTnLst>
                                    <p:set>
                                      <p:cBhvr>
                                        <p:cTn id="277" dur="1" fill="hold">
                                          <p:stCondLst>
                                            <p:cond delay="0"/>
                                          </p:stCondLst>
                                        </p:cTn>
                                        <p:tgtEl>
                                          <p:spTgt spid="893"/>
                                        </p:tgtEl>
                                        <p:attrNameLst>
                                          <p:attrName>style.visibility</p:attrName>
                                        </p:attrNameLst>
                                      </p:cBhvr>
                                      <p:to>
                                        <p:strVal val="visible"/>
                                      </p:to>
                                    </p:set>
                                    <p:animEffect transition="in" filter="fade">
                                      <p:cBhvr additive="repl">
                                        <p:cTn id="278" dur="500"/>
                                        <p:tgtEl>
                                          <p:spTgt spid="893"/>
                                        </p:tgtEl>
                                      </p:cBhvr>
                                    </p:animEffect>
                                  </p:childTnLst>
                                </p:cTn>
                              </p:par>
                              <p:par>
                                <p:cTn id="279" presetID="10" presetClass="entr" fill="hold" nodeType="withEffect">
                                  <p:stCondLst>
                                    <p:cond delay="0"/>
                                  </p:stCondLst>
                                  <p:childTnLst>
                                    <p:set>
                                      <p:cBhvr>
                                        <p:cTn id="280" dur="1" fill="hold">
                                          <p:stCondLst>
                                            <p:cond delay="0"/>
                                          </p:stCondLst>
                                        </p:cTn>
                                        <p:tgtEl>
                                          <p:spTgt spid="896"/>
                                        </p:tgtEl>
                                        <p:attrNameLst>
                                          <p:attrName>style.visibility</p:attrName>
                                        </p:attrNameLst>
                                      </p:cBhvr>
                                      <p:to>
                                        <p:strVal val="visible"/>
                                      </p:to>
                                    </p:set>
                                    <p:animEffect transition="in" filter="fade">
                                      <p:cBhvr additive="repl">
                                        <p:cTn id="281" dur="500"/>
                                        <p:tgtEl>
                                          <p:spTgt spid="896"/>
                                        </p:tgtEl>
                                      </p:cBhvr>
                                    </p:animEffect>
                                  </p:childTnLst>
                                </p:cTn>
                              </p:par>
                              <p:par>
                                <p:cTn id="282" presetID="10" presetClass="entr" fill="hold" nodeType="withEffect">
                                  <p:stCondLst>
                                    <p:cond delay="0"/>
                                  </p:stCondLst>
                                  <p:childTnLst>
                                    <p:set>
                                      <p:cBhvr>
                                        <p:cTn id="283" dur="1" fill="hold">
                                          <p:stCondLst>
                                            <p:cond delay="0"/>
                                          </p:stCondLst>
                                        </p:cTn>
                                        <p:tgtEl>
                                          <p:spTgt spid="895"/>
                                        </p:tgtEl>
                                        <p:attrNameLst>
                                          <p:attrName>style.visibility</p:attrName>
                                        </p:attrNameLst>
                                      </p:cBhvr>
                                      <p:to>
                                        <p:strVal val="visible"/>
                                      </p:to>
                                    </p:set>
                                    <p:animEffect transition="in" filter="fade">
                                      <p:cBhvr additive="repl">
                                        <p:cTn id="284" dur="500"/>
                                        <p:tgtEl>
                                          <p:spTgt spid="895"/>
                                        </p:tgtEl>
                                      </p:cBhvr>
                                    </p:animEffect>
                                  </p:childTnLst>
                                </p:cTn>
                              </p:par>
                            </p:childTnLst>
                          </p:cTn>
                        </p:par>
                      </p:childTnLst>
                    </p:cTn>
                  </p:par>
                  <p:par>
                    <p:cTn id="285" fill="hold">
                      <p:stCondLst>
                        <p:cond delay="indefinite"/>
                      </p:stCondLst>
                      <p:childTnLst>
                        <p:par>
                          <p:cTn id="286" fill="hold">
                            <p:stCondLst>
                              <p:cond delay="0"/>
                            </p:stCondLst>
                            <p:childTnLst>
                              <p:par>
                                <p:cTn id="287" presetID="10" presetClass="entr" fill="hold" nodeType="clickEffect">
                                  <p:stCondLst>
                                    <p:cond delay="0"/>
                                  </p:stCondLst>
                                  <p:childTnLst>
                                    <p:set>
                                      <p:cBhvr>
                                        <p:cTn id="288" dur="1" fill="hold">
                                          <p:stCondLst>
                                            <p:cond delay="0"/>
                                          </p:stCondLst>
                                        </p:cTn>
                                        <p:tgtEl>
                                          <p:spTgt spid="844"/>
                                        </p:tgtEl>
                                        <p:attrNameLst>
                                          <p:attrName>style.visibility</p:attrName>
                                        </p:attrNameLst>
                                      </p:cBhvr>
                                      <p:to>
                                        <p:strVal val="visible"/>
                                      </p:to>
                                    </p:set>
                                    <p:animEffect transition="in" filter="fade">
                                      <p:cBhvr additive="repl">
                                        <p:cTn id="289" dur="500"/>
                                        <p:tgtEl>
                                          <p:spTgt spid="844"/>
                                        </p:tgtEl>
                                      </p:cBhvr>
                                    </p:animEffect>
                                  </p:childTnLst>
                                </p:cTn>
                              </p:par>
                              <p:par>
                                <p:cTn id="290" presetID="10" presetClass="entr" fill="hold" nodeType="withEffect">
                                  <p:stCondLst>
                                    <p:cond delay="0"/>
                                  </p:stCondLst>
                                  <p:childTnLst>
                                    <p:set>
                                      <p:cBhvr>
                                        <p:cTn id="291" dur="1" fill="hold">
                                          <p:stCondLst>
                                            <p:cond delay="0"/>
                                          </p:stCondLst>
                                        </p:cTn>
                                        <p:tgtEl>
                                          <p:spTgt spid="897"/>
                                        </p:tgtEl>
                                        <p:attrNameLst>
                                          <p:attrName>style.visibility</p:attrName>
                                        </p:attrNameLst>
                                      </p:cBhvr>
                                      <p:to>
                                        <p:strVal val="visible"/>
                                      </p:to>
                                    </p:set>
                                    <p:animEffect transition="in" filter="fade">
                                      <p:cBhvr additive="repl">
                                        <p:cTn id="292" dur="500"/>
                                        <p:tgtEl>
                                          <p:spTgt spid="897"/>
                                        </p:tgtEl>
                                      </p:cBhvr>
                                    </p:animEffect>
                                  </p:childTnLst>
                                </p:cTn>
                              </p:par>
                              <p:par>
                                <p:cTn id="293" presetID="10" presetClass="exit" fill="hold" nodeType="withEffect">
                                  <p:stCondLst>
                                    <p:cond delay="0"/>
                                  </p:stCondLst>
                                  <p:childTnLst>
                                    <p:animEffect transition="out" filter="fade">
                                      <p:cBhvr additive="repl">
                                        <p:cTn id="294" dur="500"/>
                                        <p:tgtEl>
                                          <p:spTgt spid="879"/>
                                        </p:tgtEl>
                                      </p:cBhvr>
                                    </p:animEffect>
                                    <p:set>
                                      <p:cBhvr>
                                        <p:cTn id="295" dur="1" fill="hold">
                                          <p:stCondLst>
                                            <p:cond delay="499"/>
                                          </p:stCondLst>
                                        </p:cTn>
                                        <p:tgtEl>
                                          <p:spTgt spid="879"/>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0" presetClass="entr" fill="hold" nodeType="clickEffect">
                                  <p:stCondLst>
                                    <p:cond delay="0"/>
                                  </p:stCondLst>
                                  <p:childTnLst>
                                    <p:set>
                                      <p:cBhvr>
                                        <p:cTn id="299" dur="1" fill="hold">
                                          <p:stCondLst>
                                            <p:cond delay="0"/>
                                          </p:stCondLst>
                                        </p:cTn>
                                        <p:tgtEl>
                                          <p:spTgt spid="898"/>
                                        </p:tgtEl>
                                        <p:attrNameLst>
                                          <p:attrName>style.visibility</p:attrName>
                                        </p:attrNameLst>
                                      </p:cBhvr>
                                      <p:to>
                                        <p:strVal val="visible"/>
                                      </p:to>
                                    </p:set>
                                    <p:animEffect transition="in" filter="fade">
                                      <p:cBhvr additive="repl">
                                        <p:cTn id="300" dur="500"/>
                                        <p:tgtEl>
                                          <p:spTgt spid="898"/>
                                        </p:tgtEl>
                                      </p:cBhvr>
                                    </p:animEffect>
                                  </p:childTnLst>
                                </p:cTn>
                              </p:par>
                              <p:par>
                                <p:cTn id="301" presetID="10" presetClass="entr" fill="hold" nodeType="withEffect">
                                  <p:stCondLst>
                                    <p:cond delay="0"/>
                                  </p:stCondLst>
                                  <p:childTnLst>
                                    <p:set>
                                      <p:cBhvr>
                                        <p:cTn id="302" dur="1" fill="hold">
                                          <p:stCondLst>
                                            <p:cond delay="0"/>
                                          </p:stCondLst>
                                        </p:cTn>
                                        <p:tgtEl>
                                          <p:spTgt spid="901"/>
                                        </p:tgtEl>
                                        <p:attrNameLst>
                                          <p:attrName>style.visibility</p:attrName>
                                        </p:attrNameLst>
                                      </p:cBhvr>
                                      <p:to>
                                        <p:strVal val="visible"/>
                                      </p:to>
                                    </p:set>
                                    <p:animEffect transition="in" filter="fade">
                                      <p:cBhvr additive="repl">
                                        <p:cTn id="303" dur="500"/>
                                        <p:tgtEl>
                                          <p:spTgt spid="901"/>
                                        </p:tgtEl>
                                      </p:cBhvr>
                                    </p:animEffect>
                                  </p:childTnLst>
                                </p:cTn>
                              </p:par>
                              <p:par>
                                <p:cTn id="304" presetID="10" presetClass="entr" fill="hold" nodeType="withEffect">
                                  <p:stCondLst>
                                    <p:cond delay="0"/>
                                  </p:stCondLst>
                                  <p:childTnLst>
                                    <p:set>
                                      <p:cBhvr>
                                        <p:cTn id="305" dur="1" fill="hold">
                                          <p:stCondLst>
                                            <p:cond delay="0"/>
                                          </p:stCondLst>
                                        </p:cTn>
                                        <p:tgtEl>
                                          <p:spTgt spid="899"/>
                                        </p:tgtEl>
                                        <p:attrNameLst>
                                          <p:attrName>style.visibility</p:attrName>
                                        </p:attrNameLst>
                                      </p:cBhvr>
                                      <p:to>
                                        <p:strVal val="visible"/>
                                      </p:to>
                                    </p:set>
                                    <p:animEffect transition="in" filter="fade">
                                      <p:cBhvr additive="repl">
                                        <p:cTn id="306" dur="500"/>
                                        <p:tgtEl>
                                          <p:spTgt spid="899"/>
                                        </p:tgtEl>
                                      </p:cBhvr>
                                    </p:animEffect>
                                  </p:childTnLst>
                                </p:cTn>
                              </p:par>
                              <p:par>
                                <p:cTn id="307" presetID="10" presetClass="entr" fill="hold" nodeType="withEffect">
                                  <p:stCondLst>
                                    <p:cond delay="0"/>
                                  </p:stCondLst>
                                  <p:childTnLst>
                                    <p:set>
                                      <p:cBhvr>
                                        <p:cTn id="308" dur="1" fill="hold">
                                          <p:stCondLst>
                                            <p:cond delay="0"/>
                                          </p:stCondLst>
                                        </p:cTn>
                                        <p:tgtEl>
                                          <p:spTgt spid="904"/>
                                        </p:tgtEl>
                                        <p:attrNameLst>
                                          <p:attrName>style.visibility</p:attrName>
                                        </p:attrNameLst>
                                      </p:cBhvr>
                                      <p:to>
                                        <p:strVal val="visible"/>
                                      </p:to>
                                    </p:set>
                                    <p:animEffect transition="in" filter="fade">
                                      <p:cBhvr additive="repl">
                                        <p:cTn id="309" dur="500"/>
                                        <p:tgtEl>
                                          <p:spTgt spid="904"/>
                                        </p:tgtEl>
                                      </p:cBhvr>
                                    </p:animEffect>
                                  </p:childTnLst>
                                </p:cTn>
                              </p:par>
                              <p:par>
                                <p:cTn id="310" presetID="10" presetClass="entr" fill="hold" nodeType="withEffect">
                                  <p:stCondLst>
                                    <p:cond delay="0"/>
                                  </p:stCondLst>
                                  <p:childTnLst>
                                    <p:set>
                                      <p:cBhvr>
                                        <p:cTn id="311" dur="1" fill="hold">
                                          <p:stCondLst>
                                            <p:cond delay="0"/>
                                          </p:stCondLst>
                                        </p:cTn>
                                        <p:tgtEl>
                                          <p:spTgt spid="900"/>
                                        </p:tgtEl>
                                        <p:attrNameLst>
                                          <p:attrName>style.visibility</p:attrName>
                                        </p:attrNameLst>
                                      </p:cBhvr>
                                      <p:to>
                                        <p:strVal val="visible"/>
                                      </p:to>
                                    </p:set>
                                    <p:animEffect transition="in" filter="fade">
                                      <p:cBhvr additive="repl">
                                        <p:cTn id="312" dur="500"/>
                                        <p:tgtEl>
                                          <p:spTgt spid="900"/>
                                        </p:tgtEl>
                                      </p:cBhvr>
                                    </p:animEffect>
                                  </p:childTnLst>
                                </p:cTn>
                              </p:par>
                              <p:par>
                                <p:cTn id="313" presetID="10" presetClass="entr" fill="hold" nodeType="withEffect">
                                  <p:stCondLst>
                                    <p:cond delay="0"/>
                                  </p:stCondLst>
                                  <p:childTnLst>
                                    <p:set>
                                      <p:cBhvr>
                                        <p:cTn id="314" dur="1" fill="hold">
                                          <p:stCondLst>
                                            <p:cond delay="0"/>
                                          </p:stCondLst>
                                        </p:cTn>
                                        <p:tgtEl>
                                          <p:spTgt spid="903"/>
                                        </p:tgtEl>
                                        <p:attrNameLst>
                                          <p:attrName>style.visibility</p:attrName>
                                        </p:attrNameLst>
                                      </p:cBhvr>
                                      <p:to>
                                        <p:strVal val="visible"/>
                                      </p:to>
                                    </p:set>
                                    <p:animEffect transition="in" filter="fade">
                                      <p:cBhvr additive="repl">
                                        <p:cTn id="315" dur="500"/>
                                        <p:tgtEl>
                                          <p:spTgt spid="903"/>
                                        </p:tgtEl>
                                      </p:cBhvr>
                                    </p:animEffect>
                                  </p:childTnLst>
                                </p:cTn>
                              </p:par>
                            </p:childTnLst>
                          </p:cTn>
                        </p:par>
                      </p:childTnLst>
                    </p:cTn>
                  </p:par>
                  <p:par>
                    <p:cTn id="316" fill="hold">
                      <p:stCondLst>
                        <p:cond delay="indefinite"/>
                      </p:stCondLst>
                      <p:childTnLst>
                        <p:par>
                          <p:cTn id="317" fill="hold">
                            <p:stCondLst>
                              <p:cond delay="0"/>
                            </p:stCondLst>
                            <p:childTnLst>
                              <p:par>
                                <p:cTn id="318" presetID="10" presetClass="entr" fill="hold" nodeType="clickEffect">
                                  <p:stCondLst>
                                    <p:cond delay="0"/>
                                  </p:stCondLst>
                                  <p:childTnLst>
                                    <p:set>
                                      <p:cBhvr>
                                        <p:cTn id="319" dur="1" fill="hold">
                                          <p:stCondLst>
                                            <p:cond delay="0"/>
                                          </p:stCondLst>
                                        </p:cTn>
                                        <p:tgtEl>
                                          <p:spTgt spid="902"/>
                                        </p:tgtEl>
                                        <p:attrNameLst>
                                          <p:attrName>style.visibility</p:attrName>
                                        </p:attrNameLst>
                                      </p:cBhvr>
                                      <p:to>
                                        <p:strVal val="visible"/>
                                      </p:to>
                                    </p:set>
                                    <p:animEffect transition="in" filter="fade">
                                      <p:cBhvr additive="repl">
                                        <p:cTn id="320" dur="500"/>
                                        <p:tgtEl>
                                          <p:spTgt spid="902"/>
                                        </p:tgtEl>
                                      </p:cBhvr>
                                    </p:animEffect>
                                  </p:childTnLst>
                                </p:cTn>
                              </p:par>
                              <p:par>
                                <p:cTn id="321" presetID="10" presetClass="exit" fill="hold" nodeType="withEffect">
                                  <p:stCondLst>
                                    <p:cond delay="0"/>
                                  </p:stCondLst>
                                  <p:childTnLst>
                                    <p:animEffect transition="out" filter="fade">
                                      <p:cBhvr additive="repl">
                                        <p:cTn id="322" dur="500"/>
                                        <p:tgtEl>
                                          <p:spTgt spid="898"/>
                                        </p:tgtEl>
                                      </p:cBhvr>
                                    </p:animEffect>
                                    <p:set>
                                      <p:cBhvr>
                                        <p:cTn id="323" dur="1" fill="hold">
                                          <p:stCondLst>
                                            <p:cond delay="499"/>
                                          </p:stCondLst>
                                        </p:cTn>
                                        <p:tgtEl>
                                          <p:spTgt spid="898"/>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0" presetClass="entr" fill="hold" nodeType="clickEffect">
                                  <p:stCondLst>
                                    <p:cond delay="0"/>
                                  </p:stCondLst>
                                  <p:childTnLst>
                                    <p:set>
                                      <p:cBhvr>
                                        <p:cTn id="327" dur="1" fill="hold">
                                          <p:stCondLst>
                                            <p:cond delay="0"/>
                                          </p:stCondLst>
                                        </p:cTn>
                                        <p:tgtEl>
                                          <p:spTgt spid="905"/>
                                        </p:tgtEl>
                                        <p:attrNameLst>
                                          <p:attrName>style.visibility</p:attrName>
                                        </p:attrNameLst>
                                      </p:cBhvr>
                                      <p:to>
                                        <p:strVal val="visible"/>
                                      </p:to>
                                    </p:set>
                                    <p:animEffect transition="in" filter="fade">
                                      <p:cBhvr additive="repl">
                                        <p:cTn id="328" dur="500"/>
                                        <p:tgtEl>
                                          <p:spTgt spid="905"/>
                                        </p:tgtEl>
                                      </p:cBhvr>
                                    </p:animEffect>
                                  </p:childTnLst>
                                </p:cTn>
                              </p:par>
                              <p:par>
                                <p:cTn id="329" presetID="10" presetClass="entr" fill="hold" nodeType="withEffect">
                                  <p:stCondLst>
                                    <p:cond delay="0"/>
                                  </p:stCondLst>
                                  <p:childTnLst>
                                    <p:set>
                                      <p:cBhvr>
                                        <p:cTn id="330" dur="1" fill="hold">
                                          <p:stCondLst>
                                            <p:cond delay="0"/>
                                          </p:stCondLst>
                                        </p:cTn>
                                        <p:tgtEl>
                                          <p:spTgt spid="908"/>
                                        </p:tgtEl>
                                        <p:attrNameLst>
                                          <p:attrName>style.visibility</p:attrName>
                                        </p:attrNameLst>
                                      </p:cBhvr>
                                      <p:to>
                                        <p:strVal val="visible"/>
                                      </p:to>
                                    </p:set>
                                    <p:animEffect transition="in" filter="fade">
                                      <p:cBhvr additive="repl">
                                        <p:cTn id="331" dur="500"/>
                                        <p:tgtEl>
                                          <p:spTgt spid="908"/>
                                        </p:tgtEl>
                                      </p:cBhvr>
                                    </p:animEffect>
                                  </p:childTnLst>
                                </p:cTn>
                              </p:par>
                              <p:par>
                                <p:cTn id="332" presetID="10" presetClass="entr" fill="hold" nodeType="withEffect">
                                  <p:stCondLst>
                                    <p:cond delay="0"/>
                                  </p:stCondLst>
                                  <p:childTnLst>
                                    <p:set>
                                      <p:cBhvr>
                                        <p:cTn id="333" dur="1" fill="hold">
                                          <p:stCondLst>
                                            <p:cond delay="0"/>
                                          </p:stCondLst>
                                        </p:cTn>
                                        <p:tgtEl>
                                          <p:spTgt spid="906"/>
                                        </p:tgtEl>
                                        <p:attrNameLst>
                                          <p:attrName>style.visibility</p:attrName>
                                        </p:attrNameLst>
                                      </p:cBhvr>
                                      <p:to>
                                        <p:strVal val="visible"/>
                                      </p:to>
                                    </p:set>
                                    <p:animEffect transition="in" filter="fade">
                                      <p:cBhvr additive="repl">
                                        <p:cTn id="334" dur="500"/>
                                        <p:tgtEl>
                                          <p:spTgt spid="906"/>
                                        </p:tgtEl>
                                      </p:cBhvr>
                                    </p:animEffect>
                                  </p:childTnLst>
                                </p:cTn>
                              </p:par>
                              <p:par>
                                <p:cTn id="335" presetID="10" presetClass="entr" fill="hold" nodeType="withEffect">
                                  <p:stCondLst>
                                    <p:cond delay="0"/>
                                  </p:stCondLst>
                                  <p:childTnLst>
                                    <p:set>
                                      <p:cBhvr>
                                        <p:cTn id="336" dur="1" fill="hold">
                                          <p:stCondLst>
                                            <p:cond delay="0"/>
                                          </p:stCondLst>
                                        </p:cTn>
                                        <p:tgtEl>
                                          <p:spTgt spid="907"/>
                                        </p:tgtEl>
                                        <p:attrNameLst>
                                          <p:attrName>style.visibility</p:attrName>
                                        </p:attrNameLst>
                                      </p:cBhvr>
                                      <p:to>
                                        <p:strVal val="visible"/>
                                      </p:to>
                                    </p:set>
                                    <p:animEffect transition="in" filter="fade">
                                      <p:cBhvr additive="repl">
                                        <p:cTn id="337" dur="500"/>
                                        <p:tgtEl>
                                          <p:spTgt spid="907"/>
                                        </p:tgtEl>
                                      </p:cBhvr>
                                    </p:animEffect>
                                  </p:childTnLst>
                                </p:cTn>
                              </p:par>
                              <p:par>
                                <p:cTn id="338" presetID="10" presetClass="entr" fill="hold" nodeType="withEffect">
                                  <p:stCondLst>
                                    <p:cond delay="0"/>
                                  </p:stCondLst>
                                  <p:childTnLst>
                                    <p:set>
                                      <p:cBhvr>
                                        <p:cTn id="339" dur="1" fill="hold">
                                          <p:stCondLst>
                                            <p:cond delay="0"/>
                                          </p:stCondLst>
                                        </p:cTn>
                                        <p:tgtEl>
                                          <p:spTgt spid="909"/>
                                        </p:tgtEl>
                                        <p:attrNameLst>
                                          <p:attrName>style.visibility</p:attrName>
                                        </p:attrNameLst>
                                      </p:cBhvr>
                                      <p:to>
                                        <p:strVal val="visible"/>
                                      </p:to>
                                    </p:set>
                                    <p:animEffect transition="in" filter="fade">
                                      <p:cBhvr additive="repl">
                                        <p:cTn id="340" dur="500"/>
                                        <p:tgtEl>
                                          <p:spTgt spid="909"/>
                                        </p:tgtEl>
                                      </p:cBhvr>
                                    </p:animEffect>
                                  </p:childTnLst>
                                </p:cTn>
                              </p:par>
                              <p:par>
                                <p:cTn id="341" presetID="10" presetClass="entr" fill="hold" nodeType="withEffect">
                                  <p:stCondLst>
                                    <p:cond delay="0"/>
                                  </p:stCondLst>
                                  <p:childTnLst>
                                    <p:set>
                                      <p:cBhvr>
                                        <p:cTn id="342" dur="1" fill="hold">
                                          <p:stCondLst>
                                            <p:cond delay="0"/>
                                          </p:stCondLst>
                                        </p:cTn>
                                        <p:tgtEl>
                                          <p:spTgt spid="910"/>
                                        </p:tgtEl>
                                        <p:attrNameLst>
                                          <p:attrName>style.visibility</p:attrName>
                                        </p:attrNameLst>
                                      </p:cBhvr>
                                      <p:to>
                                        <p:strVal val="visible"/>
                                      </p:to>
                                    </p:set>
                                    <p:animEffect transition="in" filter="fade">
                                      <p:cBhvr additive="repl">
                                        <p:cTn id="343" dur="500"/>
                                        <p:tgtEl>
                                          <p:spTgt spid="910"/>
                                        </p:tgtEl>
                                      </p:cBhvr>
                                    </p:animEffect>
                                  </p:childTnLst>
                                </p:cTn>
                              </p:par>
                            </p:childTnLst>
                          </p:cTn>
                        </p:par>
                      </p:childTnLst>
                    </p:cTn>
                  </p:par>
                  <p:par>
                    <p:cTn id="344" fill="hold">
                      <p:stCondLst>
                        <p:cond delay="indefinite"/>
                      </p:stCondLst>
                      <p:childTnLst>
                        <p:par>
                          <p:cTn id="345" fill="hold">
                            <p:stCondLst>
                              <p:cond delay="0"/>
                            </p:stCondLst>
                            <p:childTnLst>
                              <p:par>
                                <p:cTn id="346" presetID="10" presetClass="entr" fill="hold" nodeType="clickEffect">
                                  <p:stCondLst>
                                    <p:cond delay="0"/>
                                  </p:stCondLst>
                                  <p:childTnLst>
                                    <p:set>
                                      <p:cBhvr>
                                        <p:cTn id="347" dur="1" fill="hold">
                                          <p:stCondLst>
                                            <p:cond delay="0"/>
                                          </p:stCondLst>
                                        </p:cTn>
                                        <p:tgtEl>
                                          <p:spTgt spid="911"/>
                                        </p:tgtEl>
                                        <p:attrNameLst>
                                          <p:attrName>style.visibility</p:attrName>
                                        </p:attrNameLst>
                                      </p:cBhvr>
                                      <p:to>
                                        <p:strVal val="visible"/>
                                      </p:to>
                                    </p:set>
                                    <p:animEffect transition="in" filter="fade">
                                      <p:cBhvr additive="repl">
                                        <p:cTn id="348" dur="500"/>
                                        <p:tgtEl>
                                          <p:spTgt spid="911"/>
                                        </p:tgtEl>
                                      </p:cBhvr>
                                    </p:animEffect>
                                  </p:childTnLst>
                                </p:cTn>
                              </p:par>
                            </p:childTnLst>
                          </p:cTn>
                        </p:par>
                      </p:childTnLst>
                    </p:cTn>
                  </p:par>
                  <p:par>
                    <p:cTn id="349" fill="hold">
                      <p:stCondLst>
                        <p:cond delay="indefinite"/>
                      </p:stCondLst>
                      <p:childTnLst>
                        <p:par>
                          <p:cTn id="350" fill="hold">
                            <p:stCondLst>
                              <p:cond delay="0"/>
                            </p:stCondLst>
                            <p:childTnLst>
                              <p:par>
                                <p:cTn id="351" presetID="10" presetClass="entr" fill="hold" nodeType="clickEffect">
                                  <p:stCondLst>
                                    <p:cond delay="0"/>
                                  </p:stCondLst>
                                  <p:childTnLst>
                                    <p:set>
                                      <p:cBhvr>
                                        <p:cTn id="352" dur="1" fill="hold">
                                          <p:stCondLst>
                                            <p:cond delay="0"/>
                                          </p:stCondLst>
                                        </p:cTn>
                                        <p:tgtEl>
                                          <p:spTgt spid="912"/>
                                        </p:tgtEl>
                                        <p:attrNameLst>
                                          <p:attrName>style.visibility</p:attrName>
                                        </p:attrNameLst>
                                      </p:cBhvr>
                                      <p:to>
                                        <p:strVal val="visible"/>
                                      </p:to>
                                    </p:set>
                                    <p:animEffect transition="in" filter="fade">
                                      <p:cBhvr additive="repl">
                                        <p:cTn id="353" dur="500"/>
                                        <p:tgtEl>
                                          <p:spTgt spid="912"/>
                                        </p:tgtEl>
                                      </p:cBhvr>
                                    </p:animEffect>
                                  </p:childTnLst>
                                </p:cTn>
                              </p:par>
                              <p:par>
                                <p:cTn id="354" presetID="10" presetClass="entr" fill="hold" nodeType="withEffect">
                                  <p:stCondLst>
                                    <p:cond delay="0"/>
                                  </p:stCondLst>
                                  <p:childTnLst>
                                    <p:set>
                                      <p:cBhvr>
                                        <p:cTn id="355" dur="1" fill="hold">
                                          <p:stCondLst>
                                            <p:cond delay="0"/>
                                          </p:stCondLst>
                                        </p:cTn>
                                        <p:tgtEl>
                                          <p:spTgt spid="915"/>
                                        </p:tgtEl>
                                        <p:attrNameLst>
                                          <p:attrName>style.visibility</p:attrName>
                                        </p:attrNameLst>
                                      </p:cBhvr>
                                      <p:to>
                                        <p:strVal val="visible"/>
                                      </p:to>
                                    </p:set>
                                    <p:animEffect transition="in" filter="fade">
                                      <p:cBhvr additive="repl">
                                        <p:cTn id="356" dur="500"/>
                                        <p:tgtEl>
                                          <p:spTgt spid="915"/>
                                        </p:tgtEl>
                                      </p:cBhvr>
                                    </p:animEffect>
                                  </p:childTnLst>
                                </p:cTn>
                              </p:par>
                              <p:par>
                                <p:cTn id="357" presetID="10" presetClass="entr" fill="hold" nodeType="withEffect">
                                  <p:stCondLst>
                                    <p:cond delay="0"/>
                                  </p:stCondLst>
                                  <p:childTnLst>
                                    <p:set>
                                      <p:cBhvr>
                                        <p:cTn id="358" dur="1" fill="hold">
                                          <p:stCondLst>
                                            <p:cond delay="0"/>
                                          </p:stCondLst>
                                        </p:cTn>
                                        <p:tgtEl>
                                          <p:spTgt spid="913"/>
                                        </p:tgtEl>
                                        <p:attrNameLst>
                                          <p:attrName>style.visibility</p:attrName>
                                        </p:attrNameLst>
                                      </p:cBhvr>
                                      <p:to>
                                        <p:strVal val="visible"/>
                                      </p:to>
                                    </p:set>
                                    <p:animEffect transition="in" filter="fade">
                                      <p:cBhvr additive="repl">
                                        <p:cTn id="359" dur="500"/>
                                        <p:tgtEl>
                                          <p:spTgt spid="913"/>
                                        </p:tgtEl>
                                      </p:cBhvr>
                                    </p:animEffect>
                                  </p:childTnLst>
                                </p:cTn>
                              </p:par>
                              <p:par>
                                <p:cTn id="360" presetID="10" presetClass="entr" fill="hold" nodeType="withEffect">
                                  <p:stCondLst>
                                    <p:cond delay="0"/>
                                  </p:stCondLst>
                                  <p:childTnLst>
                                    <p:set>
                                      <p:cBhvr>
                                        <p:cTn id="361" dur="1" fill="hold">
                                          <p:stCondLst>
                                            <p:cond delay="0"/>
                                          </p:stCondLst>
                                        </p:cTn>
                                        <p:tgtEl>
                                          <p:spTgt spid="914"/>
                                        </p:tgtEl>
                                        <p:attrNameLst>
                                          <p:attrName>style.visibility</p:attrName>
                                        </p:attrNameLst>
                                      </p:cBhvr>
                                      <p:to>
                                        <p:strVal val="visible"/>
                                      </p:to>
                                    </p:set>
                                    <p:animEffect transition="in" filter="fade">
                                      <p:cBhvr additive="repl">
                                        <p:cTn id="362" dur="500"/>
                                        <p:tgtEl>
                                          <p:spTgt spid="914"/>
                                        </p:tgtEl>
                                      </p:cBhvr>
                                    </p:animEffect>
                                  </p:childTnLst>
                                </p:cTn>
                              </p:par>
                              <p:par>
                                <p:cTn id="363" presetID="10" presetClass="entr" fill="hold" nodeType="withEffect">
                                  <p:stCondLst>
                                    <p:cond delay="0"/>
                                  </p:stCondLst>
                                  <p:childTnLst>
                                    <p:set>
                                      <p:cBhvr>
                                        <p:cTn id="364" dur="1" fill="hold">
                                          <p:stCondLst>
                                            <p:cond delay="0"/>
                                          </p:stCondLst>
                                        </p:cTn>
                                        <p:tgtEl>
                                          <p:spTgt spid="916"/>
                                        </p:tgtEl>
                                        <p:attrNameLst>
                                          <p:attrName>style.visibility</p:attrName>
                                        </p:attrNameLst>
                                      </p:cBhvr>
                                      <p:to>
                                        <p:strVal val="visible"/>
                                      </p:to>
                                    </p:set>
                                    <p:animEffect transition="in" filter="fade">
                                      <p:cBhvr additive="repl">
                                        <p:cTn id="365" dur="500"/>
                                        <p:tgtEl>
                                          <p:spTgt spid="916"/>
                                        </p:tgtEl>
                                      </p:cBhvr>
                                    </p:animEffect>
                                  </p:childTnLst>
                                </p:cTn>
                              </p:par>
                              <p:par>
                                <p:cTn id="366" presetID="10" presetClass="entr" fill="hold" nodeType="withEffect">
                                  <p:stCondLst>
                                    <p:cond delay="0"/>
                                  </p:stCondLst>
                                  <p:childTnLst>
                                    <p:set>
                                      <p:cBhvr>
                                        <p:cTn id="367" dur="1" fill="hold">
                                          <p:stCondLst>
                                            <p:cond delay="0"/>
                                          </p:stCondLst>
                                        </p:cTn>
                                        <p:tgtEl>
                                          <p:spTgt spid="917"/>
                                        </p:tgtEl>
                                        <p:attrNameLst>
                                          <p:attrName>style.visibility</p:attrName>
                                        </p:attrNameLst>
                                      </p:cBhvr>
                                      <p:to>
                                        <p:strVal val="visible"/>
                                      </p:to>
                                    </p:set>
                                    <p:animEffect transition="in" filter="fade">
                                      <p:cBhvr additive="repl">
                                        <p:cTn id="368" dur="500"/>
                                        <p:tgtEl>
                                          <p:spTgt spid="917"/>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ntr" fill="hold" nodeType="clickEffect">
                                  <p:stCondLst>
                                    <p:cond delay="0"/>
                                  </p:stCondLst>
                                  <p:childTnLst>
                                    <p:set>
                                      <p:cBhvr>
                                        <p:cTn id="372" dur="1" fill="hold">
                                          <p:stCondLst>
                                            <p:cond delay="0"/>
                                          </p:stCondLst>
                                        </p:cTn>
                                        <p:tgtEl>
                                          <p:spTgt spid="918"/>
                                        </p:tgtEl>
                                        <p:attrNameLst>
                                          <p:attrName>style.visibility</p:attrName>
                                        </p:attrNameLst>
                                      </p:cBhvr>
                                      <p:to>
                                        <p:strVal val="visible"/>
                                      </p:to>
                                    </p:set>
                                    <p:animEffect transition="in" filter="fade">
                                      <p:cBhvr additive="repl">
                                        <p:cTn id="373" dur="500"/>
                                        <p:tgtEl>
                                          <p:spTgt spid="918"/>
                                        </p:tgtEl>
                                      </p:cBhvr>
                                    </p:animEffect>
                                  </p:childTnLst>
                                </p:cTn>
                              </p:par>
                              <p:par>
                                <p:cTn id="374" presetID="10" presetClass="entr" fill="hold" nodeType="withEffect">
                                  <p:stCondLst>
                                    <p:cond delay="0"/>
                                  </p:stCondLst>
                                  <p:childTnLst>
                                    <p:set>
                                      <p:cBhvr>
                                        <p:cTn id="375" dur="1" fill="hold">
                                          <p:stCondLst>
                                            <p:cond delay="0"/>
                                          </p:stCondLst>
                                        </p:cTn>
                                        <p:tgtEl>
                                          <p:spTgt spid="919"/>
                                        </p:tgtEl>
                                        <p:attrNameLst>
                                          <p:attrName>style.visibility</p:attrName>
                                        </p:attrNameLst>
                                      </p:cBhvr>
                                      <p:to>
                                        <p:strVal val="visible"/>
                                      </p:to>
                                    </p:set>
                                    <p:animEffect transition="in" filter="fade">
                                      <p:cBhvr additive="repl">
                                        <p:cTn id="376" dur="500"/>
                                        <p:tgtEl>
                                          <p:spTgt spid="919"/>
                                        </p:tgtEl>
                                      </p:cBhvr>
                                    </p:animEffect>
                                  </p:childTnLst>
                                </p:cTn>
                              </p:par>
                              <p:par>
                                <p:cTn id="377" presetID="10" presetClass="exit" fill="hold" nodeType="withEffect">
                                  <p:stCondLst>
                                    <p:cond delay="0"/>
                                  </p:stCondLst>
                                  <p:childTnLst>
                                    <p:animEffect transition="out" filter="fade">
                                      <p:cBhvr additive="repl">
                                        <p:cTn id="378" dur="500"/>
                                        <p:tgtEl>
                                          <p:spTgt spid="839"/>
                                        </p:tgtEl>
                                      </p:cBhvr>
                                    </p:animEffect>
                                    <p:set>
                                      <p:cBhvr>
                                        <p:cTn id="379" dur="1" fill="hold">
                                          <p:stCondLst>
                                            <p:cond delay="499"/>
                                          </p:stCondLst>
                                        </p:cTn>
                                        <p:tgtEl>
                                          <p:spTgt spid="839"/>
                                        </p:tgtEl>
                                        <p:attrNameLst>
                                          <p:attrName>style.visibility</p:attrName>
                                        </p:attrNameLst>
                                      </p:cBhvr>
                                      <p:to>
                                        <p:strVal val="hidden"/>
                                      </p:to>
                                    </p:set>
                                  </p:childTnLst>
                                </p:cTn>
                              </p:par>
                              <p:par>
                                <p:cTn id="380" presetID="10" presetClass="entr" fill="hold" nodeType="withEffect">
                                  <p:stCondLst>
                                    <p:cond delay="0"/>
                                  </p:stCondLst>
                                  <p:childTnLst>
                                    <p:set>
                                      <p:cBhvr>
                                        <p:cTn id="381" dur="1" fill="hold">
                                          <p:stCondLst>
                                            <p:cond delay="0"/>
                                          </p:stCondLst>
                                        </p:cTn>
                                        <p:tgtEl>
                                          <p:spTgt spid="920"/>
                                        </p:tgtEl>
                                        <p:attrNameLst>
                                          <p:attrName>style.visibility</p:attrName>
                                        </p:attrNameLst>
                                      </p:cBhvr>
                                      <p:to>
                                        <p:strVal val="visible"/>
                                      </p:to>
                                    </p:set>
                                    <p:animEffect transition="in" filter="fade">
                                      <p:cBhvr additive="repl">
                                        <p:cTn id="382" dur="500"/>
                                        <p:tgtEl>
                                          <p:spTgt spid="920"/>
                                        </p:tgtEl>
                                      </p:cBhvr>
                                    </p:animEffect>
                                  </p:childTnLst>
                                </p:cTn>
                              </p:par>
                              <p:par>
                                <p:cTn id="383" presetID="10" presetClass="entr" fill="hold" nodeType="withEffect">
                                  <p:stCondLst>
                                    <p:cond delay="0"/>
                                  </p:stCondLst>
                                  <p:childTnLst>
                                    <p:set>
                                      <p:cBhvr>
                                        <p:cTn id="384" dur="1" fill="hold">
                                          <p:stCondLst>
                                            <p:cond delay="0"/>
                                          </p:stCondLst>
                                        </p:cTn>
                                        <p:tgtEl>
                                          <p:spTgt spid="921"/>
                                        </p:tgtEl>
                                        <p:attrNameLst>
                                          <p:attrName>style.visibility</p:attrName>
                                        </p:attrNameLst>
                                      </p:cBhvr>
                                      <p:to>
                                        <p:strVal val="visible"/>
                                      </p:to>
                                    </p:set>
                                    <p:animEffect transition="in" filter="fade">
                                      <p:cBhvr additive="repl">
                                        <p:cTn id="385" dur="500"/>
                                        <p:tgtEl>
                                          <p:spTgt spid="921"/>
                                        </p:tgtEl>
                                      </p:cBhvr>
                                    </p:animEffect>
                                  </p:childTnLst>
                                </p:cTn>
                              </p:par>
                              <p:par>
                                <p:cTn id="386" presetID="10" presetClass="exit" fill="hold" nodeType="withEffect">
                                  <p:stCondLst>
                                    <p:cond delay="0"/>
                                  </p:stCondLst>
                                  <p:childTnLst>
                                    <p:animEffect transition="out" filter="fade">
                                      <p:cBhvr additive="repl">
                                        <p:cTn id="387" dur="500"/>
                                        <p:tgtEl>
                                          <p:spTgt spid="836"/>
                                        </p:tgtEl>
                                      </p:cBhvr>
                                    </p:animEffect>
                                    <p:set>
                                      <p:cBhvr>
                                        <p:cTn id="388" dur="1" fill="hold">
                                          <p:stCondLst>
                                            <p:cond delay="499"/>
                                          </p:stCondLst>
                                        </p:cTn>
                                        <p:tgtEl>
                                          <p:spTgt spid="836"/>
                                        </p:tgtEl>
                                        <p:attrNameLst>
                                          <p:attrName>style.visibility</p:attrName>
                                        </p:attrNameLst>
                                      </p:cBhvr>
                                      <p:to>
                                        <p:strVal val="hidden"/>
                                      </p:to>
                                    </p:set>
                                  </p:childTnLst>
                                </p:cTn>
                              </p:par>
                              <p:par>
                                <p:cTn id="389" presetID="10" presetClass="exit" fill="hold" nodeType="withEffect">
                                  <p:stCondLst>
                                    <p:cond delay="0"/>
                                  </p:stCondLst>
                                  <p:childTnLst>
                                    <p:animEffect transition="out" filter="fade">
                                      <p:cBhvr additive="repl">
                                        <p:cTn id="390" dur="500"/>
                                        <p:tgtEl>
                                          <p:spTgt spid="837"/>
                                        </p:tgtEl>
                                      </p:cBhvr>
                                    </p:animEffect>
                                    <p:set>
                                      <p:cBhvr>
                                        <p:cTn id="391" dur="1" fill="hold">
                                          <p:stCondLst>
                                            <p:cond delay="499"/>
                                          </p:stCondLst>
                                        </p:cTn>
                                        <p:tgtEl>
                                          <p:spTgt spid="837"/>
                                        </p:tgtEl>
                                        <p:attrNameLst>
                                          <p:attrName>style.visibility</p:attrName>
                                        </p:attrNameLst>
                                      </p:cBhvr>
                                      <p:to>
                                        <p:strVal val="hidden"/>
                                      </p:to>
                                    </p:set>
                                  </p:childTnLst>
                                </p:cTn>
                              </p:par>
                            </p:childTnLst>
                          </p:cTn>
                        </p:par>
                      </p:childTnLst>
                    </p:cTn>
                  </p:par>
                  <p:par>
                    <p:cTn id="392" fill="hold">
                      <p:stCondLst>
                        <p:cond delay="indefinite"/>
                      </p:stCondLst>
                      <p:childTnLst>
                        <p:par>
                          <p:cTn id="393" fill="hold">
                            <p:stCondLst>
                              <p:cond delay="0"/>
                            </p:stCondLst>
                            <p:childTnLst>
                              <p:par>
                                <p:cTn id="394" presetID="10" presetClass="entr" fill="hold" nodeType="clickEffect">
                                  <p:stCondLst>
                                    <p:cond delay="0"/>
                                  </p:stCondLst>
                                  <p:childTnLst>
                                    <p:set>
                                      <p:cBhvr>
                                        <p:cTn id="395" dur="1" fill="hold">
                                          <p:stCondLst>
                                            <p:cond delay="0"/>
                                          </p:stCondLst>
                                        </p:cTn>
                                        <p:tgtEl>
                                          <p:spTgt spid="922"/>
                                        </p:tgtEl>
                                        <p:attrNameLst>
                                          <p:attrName>style.visibility</p:attrName>
                                        </p:attrNameLst>
                                      </p:cBhvr>
                                      <p:to>
                                        <p:strVal val="visible"/>
                                      </p:to>
                                    </p:set>
                                    <p:animEffect transition="in" filter="fade">
                                      <p:cBhvr additive="repl">
                                        <p:cTn id="396" dur="500"/>
                                        <p:tgtEl>
                                          <p:spTgt spid="922"/>
                                        </p:tgtEl>
                                      </p:cBhvr>
                                    </p:animEffect>
                                  </p:childTnLst>
                                </p:cTn>
                              </p:par>
                              <p:par>
                                <p:cTn id="397" presetID="10" presetClass="entr" fill="hold" nodeType="withEffect">
                                  <p:stCondLst>
                                    <p:cond delay="0"/>
                                  </p:stCondLst>
                                  <p:childTnLst>
                                    <p:set>
                                      <p:cBhvr>
                                        <p:cTn id="398" dur="1" fill="hold">
                                          <p:stCondLst>
                                            <p:cond delay="0"/>
                                          </p:stCondLst>
                                        </p:cTn>
                                        <p:tgtEl>
                                          <p:spTgt spid="923"/>
                                        </p:tgtEl>
                                        <p:attrNameLst>
                                          <p:attrName>style.visibility</p:attrName>
                                        </p:attrNameLst>
                                      </p:cBhvr>
                                      <p:to>
                                        <p:strVal val="visible"/>
                                      </p:to>
                                    </p:set>
                                    <p:animEffect transition="in" filter="fade">
                                      <p:cBhvr additive="repl">
                                        <p:cTn id="399" dur="500"/>
                                        <p:tgtEl>
                                          <p:spTgt spid="923"/>
                                        </p:tgtEl>
                                      </p:cBhvr>
                                    </p:animEffect>
                                  </p:childTnLst>
                                </p:cTn>
                              </p:par>
                              <p:par>
                                <p:cTn id="400" presetID="10" presetClass="entr" fill="hold" nodeType="withEffect">
                                  <p:stCondLst>
                                    <p:cond delay="0"/>
                                  </p:stCondLst>
                                  <p:childTnLst>
                                    <p:set>
                                      <p:cBhvr>
                                        <p:cTn id="401" dur="1" fill="hold">
                                          <p:stCondLst>
                                            <p:cond delay="0"/>
                                          </p:stCondLst>
                                        </p:cTn>
                                        <p:tgtEl>
                                          <p:spTgt spid="924"/>
                                        </p:tgtEl>
                                        <p:attrNameLst>
                                          <p:attrName>style.visibility</p:attrName>
                                        </p:attrNameLst>
                                      </p:cBhvr>
                                      <p:to>
                                        <p:strVal val="visible"/>
                                      </p:to>
                                    </p:set>
                                    <p:animEffect transition="in" filter="fade">
                                      <p:cBhvr additive="repl">
                                        <p:cTn id="402" dur="500"/>
                                        <p:tgtEl>
                                          <p:spTgt spid="924"/>
                                        </p:tgtEl>
                                      </p:cBhvr>
                                    </p:animEffect>
                                  </p:childTnLst>
                                </p:cTn>
                              </p:par>
                              <p:par>
                                <p:cTn id="403" presetID="10" presetClass="entr" fill="hold" nodeType="withEffect">
                                  <p:stCondLst>
                                    <p:cond delay="0"/>
                                  </p:stCondLst>
                                  <p:childTnLst>
                                    <p:set>
                                      <p:cBhvr>
                                        <p:cTn id="404" dur="1" fill="hold">
                                          <p:stCondLst>
                                            <p:cond delay="0"/>
                                          </p:stCondLst>
                                        </p:cTn>
                                        <p:tgtEl>
                                          <p:spTgt spid="928"/>
                                        </p:tgtEl>
                                        <p:attrNameLst>
                                          <p:attrName>style.visibility</p:attrName>
                                        </p:attrNameLst>
                                      </p:cBhvr>
                                      <p:to>
                                        <p:strVal val="visible"/>
                                      </p:to>
                                    </p:set>
                                    <p:animEffect transition="in" filter="fade">
                                      <p:cBhvr additive="repl">
                                        <p:cTn id="405" dur="500"/>
                                        <p:tgtEl>
                                          <p:spTgt spid="928"/>
                                        </p:tgtEl>
                                      </p:cBhvr>
                                    </p:animEffect>
                                  </p:childTnLst>
                                </p:cTn>
                              </p:par>
                              <p:par>
                                <p:cTn id="406" presetID="10" presetClass="entr" fill="hold" nodeType="withEffect">
                                  <p:stCondLst>
                                    <p:cond delay="0"/>
                                  </p:stCondLst>
                                  <p:childTnLst>
                                    <p:set>
                                      <p:cBhvr>
                                        <p:cTn id="407" dur="1" fill="hold">
                                          <p:stCondLst>
                                            <p:cond delay="0"/>
                                          </p:stCondLst>
                                        </p:cTn>
                                        <p:tgtEl>
                                          <p:spTgt spid="925"/>
                                        </p:tgtEl>
                                        <p:attrNameLst>
                                          <p:attrName>style.visibility</p:attrName>
                                        </p:attrNameLst>
                                      </p:cBhvr>
                                      <p:to>
                                        <p:strVal val="visible"/>
                                      </p:to>
                                    </p:set>
                                    <p:animEffect transition="in" filter="fade">
                                      <p:cBhvr additive="repl">
                                        <p:cTn id="408" dur="500"/>
                                        <p:tgtEl>
                                          <p:spTgt spid="925"/>
                                        </p:tgtEl>
                                      </p:cBhvr>
                                    </p:animEffect>
                                  </p:childTnLst>
                                </p:cTn>
                              </p:par>
                              <p:par>
                                <p:cTn id="409" presetID="10" presetClass="entr" fill="hold" nodeType="withEffect">
                                  <p:stCondLst>
                                    <p:cond delay="0"/>
                                  </p:stCondLst>
                                  <p:childTnLst>
                                    <p:set>
                                      <p:cBhvr>
                                        <p:cTn id="410" dur="1" fill="hold">
                                          <p:stCondLst>
                                            <p:cond delay="0"/>
                                          </p:stCondLst>
                                        </p:cTn>
                                        <p:tgtEl>
                                          <p:spTgt spid="926"/>
                                        </p:tgtEl>
                                        <p:attrNameLst>
                                          <p:attrName>style.visibility</p:attrName>
                                        </p:attrNameLst>
                                      </p:cBhvr>
                                      <p:to>
                                        <p:strVal val="visible"/>
                                      </p:to>
                                    </p:set>
                                    <p:animEffect transition="in" filter="fade">
                                      <p:cBhvr additive="repl">
                                        <p:cTn id="411" dur="500"/>
                                        <p:tgtEl>
                                          <p:spTgt spid="926"/>
                                        </p:tgtEl>
                                      </p:cBhvr>
                                    </p:animEffect>
                                  </p:childTnLst>
                                </p:cTn>
                              </p:par>
                            </p:childTnLst>
                          </p:cTn>
                        </p:par>
                      </p:childTnLst>
                    </p:cTn>
                  </p:par>
                  <p:par>
                    <p:cTn id="412" fill="hold">
                      <p:stCondLst>
                        <p:cond delay="indefinite"/>
                      </p:stCondLst>
                      <p:childTnLst>
                        <p:par>
                          <p:cTn id="413" fill="hold">
                            <p:stCondLst>
                              <p:cond delay="0"/>
                            </p:stCondLst>
                            <p:childTnLst>
                              <p:par>
                                <p:cTn id="414" presetID="10" presetClass="exit" fill="hold" nodeType="clickEffect">
                                  <p:stCondLst>
                                    <p:cond delay="0"/>
                                  </p:stCondLst>
                                  <p:childTnLst>
                                    <p:animEffect transition="out" filter="fade">
                                      <p:cBhvr additive="repl">
                                        <p:cTn id="415" dur="500"/>
                                        <p:tgtEl>
                                          <p:spTgt spid="922"/>
                                        </p:tgtEl>
                                      </p:cBhvr>
                                    </p:animEffect>
                                    <p:set>
                                      <p:cBhvr>
                                        <p:cTn id="416" dur="1" fill="hold">
                                          <p:stCondLst>
                                            <p:cond delay="499"/>
                                          </p:stCondLst>
                                        </p:cTn>
                                        <p:tgtEl>
                                          <p:spTgt spid="922"/>
                                        </p:tgtEl>
                                        <p:attrNameLst>
                                          <p:attrName>style.visibility</p:attrName>
                                        </p:attrNameLst>
                                      </p:cBhvr>
                                      <p:to>
                                        <p:strVal val="hidden"/>
                                      </p:to>
                                    </p:set>
                                  </p:childTnLst>
                                </p:cTn>
                              </p:par>
                              <p:par>
                                <p:cTn id="417" presetID="10" presetClass="entr" fill="hold" nodeType="withEffect">
                                  <p:stCondLst>
                                    <p:cond delay="0"/>
                                  </p:stCondLst>
                                  <p:childTnLst>
                                    <p:set>
                                      <p:cBhvr>
                                        <p:cTn id="418" dur="1" fill="hold">
                                          <p:stCondLst>
                                            <p:cond delay="0"/>
                                          </p:stCondLst>
                                        </p:cTn>
                                        <p:tgtEl>
                                          <p:spTgt spid="927"/>
                                        </p:tgtEl>
                                        <p:attrNameLst>
                                          <p:attrName>style.visibility</p:attrName>
                                        </p:attrNameLst>
                                      </p:cBhvr>
                                      <p:to>
                                        <p:strVal val="visible"/>
                                      </p:to>
                                    </p:set>
                                    <p:animEffect transition="in" filter="fade">
                                      <p:cBhvr additive="repl">
                                        <p:cTn id="419" dur="500"/>
                                        <p:tgtEl>
                                          <p:spTgt spid="927"/>
                                        </p:tgtEl>
                                      </p:cBhvr>
                                    </p:animEffect>
                                  </p:childTnLst>
                                </p:cTn>
                              </p:par>
                            </p:childTnLst>
                          </p:cTn>
                        </p:par>
                      </p:childTnLst>
                    </p:cTn>
                  </p:par>
                  <p:par>
                    <p:cTn id="420" fill="hold">
                      <p:stCondLst>
                        <p:cond delay="indefinite"/>
                      </p:stCondLst>
                      <p:childTnLst>
                        <p:par>
                          <p:cTn id="421" fill="hold">
                            <p:stCondLst>
                              <p:cond delay="0"/>
                            </p:stCondLst>
                            <p:childTnLst>
                              <p:par>
                                <p:cTn id="422" presetID="10" presetClass="entr" fill="hold" nodeType="clickEffect">
                                  <p:stCondLst>
                                    <p:cond delay="0"/>
                                  </p:stCondLst>
                                  <p:childTnLst>
                                    <p:set>
                                      <p:cBhvr>
                                        <p:cTn id="423" dur="1" fill="hold">
                                          <p:stCondLst>
                                            <p:cond delay="0"/>
                                          </p:stCondLst>
                                        </p:cTn>
                                        <p:tgtEl>
                                          <p:spTgt spid="929"/>
                                        </p:tgtEl>
                                        <p:attrNameLst>
                                          <p:attrName>style.visibility</p:attrName>
                                        </p:attrNameLst>
                                      </p:cBhvr>
                                      <p:to>
                                        <p:strVal val="visible"/>
                                      </p:to>
                                    </p:set>
                                    <p:animEffect transition="in" filter="fade">
                                      <p:cBhvr additive="repl">
                                        <p:cTn id="424" dur="500"/>
                                        <p:tgtEl>
                                          <p:spTgt spid="929"/>
                                        </p:tgtEl>
                                      </p:cBhvr>
                                    </p:animEffect>
                                  </p:childTnLst>
                                </p:cTn>
                              </p:par>
                              <p:par>
                                <p:cTn id="425" presetID="10" presetClass="entr" fill="hold" nodeType="withEffect">
                                  <p:stCondLst>
                                    <p:cond delay="0"/>
                                  </p:stCondLst>
                                  <p:childTnLst>
                                    <p:set>
                                      <p:cBhvr>
                                        <p:cTn id="426" dur="1" fill="hold">
                                          <p:stCondLst>
                                            <p:cond delay="0"/>
                                          </p:stCondLst>
                                        </p:cTn>
                                        <p:tgtEl>
                                          <p:spTgt spid="930"/>
                                        </p:tgtEl>
                                        <p:attrNameLst>
                                          <p:attrName>style.visibility</p:attrName>
                                        </p:attrNameLst>
                                      </p:cBhvr>
                                      <p:to>
                                        <p:strVal val="visible"/>
                                      </p:to>
                                    </p:set>
                                    <p:animEffect transition="in" filter="fade">
                                      <p:cBhvr additive="repl">
                                        <p:cTn id="427" dur="500"/>
                                        <p:tgtEl>
                                          <p:spTgt spid="930"/>
                                        </p:tgtEl>
                                      </p:cBhvr>
                                    </p:animEffect>
                                  </p:childTnLst>
                                </p:cTn>
                              </p:par>
                              <p:par>
                                <p:cTn id="428" presetID="10" presetClass="entr" fill="hold" nodeType="withEffect">
                                  <p:stCondLst>
                                    <p:cond delay="0"/>
                                  </p:stCondLst>
                                  <p:childTnLst>
                                    <p:set>
                                      <p:cBhvr>
                                        <p:cTn id="429" dur="1" fill="hold">
                                          <p:stCondLst>
                                            <p:cond delay="0"/>
                                          </p:stCondLst>
                                        </p:cTn>
                                        <p:tgtEl>
                                          <p:spTgt spid="931"/>
                                        </p:tgtEl>
                                        <p:attrNameLst>
                                          <p:attrName>style.visibility</p:attrName>
                                        </p:attrNameLst>
                                      </p:cBhvr>
                                      <p:to>
                                        <p:strVal val="visible"/>
                                      </p:to>
                                    </p:set>
                                    <p:animEffect transition="in" filter="fade">
                                      <p:cBhvr additive="repl">
                                        <p:cTn id="430" dur="500"/>
                                        <p:tgtEl>
                                          <p:spTgt spid="931"/>
                                        </p:tgtEl>
                                      </p:cBhvr>
                                    </p:animEffect>
                                  </p:childTnLst>
                                </p:cTn>
                              </p:par>
                              <p:par>
                                <p:cTn id="431" presetID="10" presetClass="entr" fill="hold" nodeType="withEffect">
                                  <p:stCondLst>
                                    <p:cond delay="0"/>
                                  </p:stCondLst>
                                  <p:childTnLst>
                                    <p:set>
                                      <p:cBhvr>
                                        <p:cTn id="432" dur="1" fill="hold">
                                          <p:stCondLst>
                                            <p:cond delay="0"/>
                                          </p:stCondLst>
                                        </p:cTn>
                                        <p:tgtEl>
                                          <p:spTgt spid="932"/>
                                        </p:tgtEl>
                                        <p:attrNameLst>
                                          <p:attrName>style.visibility</p:attrName>
                                        </p:attrNameLst>
                                      </p:cBhvr>
                                      <p:to>
                                        <p:strVal val="visible"/>
                                      </p:to>
                                    </p:set>
                                    <p:animEffect transition="in" filter="fade">
                                      <p:cBhvr additive="repl">
                                        <p:cTn id="433" dur="500"/>
                                        <p:tgtEl>
                                          <p:spTgt spid="932"/>
                                        </p:tgtEl>
                                      </p:cBhvr>
                                    </p:animEffect>
                                  </p:childTnLst>
                                </p:cTn>
                              </p:par>
                              <p:par>
                                <p:cTn id="434" presetID="10" presetClass="entr" fill="hold" nodeType="withEffect">
                                  <p:stCondLst>
                                    <p:cond delay="0"/>
                                  </p:stCondLst>
                                  <p:childTnLst>
                                    <p:set>
                                      <p:cBhvr>
                                        <p:cTn id="435" dur="1" fill="hold">
                                          <p:stCondLst>
                                            <p:cond delay="0"/>
                                          </p:stCondLst>
                                        </p:cTn>
                                        <p:tgtEl>
                                          <p:spTgt spid="933"/>
                                        </p:tgtEl>
                                        <p:attrNameLst>
                                          <p:attrName>style.visibility</p:attrName>
                                        </p:attrNameLst>
                                      </p:cBhvr>
                                      <p:to>
                                        <p:strVal val="visible"/>
                                      </p:to>
                                    </p:set>
                                    <p:animEffect transition="in" filter="fade">
                                      <p:cBhvr additive="repl">
                                        <p:cTn id="436" dur="500"/>
                                        <p:tgtEl>
                                          <p:spTgt spid="933"/>
                                        </p:tgtEl>
                                      </p:cBhvr>
                                    </p:animEffect>
                                  </p:childTnLst>
                                </p:cTn>
                              </p:par>
                              <p:par>
                                <p:cTn id="437" presetID="10" presetClass="entr" fill="hold" nodeType="withEffect">
                                  <p:stCondLst>
                                    <p:cond delay="0"/>
                                  </p:stCondLst>
                                  <p:childTnLst>
                                    <p:set>
                                      <p:cBhvr>
                                        <p:cTn id="438" dur="1" fill="hold">
                                          <p:stCondLst>
                                            <p:cond delay="0"/>
                                          </p:stCondLst>
                                        </p:cTn>
                                        <p:tgtEl>
                                          <p:spTgt spid="935"/>
                                        </p:tgtEl>
                                        <p:attrNameLst>
                                          <p:attrName>style.visibility</p:attrName>
                                        </p:attrNameLst>
                                      </p:cBhvr>
                                      <p:to>
                                        <p:strVal val="visible"/>
                                      </p:to>
                                    </p:set>
                                    <p:animEffect transition="in" filter="fade">
                                      <p:cBhvr additive="repl">
                                        <p:cTn id="439" dur="500"/>
                                        <p:tgtEl>
                                          <p:spTgt spid="935"/>
                                        </p:tgtEl>
                                      </p:cBhvr>
                                    </p:animEffect>
                                  </p:childTnLst>
                                </p:cTn>
                              </p:par>
                            </p:childTnLst>
                          </p:cTn>
                        </p:par>
                      </p:childTnLst>
                    </p:cTn>
                  </p:par>
                  <p:par>
                    <p:cTn id="440" fill="hold">
                      <p:stCondLst>
                        <p:cond delay="indefinite"/>
                      </p:stCondLst>
                      <p:childTnLst>
                        <p:par>
                          <p:cTn id="441" fill="hold">
                            <p:stCondLst>
                              <p:cond delay="0"/>
                            </p:stCondLst>
                            <p:childTnLst>
                              <p:par>
                                <p:cTn id="442" presetID="10" presetClass="entr" fill="hold" nodeType="clickEffect">
                                  <p:stCondLst>
                                    <p:cond delay="0"/>
                                  </p:stCondLst>
                                  <p:childTnLst>
                                    <p:set>
                                      <p:cBhvr>
                                        <p:cTn id="443" dur="1" fill="hold">
                                          <p:stCondLst>
                                            <p:cond delay="0"/>
                                          </p:stCondLst>
                                        </p:cTn>
                                        <p:tgtEl>
                                          <p:spTgt spid="934"/>
                                        </p:tgtEl>
                                        <p:attrNameLst>
                                          <p:attrName>style.visibility</p:attrName>
                                        </p:attrNameLst>
                                      </p:cBhvr>
                                      <p:to>
                                        <p:strVal val="visible"/>
                                      </p:to>
                                    </p:set>
                                    <p:animEffect transition="in" filter="fade">
                                      <p:cBhvr additive="repl">
                                        <p:cTn id="444" dur="500"/>
                                        <p:tgtEl>
                                          <p:spTgt spid="934"/>
                                        </p:tgtEl>
                                      </p:cBhvr>
                                    </p:animEffect>
                                  </p:childTnLst>
                                </p:cTn>
                              </p:par>
                              <p:par>
                                <p:cTn id="445" presetID="10" presetClass="exit" fill="hold" nodeType="withEffect">
                                  <p:stCondLst>
                                    <p:cond delay="0"/>
                                  </p:stCondLst>
                                  <p:childTnLst>
                                    <p:animEffect transition="out" filter="fade">
                                      <p:cBhvr additive="repl">
                                        <p:cTn id="446" dur="500"/>
                                        <p:tgtEl>
                                          <p:spTgt spid="930"/>
                                        </p:tgtEl>
                                      </p:cBhvr>
                                    </p:animEffect>
                                    <p:set>
                                      <p:cBhvr>
                                        <p:cTn id="447" dur="1" fill="hold">
                                          <p:stCondLst>
                                            <p:cond delay="499"/>
                                          </p:stCondLst>
                                        </p:cTn>
                                        <p:tgtEl>
                                          <p:spTgt spid="930"/>
                                        </p:tgtEl>
                                        <p:attrNameLst>
                                          <p:attrName>style.visibility</p:attrName>
                                        </p:attrNameLst>
                                      </p:cBhvr>
                                      <p:to>
                                        <p:strVal val="hidden"/>
                                      </p:to>
                                    </p:set>
                                  </p:childTnLst>
                                </p:cTn>
                              </p:par>
                            </p:childTnLst>
                          </p:cTn>
                        </p:par>
                      </p:childTnLst>
                    </p:cTn>
                  </p:par>
                  <p:par>
                    <p:cTn id="448" fill="hold">
                      <p:stCondLst>
                        <p:cond delay="indefinite"/>
                      </p:stCondLst>
                      <p:childTnLst>
                        <p:par>
                          <p:cTn id="449" fill="hold">
                            <p:stCondLst>
                              <p:cond delay="0"/>
                            </p:stCondLst>
                            <p:childTnLst>
                              <p:par>
                                <p:cTn id="450" presetID="10" presetClass="entr" fill="hold" nodeType="clickEffect">
                                  <p:stCondLst>
                                    <p:cond delay="0"/>
                                  </p:stCondLst>
                                  <p:childTnLst>
                                    <p:set>
                                      <p:cBhvr>
                                        <p:cTn id="451" dur="1" fill="hold">
                                          <p:stCondLst>
                                            <p:cond delay="0"/>
                                          </p:stCondLst>
                                        </p:cTn>
                                        <p:tgtEl>
                                          <p:spTgt spid="936"/>
                                        </p:tgtEl>
                                        <p:attrNameLst>
                                          <p:attrName>style.visibility</p:attrName>
                                        </p:attrNameLst>
                                      </p:cBhvr>
                                      <p:to>
                                        <p:strVal val="visible"/>
                                      </p:to>
                                    </p:set>
                                    <p:animEffect transition="in" filter="fade">
                                      <p:cBhvr additive="repl">
                                        <p:cTn id="452" dur="500"/>
                                        <p:tgtEl>
                                          <p:spTgt spid="936"/>
                                        </p:tgtEl>
                                      </p:cBhvr>
                                    </p:animEffect>
                                  </p:childTnLst>
                                </p:cTn>
                              </p:par>
                              <p:par>
                                <p:cTn id="453" presetID="10" presetClass="entr" fill="hold" nodeType="withEffect">
                                  <p:stCondLst>
                                    <p:cond delay="0"/>
                                  </p:stCondLst>
                                  <p:childTnLst>
                                    <p:set>
                                      <p:cBhvr>
                                        <p:cTn id="454" dur="1" fill="hold">
                                          <p:stCondLst>
                                            <p:cond delay="0"/>
                                          </p:stCondLst>
                                        </p:cTn>
                                        <p:tgtEl>
                                          <p:spTgt spid="937"/>
                                        </p:tgtEl>
                                        <p:attrNameLst>
                                          <p:attrName>style.visibility</p:attrName>
                                        </p:attrNameLst>
                                      </p:cBhvr>
                                      <p:to>
                                        <p:strVal val="visible"/>
                                      </p:to>
                                    </p:set>
                                    <p:animEffect transition="in" filter="fade">
                                      <p:cBhvr additive="repl">
                                        <p:cTn id="455" dur="500"/>
                                        <p:tgtEl>
                                          <p:spTgt spid="937"/>
                                        </p:tgtEl>
                                      </p:cBhvr>
                                    </p:animEffect>
                                  </p:childTnLst>
                                </p:cTn>
                              </p:par>
                              <p:par>
                                <p:cTn id="456" presetID="10" presetClass="entr" fill="hold" nodeType="withEffect">
                                  <p:stCondLst>
                                    <p:cond delay="0"/>
                                  </p:stCondLst>
                                  <p:childTnLst>
                                    <p:set>
                                      <p:cBhvr>
                                        <p:cTn id="457" dur="1" fill="hold">
                                          <p:stCondLst>
                                            <p:cond delay="0"/>
                                          </p:stCondLst>
                                        </p:cTn>
                                        <p:tgtEl>
                                          <p:spTgt spid="938"/>
                                        </p:tgtEl>
                                        <p:attrNameLst>
                                          <p:attrName>style.visibility</p:attrName>
                                        </p:attrNameLst>
                                      </p:cBhvr>
                                      <p:to>
                                        <p:strVal val="visible"/>
                                      </p:to>
                                    </p:set>
                                    <p:animEffect transition="in" filter="fade">
                                      <p:cBhvr additive="repl">
                                        <p:cTn id="458" dur="500"/>
                                        <p:tgtEl>
                                          <p:spTgt spid="938"/>
                                        </p:tgtEl>
                                      </p:cBhvr>
                                    </p:animEffect>
                                  </p:childTnLst>
                                </p:cTn>
                              </p:par>
                              <p:par>
                                <p:cTn id="459" presetID="10" presetClass="entr" fill="hold" nodeType="withEffect">
                                  <p:stCondLst>
                                    <p:cond delay="0"/>
                                  </p:stCondLst>
                                  <p:childTnLst>
                                    <p:set>
                                      <p:cBhvr>
                                        <p:cTn id="460" dur="1" fill="hold">
                                          <p:stCondLst>
                                            <p:cond delay="0"/>
                                          </p:stCondLst>
                                        </p:cTn>
                                        <p:tgtEl>
                                          <p:spTgt spid="939"/>
                                        </p:tgtEl>
                                        <p:attrNameLst>
                                          <p:attrName>style.visibility</p:attrName>
                                        </p:attrNameLst>
                                      </p:cBhvr>
                                      <p:to>
                                        <p:strVal val="visible"/>
                                      </p:to>
                                    </p:set>
                                    <p:animEffect transition="in" filter="fade">
                                      <p:cBhvr additive="repl">
                                        <p:cTn id="461" dur="500"/>
                                        <p:tgtEl>
                                          <p:spTgt spid="939"/>
                                        </p:tgtEl>
                                      </p:cBhvr>
                                    </p:animEffect>
                                  </p:childTnLst>
                                </p:cTn>
                              </p:par>
                              <p:par>
                                <p:cTn id="462" presetID="10" presetClass="entr" fill="hold" nodeType="withEffect">
                                  <p:stCondLst>
                                    <p:cond delay="0"/>
                                  </p:stCondLst>
                                  <p:childTnLst>
                                    <p:set>
                                      <p:cBhvr>
                                        <p:cTn id="463" dur="1" fill="hold">
                                          <p:stCondLst>
                                            <p:cond delay="0"/>
                                          </p:stCondLst>
                                        </p:cTn>
                                        <p:tgtEl>
                                          <p:spTgt spid="942"/>
                                        </p:tgtEl>
                                        <p:attrNameLst>
                                          <p:attrName>style.visibility</p:attrName>
                                        </p:attrNameLst>
                                      </p:cBhvr>
                                      <p:to>
                                        <p:strVal val="visible"/>
                                      </p:to>
                                    </p:set>
                                    <p:animEffect transition="in" filter="fade">
                                      <p:cBhvr additive="repl">
                                        <p:cTn id="464" dur="500"/>
                                        <p:tgtEl>
                                          <p:spTgt spid="942"/>
                                        </p:tgtEl>
                                      </p:cBhvr>
                                    </p:animEffect>
                                  </p:childTnLst>
                                </p:cTn>
                              </p:par>
                              <p:par>
                                <p:cTn id="465" presetID="10" presetClass="entr" fill="hold" nodeType="withEffect">
                                  <p:stCondLst>
                                    <p:cond delay="0"/>
                                  </p:stCondLst>
                                  <p:childTnLst>
                                    <p:set>
                                      <p:cBhvr>
                                        <p:cTn id="466" dur="1" fill="hold">
                                          <p:stCondLst>
                                            <p:cond delay="0"/>
                                          </p:stCondLst>
                                        </p:cTn>
                                        <p:tgtEl>
                                          <p:spTgt spid="940"/>
                                        </p:tgtEl>
                                        <p:attrNameLst>
                                          <p:attrName>style.visibility</p:attrName>
                                        </p:attrNameLst>
                                      </p:cBhvr>
                                      <p:to>
                                        <p:strVal val="visible"/>
                                      </p:to>
                                    </p:set>
                                    <p:animEffect transition="in" filter="fade">
                                      <p:cBhvr additive="repl">
                                        <p:cTn id="467" dur="500"/>
                                        <p:tgtEl>
                                          <p:spTgt spid="940"/>
                                        </p:tgtEl>
                                      </p:cBhvr>
                                    </p:animEffect>
                                  </p:childTnLst>
                                </p:cTn>
                              </p:par>
                            </p:childTnLst>
                          </p:cTn>
                        </p:par>
                      </p:childTnLst>
                    </p:cTn>
                  </p:par>
                  <p:par>
                    <p:cTn id="468" fill="hold">
                      <p:stCondLst>
                        <p:cond delay="indefinite"/>
                      </p:stCondLst>
                      <p:childTnLst>
                        <p:par>
                          <p:cTn id="469" fill="hold">
                            <p:stCondLst>
                              <p:cond delay="0"/>
                            </p:stCondLst>
                            <p:childTnLst>
                              <p:par>
                                <p:cTn id="470" presetID="10" presetClass="entr" fill="hold" nodeType="clickEffect">
                                  <p:stCondLst>
                                    <p:cond delay="0"/>
                                  </p:stCondLst>
                                  <p:childTnLst>
                                    <p:set>
                                      <p:cBhvr>
                                        <p:cTn id="471" dur="1" fill="hold">
                                          <p:stCondLst>
                                            <p:cond delay="0"/>
                                          </p:stCondLst>
                                        </p:cTn>
                                        <p:tgtEl>
                                          <p:spTgt spid="941"/>
                                        </p:tgtEl>
                                        <p:attrNameLst>
                                          <p:attrName>style.visibility</p:attrName>
                                        </p:attrNameLst>
                                      </p:cBhvr>
                                      <p:to>
                                        <p:strVal val="visible"/>
                                      </p:to>
                                    </p:set>
                                    <p:animEffect transition="in" filter="fade">
                                      <p:cBhvr additive="repl">
                                        <p:cTn id="472" dur="500"/>
                                        <p:tgtEl>
                                          <p:spTgt spid="941"/>
                                        </p:tgtEl>
                                      </p:cBhvr>
                                    </p:animEffect>
                                  </p:childTnLst>
                                </p:cTn>
                              </p:par>
                              <p:par>
                                <p:cTn id="473" presetID="10" presetClass="exit" fill="hold" nodeType="withEffect">
                                  <p:stCondLst>
                                    <p:cond delay="0"/>
                                  </p:stCondLst>
                                  <p:childTnLst>
                                    <p:animEffect transition="out" filter="fade">
                                      <p:cBhvr additive="repl">
                                        <p:cTn id="474" dur="500"/>
                                        <p:tgtEl>
                                          <p:spTgt spid="938"/>
                                        </p:tgtEl>
                                      </p:cBhvr>
                                    </p:animEffect>
                                    <p:set>
                                      <p:cBhvr>
                                        <p:cTn id="475" dur="1" fill="hold">
                                          <p:stCondLst>
                                            <p:cond delay="499"/>
                                          </p:stCondLst>
                                        </p:cTn>
                                        <p:tgtEl>
                                          <p:spTgt spid="938"/>
                                        </p:tgtEl>
                                        <p:attrNameLst>
                                          <p:attrName>style.visibility</p:attrName>
                                        </p:attrNameLst>
                                      </p:cBhvr>
                                      <p:to>
                                        <p:strVal val="hidden"/>
                                      </p:to>
                                    </p:set>
                                  </p:childTnLst>
                                </p:cTn>
                              </p:par>
                            </p:childTnLst>
                          </p:cTn>
                        </p:par>
                      </p:childTnLst>
                    </p:cTn>
                  </p:par>
                  <p:par>
                    <p:cTn id="476" fill="hold">
                      <p:stCondLst>
                        <p:cond delay="indefinite"/>
                      </p:stCondLst>
                      <p:childTnLst>
                        <p:par>
                          <p:cTn id="477" fill="hold">
                            <p:stCondLst>
                              <p:cond delay="0"/>
                            </p:stCondLst>
                            <p:childTnLst>
                              <p:par>
                                <p:cTn id="478" presetID="7" presetClass="emph" presetSubtype="2" fill="hold" nodeType="clickEffect">
                                  <p:stCondLst>
                                    <p:cond delay="0"/>
                                  </p:stCondLst>
                                  <p:childTnLst>
                                    <p:animClr clrSpc="rgb" dir="cw">
                                      <p:cBhvr>
                                        <p:cTn id="479" dur="500" fill="hold"/>
                                        <p:tgtEl>
                                          <p:spTgt spid="936"/>
                                        </p:tgtEl>
                                        <p:attrNameLst>
                                          <p:attrName>stroke.color</p:attrName>
                                        </p:attrNameLst>
                                      </p:cBhvr>
                                      <p:to>
                                        <a:srgbClr val="FF0000"/>
                                      </p:to>
                                    </p:animClr>
                                    <p:set>
                                      <p:cBhvr>
                                        <p:cTn id="480" dur="500" fill="hold"/>
                                        <p:tgtEl>
                                          <p:spTgt spid="936"/>
                                        </p:tgtEl>
                                        <p:attrNameLst>
                                          <p:attrName>stroke.on</p:attrName>
                                        </p:attrNameLst>
                                      </p:cBhvr>
                                      <p:to>
                                        <p:strVal val="true"/>
                                      </p:to>
                                    </p:set>
                                  </p:childTnLst>
                                </p:cTn>
                              </p:par>
                              <p:par>
                                <p:cTn id="481" presetID="7" presetClass="emph" presetSubtype="2" fill="hold" nodeType="withEffect">
                                  <p:stCondLst>
                                    <p:cond delay="0"/>
                                  </p:stCondLst>
                                  <p:childTnLst>
                                    <p:animClr clrSpc="rgb" dir="cw">
                                      <p:cBhvr>
                                        <p:cTn id="482" dur="500" fill="hold"/>
                                        <p:tgtEl>
                                          <p:spTgt spid="937"/>
                                        </p:tgtEl>
                                        <p:attrNameLst>
                                          <p:attrName>stroke.color</p:attrName>
                                        </p:attrNameLst>
                                      </p:cBhvr>
                                      <p:to>
                                        <a:srgbClr val="FF0000"/>
                                      </p:to>
                                    </p:animClr>
                                    <p:set>
                                      <p:cBhvr>
                                        <p:cTn id="483" dur="500" fill="hold"/>
                                        <p:tgtEl>
                                          <p:spTgt spid="937"/>
                                        </p:tgtEl>
                                        <p:attrNameLst>
                                          <p:attrName>stroke.on</p:attrName>
                                        </p:attrNameLst>
                                      </p:cBhvr>
                                      <p:to>
                                        <p:strVal val="true"/>
                                      </p:to>
                                    </p:set>
                                  </p:childTnLst>
                                </p:cTn>
                              </p:par>
                              <p:par>
                                <p:cTn id="484" presetID="7" presetClass="emph" presetSubtype="2" fill="hold" nodeType="withEffect">
                                  <p:stCondLst>
                                    <p:cond delay="0"/>
                                  </p:stCondLst>
                                  <p:childTnLst>
                                    <p:animClr clrSpc="rgb" dir="cw">
                                      <p:cBhvr>
                                        <p:cTn id="485" dur="500" fill="hold"/>
                                        <p:tgtEl>
                                          <p:spTgt spid="941"/>
                                        </p:tgtEl>
                                        <p:attrNameLst>
                                          <p:attrName>stroke.color</p:attrName>
                                        </p:attrNameLst>
                                      </p:cBhvr>
                                      <p:to>
                                        <a:srgbClr val="FF0000"/>
                                      </p:to>
                                    </p:animClr>
                                    <p:set>
                                      <p:cBhvr>
                                        <p:cTn id="486" dur="500" fill="hold"/>
                                        <p:tgtEl>
                                          <p:spTgt spid="941"/>
                                        </p:tgtEl>
                                        <p:attrNameLst>
                                          <p:attrName>stroke.on</p:attrName>
                                        </p:attrNameLst>
                                      </p:cBhvr>
                                      <p:to>
                                        <p:strVal val="true"/>
                                      </p:to>
                                    </p:set>
                                  </p:childTnLst>
                                </p:cTn>
                              </p:par>
                            </p:childTnLst>
                          </p:cTn>
                        </p:par>
                        <p:par>
                          <p:cTn id="487" fill="hold">
                            <p:stCondLst>
                              <p:cond delay="500"/>
                            </p:stCondLst>
                            <p:childTnLst>
                              <p:par>
                                <p:cTn id="488" presetID="10" presetClass="entr" fill="hold" nodeType="afterEffect">
                                  <p:stCondLst>
                                    <p:cond delay="0"/>
                                  </p:stCondLst>
                                  <p:childTnLst>
                                    <p:set>
                                      <p:cBhvr>
                                        <p:cTn id="489" dur="1" fill="hold">
                                          <p:stCondLst>
                                            <p:cond delay="0"/>
                                          </p:stCondLst>
                                        </p:cTn>
                                        <p:tgtEl>
                                          <p:spTgt spid="943"/>
                                        </p:tgtEl>
                                        <p:attrNameLst>
                                          <p:attrName>style.visibility</p:attrName>
                                        </p:attrNameLst>
                                      </p:cBhvr>
                                      <p:to>
                                        <p:strVal val="visible"/>
                                      </p:to>
                                    </p:set>
                                    <p:animEffect transition="in" filter="fade">
                                      <p:cBhvr additive="repl">
                                        <p:cTn id="490" dur="500"/>
                                        <p:tgtEl>
                                          <p:spTgt spid="943"/>
                                        </p:tgtEl>
                                      </p:cBhvr>
                                    </p:animEffect>
                                  </p:childTnLst>
                                </p:cTn>
                              </p:par>
                              <p:par>
                                <p:cTn id="491" presetID="10" presetClass="exit" fill="hold" nodeType="withEffect">
                                  <p:stCondLst>
                                    <p:cond delay="0"/>
                                  </p:stCondLst>
                                  <p:childTnLst>
                                    <p:animEffect transition="out" filter="fade">
                                      <p:cBhvr additive="repl">
                                        <p:cTn id="492" dur="500"/>
                                        <p:tgtEl>
                                          <p:spTgt spid="940"/>
                                        </p:tgtEl>
                                      </p:cBhvr>
                                    </p:animEffect>
                                    <p:set>
                                      <p:cBhvr>
                                        <p:cTn id="493" dur="1" fill="hold">
                                          <p:stCondLst>
                                            <p:cond delay="499"/>
                                          </p:stCondLst>
                                        </p:cTn>
                                        <p:tgtEl>
                                          <p:spTgt spid="940"/>
                                        </p:tgtEl>
                                        <p:attrNameLst>
                                          <p:attrName>style.visibility</p:attrName>
                                        </p:attrNameLst>
                                      </p:cBhvr>
                                      <p:to>
                                        <p:strVal val="hidden"/>
                                      </p:to>
                                    </p:set>
                                  </p:childTnLst>
                                </p:cTn>
                              </p:par>
                            </p:childTnLst>
                          </p:cTn>
                        </p:par>
                      </p:childTnLst>
                    </p:cTn>
                  </p:par>
                  <p:par>
                    <p:cTn id="494" fill="hold">
                      <p:stCondLst>
                        <p:cond delay="indefinite"/>
                      </p:stCondLst>
                      <p:childTnLst>
                        <p:par>
                          <p:cTn id="495" fill="hold">
                            <p:stCondLst>
                              <p:cond delay="0"/>
                            </p:stCondLst>
                            <p:childTnLst>
                              <p:par>
                                <p:cTn id="496" presetID="10" presetClass="entr" fill="hold" nodeType="clickEffect">
                                  <p:stCondLst>
                                    <p:cond delay="0"/>
                                  </p:stCondLst>
                                  <p:childTnLst>
                                    <p:set>
                                      <p:cBhvr>
                                        <p:cTn id="497" dur="1" fill="hold">
                                          <p:stCondLst>
                                            <p:cond delay="0"/>
                                          </p:stCondLst>
                                        </p:cTn>
                                        <p:tgtEl>
                                          <p:spTgt spid="944"/>
                                        </p:tgtEl>
                                        <p:attrNameLst>
                                          <p:attrName>style.visibility</p:attrName>
                                        </p:attrNameLst>
                                      </p:cBhvr>
                                      <p:to>
                                        <p:strVal val="visible"/>
                                      </p:to>
                                    </p:set>
                                    <p:animEffect transition="in" filter="fade">
                                      <p:cBhvr additive="repl">
                                        <p:cTn id="498" dur="500"/>
                                        <p:tgtEl>
                                          <p:spTgt spid="944"/>
                                        </p:tgtEl>
                                      </p:cBhvr>
                                    </p:animEffect>
                                  </p:childTnLst>
                                </p:cTn>
                              </p:par>
                              <p:par>
                                <p:cTn id="499" presetID="10" presetClass="entr" fill="hold" nodeType="withEffect">
                                  <p:stCondLst>
                                    <p:cond delay="0"/>
                                  </p:stCondLst>
                                  <p:childTnLst>
                                    <p:set>
                                      <p:cBhvr>
                                        <p:cTn id="500" dur="1" fill="hold">
                                          <p:stCondLst>
                                            <p:cond delay="0"/>
                                          </p:stCondLst>
                                        </p:cTn>
                                        <p:tgtEl>
                                          <p:spTgt spid="945"/>
                                        </p:tgtEl>
                                        <p:attrNameLst>
                                          <p:attrName>style.visibility</p:attrName>
                                        </p:attrNameLst>
                                      </p:cBhvr>
                                      <p:to>
                                        <p:strVal val="visible"/>
                                      </p:to>
                                    </p:set>
                                    <p:animEffect transition="in" filter="fade">
                                      <p:cBhvr additive="repl">
                                        <p:cTn id="501" dur="500"/>
                                        <p:tgtEl>
                                          <p:spTgt spid="945"/>
                                        </p:tgtEl>
                                      </p:cBhvr>
                                    </p:animEffect>
                                  </p:childTnLst>
                                </p:cTn>
                              </p:par>
                              <p:par>
                                <p:cTn id="502" presetID="10" presetClass="entr" fill="hold" nodeType="withEffect">
                                  <p:stCondLst>
                                    <p:cond delay="0"/>
                                  </p:stCondLst>
                                  <p:childTnLst>
                                    <p:set>
                                      <p:cBhvr>
                                        <p:cTn id="503" dur="1" fill="hold">
                                          <p:stCondLst>
                                            <p:cond delay="0"/>
                                          </p:stCondLst>
                                        </p:cTn>
                                        <p:tgtEl>
                                          <p:spTgt spid="946"/>
                                        </p:tgtEl>
                                        <p:attrNameLst>
                                          <p:attrName>style.visibility</p:attrName>
                                        </p:attrNameLst>
                                      </p:cBhvr>
                                      <p:to>
                                        <p:strVal val="visible"/>
                                      </p:to>
                                    </p:set>
                                    <p:animEffect transition="in" filter="fade">
                                      <p:cBhvr additive="repl">
                                        <p:cTn id="504" dur="500"/>
                                        <p:tgtEl>
                                          <p:spTgt spid="946"/>
                                        </p:tgtEl>
                                      </p:cBhvr>
                                    </p:animEffect>
                                  </p:childTnLst>
                                </p:cTn>
                              </p:par>
                              <p:par>
                                <p:cTn id="505" presetID="10" presetClass="entr" fill="hold" nodeType="withEffect">
                                  <p:stCondLst>
                                    <p:cond delay="0"/>
                                  </p:stCondLst>
                                  <p:childTnLst>
                                    <p:set>
                                      <p:cBhvr>
                                        <p:cTn id="506" dur="1" fill="hold">
                                          <p:stCondLst>
                                            <p:cond delay="0"/>
                                          </p:stCondLst>
                                        </p:cTn>
                                        <p:tgtEl>
                                          <p:spTgt spid="949"/>
                                        </p:tgtEl>
                                        <p:attrNameLst>
                                          <p:attrName>style.visibility</p:attrName>
                                        </p:attrNameLst>
                                      </p:cBhvr>
                                      <p:to>
                                        <p:strVal val="visible"/>
                                      </p:to>
                                    </p:set>
                                    <p:animEffect transition="in" filter="fade">
                                      <p:cBhvr additive="repl">
                                        <p:cTn id="507" dur="500"/>
                                        <p:tgtEl>
                                          <p:spTgt spid="949"/>
                                        </p:tgtEl>
                                      </p:cBhvr>
                                    </p:animEffect>
                                  </p:childTnLst>
                                </p:cTn>
                              </p:par>
                              <p:par>
                                <p:cTn id="508" presetID="10" presetClass="entr" fill="hold" nodeType="withEffect">
                                  <p:stCondLst>
                                    <p:cond delay="0"/>
                                  </p:stCondLst>
                                  <p:childTnLst>
                                    <p:set>
                                      <p:cBhvr>
                                        <p:cTn id="509" dur="1" fill="hold">
                                          <p:stCondLst>
                                            <p:cond delay="0"/>
                                          </p:stCondLst>
                                        </p:cTn>
                                        <p:tgtEl>
                                          <p:spTgt spid="947"/>
                                        </p:tgtEl>
                                        <p:attrNameLst>
                                          <p:attrName>style.visibility</p:attrName>
                                        </p:attrNameLst>
                                      </p:cBhvr>
                                      <p:to>
                                        <p:strVal val="visible"/>
                                      </p:to>
                                    </p:set>
                                    <p:animEffect transition="in" filter="fade">
                                      <p:cBhvr additive="repl">
                                        <p:cTn id="510" dur="500"/>
                                        <p:tgtEl>
                                          <p:spTgt spid="947"/>
                                        </p:tgtEl>
                                      </p:cBhvr>
                                    </p:animEffect>
                                  </p:childTnLst>
                                </p:cTn>
                              </p:par>
                              <p:par>
                                <p:cTn id="511" presetID="10" presetClass="entr" fill="hold" nodeType="withEffect">
                                  <p:stCondLst>
                                    <p:cond delay="0"/>
                                  </p:stCondLst>
                                  <p:childTnLst>
                                    <p:set>
                                      <p:cBhvr>
                                        <p:cTn id="512" dur="1" fill="hold">
                                          <p:stCondLst>
                                            <p:cond delay="0"/>
                                          </p:stCondLst>
                                        </p:cTn>
                                        <p:tgtEl>
                                          <p:spTgt spid="948"/>
                                        </p:tgtEl>
                                        <p:attrNameLst>
                                          <p:attrName>style.visibility</p:attrName>
                                        </p:attrNameLst>
                                      </p:cBhvr>
                                      <p:to>
                                        <p:strVal val="visible"/>
                                      </p:to>
                                    </p:set>
                                    <p:animEffect transition="in" filter="fade">
                                      <p:cBhvr additive="repl">
                                        <p:cTn id="513" dur="500"/>
                                        <p:tgtEl>
                                          <p:spTgt spid="948"/>
                                        </p:tgtEl>
                                      </p:cBhvr>
                                    </p:animEffect>
                                  </p:childTnLst>
                                </p:cTn>
                              </p:par>
                            </p:childTnLst>
                          </p:cTn>
                        </p:par>
                      </p:childTnLst>
                    </p:cTn>
                  </p:par>
                  <p:par>
                    <p:cTn id="514" fill="hold">
                      <p:stCondLst>
                        <p:cond delay="indefinite"/>
                      </p:stCondLst>
                      <p:childTnLst>
                        <p:par>
                          <p:cTn id="515" fill="hold">
                            <p:stCondLst>
                              <p:cond delay="0"/>
                            </p:stCondLst>
                            <p:childTnLst>
                              <p:par>
                                <p:cTn id="516" presetID="10" presetClass="entr" fill="hold" nodeType="clickEffect">
                                  <p:stCondLst>
                                    <p:cond delay="0"/>
                                  </p:stCondLst>
                                  <p:childTnLst>
                                    <p:set>
                                      <p:cBhvr>
                                        <p:cTn id="517" dur="1" fill="hold">
                                          <p:stCondLst>
                                            <p:cond delay="0"/>
                                          </p:stCondLst>
                                        </p:cTn>
                                        <p:tgtEl>
                                          <p:spTgt spid="950"/>
                                        </p:tgtEl>
                                        <p:attrNameLst>
                                          <p:attrName>style.visibility</p:attrName>
                                        </p:attrNameLst>
                                      </p:cBhvr>
                                      <p:to>
                                        <p:strVal val="visible"/>
                                      </p:to>
                                    </p:set>
                                    <p:animEffect transition="in" filter="fade">
                                      <p:cBhvr additive="repl">
                                        <p:cTn id="518" dur="500"/>
                                        <p:tgtEl>
                                          <p:spTgt spid="950"/>
                                        </p:tgtEl>
                                      </p:cBhvr>
                                    </p:animEffect>
                                  </p:childTnLst>
                                </p:cTn>
                              </p:par>
                              <p:par>
                                <p:cTn id="519" presetID="10" presetClass="entr" fill="hold" nodeType="withEffect">
                                  <p:stCondLst>
                                    <p:cond delay="0"/>
                                  </p:stCondLst>
                                  <p:childTnLst>
                                    <p:set>
                                      <p:cBhvr>
                                        <p:cTn id="520" dur="1" fill="hold">
                                          <p:stCondLst>
                                            <p:cond delay="0"/>
                                          </p:stCondLst>
                                        </p:cTn>
                                        <p:tgtEl>
                                          <p:spTgt spid="951"/>
                                        </p:tgtEl>
                                        <p:attrNameLst>
                                          <p:attrName>style.visibility</p:attrName>
                                        </p:attrNameLst>
                                      </p:cBhvr>
                                      <p:to>
                                        <p:strVal val="visible"/>
                                      </p:to>
                                    </p:set>
                                    <p:animEffect transition="in" filter="fade">
                                      <p:cBhvr additive="repl">
                                        <p:cTn id="521" dur="500"/>
                                        <p:tgtEl>
                                          <p:spTgt spid="951"/>
                                        </p:tgtEl>
                                      </p:cBhvr>
                                    </p:animEffect>
                                  </p:childTnLst>
                                </p:cTn>
                              </p:par>
                              <p:par>
                                <p:cTn id="522" presetID="10" presetClass="exit" fill="hold" nodeType="withEffect">
                                  <p:stCondLst>
                                    <p:cond delay="0"/>
                                  </p:stCondLst>
                                  <p:childTnLst>
                                    <p:animEffect transition="out" filter="fade">
                                      <p:cBhvr additive="repl">
                                        <p:cTn id="523" dur="500"/>
                                        <p:tgtEl>
                                          <p:spTgt spid="933"/>
                                        </p:tgtEl>
                                      </p:cBhvr>
                                    </p:animEffect>
                                    <p:set>
                                      <p:cBhvr>
                                        <p:cTn id="524" dur="1" fill="hold">
                                          <p:stCondLst>
                                            <p:cond delay="499"/>
                                          </p:stCondLst>
                                        </p:cTn>
                                        <p:tgtEl>
                                          <p:spTgt spid="933"/>
                                        </p:tgtEl>
                                        <p:attrNameLst>
                                          <p:attrName>style.visibility</p:attrName>
                                        </p:attrNameLst>
                                      </p:cBhvr>
                                      <p:to>
                                        <p:strVal val="hidden"/>
                                      </p:to>
                                    </p:set>
                                  </p:childTnLst>
                                </p:cTn>
                              </p:par>
                            </p:childTnLst>
                          </p:cTn>
                        </p:par>
                      </p:childTnLst>
                    </p:cTn>
                  </p:par>
                  <p:par>
                    <p:cTn id="525" fill="hold">
                      <p:stCondLst>
                        <p:cond delay="indefinite"/>
                      </p:stCondLst>
                      <p:childTnLst>
                        <p:par>
                          <p:cTn id="526" fill="hold">
                            <p:stCondLst>
                              <p:cond delay="0"/>
                            </p:stCondLst>
                            <p:childTnLst>
                              <p:par>
                                <p:cTn id="527" presetID="10" presetClass="entr" fill="hold" nodeType="clickEffect">
                                  <p:stCondLst>
                                    <p:cond delay="0"/>
                                  </p:stCondLst>
                                  <p:childTnLst>
                                    <p:set>
                                      <p:cBhvr>
                                        <p:cTn id="528" dur="1" fill="hold">
                                          <p:stCondLst>
                                            <p:cond delay="0"/>
                                          </p:stCondLst>
                                        </p:cTn>
                                        <p:tgtEl>
                                          <p:spTgt spid="952"/>
                                        </p:tgtEl>
                                        <p:attrNameLst>
                                          <p:attrName>style.visibility</p:attrName>
                                        </p:attrNameLst>
                                      </p:cBhvr>
                                      <p:to>
                                        <p:strVal val="visible"/>
                                      </p:to>
                                    </p:set>
                                    <p:animEffect transition="in" filter="fade">
                                      <p:cBhvr additive="repl">
                                        <p:cTn id="529" dur="500"/>
                                        <p:tgtEl>
                                          <p:spTgt spid="952"/>
                                        </p:tgtEl>
                                      </p:cBhvr>
                                    </p:animEffect>
                                  </p:childTnLst>
                                </p:cTn>
                              </p:par>
                              <p:par>
                                <p:cTn id="530" presetID="10" presetClass="entr" fill="hold" nodeType="withEffect">
                                  <p:stCondLst>
                                    <p:cond delay="0"/>
                                  </p:stCondLst>
                                  <p:childTnLst>
                                    <p:set>
                                      <p:cBhvr>
                                        <p:cTn id="531" dur="1" fill="hold">
                                          <p:stCondLst>
                                            <p:cond delay="0"/>
                                          </p:stCondLst>
                                        </p:cTn>
                                        <p:tgtEl>
                                          <p:spTgt spid="953"/>
                                        </p:tgtEl>
                                        <p:attrNameLst>
                                          <p:attrName>style.visibility</p:attrName>
                                        </p:attrNameLst>
                                      </p:cBhvr>
                                      <p:to>
                                        <p:strVal val="visible"/>
                                      </p:to>
                                    </p:set>
                                    <p:animEffect transition="in" filter="fade">
                                      <p:cBhvr additive="repl">
                                        <p:cTn id="532" dur="500"/>
                                        <p:tgtEl>
                                          <p:spTgt spid="953"/>
                                        </p:tgtEl>
                                      </p:cBhvr>
                                    </p:animEffect>
                                  </p:childTnLst>
                                </p:cTn>
                              </p:par>
                              <p:par>
                                <p:cTn id="533" presetID="10" presetClass="entr" fill="hold" nodeType="withEffect">
                                  <p:stCondLst>
                                    <p:cond delay="0"/>
                                  </p:stCondLst>
                                  <p:childTnLst>
                                    <p:set>
                                      <p:cBhvr>
                                        <p:cTn id="534" dur="1" fill="hold">
                                          <p:stCondLst>
                                            <p:cond delay="0"/>
                                          </p:stCondLst>
                                        </p:cTn>
                                        <p:tgtEl>
                                          <p:spTgt spid="954"/>
                                        </p:tgtEl>
                                        <p:attrNameLst>
                                          <p:attrName>style.visibility</p:attrName>
                                        </p:attrNameLst>
                                      </p:cBhvr>
                                      <p:to>
                                        <p:strVal val="visible"/>
                                      </p:to>
                                    </p:set>
                                    <p:animEffect transition="in" filter="fade">
                                      <p:cBhvr additive="repl">
                                        <p:cTn id="535" dur="500"/>
                                        <p:tgtEl>
                                          <p:spTgt spid="954"/>
                                        </p:tgtEl>
                                      </p:cBhvr>
                                    </p:animEffect>
                                  </p:childTnLst>
                                </p:cTn>
                              </p:par>
                              <p:par>
                                <p:cTn id="536" presetID="10" presetClass="entr" fill="hold" nodeType="withEffect">
                                  <p:stCondLst>
                                    <p:cond delay="0"/>
                                  </p:stCondLst>
                                  <p:childTnLst>
                                    <p:set>
                                      <p:cBhvr>
                                        <p:cTn id="537" dur="1" fill="hold">
                                          <p:stCondLst>
                                            <p:cond delay="0"/>
                                          </p:stCondLst>
                                        </p:cTn>
                                        <p:tgtEl>
                                          <p:spTgt spid="955"/>
                                        </p:tgtEl>
                                        <p:attrNameLst>
                                          <p:attrName>style.visibility</p:attrName>
                                        </p:attrNameLst>
                                      </p:cBhvr>
                                      <p:to>
                                        <p:strVal val="visible"/>
                                      </p:to>
                                    </p:set>
                                    <p:animEffect transition="in" filter="fade">
                                      <p:cBhvr additive="repl">
                                        <p:cTn id="538" dur="500"/>
                                        <p:tgtEl>
                                          <p:spTgt spid="955"/>
                                        </p:tgtEl>
                                      </p:cBhvr>
                                    </p:animEffect>
                                  </p:childTnLst>
                                </p:cTn>
                              </p:par>
                              <p:par>
                                <p:cTn id="539" presetID="10" presetClass="entr" fill="hold" nodeType="withEffect">
                                  <p:stCondLst>
                                    <p:cond delay="0"/>
                                  </p:stCondLst>
                                  <p:childTnLst>
                                    <p:set>
                                      <p:cBhvr>
                                        <p:cTn id="540" dur="1" fill="hold">
                                          <p:stCondLst>
                                            <p:cond delay="0"/>
                                          </p:stCondLst>
                                        </p:cTn>
                                        <p:tgtEl>
                                          <p:spTgt spid="957"/>
                                        </p:tgtEl>
                                        <p:attrNameLst>
                                          <p:attrName>style.visibility</p:attrName>
                                        </p:attrNameLst>
                                      </p:cBhvr>
                                      <p:to>
                                        <p:strVal val="visible"/>
                                      </p:to>
                                    </p:set>
                                    <p:animEffect transition="in" filter="fade">
                                      <p:cBhvr additive="repl">
                                        <p:cTn id="541" dur="500"/>
                                        <p:tgtEl>
                                          <p:spTgt spid="957"/>
                                        </p:tgtEl>
                                      </p:cBhvr>
                                    </p:animEffect>
                                  </p:childTnLst>
                                </p:cTn>
                              </p:par>
                              <p:par>
                                <p:cTn id="542" presetID="10" presetClass="entr" fill="hold" nodeType="withEffect">
                                  <p:stCondLst>
                                    <p:cond delay="0"/>
                                  </p:stCondLst>
                                  <p:childTnLst>
                                    <p:set>
                                      <p:cBhvr>
                                        <p:cTn id="543" dur="1" fill="hold">
                                          <p:stCondLst>
                                            <p:cond delay="0"/>
                                          </p:stCondLst>
                                        </p:cTn>
                                        <p:tgtEl>
                                          <p:spTgt spid="958"/>
                                        </p:tgtEl>
                                        <p:attrNameLst>
                                          <p:attrName>style.visibility</p:attrName>
                                        </p:attrNameLst>
                                      </p:cBhvr>
                                      <p:to>
                                        <p:strVal val="visible"/>
                                      </p:to>
                                    </p:set>
                                    <p:animEffect transition="in" filter="fade">
                                      <p:cBhvr additive="repl">
                                        <p:cTn id="544" dur="500"/>
                                        <p:tgtEl>
                                          <p:spTgt spid="958"/>
                                        </p:tgtEl>
                                      </p:cBhvr>
                                    </p:animEffect>
                                  </p:childTnLst>
                                </p:cTn>
                              </p:par>
                            </p:childTnLst>
                          </p:cTn>
                        </p:par>
                      </p:childTnLst>
                    </p:cTn>
                  </p:par>
                  <p:par>
                    <p:cTn id="545" fill="hold">
                      <p:stCondLst>
                        <p:cond delay="indefinite"/>
                      </p:stCondLst>
                      <p:childTnLst>
                        <p:par>
                          <p:cTn id="546" fill="hold">
                            <p:stCondLst>
                              <p:cond delay="0"/>
                            </p:stCondLst>
                            <p:childTnLst>
                              <p:par>
                                <p:cTn id="547" presetID="10" presetClass="entr" fill="hold" nodeType="clickEffect">
                                  <p:stCondLst>
                                    <p:cond delay="0"/>
                                  </p:stCondLst>
                                  <p:childTnLst>
                                    <p:set>
                                      <p:cBhvr>
                                        <p:cTn id="548" dur="1" fill="hold">
                                          <p:stCondLst>
                                            <p:cond delay="0"/>
                                          </p:stCondLst>
                                        </p:cTn>
                                        <p:tgtEl>
                                          <p:spTgt spid="956"/>
                                        </p:tgtEl>
                                        <p:attrNameLst>
                                          <p:attrName>style.visibility</p:attrName>
                                        </p:attrNameLst>
                                      </p:cBhvr>
                                      <p:to>
                                        <p:strVal val="visible"/>
                                      </p:to>
                                    </p:set>
                                    <p:animEffect transition="in" filter="fade">
                                      <p:cBhvr additive="repl">
                                        <p:cTn id="549" dur="500"/>
                                        <p:tgtEl>
                                          <p:spTgt spid="956"/>
                                        </p:tgtEl>
                                      </p:cBhvr>
                                    </p:animEffect>
                                  </p:childTnLst>
                                </p:cTn>
                              </p:par>
                              <p:par>
                                <p:cTn id="550" presetID="10" presetClass="exit" fill="hold" nodeType="withEffect">
                                  <p:stCondLst>
                                    <p:cond delay="0"/>
                                  </p:stCondLst>
                                  <p:childTnLst>
                                    <p:animEffect transition="out" filter="fade">
                                      <p:cBhvr additive="repl">
                                        <p:cTn id="551" dur="500"/>
                                        <p:tgtEl>
                                          <p:spTgt spid="953"/>
                                        </p:tgtEl>
                                      </p:cBhvr>
                                    </p:animEffect>
                                    <p:set>
                                      <p:cBhvr>
                                        <p:cTn id="552" dur="1" fill="hold">
                                          <p:stCondLst>
                                            <p:cond delay="499"/>
                                          </p:stCondLst>
                                        </p:cTn>
                                        <p:tgtEl>
                                          <p:spTgt spid="953"/>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0" presetClass="entr" fill="hold" nodeType="clickEffect">
                                  <p:stCondLst>
                                    <p:cond delay="0"/>
                                  </p:stCondLst>
                                  <p:childTnLst>
                                    <p:set>
                                      <p:cBhvr>
                                        <p:cTn id="556" dur="1" fill="hold">
                                          <p:stCondLst>
                                            <p:cond delay="0"/>
                                          </p:stCondLst>
                                        </p:cTn>
                                        <p:tgtEl>
                                          <p:spTgt spid="959"/>
                                        </p:tgtEl>
                                        <p:attrNameLst>
                                          <p:attrName>style.visibility</p:attrName>
                                        </p:attrNameLst>
                                      </p:cBhvr>
                                      <p:to>
                                        <p:strVal val="visible"/>
                                      </p:to>
                                    </p:set>
                                    <p:animEffect transition="in" filter="fade">
                                      <p:cBhvr additive="repl">
                                        <p:cTn id="557" dur="500"/>
                                        <p:tgtEl>
                                          <p:spTgt spid="959"/>
                                        </p:tgtEl>
                                      </p:cBhvr>
                                    </p:animEffect>
                                  </p:childTnLst>
                                </p:cTn>
                              </p:par>
                              <p:par>
                                <p:cTn id="558" presetID="10" presetClass="entr" fill="hold" nodeType="withEffect">
                                  <p:stCondLst>
                                    <p:cond delay="0"/>
                                  </p:stCondLst>
                                  <p:childTnLst>
                                    <p:set>
                                      <p:cBhvr>
                                        <p:cTn id="559" dur="1" fill="hold">
                                          <p:stCondLst>
                                            <p:cond delay="0"/>
                                          </p:stCondLst>
                                        </p:cTn>
                                        <p:tgtEl>
                                          <p:spTgt spid="960"/>
                                        </p:tgtEl>
                                        <p:attrNameLst>
                                          <p:attrName>style.visibility</p:attrName>
                                        </p:attrNameLst>
                                      </p:cBhvr>
                                      <p:to>
                                        <p:strVal val="visible"/>
                                      </p:to>
                                    </p:set>
                                    <p:animEffect transition="in" filter="fade">
                                      <p:cBhvr additive="repl">
                                        <p:cTn id="560" dur="500"/>
                                        <p:tgtEl>
                                          <p:spTgt spid="960"/>
                                        </p:tgtEl>
                                      </p:cBhvr>
                                    </p:animEffect>
                                  </p:childTnLst>
                                </p:cTn>
                              </p:par>
                              <p:par>
                                <p:cTn id="561" presetID="10" presetClass="entr" fill="hold" nodeType="withEffect">
                                  <p:stCondLst>
                                    <p:cond delay="0"/>
                                  </p:stCondLst>
                                  <p:childTnLst>
                                    <p:set>
                                      <p:cBhvr>
                                        <p:cTn id="562" dur="1" fill="hold">
                                          <p:stCondLst>
                                            <p:cond delay="0"/>
                                          </p:stCondLst>
                                        </p:cTn>
                                        <p:tgtEl>
                                          <p:spTgt spid="961"/>
                                        </p:tgtEl>
                                        <p:attrNameLst>
                                          <p:attrName>style.visibility</p:attrName>
                                        </p:attrNameLst>
                                      </p:cBhvr>
                                      <p:to>
                                        <p:strVal val="visible"/>
                                      </p:to>
                                    </p:set>
                                    <p:animEffect transition="in" filter="fade">
                                      <p:cBhvr additive="repl">
                                        <p:cTn id="563" dur="500"/>
                                        <p:tgtEl>
                                          <p:spTgt spid="961"/>
                                        </p:tgtEl>
                                      </p:cBhvr>
                                    </p:animEffect>
                                  </p:childTnLst>
                                </p:cTn>
                              </p:par>
                              <p:par>
                                <p:cTn id="564" presetID="10" presetClass="entr" fill="hold" nodeType="withEffect">
                                  <p:stCondLst>
                                    <p:cond delay="0"/>
                                  </p:stCondLst>
                                  <p:childTnLst>
                                    <p:set>
                                      <p:cBhvr>
                                        <p:cTn id="565" dur="1" fill="hold">
                                          <p:stCondLst>
                                            <p:cond delay="0"/>
                                          </p:stCondLst>
                                        </p:cTn>
                                        <p:tgtEl>
                                          <p:spTgt spid="962"/>
                                        </p:tgtEl>
                                        <p:attrNameLst>
                                          <p:attrName>style.visibility</p:attrName>
                                        </p:attrNameLst>
                                      </p:cBhvr>
                                      <p:to>
                                        <p:strVal val="visible"/>
                                      </p:to>
                                    </p:set>
                                    <p:animEffect transition="in" filter="fade">
                                      <p:cBhvr additive="repl">
                                        <p:cTn id="566" dur="500"/>
                                        <p:tgtEl>
                                          <p:spTgt spid="962"/>
                                        </p:tgtEl>
                                      </p:cBhvr>
                                    </p:animEffect>
                                  </p:childTnLst>
                                </p:cTn>
                              </p:par>
                              <p:par>
                                <p:cTn id="567" presetID="10" presetClass="entr" fill="hold" nodeType="withEffect">
                                  <p:stCondLst>
                                    <p:cond delay="0"/>
                                  </p:stCondLst>
                                  <p:childTnLst>
                                    <p:set>
                                      <p:cBhvr>
                                        <p:cTn id="568" dur="1" fill="hold">
                                          <p:stCondLst>
                                            <p:cond delay="0"/>
                                          </p:stCondLst>
                                        </p:cTn>
                                        <p:tgtEl>
                                          <p:spTgt spid="963"/>
                                        </p:tgtEl>
                                        <p:attrNameLst>
                                          <p:attrName>style.visibility</p:attrName>
                                        </p:attrNameLst>
                                      </p:cBhvr>
                                      <p:to>
                                        <p:strVal val="visible"/>
                                      </p:to>
                                    </p:set>
                                    <p:animEffect transition="in" filter="fade">
                                      <p:cBhvr additive="repl">
                                        <p:cTn id="569" dur="500"/>
                                        <p:tgtEl>
                                          <p:spTgt spid="963"/>
                                        </p:tgtEl>
                                      </p:cBhvr>
                                    </p:animEffect>
                                  </p:childTnLst>
                                </p:cTn>
                              </p:par>
                              <p:par>
                                <p:cTn id="570" presetID="10" presetClass="entr" fill="hold" nodeType="withEffect">
                                  <p:stCondLst>
                                    <p:cond delay="0"/>
                                  </p:stCondLst>
                                  <p:childTnLst>
                                    <p:set>
                                      <p:cBhvr>
                                        <p:cTn id="571" dur="1" fill="hold">
                                          <p:stCondLst>
                                            <p:cond delay="0"/>
                                          </p:stCondLst>
                                        </p:cTn>
                                        <p:tgtEl>
                                          <p:spTgt spid="964"/>
                                        </p:tgtEl>
                                        <p:attrNameLst>
                                          <p:attrName>style.visibility</p:attrName>
                                        </p:attrNameLst>
                                      </p:cBhvr>
                                      <p:to>
                                        <p:strVal val="visible"/>
                                      </p:to>
                                    </p:set>
                                    <p:animEffect transition="in" filter="fade">
                                      <p:cBhvr additive="repl">
                                        <p:cTn id="572" dur="500"/>
                                        <p:tgtEl>
                                          <p:spTgt spid="964"/>
                                        </p:tgtEl>
                                      </p:cBhvr>
                                    </p:animEffect>
                                  </p:childTnLst>
                                </p:cTn>
                              </p:par>
                            </p:childTnLst>
                          </p:cTn>
                        </p:par>
                      </p:childTnLst>
                    </p:cTn>
                  </p:par>
                  <p:par>
                    <p:cTn id="573" fill="hold">
                      <p:stCondLst>
                        <p:cond delay="indefinite"/>
                      </p:stCondLst>
                      <p:childTnLst>
                        <p:par>
                          <p:cTn id="574" fill="hold">
                            <p:stCondLst>
                              <p:cond delay="0"/>
                            </p:stCondLst>
                            <p:childTnLst>
                              <p:par>
                                <p:cTn id="575" presetID="10" presetClass="entr" fill="hold" nodeType="clickEffect">
                                  <p:stCondLst>
                                    <p:cond delay="0"/>
                                  </p:stCondLst>
                                  <p:childTnLst>
                                    <p:set>
                                      <p:cBhvr>
                                        <p:cTn id="576" dur="1" fill="hold">
                                          <p:stCondLst>
                                            <p:cond delay="0"/>
                                          </p:stCondLst>
                                        </p:cTn>
                                        <p:tgtEl>
                                          <p:spTgt spid="965"/>
                                        </p:tgtEl>
                                        <p:attrNameLst>
                                          <p:attrName>style.visibility</p:attrName>
                                        </p:attrNameLst>
                                      </p:cBhvr>
                                      <p:to>
                                        <p:strVal val="visible"/>
                                      </p:to>
                                    </p:set>
                                    <p:animEffect transition="in" filter="fade">
                                      <p:cBhvr additive="repl">
                                        <p:cTn id="577" dur="500"/>
                                        <p:tgtEl>
                                          <p:spTgt spid="965"/>
                                        </p:tgtEl>
                                      </p:cBhvr>
                                    </p:animEffect>
                                  </p:childTnLst>
                                </p:cTn>
                              </p:par>
                            </p:childTnLst>
                          </p:cTn>
                        </p:par>
                      </p:childTnLst>
                    </p:cTn>
                  </p:par>
                  <p:par>
                    <p:cTn id="578" fill="hold">
                      <p:stCondLst>
                        <p:cond delay="indefinite"/>
                      </p:stCondLst>
                      <p:childTnLst>
                        <p:par>
                          <p:cTn id="579" fill="hold">
                            <p:stCondLst>
                              <p:cond delay="0"/>
                            </p:stCondLst>
                            <p:childTnLst>
                              <p:par>
                                <p:cTn id="580" presetID="10" presetClass="entr" fill="hold" nodeType="clickEffect">
                                  <p:stCondLst>
                                    <p:cond delay="0"/>
                                  </p:stCondLst>
                                  <p:childTnLst>
                                    <p:set>
                                      <p:cBhvr>
                                        <p:cTn id="581" dur="1" fill="hold">
                                          <p:stCondLst>
                                            <p:cond delay="0"/>
                                          </p:stCondLst>
                                        </p:cTn>
                                        <p:tgtEl>
                                          <p:spTgt spid="966"/>
                                        </p:tgtEl>
                                        <p:attrNameLst>
                                          <p:attrName>style.visibility</p:attrName>
                                        </p:attrNameLst>
                                      </p:cBhvr>
                                      <p:to>
                                        <p:strVal val="visible"/>
                                      </p:to>
                                    </p:set>
                                    <p:animEffect transition="in" filter="fade">
                                      <p:cBhvr additive="repl">
                                        <p:cTn id="582" dur="500"/>
                                        <p:tgtEl>
                                          <p:spTgt spid="966"/>
                                        </p:tgtEl>
                                      </p:cBhvr>
                                    </p:animEffect>
                                  </p:childTnLst>
                                </p:cTn>
                              </p:par>
                              <p:par>
                                <p:cTn id="583" presetID="10" presetClass="entr" fill="hold" nodeType="withEffect">
                                  <p:stCondLst>
                                    <p:cond delay="0"/>
                                  </p:stCondLst>
                                  <p:childTnLst>
                                    <p:set>
                                      <p:cBhvr>
                                        <p:cTn id="584" dur="1" fill="hold">
                                          <p:stCondLst>
                                            <p:cond delay="0"/>
                                          </p:stCondLst>
                                        </p:cTn>
                                        <p:tgtEl>
                                          <p:spTgt spid="967"/>
                                        </p:tgtEl>
                                        <p:attrNameLst>
                                          <p:attrName>style.visibility</p:attrName>
                                        </p:attrNameLst>
                                      </p:cBhvr>
                                      <p:to>
                                        <p:strVal val="visible"/>
                                      </p:to>
                                    </p:set>
                                    <p:animEffect transition="in" filter="fade">
                                      <p:cBhvr additive="repl">
                                        <p:cTn id="585" dur="500"/>
                                        <p:tgtEl>
                                          <p:spTgt spid="967"/>
                                        </p:tgtEl>
                                      </p:cBhvr>
                                    </p:animEffect>
                                  </p:childTnLst>
                                </p:cTn>
                              </p:par>
                              <p:par>
                                <p:cTn id="586" presetID="10" presetClass="entr" fill="hold" nodeType="withEffect">
                                  <p:stCondLst>
                                    <p:cond delay="0"/>
                                  </p:stCondLst>
                                  <p:childTnLst>
                                    <p:set>
                                      <p:cBhvr>
                                        <p:cTn id="587" dur="1" fill="hold">
                                          <p:stCondLst>
                                            <p:cond delay="0"/>
                                          </p:stCondLst>
                                        </p:cTn>
                                        <p:tgtEl>
                                          <p:spTgt spid="968"/>
                                        </p:tgtEl>
                                        <p:attrNameLst>
                                          <p:attrName>style.visibility</p:attrName>
                                        </p:attrNameLst>
                                      </p:cBhvr>
                                      <p:to>
                                        <p:strVal val="visible"/>
                                      </p:to>
                                    </p:set>
                                    <p:animEffect transition="in" filter="fade">
                                      <p:cBhvr additive="repl">
                                        <p:cTn id="588" dur="500"/>
                                        <p:tgtEl>
                                          <p:spTgt spid="968"/>
                                        </p:tgtEl>
                                      </p:cBhvr>
                                    </p:animEffect>
                                  </p:childTnLst>
                                </p:cTn>
                              </p:par>
                              <p:par>
                                <p:cTn id="589" presetID="10" presetClass="entr" fill="hold" nodeType="withEffect">
                                  <p:stCondLst>
                                    <p:cond delay="0"/>
                                  </p:stCondLst>
                                  <p:childTnLst>
                                    <p:set>
                                      <p:cBhvr>
                                        <p:cTn id="590" dur="1" fill="hold">
                                          <p:stCondLst>
                                            <p:cond delay="0"/>
                                          </p:stCondLst>
                                        </p:cTn>
                                        <p:tgtEl>
                                          <p:spTgt spid="969"/>
                                        </p:tgtEl>
                                        <p:attrNameLst>
                                          <p:attrName>style.visibility</p:attrName>
                                        </p:attrNameLst>
                                      </p:cBhvr>
                                      <p:to>
                                        <p:strVal val="visible"/>
                                      </p:to>
                                    </p:set>
                                    <p:animEffect transition="in" filter="fade">
                                      <p:cBhvr additive="repl">
                                        <p:cTn id="591" dur="500"/>
                                        <p:tgtEl>
                                          <p:spTgt spid="969"/>
                                        </p:tgtEl>
                                      </p:cBhvr>
                                    </p:animEffect>
                                  </p:childTnLst>
                                </p:cTn>
                              </p:par>
                              <p:par>
                                <p:cTn id="592" presetID="10" presetClass="entr" fill="hold" nodeType="withEffect">
                                  <p:stCondLst>
                                    <p:cond delay="0"/>
                                  </p:stCondLst>
                                  <p:childTnLst>
                                    <p:set>
                                      <p:cBhvr>
                                        <p:cTn id="593" dur="1" fill="hold">
                                          <p:stCondLst>
                                            <p:cond delay="0"/>
                                          </p:stCondLst>
                                        </p:cTn>
                                        <p:tgtEl>
                                          <p:spTgt spid="970"/>
                                        </p:tgtEl>
                                        <p:attrNameLst>
                                          <p:attrName>style.visibility</p:attrName>
                                        </p:attrNameLst>
                                      </p:cBhvr>
                                      <p:to>
                                        <p:strVal val="visible"/>
                                      </p:to>
                                    </p:set>
                                    <p:animEffect transition="in" filter="fade">
                                      <p:cBhvr additive="repl">
                                        <p:cTn id="594" dur="500"/>
                                        <p:tgtEl>
                                          <p:spTgt spid="970"/>
                                        </p:tgtEl>
                                      </p:cBhvr>
                                    </p:animEffect>
                                  </p:childTnLst>
                                </p:cTn>
                              </p:par>
                              <p:par>
                                <p:cTn id="595" presetID="10" presetClass="entr" fill="hold" nodeType="withEffect">
                                  <p:stCondLst>
                                    <p:cond delay="0"/>
                                  </p:stCondLst>
                                  <p:childTnLst>
                                    <p:set>
                                      <p:cBhvr>
                                        <p:cTn id="596" dur="1" fill="hold">
                                          <p:stCondLst>
                                            <p:cond delay="0"/>
                                          </p:stCondLst>
                                        </p:cTn>
                                        <p:tgtEl>
                                          <p:spTgt spid="971"/>
                                        </p:tgtEl>
                                        <p:attrNameLst>
                                          <p:attrName>style.visibility</p:attrName>
                                        </p:attrNameLst>
                                      </p:cBhvr>
                                      <p:to>
                                        <p:strVal val="visible"/>
                                      </p:to>
                                    </p:set>
                                    <p:animEffect transition="in" filter="fade">
                                      <p:cBhvr additive="repl">
                                        <p:cTn id="597" dur="500"/>
                                        <p:tgtEl>
                                          <p:spTgt spid="971"/>
                                        </p:tgtEl>
                                      </p:cBhvr>
                                    </p:animEffect>
                                  </p:childTnLst>
                                </p:cTn>
                              </p:par>
                            </p:childTnLst>
                          </p:cTn>
                        </p:par>
                      </p:childTnLst>
                    </p:cTn>
                  </p:par>
                  <p:par>
                    <p:cTn id="598" fill="hold">
                      <p:stCondLst>
                        <p:cond delay="indefinite"/>
                      </p:stCondLst>
                      <p:childTnLst>
                        <p:par>
                          <p:cTn id="599" fill="hold">
                            <p:stCondLst>
                              <p:cond delay="0"/>
                            </p:stCondLst>
                            <p:childTnLst>
                              <p:par>
                                <p:cTn id="600" presetID="10" presetClass="entr" fill="hold" nodeType="clickEffect">
                                  <p:stCondLst>
                                    <p:cond delay="0"/>
                                  </p:stCondLst>
                                  <p:childTnLst>
                                    <p:set>
                                      <p:cBhvr>
                                        <p:cTn id="601" dur="1" fill="hold">
                                          <p:stCondLst>
                                            <p:cond delay="0"/>
                                          </p:stCondLst>
                                        </p:cTn>
                                        <p:tgtEl>
                                          <p:spTgt spid="972"/>
                                        </p:tgtEl>
                                        <p:attrNameLst>
                                          <p:attrName>style.visibility</p:attrName>
                                        </p:attrNameLst>
                                      </p:cBhvr>
                                      <p:to>
                                        <p:strVal val="visible"/>
                                      </p:to>
                                    </p:set>
                                    <p:animEffect transition="in" filter="fade">
                                      <p:cBhvr additive="repl">
                                        <p:cTn id="602" dur="500"/>
                                        <p:tgtEl>
                                          <p:spTgt spid="972"/>
                                        </p:tgtEl>
                                      </p:cBhvr>
                                    </p:animEffect>
                                  </p:childTnLst>
                                </p:cTn>
                              </p:par>
                              <p:par>
                                <p:cTn id="603" presetID="10" presetClass="entr" fill="hold" nodeType="withEffect">
                                  <p:stCondLst>
                                    <p:cond delay="0"/>
                                  </p:stCondLst>
                                  <p:childTnLst>
                                    <p:set>
                                      <p:cBhvr>
                                        <p:cTn id="604" dur="1" fill="hold">
                                          <p:stCondLst>
                                            <p:cond delay="0"/>
                                          </p:stCondLst>
                                        </p:cTn>
                                        <p:tgtEl>
                                          <p:spTgt spid="973"/>
                                        </p:tgtEl>
                                        <p:attrNameLst>
                                          <p:attrName>style.visibility</p:attrName>
                                        </p:attrNameLst>
                                      </p:cBhvr>
                                      <p:to>
                                        <p:strVal val="visible"/>
                                      </p:to>
                                    </p:set>
                                    <p:animEffect transition="in" filter="fade">
                                      <p:cBhvr additive="repl">
                                        <p:cTn id="605" dur="500"/>
                                        <p:tgtEl>
                                          <p:spTgt spid="973"/>
                                        </p:tgtEl>
                                      </p:cBhvr>
                                    </p:animEffect>
                                  </p:childTnLst>
                                </p:cTn>
                              </p:par>
                              <p:par>
                                <p:cTn id="606" presetID="10" presetClass="exit" fill="hold" nodeType="withEffect">
                                  <p:stCondLst>
                                    <p:cond delay="0"/>
                                  </p:stCondLst>
                                  <p:childTnLst>
                                    <p:animEffect transition="out" filter="fade">
                                      <p:cBhvr additive="repl">
                                        <p:cTn id="607" dur="500"/>
                                        <p:tgtEl>
                                          <p:spTgt spid="926"/>
                                        </p:tgtEl>
                                      </p:cBhvr>
                                    </p:animEffect>
                                    <p:set>
                                      <p:cBhvr>
                                        <p:cTn id="608" dur="1" fill="hold">
                                          <p:stCondLst>
                                            <p:cond delay="499"/>
                                          </p:stCondLst>
                                        </p:cTn>
                                        <p:tgtEl>
                                          <p:spTgt spid="926"/>
                                        </p:tgtEl>
                                        <p:attrNameLst>
                                          <p:attrName>style.visibility</p:attrName>
                                        </p:attrNameLst>
                                      </p:cBhvr>
                                      <p:to>
                                        <p:strVal val="hidden"/>
                                      </p:to>
                                    </p:set>
                                  </p:childTnLst>
                                </p:cTn>
                              </p:par>
                            </p:childTnLst>
                          </p:cTn>
                        </p:par>
                      </p:childTnLst>
                    </p:cTn>
                  </p:par>
                  <p:par>
                    <p:cTn id="609" fill="hold">
                      <p:stCondLst>
                        <p:cond delay="indefinite"/>
                      </p:stCondLst>
                      <p:childTnLst>
                        <p:par>
                          <p:cTn id="610" fill="hold">
                            <p:stCondLst>
                              <p:cond delay="0"/>
                            </p:stCondLst>
                            <p:childTnLst>
                              <p:par>
                                <p:cTn id="611" presetID="10" presetClass="entr" fill="hold" nodeType="clickEffect">
                                  <p:stCondLst>
                                    <p:cond delay="0"/>
                                  </p:stCondLst>
                                  <p:childTnLst>
                                    <p:set>
                                      <p:cBhvr>
                                        <p:cTn id="612" dur="1" fill="hold">
                                          <p:stCondLst>
                                            <p:cond delay="0"/>
                                          </p:stCondLst>
                                        </p:cTn>
                                        <p:tgtEl>
                                          <p:spTgt spid="974"/>
                                        </p:tgtEl>
                                        <p:attrNameLst>
                                          <p:attrName>style.visibility</p:attrName>
                                        </p:attrNameLst>
                                      </p:cBhvr>
                                      <p:to>
                                        <p:strVal val="visible"/>
                                      </p:to>
                                    </p:set>
                                    <p:animEffect transition="in" filter="fade">
                                      <p:cBhvr additive="repl">
                                        <p:cTn id="613" dur="500"/>
                                        <p:tgtEl>
                                          <p:spTgt spid="974"/>
                                        </p:tgtEl>
                                      </p:cBhvr>
                                    </p:animEffect>
                                  </p:childTnLst>
                                </p:cTn>
                              </p:par>
                              <p:par>
                                <p:cTn id="614" presetID="10" presetClass="entr" fill="hold" nodeType="withEffect">
                                  <p:stCondLst>
                                    <p:cond delay="0"/>
                                  </p:stCondLst>
                                  <p:childTnLst>
                                    <p:set>
                                      <p:cBhvr>
                                        <p:cTn id="615" dur="1" fill="hold">
                                          <p:stCondLst>
                                            <p:cond delay="0"/>
                                          </p:stCondLst>
                                        </p:cTn>
                                        <p:tgtEl>
                                          <p:spTgt spid="975"/>
                                        </p:tgtEl>
                                        <p:attrNameLst>
                                          <p:attrName>style.visibility</p:attrName>
                                        </p:attrNameLst>
                                      </p:cBhvr>
                                      <p:to>
                                        <p:strVal val="visible"/>
                                      </p:to>
                                    </p:set>
                                    <p:animEffect transition="in" filter="fade">
                                      <p:cBhvr additive="repl">
                                        <p:cTn id="616" dur="500"/>
                                        <p:tgtEl>
                                          <p:spTgt spid="975"/>
                                        </p:tgtEl>
                                      </p:cBhvr>
                                    </p:animEffect>
                                  </p:childTnLst>
                                </p:cTn>
                              </p:par>
                              <p:par>
                                <p:cTn id="617" presetID="10" presetClass="entr" fill="hold" nodeType="withEffect">
                                  <p:stCondLst>
                                    <p:cond delay="0"/>
                                  </p:stCondLst>
                                  <p:childTnLst>
                                    <p:set>
                                      <p:cBhvr>
                                        <p:cTn id="618" dur="1" fill="hold">
                                          <p:stCondLst>
                                            <p:cond delay="0"/>
                                          </p:stCondLst>
                                        </p:cTn>
                                        <p:tgtEl>
                                          <p:spTgt spid="976"/>
                                        </p:tgtEl>
                                        <p:attrNameLst>
                                          <p:attrName>style.visibility</p:attrName>
                                        </p:attrNameLst>
                                      </p:cBhvr>
                                      <p:to>
                                        <p:strVal val="visible"/>
                                      </p:to>
                                    </p:set>
                                    <p:animEffect transition="in" filter="fade">
                                      <p:cBhvr additive="repl">
                                        <p:cTn id="619" dur="500"/>
                                        <p:tgtEl>
                                          <p:spTgt spid="976"/>
                                        </p:tgtEl>
                                      </p:cBhvr>
                                    </p:animEffect>
                                  </p:childTnLst>
                                </p:cTn>
                              </p:par>
                              <p:par>
                                <p:cTn id="620" presetID="10" presetClass="entr" fill="hold" nodeType="withEffect">
                                  <p:stCondLst>
                                    <p:cond delay="0"/>
                                  </p:stCondLst>
                                  <p:childTnLst>
                                    <p:set>
                                      <p:cBhvr>
                                        <p:cTn id="621" dur="1" fill="hold">
                                          <p:stCondLst>
                                            <p:cond delay="0"/>
                                          </p:stCondLst>
                                        </p:cTn>
                                        <p:tgtEl>
                                          <p:spTgt spid="842"/>
                                        </p:tgtEl>
                                        <p:attrNameLst>
                                          <p:attrName>style.visibility</p:attrName>
                                        </p:attrNameLst>
                                      </p:cBhvr>
                                      <p:to>
                                        <p:strVal val="visible"/>
                                      </p:to>
                                    </p:set>
                                    <p:animEffect transition="in" filter="fade">
                                      <p:cBhvr additive="repl">
                                        <p:cTn id="622" dur="500"/>
                                        <p:tgtEl>
                                          <p:spTgt spid="842"/>
                                        </p:tgtEl>
                                      </p:cBhvr>
                                    </p:animEffect>
                                  </p:childTnLst>
                                </p:cTn>
                              </p:par>
                              <p:par>
                                <p:cTn id="623" presetID="10" presetClass="entr" fill="hold" nodeType="withEffect">
                                  <p:stCondLst>
                                    <p:cond delay="0"/>
                                  </p:stCondLst>
                                  <p:childTnLst>
                                    <p:set>
                                      <p:cBhvr>
                                        <p:cTn id="624" dur="1" fill="hold">
                                          <p:stCondLst>
                                            <p:cond delay="0"/>
                                          </p:stCondLst>
                                        </p:cTn>
                                        <p:tgtEl>
                                          <p:spTgt spid="977"/>
                                        </p:tgtEl>
                                        <p:attrNameLst>
                                          <p:attrName>style.visibility</p:attrName>
                                        </p:attrNameLst>
                                      </p:cBhvr>
                                      <p:to>
                                        <p:strVal val="visible"/>
                                      </p:to>
                                    </p:set>
                                    <p:animEffect transition="in" filter="fade">
                                      <p:cBhvr additive="repl">
                                        <p:cTn id="625" dur="500"/>
                                        <p:tgtEl>
                                          <p:spTgt spid="977"/>
                                        </p:tgtEl>
                                      </p:cBhvr>
                                    </p:animEffect>
                                  </p:childTnLst>
                                </p:cTn>
                              </p:par>
                              <p:par>
                                <p:cTn id="626" presetID="10" presetClass="entr" fill="hold" nodeType="withEffect">
                                  <p:stCondLst>
                                    <p:cond delay="0"/>
                                  </p:stCondLst>
                                  <p:childTnLst>
                                    <p:set>
                                      <p:cBhvr>
                                        <p:cTn id="627" dur="1" fill="hold">
                                          <p:stCondLst>
                                            <p:cond delay="0"/>
                                          </p:stCondLst>
                                        </p:cTn>
                                        <p:tgtEl>
                                          <p:spTgt spid="979"/>
                                        </p:tgtEl>
                                        <p:attrNameLst>
                                          <p:attrName>style.visibility</p:attrName>
                                        </p:attrNameLst>
                                      </p:cBhvr>
                                      <p:to>
                                        <p:strVal val="visible"/>
                                      </p:to>
                                    </p:set>
                                    <p:animEffect transition="in" filter="fade">
                                      <p:cBhvr additive="repl">
                                        <p:cTn id="628" dur="500"/>
                                        <p:tgtEl>
                                          <p:spTgt spid="979"/>
                                        </p:tgtEl>
                                      </p:cBhvr>
                                    </p:animEffect>
                                  </p:childTnLst>
                                </p:cTn>
                              </p:par>
                            </p:childTnLst>
                          </p:cTn>
                        </p:par>
                      </p:childTnLst>
                    </p:cTn>
                  </p:par>
                  <p:par>
                    <p:cTn id="629" fill="hold">
                      <p:stCondLst>
                        <p:cond delay="indefinite"/>
                      </p:stCondLst>
                      <p:childTnLst>
                        <p:par>
                          <p:cTn id="630" fill="hold">
                            <p:stCondLst>
                              <p:cond delay="0"/>
                            </p:stCondLst>
                            <p:childTnLst>
                              <p:par>
                                <p:cTn id="631" presetID="10" presetClass="exit" fill="hold" nodeType="clickEffect">
                                  <p:stCondLst>
                                    <p:cond delay="0"/>
                                  </p:stCondLst>
                                  <p:childTnLst>
                                    <p:animEffect transition="out" filter="fade">
                                      <p:cBhvr additive="repl">
                                        <p:cTn id="632" dur="500"/>
                                        <p:tgtEl>
                                          <p:spTgt spid="974"/>
                                        </p:tgtEl>
                                      </p:cBhvr>
                                    </p:animEffect>
                                    <p:set>
                                      <p:cBhvr>
                                        <p:cTn id="633" dur="1" fill="hold">
                                          <p:stCondLst>
                                            <p:cond delay="499"/>
                                          </p:stCondLst>
                                        </p:cTn>
                                        <p:tgtEl>
                                          <p:spTgt spid="974"/>
                                        </p:tgtEl>
                                        <p:attrNameLst>
                                          <p:attrName>style.visibility</p:attrName>
                                        </p:attrNameLst>
                                      </p:cBhvr>
                                      <p:to>
                                        <p:strVal val="hidden"/>
                                      </p:to>
                                    </p:set>
                                  </p:childTnLst>
                                </p:cTn>
                              </p:par>
                              <p:par>
                                <p:cTn id="634" presetID="10" presetClass="entr" fill="hold" nodeType="withEffect">
                                  <p:stCondLst>
                                    <p:cond delay="0"/>
                                  </p:stCondLst>
                                  <p:childTnLst>
                                    <p:set>
                                      <p:cBhvr>
                                        <p:cTn id="635" dur="1" fill="hold">
                                          <p:stCondLst>
                                            <p:cond delay="0"/>
                                          </p:stCondLst>
                                        </p:cTn>
                                        <p:tgtEl>
                                          <p:spTgt spid="978"/>
                                        </p:tgtEl>
                                        <p:attrNameLst>
                                          <p:attrName>style.visibility</p:attrName>
                                        </p:attrNameLst>
                                      </p:cBhvr>
                                      <p:to>
                                        <p:strVal val="visible"/>
                                      </p:to>
                                    </p:set>
                                    <p:animEffect transition="in" filter="fade">
                                      <p:cBhvr additive="repl">
                                        <p:cTn id="636" dur="500"/>
                                        <p:tgtEl>
                                          <p:spTgt spid="978"/>
                                        </p:tgtEl>
                                      </p:cBhvr>
                                    </p:animEffect>
                                  </p:childTnLst>
                                </p:cTn>
                              </p:par>
                            </p:childTnLst>
                          </p:cTn>
                        </p:par>
                      </p:childTnLst>
                    </p:cTn>
                  </p:par>
                  <p:par>
                    <p:cTn id="637" fill="hold">
                      <p:stCondLst>
                        <p:cond delay="indefinite"/>
                      </p:stCondLst>
                      <p:childTnLst>
                        <p:par>
                          <p:cTn id="638" fill="hold">
                            <p:stCondLst>
                              <p:cond delay="0"/>
                            </p:stCondLst>
                            <p:childTnLst>
                              <p:par>
                                <p:cTn id="639" presetID="10" presetClass="entr" fill="hold" nodeType="clickEffect">
                                  <p:stCondLst>
                                    <p:cond delay="0"/>
                                  </p:stCondLst>
                                  <p:childTnLst>
                                    <p:set>
                                      <p:cBhvr>
                                        <p:cTn id="640" dur="1" fill="hold">
                                          <p:stCondLst>
                                            <p:cond delay="0"/>
                                          </p:stCondLst>
                                        </p:cTn>
                                        <p:tgtEl>
                                          <p:spTgt spid="980"/>
                                        </p:tgtEl>
                                        <p:attrNameLst>
                                          <p:attrName>style.visibility</p:attrName>
                                        </p:attrNameLst>
                                      </p:cBhvr>
                                      <p:to>
                                        <p:strVal val="visible"/>
                                      </p:to>
                                    </p:set>
                                    <p:animEffect transition="in" filter="fade">
                                      <p:cBhvr additive="repl">
                                        <p:cTn id="641" dur="500"/>
                                        <p:tgtEl>
                                          <p:spTgt spid="980"/>
                                        </p:tgtEl>
                                      </p:cBhvr>
                                    </p:animEffect>
                                  </p:childTnLst>
                                </p:cTn>
                              </p:par>
                              <p:par>
                                <p:cTn id="642" presetID="10" presetClass="entr" fill="hold" nodeType="withEffect">
                                  <p:stCondLst>
                                    <p:cond delay="0"/>
                                  </p:stCondLst>
                                  <p:childTnLst>
                                    <p:set>
                                      <p:cBhvr>
                                        <p:cTn id="643" dur="1" fill="hold">
                                          <p:stCondLst>
                                            <p:cond delay="0"/>
                                          </p:stCondLst>
                                        </p:cTn>
                                        <p:tgtEl>
                                          <p:spTgt spid="981"/>
                                        </p:tgtEl>
                                        <p:attrNameLst>
                                          <p:attrName>style.visibility</p:attrName>
                                        </p:attrNameLst>
                                      </p:cBhvr>
                                      <p:to>
                                        <p:strVal val="visible"/>
                                      </p:to>
                                    </p:set>
                                    <p:animEffect transition="in" filter="fade">
                                      <p:cBhvr additive="repl">
                                        <p:cTn id="644" dur="500"/>
                                        <p:tgtEl>
                                          <p:spTgt spid="981"/>
                                        </p:tgtEl>
                                      </p:cBhvr>
                                    </p:animEffect>
                                  </p:childTnLst>
                                </p:cTn>
                              </p:par>
                              <p:par>
                                <p:cTn id="645" presetID="10" presetClass="entr" fill="hold" nodeType="withEffect">
                                  <p:stCondLst>
                                    <p:cond delay="0"/>
                                  </p:stCondLst>
                                  <p:childTnLst>
                                    <p:set>
                                      <p:cBhvr>
                                        <p:cTn id="646" dur="1" fill="hold">
                                          <p:stCondLst>
                                            <p:cond delay="0"/>
                                          </p:stCondLst>
                                        </p:cTn>
                                        <p:tgtEl>
                                          <p:spTgt spid="982"/>
                                        </p:tgtEl>
                                        <p:attrNameLst>
                                          <p:attrName>style.visibility</p:attrName>
                                        </p:attrNameLst>
                                      </p:cBhvr>
                                      <p:to>
                                        <p:strVal val="visible"/>
                                      </p:to>
                                    </p:set>
                                    <p:animEffect transition="in" filter="fade">
                                      <p:cBhvr additive="repl">
                                        <p:cTn id="647" dur="500"/>
                                        <p:tgtEl>
                                          <p:spTgt spid="982"/>
                                        </p:tgtEl>
                                      </p:cBhvr>
                                    </p:animEffect>
                                  </p:childTnLst>
                                </p:cTn>
                              </p:par>
                              <p:par>
                                <p:cTn id="648" presetID="10" presetClass="entr" fill="hold" nodeType="withEffect">
                                  <p:stCondLst>
                                    <p:cond delay="0"/>
                                  </p:stCondLst>
                                  <p:childTnLst>
                                    <p:set>
                                      <p:cBhvr>
                                        <p:cTn id="649" dur="1" fill="hold">
                                          <p:stCondLst>
                                            <p:cond delay="0"/>
                                          </p:stCondLst>
                                        </p:cTn>
                                        <p:tgtEl>
                                          <p:spTgt spid="983"/>
                                        </p:tgtEl>
                                        <p:attrNameLst>
                                          <p:attrName>style.visibility</p:attrName>
                                        </p:attrNameLst>
                                      </p:cBhvr>
                                      <p:to>
                                        <p:strVal val="visible"/>
                                      </p:to>
                                    </p:set>
                                    <p:animEffect transition="in" filter="fade">
                                      <p:cBhvr additive="repl">
                                        <p:cTn id="650" dur="500"/>
                                        <p:tgtEl>
                                          <p:spTgt spid="983"/>
                                        </p:tgtEl>
                                      </p:cBhvr>
                                    </p:animEffect>
                                  </p:childTnLst>
                                </p:cTn>
                              </p:par>
                              <p:par>
                                <p:cTn id="651" presetID="10" presetClass="entr" fill="hold" nodeType="withEffect">
                                  <p:stCondLst>
                                    <p:cond delay="0"/>
                                  </p:stCondLst>
                                  <p:childTnLst>
                                    <p:set>
                                      <p:cBhvr>
                                        <p:cTn id="652" dur="1" fill="hold">
                                          <p:stCondLst>
                                            <p:cond delay="0"/>
                                          </p:stCondLst>
                                        </p:cTn>
                                        <p:tgtEl>
                                          <p:spTgt spid="985"/>
                                        </p:tgtEl>
                                        <p:attrNameLst>
                                          <p:attrName>style.visibility</p:attrName>
                                        </p:attrNameLst>
                                      </p:cBhvr>
                                      <p:to>
                                        <p:strVal val="visible"/>
                                      </p:to>
                                    </p:set>
                                    <p:animEffect transition="in" filter="fade">
                                      <p:cBhvr additive="repl">
                                        <p:cTn id="653" dur="500"/>
                                        <p:tgtEl>
                                          <p:spTgt spid="985"/>
                                        </p:tgtEl>
                                      </p:cBhvr>
                                    </p:animEffect>
                                  </p:childTnLst>
                                </p:cTn>
                              </p:par>
                              <p:par>
                                <p:cTn id="654" presetID="10" presetClass="entr" fill="hold" nodeType="withEffect">
                                  <p:stCondLst>
                                    <p:cond delay="0"/>
                                  </p:stCondLst>
                                  <p:childTnLst>
                                    <p:set>
                                      <p:cBhvr>
                                        <p:cTn id="655" dur="1" fill="hold">
                                          <p:stCondLst>
                                            <p:cond delay="0"/>
                                          </p:stCondLst>
                                        </p:cTn>
                                        <p:tgtEl>
                                          <p:spTgt spid="986"/>
                                        </p:tgtEl>
                                        <p:attrNameLst>
                                          <p:attrName>style.visibility</p:attrName>
                                        </p:attrNameLst>
                                      </p:cBhvr>
                                      <p:to>
                                        <p:strVal val="visible"/>
                                      </p:to>
                                    </p:set>
                                    <p:animEffect transition="in" filter="fade">
                                      <p:cBhvr additive="repl">
                                        <p:cTn id="656" dur="500"/>
                                        <p:tgtEl>
                                          <p:spTgt spid="986"/>
                                        </p:tgtEl>
                                      </p:cBhvr>
                                    </p:animEffect>
                                  </p:childTnLst>
                                </p:cTn>
                              </p:par>
                            </p:childTnLst>
                          </p:cTn>
                        </p:par>
                      </p:childTnLst>
                    </p:cTn>
                  </p:par>
                  <p:par>
                    <p:cTn id="657" fill="hold">
                      <p:stCondLst>
                        <p:cond delay="indefinite"/>
                      </p:stCondLst>
                      <p:childTnLst>
                        <p:par>
                          <p:cTn id="658" fill="hold">
                            <p:stCondLst>
                              <p:cond delay="0"/>
                            </p:stCondLst>
                            <p:childTnLst>
                              <p:par>
                                <p:cTn id="659" presetID="10" presetClass="exit" fill="hold" nodeType="clickEffect">
                                  <p:stCondLst>
                                    <p:cond delay="0"/>
                                  </p:stCondLst>
                                  <p:childTnLst>
                                    <p:animEffect transition="out" filter="fade">
                                      <p:cBhvr additive="repl">
                                        <p:cTn id="660" dur="500"/>
                                        <p:tgtEl>
                                          <p:spTgt spid="981"/>
                                        </p:tgtEl>
                                      </p:cBhvr>
                                    </p:animEffect>
                                    <p:set>
                                      <p:cBhvr>
                                        <p:cTn id="661" dur="1" fill="hold">
                                          <p:stCondLst>
                                            <p:cond delay="499"/>
                                          </p:stCondLst>
                                        </p:cTn>
                                        <p:tgtEl>
                                          <p:spTgt spid="981"/>
                                        </p:tgtEl>
                                        <p:attrNameLst>
                                          <p:attrName>style.visibility</p:attrName>
                                        </p:attrNameLst>
                                      </p:cBhvr>
                                      <p:to>
                                        <p:strVal val="hidden"/>
                                      </p:to>
                                    </p:set>
                                  </p:childTnLst>
                                </p:cTn>
                              </p:par>
                              <p:par>
                                <p:cTn id="662" presetID="10" presetClass="entr" fill="hold" nodeType="withEffect">
                                  <p:stCondLst>
                                    <p:cond delay="0"/>
                                  </p:stCondLst>
                                  <p:childTnLst>
                                    <p:set>
                                      <p:cBhvr>
                                        <p:cTn id="663" dur="1" fill="hold">
                                          <p:stCondLst>
                                            <p:cond delay="0"/>
                                          </p:stCondLst>
                                        </p:cTn>
                                        <p:tgtEl>
                                          <p:spTgt spid="984"/>
                                        </p:tgtEl>
                                        <p:attrNameLst>
                                          <p:attrName>style.visibility</p:attrName>
                                        </p:attrNameLst>
                                      </p:cBhvr>
                                      <p:to>
                                        <p:strVal val="visible"/>
                                      </p:to>
                                    </p:set>
                                    <p:animEffect transition="in" filter="fade">
                                      <p:cBhvr additive="repl">
                                        <p:cTn id="664" dur="500"/>
                                        <p:tgtEl>
                                          <p:spTgt spid="984"/>
                                        </p:tgtEl>
                                      </p:cBhvr>
                                    </p:animEffect>
                                  </p:childTnLst>
                                </p:cTn>
                              </p:par>
                            </p:childTnLst>
                          </p:cTn>
                        </p:par>
                      </p:childTnLst>
                    </p:cTn>
                  </p:par>
                  <p:par>
                    <p:cTn id="665" fill="hold">
                      <p:stCondLst>
                        <p:cond delay="indefinite"/>
                      </p:stCondLst>
                      <p:childTnLst>
                        <p:par>
                          <p:cTn id="666" fill="hold">
                            <p:stCondLst>
                              <p:cond delay="0"/>
                            </p:stCondLst>
                            <p:childTnLst>
                              <p:par>
                                <p:cTn id="667" presetID="10" presetClass="entr" fill="hold" nodeType="clickEffect">
                                  <p:stCondLst>
                                    <p:cond delay="0"/>
                                  </p:stCondLst>
                                  <p:childTnLst>
                                    <p:set>
                                      <p:cBhvr>
                                        <p:cTn id="668" dur="1" fill="hold">
                                          <p:stCondLst>
                                            <p:cond delay="0"/>
                                          </p:stCondLst>
                                        </p:cTn>
                                        <p:tgtEl>
                                          <p:spTgt spid="993"/>
                                        </p:tgtEl>
                                        <p:attrNameLst>
                                          <p:attrName>style.visibility</p:attrName>
                                        </p:attrNameLst>
                                      </p:cBhvr>
                                      <p:to>
                                        <p:strVal val="visible"/>
                                      </p:to>
                                    </p:set>
                                    <p:animEffect transition="in" filter="fade">
                                      <p:cBhvr additive="repl">
                                        <p:cTn id="669" dur="500"/>
                                        <p:tgtEl>
                                          <p:spTgt spid="993"/>
                                        </p:tgtEl>
                                      </p:cBhvr>
                                    </p:animEffect>
                                  </p:childTnLst>
                                </p:cTn>
                              </p:par>
                              <p:par>
                                <p:cTn id="670" presetID="10" presetClass="entr" fill="hold" nodeType="withEffect">
                                  <p:stCondLst>
                                    <p:cond delay="0"/>
                                  </p:stCondLst>
                                  <p:childTnLst>
                                    <p:set>
                                      <p:cBhvr>
                                        <p:cTn id="671" dur="1" fill="hold">
                                          <p:stCondLst>
                                            <p:cond delay="0"/>
                                          </p:stCondLst>
                                        </p:cTn>
                                        <p:tgtEl>
                                          <p:spTgt spid="987"/>
                                        </p:tgtEl>
                                        <p:attrNameLst>
                                          <p:attrName>style.visibility</p:attrName>
                                        </p:attrNameLst>
                                      </p:cBhvr>
                                      <p:to>
                                        <p:strVal val="visible"/>
                                      </p:to>
                                    </p:set>
                                    <p:animEffect transition="in" filter="fade">
                                      <p:cBhvr additive="repl">
                                        <p:cTn id="672" dur="500"/>
                                        <p:tgtEl>
                                          <p:spTgt spid="987"/>
                                        </p:tgtEl>
                                      </p:cBhvr>
                                    </p:animEffect>
                                  </p:childTnLst>
                                </p:cTn>
                              </p:par>
                              <p:par>
                                <p:cTn id="673" presetID="10" presetClass="entr" fill="hold" nodeType="withEffect">
                                  <p:stCondLst>
                                    <p:cond delay="0"/>
                                  </p:stCondLst>
                                  <p:childTnLst>
                                    <p:set>
                                      <p:cBhvr>
                                        <p:cTn id="674" dur="1" fill="hold">
                                          <p:stCondLst>
                                            <p:cond delay="0"/>
                                          </p:stCondLst>
                                        </p:cTn>
                                        <p:tgtEl>
                                          <p:spTgt spid="988"/>
                                        </p:tgtEl>
                                        <p:attrNameLst>
                                          <p:attrName>style.visibility</p:attrName>
                                        </p:attrNameLst>
                                      </p:cBhvr>
                                      <p:to>
                                        <p:strVal val="visible"/>
                                      </p:to>
                                    </p:set>
                                    <p:animEffect transition="in" filter="fade">
                                      <p:cBhvr additive="repl">
                                        <p:cTn id="675" dur="500"/>
                                        <p:tgtEl>
                                          <p:spTgt spid="988"/>
                                        </p:tgtEl>
                                      </p:cBhvr>
                                    </p:animEffect>
                                  </p:childTnLst>
                                </p:cTn>
                              </p:par>
                              <p:par>
                                <p:cTn id="676" presetID="10" presetClass="entr" fill="hold" nodeType="withEffect">
                                  <p:stCondLst>
                                    <p:cond delay="0"/>
                                  </p:stCondLst>
                                  <p:childTnLst>
                                    <p:set>
                                      <p:cBhvr>
                                        <p:cTn id="677" dur="1" fill="hold">
                                          <p:stCondLst>
                                            <p:cond delay="0"/>
                                          </p:stCondLst>
                                        </p:cTn>
                                        <p:tgtEl>
                                          <p:spTgt spid="989"/>
                                        </p:tgtEl>
                                        <p:attrNameLst>
                                          <p:attrName>style.visibility</p:attrName>
                                        </p:attrNameLst>
                                      </p:cBhvr>
                                      <p:to>
                                        <p:strVal val="visible"/>
                                      </p:to>
                                    </p:set>
                                    <p:animEffect transition="in" filter="fade">
                                      <p:cBhvr additive="repl">
                                        <p:cTn id="678" dur="500"/>
                                        <p:tgtEl>
                                          <p:spTgt spid="989"/>
                                        </p:tgtEl>
                                      </p:cBhvr>
                                    </p:animEffect>
                                  </p:childTnLst>
                                </p:cTn>
                              </p:par>
                              <p:par>
                                <p:cTn id="679" presetID="10" presetClass="entr" fill="hold" nodeType="withEffect">
                                  <p:stCondLst>
                                    <p:cond delay="0"/>
                                  </p:stCondLst>
                                  <p:childTnLst>
                                    <p:set>
                                      <p:cBhvr>
                                        <p:cTn id="680" dur="1" fill="hold">
                                          <p:stCondLst>
                                            <p:cond delay="0"/>
                                          </p:stCondLst>
                                        </p:cTn>
                                        <p:tgtEl>
                                          <p:spTgt spid="990"/>
                                        </p:tgtEl>
                                        <p:attrNameLst>
                                          <p:attrName>style.visibility</p:attrName>
                                        </p:attrNameLst>
                                      </p:cBhvr>
                                      <p:to>
                                        <p:strVal val="visible"/>
                                      </p:to>
                                    </p:set>
                                    <p:animEffect transition="in" filter="fade">
                                      <p:cBhvr additive="repl">
                                        <p:cTn id="681" dur="500"/>
                                        <p:tgtEl>
                                          <p:spTgt spid="990"/>
                                        </p:tgtEl>
                                      </p:cBhvr>
                                    </p:animEffect>
                                  </p:childTnLst>
                                </p:cTn>
                              </p:par>
                              <p:par>
                                <p:cTn id="682" presetID="10" presetClass="entr" fill="hold" nodeType="withEffect">
                                  <p:stCondLst>
                                    <p:cond delay="0"/>
                                  </p:stCondLst>
                                  <p:childTnLst>
                                    <p:set>
                                      <p:cBhvr>
                                        <p:cTn id="683" dur="1" fill="hold">
                                          <p:stCondLst>
                                            <p:cond delay="0"/>
                                          </p:stCondLst>
                                        </p:cTn>
                                        <p:tgtEl>
                                          <p:spTgt spid="991"/>
                                        </p:tgtEl>
                                        <p:attrNameLst>
                                          <p:attrName>style.visibility</p:attrName>
                                        </p:attrNameLst>
                                      </p:cBhvr>
                                      <p:to>
                                        <p:strVal val="visible"/>
                                      </p:to>
                                    </p:set>
                                    <p:animEffect transition="in" filter="fade">
                                      <p:cBhvr additive="repl">
                                        <p:cTn id="684" dur="500"/>
                                        <p:tgtEl>
                                          <p:spTgt spid="991"/>
                                        </p:tgtEl>
                                      </p:cBhvr>
                                    </p:animEffect>
                                  </p:childTnLst>
                                </p:cTn>
                              </p:par>
                            </p:childTnLst>
                          </p:cTn>
                        </p:par>
                      </p:childTnLst>
                    </p:cTn>
                  </p:par>
                  <p:par>
                    <p:cTn id="685" fill="hold">
                      <p:stCondLst>
                        <p:cond delay="indefinite"/>
                      </p:stCondLst>
                      <p:childTnLst>
                        <p:par>
                          <p:cTn id="686" fill="hold">
                            <p:stCondLst>
                              <p:cond delay="0"/>
                            </p:stCondLst>
                            <p:childTnLst>
                              <p:par>
                                <p:cTn id="687" presetID="10" presetClass="entr" fill="hold" nodeType="clickEffect">
                                  <p:stCondLst>
                                    <p:cond delay="0"/>
                                  </p:stCondLst>
                                  <p:childTnLst>
                                    <p:set>
                                      <p:cBhvr>
                                        <p:cTn id="688" dur="1" fill="hold">
                                          <p:stCondLst>
                                            <p:cond delay="0"/>
                                          </p:stCondLst>
                                        </p:cTn>
                                        <p:tgtEl>
                                          <p:spTgt spid="992"/>
                                        </p:tgtEl>
                                        <p:attrNameLst>
                                          <p:attrName>style.visibility</p:attrName>
                                        </p:attrNameLst>
                                      </p:cBhvr>
                                      <p:to>
                                        <p:strVal val="visible"/>
                                      </p:to>
                                    </p:set>
                                    <p:animEffect transition="in" filter="fade">
                                      <p:cBhvr additive="repl">
                                        <p:cTn id="689" dur="500"/>
                                        <p:tgtEl>
                                          <p:spTgt spid="992"/>
                                        </p:tgtEl>
                                      </p:cBhvr>
                                    </p:animEffect>
                                  </p:childTnLst>
                                </p:cTn>
                              </p:par>
                            </p:childTnLst>
                          </p:cTn>
                        </p:par>
                      </p:childTnLst>
                    </p:cTn>
                  </p:par>
                  <p:par>
                    <p:cTn id="690" fill="hold">
                      <p:stCondLst>
                        <p:cond delay="indefinite"/>
                      </p:stCondLst>
                      <p:childTnLst>
                        <p:par>
                          <p:cTn id="691" fill="hold">
                            <p:stCondLst>
                              <p:cond delay="0"/>
                            </p:stCondLst>
                            <p:childTnLst>
                              <p:par>
                                <p:cTn id="692" presetID="10" presetClass="entr" fill="hold" nodeType="clickEffect">
                                  <p:stCondLst>
                                    <p:cond delay="0"/>
                                  </p:stCondLst>
                                  <p:childTnLst>
                                    <p:set>
                                      <p:cBhvr>
                                        <p:cTn id="693" dur="1" fill="hold">
                                          <p:stCondLst>
                                            <p:cond delay="0"/>
                                          </p:stCondLst>
                                        </p:cTn>
                                        <p:tgtEl>
                                          <p:spTgt spid="994"/>
                                        </p:tgtEl>
                                        <p:attrNameLst>
                                          <p:attrName>style.visibility</p:attrName>
                                        </p:attrNameLst>
                                      </p:cBhvr>
                                      <p:to>
                                        <p:strVal val="visible"/>
                                      </p:to>
                                    </p:set>
                                    <p:animEffect transition="in" filter="fade">
                                      <p:cBhvr additive="repl">
                                        <p:cTn id="694" dur="500"/>
                                        <p:tgtEl>
                                          <p:spTgt spid="994"/>
                                        </p:tgtEl>
                                      </p:cBhvr>
                                    </p:animEffect>
                                  </p:childTnLst>
                                </p:cTn>
                              </p:par>
                              <p:par>
                                <p:cTn id="695" presetID="10" presetClass="entr" fill="hold" nodeType="withEffect">
                                  <p:stCondLst>
                                    <p:cond delay="0"/>
                                  </p:stCondLst>
                                  <p:childTnLst>
                                    <p:set>
                                      <p:cBhvr>
                                        <p:cTn id="696" dur="1" fill="hold">
                                          <p:stCondLst>
                                            <p:cond delay="0"/>
                                          </p:stCondLst>
                                        </p:cTn>
                                        <p:tgtEl>
                                          <p:spTgt spid="995"/>
                                        </p:tgtEl>
                                        <p:attrNameLst>
                                          <p:attrName>style.visibility</p:attrName>
                                        </p:attrNameLst>
                                      </p:cBhvr>
                                      <p:to>
                                        <p:strVal val="visible"/>
                                      </p:to>
                                    </p:set>
                                    <p:animEffect transition="in" filter="fade">
                                      <p:cBhvr additive="repl">
                                        <p:cTn id="697" dur="500"/>
                                        <p:tgtEl>
                                          <p:spTgt spid="995"/>
                                        </p:tgtEl>
                                      </p:cBhvr>
                                    </p:animEffect>
                                  </p:childTnLst>
                                </p:cTn>
                              </p:par>
                              <p:par>
                                <p:cTn id="698" presetID="10" presetClass="entr" fill="hold" nodeType="withEffect">
                                  <p:stCondLst>
                                    <p:cond delay="0"/>
                                  </p:stCondLst>
                                  <p:childTnLst>
                                    <p:set>
                                      <p:cBhvr>
                                        <p:cTn id="699" dur="1" fill="hold">
                                          <p:stCondLst>
                                            <p:cond delay="0"/>
                                          </p:stCondLst>
                                        </p:cTn>
                                        <p:tgtEl>
                                          <p:spTgt spid="996"/>
                                        </p:tgtEl>
                                        <p:attrNameLst>
                                          <p:attrName>style.visibility</p:attrName>
                                        </p:attrNameLst>
                                      </p:cBhvr>
                                      <p:to>
                                        <p:strVal val="visible"/>
                                      </p:to>
                                    </p:set>
                                    <p:animEffect transition="in" filter="fade">
                                      <p:cBhvr additive="repl">
                                        <p:cTn id="700" dur="500"/>
                                        <p:tgtEl>
                                          <p:spTgt spid="996"/>
                                        </p:tgtEl>
                                      </p:cBhvr>
                                    </p:animEffect>
                                  </p:childTnLst>
                                </p:cTn>
                              </p:par>
                              <p:par>
                                <p:cTn id="701" presetID="10" presetClass="entr" fill="hold" nodeType="withEffect">
                                  <p:stCondLst>
                                    <p:cond delay="0"/>
                                  </p:stCondLst>
                                  <p:childTnLst>
                                    <p:set>
                                      <p:cBhvr>
                                        <p:cTn id="702" dur="1" fill="hold">
                                          <p:stCondLst>
                                            <p:cond delay="0"/>
                                          </p:stCondLst>
                                        </p:cTn>
                                        <p:tgtEl>
                                          <p:spTgt spid="997"/>
                                        </p:tgtEl>
                                        <p:attrNameLst>
                                          <p:attrName>style.visibility</p:attrName>
                                        </p:attrNameLst>
                                      </p:cBhvr>
                                      <p:to>
                                        <p:strVal val="visible"/>
                                      </p:to>
                                    </p:set>
                                    <p:animEffect transition="in" filter="fade">
                                      <p:cBhvr additive="repl">
                                        <p:cTn id="703" dur="500"/>
                                        <p:tgtEl>
                                          <p:spTgt spid="997"/>
                                        </p:tgtEl>
                                      </p:cBhvr>
                                    </p:animEffect>
                                  </p:childTnLst>
                                </p:cTn>
                              </p:par>
                              <p:par>
                                <p:cTn id="704" presetID="10" presetClass="entr" fill="hold" nodeType="withEffect">
                                  <p:stCondLst>
                                    <p:cond delay="0"/>
                                  </p:stCondLst>
                                  <p:childTnLst>
                                    <p:set>
                                      <p:cBhvr>
                                        <p:cTn id="705" dur="1" fill="hold">
                                          <p:stCondLst>
                                            <p:cond delay="0"/>
                                          </p:stCondLst>
                                        </p:cTn>
                                        <p:tgtEl>
                                          <p:spTgt spid="998"/>
                                        </p:tgtEl>
                                        <p:attrNameLst>
                                          <p:attrName>style.visibility</p:attrName>
                                        </p:attrNameLst>
                                      </p:cBhvr>
                                      <p:to>
                                        <p:strVal val="visible"/>
                                      </p:to>
                                    </p:set>
                                    <p:animEffect transition="in" filter="fade">
                                      <p:cBhvr additive="repl">
                                        <p:cTn id="706" dur="500"/>
                                        <p:tgtEl>
                                          <p:spTgt spid="998"/>
                                        </p:tgtEl>
                                      </p:cBhvr>
                                    </p:animEffect>
                                  </p:childTnLst>
                                </p:cTn>
                              </p:par>
                              <p:par>
                                <p:cTn id="707" presetID="10" presetClass="entr" fill="hold" nodeType="withEffect">
                                  <p:stCondLst>
                                    <p:cond delay="0"/>
                                  </p:stCondLst>
                                  <p:childTnLst>
                                    <p:set>
                                      <p:cBhvr>
                                        <p:cTn id="708" dur="1" fill="hold">
                                          <p:stCondLst>
                                            <p:cond delay="0"/>
                                          </p:stCondLst>
                                        </p:cTn>
                                        <p:tgtEl>
                                          <p:spTgt spid="999"/>
                                        </p:tgtEl>
                                        <p:attrNameLst>
                                          <p:attrName>style.visibility</p:attrName>
                                        </p:attrNameLst>
                                      </p:cBhvr>
                                      <p:to>
                                        <p:strVal val="visible"/>
                                      </p:to>
                                    </p:set>
                                    <p:animEffect transition="in" filter="fade">
                                      <p:cBhvr additive="repl">
                                        <p:cTn id="709" dur="500"/>
                                        <p:tgtEl>
                                          <p:spTgt spid="999"/>
                                        </p:tgtEl>
                                      </p:cBhvr>
                                    </p:animEffect>
                                  </p:childTnLst>
                                </p:cTn>
                              </p:par>
                            </p:childTnLst>
                          </p:cTn>
                        </p:par>
                      </p:childTnLst>
                    </p:cTn>
                  </p:par>
                  <p:par>
                    <p:cTn id="710" fill="hold">
                      <p:stCondLst>
                        <p:cond delay="indefinite"/>
                      </p:stCondLst>
                      <p:childTnLst>
                        <p:par>
                          <p:cTn id="711" fill="hold">
                            <p:stCondLst>
                              <p:cond delay="0"/>
                            </p:stCondLst>
                            <p:childTnLst>
                              <p:par>
                                <p:cTn id="712" presetID="10" presetClass="entr" fill="hold" nodeType="clickEffect">
                                  <p:stCondLst>
                                    <p:cond delay="0"/>
                                  </p:stCondLst>
                                  <p:childTnLst>
                                    <p:set>
                                      <p:cBhvr>
                                        <p:cTn id="713" dur="1" fill="hold">
                                          <p:stCondLst>
                                            <p:cond delay="0"/>
                                          </p:stCondLst>
                                        </p:cTn>
                                        <p:tgtEl>
                                          <p:spTgt spid="1000"/>
                                        </p:tgtEl>
                                        <p:attrNameLst>
                                          <p:attrName>style.visibility</p:attrName>
                                        </p:attrNameLst>
                                      </p:cBhvr>
                                      <p:to>
                                        <p:strVal val="visible"/>
                                      </p:to>
                                    </p:set>
                                    <p:animEffect transition="in" filter="fade">
                                      <p:cBhvr additive="repl">
                                        <p:cTn id="714" dur="500"/>
                                        <p:tgtEl>
                                          <p:spTgt spid="1000"/>
                                        </p:tgtEl>
                                      </p:cBhvr>
                                    </p:animEffect>
                                  </p:childTnLst>
                                </p:cTn>
                              </p:par>
                            </p:childTnLst>
                          </p:cTn>
                        </p:par>
                      </p:childTnLst>
                    </p:cTn>
                  </p:par>
                  <p:par>
                    <p:cTn id="715" fill="hold">
                      <p:stCondLst>
                        <p:cond delay="indefinite"/>
                      </p:stCondLst>
                      <p:childTnLst>
                        <p:par>
                          <p:cTn id="716" fill="hold">
                            <p:stCondLst>
                              <p:cond delay="0"/>
                            </p:stCondLst>
                            <p:childTnLst>
                              <p:par>
                                <p:cTn id="717" presetID="10" presetClass="entr" fill="hold" nodeType="clickEffect">
                                  <p:stCondLst>
                                    <p:cond delay="0"/>
                                  </p:stCondLst>
                                  <p:childTnLst>
                                    <p:set>
                                      <p:cBhvr>
                                        <p:cTn id="718" dur="1" fill="hold">
                                          <p:stCondLst>
                                            <p:cond delay="0"/>
                                          </p:stCondLst>
                                        </p:cTn>
                                        <p:tgtEl>
                                          <p:spTgt spid="1001"/>
                                        </p:tgtEl>
                                        <p:attrNameLst>
                                          <p:attrName>style.visibility</p:attrName>
                                        </p:attrNameLst>
                                      </p:cBhvr>
                                      <p:to>
                                        <p:strVal val="visible"/>
                                      </p:to>
                                    </p:set>
                                    <p:animEffect transition="in" filter="fade">
                                      <p:cBhvr additive="repl">
                                        <p:cTn id="719" dur="500"/>
                                        <p:tgtEl>
                                          <p:spTgt spid="1001"/>
                                        </p:tgtEl>
                                      </p:cBhvr>
                                    </p:animEffect>
                                  </p:childTnLst>
                                </p:cTn>
                              </p:par>
                              <p:par>
                                <p:cTn id="720" presetID="10" presetClass="entr" fill="hold" nodeType="withEffect">
                                  <p:stCondLst>
                                    <p:cond delay="0"/>
                                  </p:stCondLst>
                                  <p:childTnLst>
                                    <p:set>
                                      <p:cBhvr>
                                        <p:cTn id="721" dur="1" fill="hold">
                                          <p:stCondLst>
                                            <p:cond delay="0"/>
                                          </p:stCondLst>
                                        </p:cTn>
                                        <p:tgtEl>
                                          <p:spTgt spid="1002"/>
                                        </p:tgtEl>
                                        <p:attrNameLst>
                                          <p:attrName>style.visibility</p:attrName>
                                        </p:attrNameLst>
                                      </p:cBhvr>
                                      <p:to>
                                        <p:strVal val="visible"/>
                                      </p:to>
                                    </p:set>
                                    <p:animEffect transition="in" filter="fade">
                                      <p:cBhvr additive="repl">
                                        <p:cTn id="722" dur="500"/>
                                        <p:tgtEl>
                                          <p:spTgt spid="1002"/>
                                        </p:tgtEl>
                                      </p:cBhvr>
                                    </p:animEffect>
                                  </p:childTnLst>
                                </p:cTn>
                              </p:par>
                              <p:par>
                                <p:cTn id="723" presetID="10" presetClass="entr" fill="hold" nodeType="withEffect">
                                  <p:stCondLst>
                                    <p:cond delay="0"/>
                                  </p:stCondLst>
                                  <p:childTnLst>
                                    <p:set>
                                      <p:cBhvr>
                                        <p:cTn id="724" dur="1" fill="hold">
                                          <p:stCondLst>
                                            <p:cond delay="0"/>
                                          </p:stCondLst>
                                        </p:cTn>
                                        <p:tgtEl>
                                          <p:spTgt spid="1003"/>
                                        </p:tgtEl>
                                        <p:attrNameLst>
                                          <p:attrName>style.visibility</p:attrName>
                                        </p:attrNameLst>
                                      </p:cBhvr>
                                      <p:to>
                                        <p:strVal val="visible"/>
                                      </p:to>
                                    </p:set>
                                    <p:animEffect transition="in" filter="fade">
                                      <p:cBhvr additive="repl">
                                        <p:cTn id="725" dur="500"/>
                                        <p:tgtEl>
                                          <p:spTgt spid="1003"/>
                                        </p:tgtEl>
                                      </p:cBhvr>
                                    </p:animEffect>
                                  </p:childTnLst>
                                </p:cTn>
                              </p:par>
                              <p:par>
                                <p:cTn id="726" presetID="10" presetClass="entr" fill="hold" nodeType="withEffect">
                                  <p:stCondLst>
                                    <p:cond delay="0"/>
                                  </p:stCondLst>
                                  <p:childTnLst>
                                    <p:set>
                                      <p:cBhvr>
                                        <p:cTn id="727" dur="1" fill="hold">
                                          <p:stCondLst>
                                            <p:cond delay="0"/>
                                          </p:stCondLst>
                                        </p:cTn>
                                        <p:tgtEl>
                                          <p:spTgt spid="1004"/>
                                        </p:tgtEl>
                                        <p:attrNameLst>
                                          <p:attrName>style.visibility</p:attrName>
                                        </p:attrNameLst>
                                      </p:cBhvr>
                                      <p:to>
                                        <p:strVal val="visible"/>
                                      </p:to>
                                    </p:set>
                                    <p:animEffect transition="in" filter="fade">
                                      <p:cBhvr additive="repl">
                                        <p:cTn id="728" dur="500"/>
                                        <p:tgtEl>
                                          <p:spTgt spid="1004"/>
                                        </p:tgtEl>
                                      </p:cBhvr>
                                    </p:animEffect>
                                  </p:childTnLst>
                                </p:cTn>
                              </p:par>
                              <p:par>
                                <p:cTn id="729" presetID="10" presetClass="entr" fill="hold" nodeType="withEffect">
                                  <p:stCondLst>
                                    <p:cond delay="0"/>
                                  </p:stCondLst>
                                  <p:childTnLst>
                                    <p:set>
                                      <p:cBhvr>
                                        <p:cTn id="730" dur="1" fill="hold">
                                          <p:stCondLst>
                                            <p:cond delay="0"/>
                                          </p:stCondLst>
                                        </p:cTn>
                                        <p:tgtEl>
                                          <p:spTgt spid="1006"/>
                                        </p:tgtEl>
                                        <p:attrNameLst>
                                          <p:attrName>style.visibility</p:attrName>
                                        </p:attrNameLst>
                                      </p:cBhvr>
                                      <p:to>
                                        <p:strVal val="visible"/>
                                      </p:to>
                                    </p:set>
                                    <p:animEffect transition="in" filter="fade">
                                      <p:cBhvr additive="repl">
                                        <p:cTn id="731" dur="500"/>
                                        <p:tgtEl>
                                          <p:spTgt spid="1006"/>
                                        </p:tgtEl>
                                      </p:cBhvr>
                                    </p:animEffect>
                                  </p:childTnLst>
                                </p:cTn>
                              </p:par>
                              <p:par>
                                <p:cTn id="732" presetID="10" presetClass="entr" fill="hold" nodeType="withEffect">
                                  <p:stCondLst>
                                    <p:cond delay="0"/>
                                  </p:stCondLst>
                                  <p:childTnLst>
                                    <p:set>
                                      <p:cBhvr>
                                        <p:cTn id="733" dur="1" fill="hold">
                                          <p:stCondLst>
                                            <p:cond delay="0"/>
                                          </p:stCondLst>
                                        </p:cTn>
                                        <p:tgtEl>
                                          <p:spTgt spid="1007"/>
                                        </p:tgtEl>
                                        <p:attrNameLst>
                                          <p:attrName>style.visibility</p:attrName>
                                        </p:attrNameLst>
                                      </p:cBhvr>
                                      <p:to>
                                        <p:strVal val="visible"/>
                                      </p:to>
                                    </p:set>
                                    <p:animEffect transition="in" filter="fade">
                                      <p:cBhvr additive="repl">
                                        <p:cTn id="734" dur="500"/>
                                        <p:tgtEl>
                                          <p:spTgt spid="1007"/>
                                        </p:tgtEl>
                                      </p:cBhvr>
                                    </p:animEffect>
                                  </p:childTnLst>
                                </p:cTn>
                              </p:par>
                            </p:childTnLst>
                          </p:cTn>
                        </p:par>
                      </p:childTnLst>
                    </p:cTn>
                  </p:par>
                  <p:par>
                    <p:cTn id="735" fill="hold">
                      <p:stCondLst>
                        <p:cond delay="indefinite"/>
                      </p:stCondLst>
                      <p:childTnLst>
                        <p:par>
                          <p:cTn id="736" fill="hold">
                            <p:stCondLst>
                              <p:cond delay="0"/>
                            </p:stCondLst>
                            <p:childTnLst>
                              <p:par>
                                <p:cTn id="737" presetID="10" presetClass="exit" fill="hold" nodeType="clickEffect">
                                  <p:stCondLst>
                                    <p:cond delay="0"/>
                                  </p:stCondLst>
                                  <p:childTnLst>
                                    <p:animEffect transition="out" filter="fade">
                                      <p:cBhvr additive="repl">
                                        <p:cTn id="738" dur="500"/>
                                        <p:tgtEl>
                                          <p:spTgt spid="1001"/>
                                        </p:tgtEl>
                                      </p:cBhvr>
                                    </p:animEffect>
                                    <p:set>
                                      <p:cBhvr>
                                        <p:cTn id="739" dur="1" fill="hold">
                                          <p:stCondLst>
                                            <p:cond delay="499"/>
                                          </p:stCondLst>
                                        </p:cTn>
                                        <p:tgtEl>
                                          <p:spTgt spid="1001"/>
                                        </p:tgtEl>
                                        <p:attrNameLst>
                                          <p:attrName>style.visibility</p:attrName>
                                        </p:attrNameLst>
                                      </p:cBhvr>
                                      <p:to>
                                        <p:strVal val="hidden"/>
                                      </p:to>
                                    </p:set>
                                  </p:childTnLst>
                                </p:cTn>
                              </p:par>
                              <p:par>
                                <p:cTn id="740" presetID="10" presetClass="entr" fill="hold" nodeType="withEffect">
                                  <p:stCondLst>
                                    <p:cond delay="0"/>
                                  </p:stCondLst>
                                  <p:childTnLst>
                                    <p:set>
                                      <p:cBhvr>
                                        <p:cTn id="741" dur="1" fill="hold">
                                          <p:stCondLst>
                                            <p:cond delay="0"/>
                                          </p:stCondLst>
                                        </p:cTn>
                                        <p:tgtEl>
                                          <p:spTgt spid="1005"/>
                                        </p:tgtEl>
                                        <p:attrNameLst>
                                          <p:attrName>style.visibility</p:attrName>
                                        </p:attrNameLst>
                                      </p:cBhvr>
                                      <p:to>
                                        <p:strVal val="visible"/>
                                      </p:to>
                                    </p:set>
                                    <p:animEffect transition="in" filter="fade">
                                      <p:cBhvr additive="repl">
                                        <p:cTn id="742" dur="500"/>
                                        <p:tgtEl>
                                          <p:spTgt spid="1005"/>
                                        </p:tgtEl>
                                      </p:cBhvr>
                                    </p:animEffect>
                                  </p:childTnLst>
                                </p:cTn>
                              </p:par>
                            </p:childTnLst>
                          </p:cTn>
                        </p:par>
                      </p:childTnLst>
                    </p:cTn>
                  </p:par>
                  <p:par>
                    <p:cTn id="743" fill="hold">
                      <p:stCondLst>
                        <p:cond delay="indefinite"/>
                      </p:stCondLst>
                      <p:childTnLst>
                        <p:par>
                          <p:cTn id="744" fill="hold">
                            <p:stCondLst>
                              <p:cond delay="0"/>
                            </p:stCondLst>
                            <p:childTnLst>
                              <p:par>
                                <p:cTn id="745" presetID="10" presetClass="entr" fill="hold" nodeType="clickEffect">
                                  <p:stCondLst>
                                    <p:cond delay="0"/>
                                  </p:stCondLst>
                                  <p:childTnLst>
                                    <p:set>
                                      <p:cBhvr>
                                        <p:cTn id="746" dur="1" fill="hold">
                                          <p:stCondLst>
                                            <p:cond delay="0"/>
                                          </p:stCondLst>
                                        </p:cTn>
                                        <p:tgtEl>
                                          <p:spTgt spid="1008"/>
                                        </p:tgtEl>
                                        <p:attrNameLst>
                                          <p:attrName>style.visibility</p:attrName>
                                        </p:attrNameLst>
                                      </p:cBhvr>
                                      <p:to>
                                        <p:strVal val="visible"/>
                                      </p:to>
                                    </p:set>
                                    <p:animEffect transition="in" filter="fade">
                                      <p:cBhvr additive="repl">
                                        <p:cTn id="747" dur="500"/>
                                        <p:tgtEl>
                                          <p:spTgt spid="1008"/>
                                        </p:tgtEl>
                                      </p:cBhvr>
                                    </p:animEffect>
                                  </p:childTnLst>
                                </p:cTn>
                              </p:par>
                              <p:par>
                                <p:cTn id="748" presetID="10" presetClass="entr" fill="hold" nodeType="withEffect">
                                  <p:stCondLst>
                                    <p:cond delay="0"/>
                                  </p:stCondLst>
                                  <p:childTnLst>
                                    <p:set>
                                      <p:cBhvr>
                                        <p:cTn id="749" dur="1" fill="hold">
                                          <p:stCondLst>
                                            <p:cond delay="0"/>
                                          </p:stCondLst>
                                        </p:cTn>
                                        <p:tgtEl>
                                          <p:spTgt spid="1009"/>
                                        </p:tgtEl>
                                        <p:attrNameLst>
                                          <p:attrName>style.visibility</p:attrName>
                                        </p:attrNameLst>
                                      </p:cBhvr>
                                      <p:to>
                                        <p:strVal val="visible"/>
                                      </p:to>
                                    </p:set>
                                    <p:animEffect transition="in" filter="fade">
                                      <p:cBhvr additive="repl">
                                        <p:cTn id="750" dur="500"/>
                                        <p:tgtEl>
                                          <p:spTgt spid="1009"/>
                                        </p:tgtEl>
                                      </p:cBhvr>
                                    </p:animEffect>
                                  </p:childTnLst>
                                </p:cTn>
                              </p:par>
                              <p:par>
                                <p:cTn id="751" presetID="10" presetClass="entr" fill="hold" nodeType="withEffect">
                                  <p:stCondLst>
                                    <p:cond delay="0"/>
                                  </p:stCondLst>
                                  <p:childTnLst>
                                    <p:set>
                                      <p:cBhvr>
                                        <p:cTn id="752" dur="1" fill="hold">
                                          <p:stCondLst>
                                            <p:cond delay="0"/>
                                          </p:stCondLst>
                                        </p:cTn>
                                        <p:tgtEl>
                                          <p:spTgt spid="1010"/>
                                        </p:tgtEl>
                                        <p:attrNameLst>
                                          <p:attrName>style.visibility</p:attrName>
                                        </p:attrNameLst>
                                      </p:cBhvr>
                                      <p:to>
                                        <p:strVal val="visible"/>
                                      </p:to>
                                    </p:set>
                                    <p:animEffect transition="in" filter="fade">
                                      <p:cBhvr additive="repl">
                                        <p:cTn id="753" dur="500"/>
                                        <p:tgtEl>
                                          <p:spTgt spid="1010"/>
                                        </p:tgtEl>
                                      </p:cBhvr>
                                    </p:animEffect>
                                  </p:childTnLst>
                                </p:cTn>
                              </p:par>
                              <p:par>
                                <p:cTn id="754" presetID="10" presetClass="entr" fill="hold" nodeType="withEffect">
                                  <p:stCondLst>
                                    <p:cond delay="0"/>
                                  </p:stCondLst>
                                  <p:childTnLst>
                                    <p:set>
                                      <p:cBhvr>
                                        <p:cTn id="755" dur="1" fill="hold">
                                          <p:stCondLst>
                                            <p:cond delay="0"/>
                                          </p:stCondLst>
                                        </p:cTn>
                                        <p:tgtEl>
                                          <p:spTgt spid="1011"/>
                                        </p:tgtEl>
                                        <p:attrNameLst>
                                          <p:attrName>style.visibility</p:attrName>
                                        </p:attrNameLst>
                                      </p:cBhvr>
                                      <p:to>
                                        <p:strVal val="visible"/>
                                      </p:to>
                                    </p:set>
                                    <p:animEffect transition="in" filter="fade">
                                      <p:cBhvr additive="repl">
                                        <p:cTn id="756" dur="500"/>
                                        <p:tgtEl>
                                          <p:spTgt spid="1011"/>
                                        </p:tgtEl>
                                      </p:cBhvr>
                                    </p:animEffect>
                                  </p:childTnLst>
                                </p:cTn>
                              </p:par>
                              <p:par>
                                <p:cTn id="757" presetID="10" presetClass="entr" fill="hold" nodeType="withEffect">
                                  <p:stCondLst>
                                    <p:cond delay="0"/>
                                  </p:stCondLst>
                                  <p:childTnLst>
                                    <p:set>
                                      <p:cBhvr>
                                        <p:cTn id="758" dur="1" fill="hold">
                                          <p:stCondLst>
                                            <p:cond delay="0"/>
                                          </p:stCondLst>
                                        </p:cTn>
                                        <p:tgtEl>
                                          <p:spTgt spid="1012"/>
                                        </p:tgtEl>
                                        <p:attrNameLst>
                                          <p:attrName>style.visibility</p:attrName>
                                        </p:attrNameLst>
                                      </p:cBhvr>
                                      <p:to>
                                        <p:strVal val="visible"/>
                                      </p:to>
                                    </p:set>
                                    <p:animEffect transition="in" filter="fade">
                                      <p:cBhvr additive="repl">
                                        <p:cTn id="759" dur="500"/>
                                        <p:tgtEl>
                                          <p:spTgt spid="1012"/>
                                        </p:tgtEl>
                                      </p:cBhvr>
                                    </p:animEffect>
                                  </p:childTnLst>
                                </p:cTn>
                              </p:par>
                              <p:par>
                                <p:cTn id="760" presetID="10" presetClass="entr" fill="hold" nodeType="withEffect">
                                  <p:stCondLst>
                                    <p:cond delay="0"/>
                                  </p:stCondLst>
                                  <p:childTnLst>
                                    <p:set>
                                      <p:cBhvr>
                                        <p:cTn id="761" dur="1" fill="hold">
                                          <p:stCondLst>
                                            <p:cond delay="0"/>
                                          </p:stCondLst>
                                        </p:cTn>
                                        <p:tgtEl>
                                          <p:spTgt spid="1013"/>
                                        </p:tgtEl>
                                        <p:attrNameLst>
                                          <p:attrName>style.visibility</p:attrName>
                                        </p:attrNameLst>
                                      </p:cBhvr>
                                      <p:to>
                                        <p:strVal val="visible"/>
                                      </p:to>
                                    </p:set>
                                    <p:animEffect transition="in" filter="fade">
                                      <p:cBhvr additive="repl">
                                        <p:cTn id="762" dur="500"/>
                                        <p:tgtEl>
                                          <p:spTgt spid="1013"/>
                                        </p:tgtEl>
                                      </p:cBhvr>
                                    </p:animEffect>
                                  </p:childTnLst>
                                </p:cTn>
                              </p:par>
                            </p:childTnLst>
                          </p:cTn>
                        </p:par>
                      </p:childTnLst>
                    </p:cTn>
                  </p:par>
                  <p:par>
                    <p:cTn id="763" fill="hold">
                      <p:stCondLst>
                        <p:cond delay="indefinite"/>
                      </p:stCondLst>
                      <p:childTnLst>
                        <p:par>
                          <p:cTn id="764" fill="hold">
                            <p:stCondLst>
                              <p:cond delay="0"/>
                            </p:stCondLst>
                            <p:childTnLst>
                              <p:par>
                                <p:cTn id="765" presetID="10" presetClass="entr" fill="hold" nodeType="clickEffect">
                                  <p:stCondLst>
                                    <p:cond delay="0"/>
                                  </p:stCondLst>
                                  <p:childTnLst>
                                    <p:set>
                                      <p:cBhvr>
                                        <p:cTn id="766" dur="1" fill="hold">
                                          <p:stCondLst>
                                            <p:cond delay="0"/>
                                          </p:stCondLst>
                                        </p:cTn>
                                        <p:tgtEl>
                                          <p:spTgt spid="1014"/>
                                        </p:tgtEl>
                                        <p:attrNameLst>
                                          <p:attrName>style.visibility</p:attrName>
                                        </p:attrNameLst>
                                      </p:cBhvr>
                                      <p:to>
                                        <p:strVal val="visible"/>
                                      </p:to>
                                    </p:set>
                                    <p:animEffect transition="in" filter="fade">
                                      <p:cBhvr additive="repl">
                                        <p:cTn id="767" dur="500"/>
                                        <p:tgtEl>
                                          <p:spTgt spid="1014"/>
                                        </p:tgtEl>
                                      </p:cBhvr>
                                    </p:animEffect>
                                  </p:childTnLst>
                                </p:cTn>
                              </p:par>
                            </p:childTnLst>
                          </p:cTn>
                        </p:par>
                      </p:childTnLst>
                    </p:cTn>
                  </p:par>
                  <p:par>
                    <p:cTn id="768" fill="hold">
                      <p:stCondLst>
                        <p:cond delay="indefinite"/>
                      </p:stCondLst>
                      <p:childTnLst>
                        <p:par>
                          <p:cTn id="769" fill="hold">
                            <p:stCondLst>
                              <p:cond delay="0"/>
                            </p:stCondLst>
                            <p:childTnLst>
                              <p:par>
                                <p:cTn id="770" presetID="10" presetClass="entr" fill="hold" nodeType="clickEffect">
                                  <p:stCondLst>
                                    <p:cond delay="0"/>
                                  </p:stCondLst>
                                  <p:childTnLst>
                                    <p:set>
                                      <p:cBhvr>
                                        <p:cTn id="771" dur="1" fill="hold">
                                          <p:stCondLst>
                                            <p:cond delay="0"/>
                                          </p:stCondLst>
                                        </p:cTn>
                                        <p:tgtEl>
                                          <p:spTgt spid="1015"/>
                                        </p:tgtEl>
                                        <p:attrNameLst>
                                          <p:attrName>style.visibility</p:attrName>
                                        </p:attrNameLst>
                                      </p:cBhvr>
                                      <p:to>
                                        <p:strVal val="visible"/>
                                      </p:to>
                                    </p:set>
                                    <p:animEffect transition="in" filter="fade">
                                      <p:cBhvr additive="repl">
                                        <p:cTn id="772" dur="500"/>
                                        <p:tgtEl>
                                          <p:spTgt spid="1015"/>
                                        </p:tgtEl>
                                      </p:cBhvr>
                                    </p:animEffect>
                                  </p:childTnLst>
                                </p:cTn>
                              </p:par>
                              <p:par>
                                <p:cTn id="773" presetID="10" presetClass="entr" fill="hold" nodeType="withEffect">
                                  <p:stCondLst>
                                    <p:cond delay="0"/>
                                  </p:stCondLst>
                                  <p:childTnLst>
                                    <p:set>
                                      <p:cBhvr>
                                        <p:cTn id="774" dur="1" fill="hold">
                                          <p:stCondLst>
                                            <p:cond delay="0"/>
                                          </p:stCondLst>
                                        </p:cTn>
                                        <p:tgtEl>
                                          <p:spTgt spid="1016"/>
                                        </p:tgtEl>
                                        <p:attrNameLst>
                                          <p:attrName>style.visibility</p:attrName>
                                        </p:attrNameLst>
                                      </p:cBhvr>
                                      <p:to>
                                        <p:strVal val="visible"/>
                                      </p:to>
                                    </p:set>
                                    <p:animEffect transition="in" filter="fade">
                                      <p:cBhvr additive="repl">
                                        <p:cTn id="775" dur="500"/>
                                        <p:tgtEl>
                                          <p:spTgt spid="1016"/>
                                        </p:tgtEl>
                                      </p:cBhvr>
                                    </p:animEffect>
                                  </p:childTnLst>
                                </p:cTn>
                              </p:par>
                              <p:par>
                                <p:cTn id="776" presetID="10" presetClass="entr" fill="hold" nodeType="withEffect">
                                  <p:stCondLst>
                                    <p:cond delay="0"/>
                                  </p:stCondLst>
                                  <p:childTnLst>
                                    <p:set>
                                      <p:cBhvr>
                                        <p:cTn id="777" dur="1" fill="hold">
                                          <p:stCondLst>
                                            <p:cond delay="0"/>
                                          </p:stCondLst>
                                        </p:cTn>
                                        <p:tgtEl>
                                          <p:spTgt spid="1017"/>
                                        </p:tgtEl>
                                        <p:attrNameLst>
                                          <p:attrName>style.visibility</p:attrName>
                                        </p:attrNameLst>
                                      </p:cBhvr>
                                      <p:to>
                                        <p:strVal val="visible"/>
                                      </p:to>
                                    </p:set>
                                    <p:animEffect transition="in" filter="fade">
                                      <p:cBhvr additive="repl">
                                        <p:cTn id="778" dur="500"/>
                                        <p:tgtEl>
                                          <p:spTgt spid="1017"/>
                                        </p:tgtEl>
                                      </p:cBhvr>
                                    </p:animEffect>
                                  </p:childTnLst>
                                </p:cTn>
                              </p:par>
                              <p:par>
                                <p:cTn id="779" presetID="10" presetClass="entr" fill="hold" nodeType="withEffect">
                                  <p:stCondLst>
                                    <p:cond delay="0"/>
                                  </p:stCondLst>
                                  <p:childTnLst>
                                    <p:set>
                                      <p:cBhvr>
                                        <p:cTn id="780" dur="1" fill="hold">
                                          <p:stCondLst>
                                            <p:cond delay="0"/>
                                          </p:stCondLst>
                                        </p:cTn>
                                        <p:tgtEl>
                                          <p:spTgt spid="1018"/>
                                        </p:tgtEl>
                                        <p:attrNameLst>
                                          <p:attrName>style.visibility</p:attrName>
                                        </p:attrNameLst>
                                      </p:cBhvr>
                                      <p:to>
                                        <p:strVal val="visible"/>
                                      </p:to>
                                    </p:set>
                                    <p:animEffect transition="in" filter="fade">
                                      <p:cBhvr additive="repl">
                                        <p:cTn id="781" dur="500"/>
                                        <p:tgtEl>
                                          <p:spTgt spid="1018"/>
                                        </p:tgtEl>
                                      </p:cBhvr>
                                    </p:animEffect>
                                  </p:childTnLst>
                                </p:cTn>
                              </p:par>
                              <p:par>
                                <p:cTn id="782" presetID="10" presetClass="entr" fill="hold" nodeType="withEffect">
                                  <p:stCondLst>
                                    <p:cond delay="0"/>
                                  </p:stCondLst>
                                  <p:childTnLst>
                                    <p:set>
                                      <p:cBhvr>
                                        <p:cTn id="783" dur="1" fill="hold">
                                          <p:stCondLst>
                                            <p:cond delay="0"/>
                                          </p:stCondLst>
                                        </p:cTn>
                                        <p:tgtEl>
                                          <p:spTgt spid="1019"/>
                                        </p:tgtEl>
                                        <p:attrNameLst>
                                          <p:attrName>style.visibility</p:attrName>
                                        </p:attrNameLst>
                                      </p:cBhvr>
                                      <p:to>
                                        <p:strVal val="visible"/>
                                      </p:to>
                                    </p:set>
                                    <p:animEffect transition="in" filter="fade">
                                      <p:cBhvr additive="repl">
                                        <p:cTn id="784" dur="500"/>
                                        <p:tgtEl>
                                          <p:spTgt spid="1019"/>
                                        </p:tgtEl>
                                      </p:cBhvr>
                                    </p:animEffect>
                                  </p:childTnLst>
                                </p:cTn>
                              </p:par>
                              <p:par>
                                <p:cTn id="785" presetID="10" presetClass="entr" fill="hold" nodeType="withEffect">
                                  <p:stCondLst>
                                    <p:cond delay="0"/>
                                  </p:stCondLst>
                                  <p:childTnLst>
                                    <p:set>
                                      <p:cBhvr>
                                        <p:cTn id="786" dur="1" fill="hold">
                                          <p:stCondLst>
                                            <p:cond delay="0"/>
                                          </p:stCondLst>
                                        </p:cTn>
                                        <p:tgtEl>
                                          <p:spTgt spid="1020"/>
                                        </p:tgtEl>
                                        <p:attrNameLst>
                                          <p:attrName>style.visibility</p:attrName>
                                        </p:attrNameLst>
                                      </p:cBhvr>
                                      <p:to>
                                        <p:strVal val="visible"/>
                                      </p:to>
                                    </p:set>
                                    <p:animEffect transition="in" filter="fade">
                                      <p:cBhvr additive="repl">
                                        <p:cTn id="787" dur="500"/>
                                        <p:tgtEl>
                                          <p:spTgt spid="1020"/>
                                        </p:tgtEl>
                                      </p:cBhvr>
                                    </p:animEffect>
                                  </p:childTnLst>
                                </p:cTn>
                              </p:par>
                            </p:childTnLst>
                          </p:cTn>
                        </p:par>
                      </p:childTnLst>
                    </p:cTn>
                  </p:par>
                  <p:par>
                    <p:cTn id="788" fill="hold">
                      <p:stCondLst>
                        <p:cond delay="indefinite"/>
                      </p:stCondLst>
                      <p:childTnLst>
                        <p:par>
                          <p:cTn id="789" fill="hold">
                            <p:stCondLst>
                              <p:cond delay="0"/>
                            </p:stCondLst>
                            <p:childTnLst>
                              <p:par>
                                <p:cTn id="790" presetID="10" presetClass="entr" fill="hold" nodeType="clickEffect">
                                  <p:stCondLst>
                                    <p:cond delay="0"/>
                                  </p:stCondLst>
                                  <p:childTnLst>
                                    <p:set>
                                      <p:cBhvr>
                                        <p:cTn id="791" dur="1" fill="hold">
                                          <p:stCondLst>
                                            <p:cond delay="0"/>
                                          </p:stCondLst>
                                        </p:cTn>
                                        <p:tgtEl>
                                          <p:spTgt spid="841"/>
                                        </p:tgtEl>
                                        <p:attrNameLst>
                                          <p:attrName>style.visibility</p:attrName>
                                        </p:attrNameLst>
                                      </p:cBhvr>
                                      <p:to>
                                        <p:strVal val="visible"/>
                                      </p:to>
                                    </p:set>
                                    <p:animEffect transition="in" filter="fade">
                                      <p:cBhvr additive="repl">
                                        <p:cTn id="792" dur="500"/>
                                        <p:tgtEl>
                                          <p:spTgt spid="841"/>
                                        </p:tgtEl>
                                      </p:cBhvr>
                                    </p:animEffect>
                                  </p:childTnLst>
                                </p:cTn>
                              </p:par>
                              <p:par>
                                <p:cTn id="793" presetID="10" presetClass="entr" fill="hold" nodeType="withEffect">
                                  <p:stCondLst>
                                    <p:cond delay="0"/>
                                  </p:stCondLst>
                                  <p:childTnLst>
                                    <p:set>
                                      <p:cBhvr>
                                        <p:cTn id="794" dur="1" fill="hold">
                                          <p:stCondLst>
                                            <p:cond delay="0"/>
                                          </p:stCondLst>
                                        </p:cTn>
                                        <p:tgtEl>
                                          <p:spTgt spid="1021"/>
                                        </p:tgtEl>
                                        <p:attrNameLst>
                                          <p:attrName>style.visibility</p:attrName>
                                        </p:attrNameLst>
                                      </p:cBhvr>
                                      <p:to>
                                        <p:strVal val="visible"/>
                                      </p:to>
                                    </p:set>
                                    <p:animEffect transition="in" filter="fade">
                                      <p:cBhvr additive="repl">
                                        <p:cTn id="795" dur="500"/>
                                        <p:tgtEl>
                                          <p:spTgt spid="1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TextShape 1"/>
          <p:cNvSpPr txBox="1"/>
          <p:nvPr/>
        </p:nvSpPr>
        <p:spPr>
          <a:xfrm>
            <a:off x="1435680" y="1447920"/>
            <a:ext cx="7497720" cy="5562360"/>
          </a:xfrm>
          <a:prstGeom prst="rect">
            <a:avLst/>
          </a:prstGeom>
          <a:noFill/>
          <a:ln>
            <a:noFill/>
          </a:ln>
        </p:spPr>
        <p:txBody>
          <a:bodyPr lIns="90000" tIns="45000" rIns="90000" bIns="45000">
            <a:normAutofit fontScale="61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Tìm phần tử lớn nhất/nhỏ nhất</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Xét a = {-1, 4, 2, 7, 9, -9, 3}. Tìm chỉ số tại đó đạt giá trị max.</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Ý tưởng thuật toán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mảng không chứa phần tử nào thì trả ra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mảng chứa một phần tử thì trả ra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mảng có nhiều phần tử thì</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Ta tìm chỉ số lớn nhất trong số n – 2 phần tử</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So sánh chỉ số đó với chỉ số cuối n – 1 để quyết định xem chỉ số nào là lớn nhất</a:t>
            </a:r>
            <a:endParaRPr lang="en-US" sz="20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đệ quy</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int</a:t>
            </a:r>
            <a:r>
              <a:rPr lang="en-US" sz="2400" b="0" strike="noStrike" spc="-1">
                <a:solidFill>
                  <a:srgbClr val="000000"/>
                </a:solidFill>
                <a:latin typeface="Times New Roman"/>
              </a:rPr>
              <a:t> csmax(</a:t>
            </a:r>
            <a:r>
              <a:rPr lang="en-US" sz="2400" b="0" strike="noStrike" spc="-1">
                <a:solidFill>
                  <a:srgbClr val="0070C0"/>
                </a:solidFill>
                <a:latin typeface="Times New Roman"/>
              </a:rPr>
              <a:t>int</a:t>
            </a:r>
            <a:r>
              <a:rPr lang="en-US" sz="2400" b="0" strike="noStrike" spc="-1">
                <a:solidFill>
                  <a:srgbClr val="000000"/>
                </a:solidFill>
                <a:latin typeface="Times New Roman"/>
              </a:rPr>
              <a:t> a[], </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0) </a:t>
            </a:r>
            <a:r>
              <a:rPr lang="en-US" sz="2000" b="0" strike="noStrike" spc="-1">
                <a:solidFill>
                  <a:srgbClr val="0070C0"/>
                </a:solidFill>
                <a:latin typeface="Times New Roman"/>
              </a:rPr>
              <a:t>return</a:t>
            </a:r>
            <a:r>
              <a:rPr lang="en-US" sz="2000" b="0" strike="noStrike" spc="-1">
                <a:solidFill>
                  <a:srgbClr val="000000"/>
                </a:solidFill>
                <a:latin typeface="Times New Roman"/>
              </a:rPr>
              <a:t>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 if</a:t>
            </a:r>
            <a:r>
              <a:rPr lang="en-US" sz="2000" b="0" strike="noStrike" spc="-1">
                <a:solidFill>
                  <a:srgbClr val="000000"/>
                </a:solidFill>
                <a:latin typeface="Times New Roman"/>
              </a:rPr>
              <a:t> (n == 1) </a:t>
            </a:r>
            <a:r>
              <a:rPr lang="en-US" sz="2000" b="0" strike="noStrike" spc="-1">
                <a:solidFill>
                  <a:srgbClr val="0070C0"/>
                </a:solidFill>
                <a:latin typeface="Times New Roman"/>
              </a:rPr>
              <a:t>return</a:t>
            </a:r>
            <a:r>
              <a:rPr lang="en-US" sz="2000" b="0" strike="noStrike" spc="-1">
                <a:solidFill>
                  <a:srgbClr val="000000"/>
                </a:solidFill>
                <a:latin typeface="Times New Roman"/>
              </a:rPr>
              <a:t> 0;</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i = csmax(a, n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(a[i] &lt; a[n - 1]) </a:t>
            </a:r>
            <a:r>
              <a:rPr lang="en-US" sz="2000" b="0" strike="noStrike" spc="-1">
                <a:solidFill>
                  <a:srgbClr val="0070C0"/>
                </a:solidFill>
                <a:latin typeface="Times New Roman"/>
              </a:rPr>
              <a:t>return</a:t>
            </a:r>
            <a:r>
              <a:rPr lang="en-US" sz="2000" b="0" strike="noStrike" spc="-1">
                <a:solidFill>
                  <a:srgbClr val="000000"/>
                </a:solidFill>
                <a:latin typeface="Times New Roman"/>
              </a:rPr>
              <a:t> n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i;</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a[] = {-1, 4, 2, 7, 9, -9, 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csmax(a, 7)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025"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026"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4812FC59-9EA2-4401-85CF-ECBD0A82FCAD}" type="slidenum">
              <a:rPr lang="en-US" sz="1200" b="0" strike="noStrike" spc="-1">
                <a:solidFill>
                  <a:srgbClr val="B5A989"/>
                </a:solidFill>
                <a:latin typeface="Gill Sans MT"/>
              </a:rPr>
              <a:t>28</a:t>
            </a:fld>
            <a:endParaRPr lang="en-US" sz="1200" b="0" strike="noStrike" spc="-1">
              <a:latin typeface="Times New Roman"/>
            </a:endParaRPr>
          </a:p>
        </p:txBody>
      </p:sp>
      <p:sp>
        <p:nvSpPr>
          <p:cNvPr id="1027" name="CustomShape 4"/>
          <p:cNvSpPr/>
          <p:nvPr/>
        </p:nvSpPr>
        <p:spPr>
          <a:xfrm>
            <a:off x="586728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-1</a:t>
            </a:r>
            <a:endParaRPr lang="en-US" sz="1100" b="0" strike="noStrike" spc="-1">
              <a:latin typeface="Arial"/>
            </a:endParaRPr>
          </a:p>
        </p:txBody>
      </p:sp>
      <p:sp>
        <p:nvSpPr>
          <p:cNvPr id="1028" name="CustomShape 5"/>
          <p:cNvSpPr/>
          <p:nvPr/>
        </p:nvSpPr>
        <p:spPr>
          <a:xfrm>
            <a:off x="624852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1029" name="CustomShape 6"/>
          <p:cNvSpPr/>
          <p:nvPr/>
        </p:nvSpPr>
        <p:spPr>
          <a:xfrm>
            <a:off x="662940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1030" name="CustomShape 7"/>
          <p:cNvSpPr/>
          <p:nvPr/>
        </p:nvSpPr>
        <p:spPr>
          <a:xfrm>
            <a:off x="701028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7</a:t>
            </a:r>
            <a:endParaRPr lang="en-US" sz="1400" b="0" strike="noStrike" spc="-1">
              <a:latin typeface="Arial"/>
            </a:endParaRPr>
          </a:p>
        </p:txBody>
      </p:sp>
      <p:sp>
        <p:nvSpPr>
          <p:cNvPr id="1031" name="CustomShape 8"/>
          <p:cNvSpPr/>
          <p:nvPr/>
        </p:nvSpPr>
        <p:spPr>
          <a:xfrm>
            <a:off x="739152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9</a:t>
            </a:r>
            <a:endParaRPr lang="en-US" sz="1400" b="0" strike="noStrike" spc="-1">
              <a:latin typeface="Arial"/>
            </a:endParaRPr>
          </a:p>
        </p:txBody>
      </p:sp>
      <p:sp>
        <p:nvSpPr>
          <p:cNvPr id="1032" name="CustomShape 9"/>
          <p:cNvSpPr/>
          <p:nvPr/>
        </p:nvSpPr>
        <p:spPr>
          <a:xfrm>
            <a:off x="777240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-9</a:t>
            </a:r>
            <a:endParaRPr lang="en-US" sz="1100" b="0" strike="noStrike" spc="-1">
              <a:latin typeface="Arial"/>
            </a:endParaRPr>
          </a:p>
        </p:txBody>
      </p:sp>
      <p:sp>
        <p:nvSpPr>
          <p:cNvPr id="1033" name="CustomShape 10"/>
          <p:cNvSpPr/>
          <p:nvPr/>
        </p:nvSpPr>
        <p:spPr>
          <a:xfrm>
            <a:off x="8153280" y="50292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1034" name="CustomShape 11"/>
          <p:cNvSpPr/>
          <p:nvPr/>
        </p:nvSpPr>
        <p:spPr>
          <a:xfrm>
            <a:off x="8004600" y="46598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7</a:t>
            </a:r>
            <a:endParaRPr lang="en-US" sz="1600" b="0" strike="noStrike" spc="-1">
              <a:latin typeface="Arial"/>
            </a:endParaRPr>
          </a:p>
        </p:txBody>
      </p:sp>
      <p:sp>
        <p:nvSpPr>
          <p:cNvPr id="1035" name="CustomShape 12"/>
          <p:cNvSpPr/>
          <p:nvPr/>
        </p:nvSpPr>
        <p:spPr>
          <a:xfrm>
            <a:off x="7623720" y="466308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6</a:t>
            </a:r>
            <a:endParaRPr lang="en-US" sz="1600" b="0" strike="noStrike" spc="-1">
              <a:latin typeface="Arial"/>
            </a:endParaRPr>
          </a:p>
        </p:txBody>
      </p:sp>
      <p:sp>
        <p:nvSpPr>
          <p:cNvPr id="1036" name="CustomShape 13"/>
          <p:cNvSpPr/>
          <p:nvPr/>
        </p:nvSpPr>
        <p:spPr>
          <a:xfrm>
            <a:off x="7242480" y="466812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5</a:t>
            </a:r>
            <a:endParaRPr lang="en-US" sz="1600" b="0" strike="noStrike" spc="-1">
              <a:latin typeface="Arial"/>
            </a:endParaRPr>
          </a:p>
        </p:txBody>
      </p:sp>
      <p:sp>
        <p:nvSpPr>
          <p:cNvPr id="1037" name="CustomShape 14"/>
          <p:cNvSpPr/>
          <p:nvPr/>
        </p:nvSpPr>
        <p:spPr>
          <a:xfrm>
            <a:off x="6861600" y="466416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4</a:t>
            </a:r>
            <a:endParaRPr lang="en-US" sz="1600" b="0" strike="noStrike" spc="-1">
              <a:latin typeface="Arial"/>
            </a:endParaRPr>
          </a:p>
        </p:txBody>
      </p:sp>
      <p:sp>
        <p:nvSpPr>
          <p:cNvPr id="1038" name="CustomShape 15"/>
          <p:cNvSpPr/>
          <p:nvPr/>
        </p:nvSpPr>
        <p:spPr>
          <a:xfrm>
            <a:off x="6490800" y="466812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3</a:t>
            </a:r>
            <a:endParaRPr lang="en-US" sz="1600" b="0" strike="noStrike" spc="-1">
              <a:latin typeface="Arial"/>
            </a:endParaRPr>
          </a:p>
        </p:txBody>
      </p:sp>
      <p:sp>
        <p:nvSpPr>
          <p:cNvPr id="1039" name="CustomShape 16"/>
          <p:cNvSpPr/>
          <p:nvPr/>
        </p:nvSpPr>
        <p:spPr>
          <a:xfrm>
            <a:off x="6101280" y="46584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2</a:t>
            </a:r>
            <a:endParaRPr lang="en-US" sz="1600" b="0" strike="noStrike" spc="-1">
              <a:latin typeface="Arial"/>
            </a:endParaRPr>
          </a:p>
        </p:txBody>
      </p:sp>
      <p:sp>
        <p:nvSpPr>
          <p:cNvPr id="1040" name="CustomShape 17"/>
          <p:cNvSpPr/>
          <p:nvPr/>
        </p:nvSpPr>
        <p:spPr>
          <a:xfrm>
            <a:off x="5718600" y="46584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1</a:t>
            </a:r>
            <a:endParaRPr lang="en-US" sz="1600" b="0" strike="noStrike" spc="-1">
              <a:latin typeface="Arial"/>
            </a:endParaRPr>
          </a:p>
        </p:txBody>
      </p:sp>
      <p:sp>
        <p:nvSpPr>
          <p:cNvPr id="1041" name="CustomShape 18"/>
          <p:cNvSpPr/>
          <p:nvPr/>
        </p:nvSpPr>
        <p:spPr>
          <a:xfrm>
            <a:off x="6131880" y="5362200"/>
            <a:ext cx="554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i = 0</a:t>
            </a:r>
            <a:endParaRPr lang="en-US" sz="1600" b="0" strike="noStrike" spc="-1">
              <a:latin typeface="Arial"/>
            </a:endParaRPr>
          </a:p>
        </p:txBody>
      </p:sp>
      <p:sp>
        <p:nvSpPr>
          <p:cNvPr id="1042" name="CustomShape 19"/>
          <p:cNvSpPr/>
          <p:nvPr/>
        </p:nvSpPr>
        <p:spPr>
          <a:xfrm>
            <a:off x="6497280" y="5360040"/>
            <a:ext cx="554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i = 1</a:t>
            </a:r>
            <a:endParaRPr lang="en-US" sz="1600" b="0" strike="noStrike" spc="-1">
              <a:latin typeface="Arial"/>
            </a:endParaRPr>
          </a:p>
        </p:txBody>
      </p:sp>
      <p:sp>
        <p:nvSpPr>
          <p:cNvPr id="1043" name="CustomShape 20"/>
          <p:cNvSpPr/>
          <p:nvPr/>
        </p:nvSpPr>
        <p:spPr>
          <a:xfrm>
            <a:off x="6898680" y="5364000"/>
            <a:ext cx="554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i = 1</a:t>
            </a:r>
            <a:endParaRPr lang="en-US" sz="1600" b="0" strike="noStrike" spc="-1">
              <a:latin typeface="Arial"/>
            </a:endParaRPr>
          </a:p>
        </p:txBody>
      </p:sp>
      <p:sp>
        <p:nvSpPr>
          <p:cNvPr id="1044" name="CustomShape 21"/>
          <p:cNvSpPr/>
          <p:nvPr/>
        </p:nvSpPr>
        <p:spPr>
          <a:xfrm>
            <a:off x="7289640" y="5360040"/>
            <a:ext cx="554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i = 3</a:t>
            </a:r>
            <a:endParaRPr lang="en-US" sz="1600" b="0" strike="noStrike" spc="-1">
              <a:latin typeface="Arial"/>
            </a:endParaRPr>
          </a:p>
        </p:txBody>
      </p:sp>
      <p:sp>
        <p:nvSpPr>
          <p:cNvPr id="1045" name="CustomShape 22"/>
          <p:cNvSpPr/>
          <p:nvPr/>
        </p:nvSpPr>
        <p:spPr>
          <a:xfrm>
            <a:off x="7670520" y="5364000"/>
            <a:ext cx="554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i = 4</a:t>
            </a:r>
            <a:endParaRPr lang="en-US" sz="1600" b="0" strike="noStrike" spc="-1">
              <a:latin typeface="Arial"/>
            </a:endParaRPr>
          </a:p>
        </p:txBody>
      </p:sp>
      <p:sp>
        <p:nvSpPr>
          <p:cNvPr id="1046" name="CustomShape 23"/>
          <p:cNvSpPr/>
          <p:nvPr/>
        </p:nvSpPr>
        <p:spPr>
          <a:xfrm>
            <a:off x="8041680" y="5360040"/>
            <a:ext cx="554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i = 4</a:t>
            </a:r>
            <a:endParaRPr lang="en-US" sz="1600" b="0" strike="noStrike" spc="-1">
              <a:latin typeface="Arial"/>
            </a:endParaRPr>
          </a:p>
        </p:txBody>
      </p:sp>
      <p:sp>
        <p:nvSpPr>
          <p:cNvPr id="1047" name="CustomShape 24"/>
          <p:cNvSpPr/>
          <p:nvPr/>
        </p:nvSpPr>
        <p:spPr>
          <a:xfrm>
            <a:off x="8688600" y="5364000"/>
            <a:ext cx="2833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a:t>
            </a:r>
            <a:endParaRPr lang="en-US" sz="1600" b="0" strike="noStrike" spc="-1">
              <a:latin typeface="Arial"/>
            </a:endParaRPr>
          </a:p>
        </p:txBody>
      </p:sp>
      <p:sp>
        <p:nvSpPr>
          <p:cNvPr id="1048" name="CustomShape 25"/>
          <p:cNvSpPr/>
          <p:nvPr/>
        </p:nvSpPr>
        <p:spPr>
          <a:xfrm rot="16200000" flipH="1">
            <a:off x="8572320" y="5445000"/>
            <a:ext cx="3960" cy="510840"/>
          </a:xfrm>
          <a:prstGeom prst="curvedConnector3">
            <a:avLst>
              <a:gd name="adj1" fmla="val 5562366"/>
            </a:avLst>
          </a:prstGeom>
          <a:noFill/>
          <a:ln>
            <a:round/>
            <a:tailEnd type="triangle" w="med" len="med"/>
          </a:ln>
        </p:spPr>
        <p:style>
          <a:lnRef idx="1">
            <a:schemeClr val="accent1"/>
          </a:lnRef>
          <a:fillRef idx="0">
            <a:schemeClr val="accent1"/>
          </a:fillRef>
          <a:effectRef idx="0">
            <a:schemeClr val="accent1"/>
          </a:effectRef>
          <a:fontRef idx="minor"/>
        </p:style>
      </p:sp>
      <p:sp>
        <p:nvSpPr>
          <p:cNvPr id="1049" name="CustomShape 26"/>
          <p:cNvSpPr/>
          <p:nvPr/>
        </p:nvSpPr>
        <p:spPr>
          <a:xfrm>
            <a:off x="8568000" y="5033520"/>
            <a:ext cx="4860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main</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xit" fill="hold" nodeType="clickEffect">
                                  <p:stCondLst>
                                    <p:cond delay="0"/>
                                  </p:stCondLst>
                                  <p:childTnLst>
                                    <p:animEffect transition="out" filter="fade">
                                      <p:cBhvr additive="repl">
                                        <p:cTn id="6" dur="500"/>
                                        <p:tgtEl>
                                          <p:spTgt spid="1034"/>
                                        </p:tgtEl>
                                      </p:cBhvr>
                                    </p:animEffect>
                                    <p:set>
                                      <p:cBhvr>
                                        <p:cTn id="7" dur="1" fill="hold">
                                          <p:stCondLst>
                                            <p:cond delay="499"/>
                                          </p:stCondLst>
                                        </p:cTn>
                                        <p:tgtEl>
                                          <p:spTgt spid="1034"/>
                                        </p:tgtEl>
                                        <p:attrNameLst>
                                          <p:attrName>style.visibility</p:attrName>
                                        </p:attrNameLst>
                                      </p:cBhvr>
                                      <p:to>
                                        <p:strVal val="hidden"/>
                                      </p:to>
                                    </p:set>
                                  </p:childTnLst>
                                </p:cTn>
                              </p:par>
                              <p:par>
                                <p:cTn id="8" presetID="10" presetClass="entr" fill="hold" nodeType="withEffect">
                                  <p:stCondLst>
                                    <p:cond delay="0"/>
                                  </p:stCondLst>
                                  <p:childTnLst>
                                    <p:set>
                                      <p:cBhvr>
                                        <p:cTn id="9" dur="1" fill="hold">
                                          <p:stCondLst>
                                            <p:cond delay="0"/>
                                          </p:stCondLst>
                                        </p:cTn>
                                        <p:tgtEl>
                                          <p:spTgt spid="1035"/>
                                        </p:tgtEl>
                                        <p:attrNameLst>
                                          <p:attrName>style.visibility</p:attrName>
                                        </p:attrNameLst>
                                      </p:cBhvr>
                                      <p:to>
                                        <p:strVal val="visible"/>
                                      </p:to>
                                    </p:set>
                                    <p:animEffect transition="in" filter="fade">
                                      <p:cBhvr additive="repl">
                                        <p:cTn id="10" dur="500"/>
                                        <p:tgtEl>
                                          <p:spTgt spid="10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fill="hold" nodeType="clickEffect">
                                  <p:stCondLst>
                                    <p:cond delay="0"/>
                                  </p:stCondLst>
                                  <p:childTnLst>
                                    <p:animEffect transition="out" filter="fade">
                                      <p:cBhvr additive="repl">
                                        <p:cTn id="14" dur="500"/>
                                        <p:tgtEl>
                                          <p:spTgt spid="1035"/>
                                        </p:tgtEl>
                                      </p:cBhvr>
                                    </p:animEffect>
                                    <p:set>
                                      <p:cBhvr>
                                        <p:cTn id="15" dur="1" fill="hold">
                                          <p:stCondLst>
                                            <p:cond delay="499"/>
                                          </p:stCondLst>
                                        </p:cTn>
                                        <p:tgtEl>
                                          <p:spTgt spid="1035"/>
                                        </p:tgtEl>
                                        <p:attrNameLst>
                                          <p:attrName>style.visibility</p:attrName>
                                        </p:attrNameLst>
                                      </p:cBhvr>
                                      <p:to>
                                        <p:strVal val="hidden"/>
                                      </p:to>
                                    </p:set>
                                  </p:childTnLst>
                                </p:cTn>
                              </p:par>
                              <p:par>
                                <p:cTn id="16" presetID="10" presetClass="entr" fill="hold" nodeType="withEffect">
                                  <p:stCondLst>
                                    <p:cond delay="0"/>
                                  </p:stCondLst>
                                  <p:childTnLst>
                                    <p:set>
                                      <p:cBhvr>
                                        <p:cTn id="17" dur="1" fill="hold">
                                          <p:stCondLst>
                                            <p:cond delay="0"/>
                                          </p:stCondLst>
                                        </p:cTn>
                                        <p:tgtEl>
                                          <p:spTgt spid="1036"/>
                                        </p:tgtEl>
                                        <p:attrNameLst>
                                          <p:attrName>style.visibility</p:attrName>
                                        </p:attrNameLst>
                                      </p:cBhvr>
                                      <p:to>
                                        <p:strVal val="visible"/>
                                      </p:to>
                                    </p:set>
                                    <p:animEffect transition="in" filter="fade">
                                      <p:cBhvr additive="repl">
                                        <p:cTn id="18" dur="500"/>
                                        <p:tgtEl>
                                          <p:spTgt spid="10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fill="hold" nodeType="clickEffect">
                                  <p:stCondLst>
                                    <p:cond delay="0"/>
                                  </p:stCondLst>
                                  <p:childTnLst>
                                    <p:animEffect transition="out" filter="fade">
                                      <p:cBhvr additive="repl">
                                        <p:cTn id="22" dur="500"/>
                                        <p:tgtEl>
                                          <p:spTgt spid="1036"/>
                                        </p:tgtEl>
                                      </p:cBhvr>
                                    </p:animEffect>
                                    <p:set>
                                      <p:cBhvr>
                                        <p:cTn id="23" dur="1" fill="hold">
                                          <p:stCondLst>
                                            <p:cond delay="499"/>
                                          </p:stCondLst>
                                        </p:cTn>
                                        <p:tgtEl>
                                          <p:spTgt spid="1036"/>
                                        </p:tgtEl>
                                        <p:attrNameLst>
                                          <p:attrName>style.visibility</p:attrName>
                                        </p:attrNameLst>
                                      </p:cBhvr>
                                      <p:to>
                                        <p:strVal val="hidden"/>
                                      </p:to>
                                    </p:set>
                                  </p:childTnLst>
                                </p:cTn>
                              </p:par>
                              <p:par>
                                <p:cTn id="24" presetID="10" presetClass="entr" fill="hold" nodeType="withEffect">
                                  <p:stCondLst>
                                    <p:cond delay="0"/>
                                  </p:stCondLst>
                                  <p:childTnLst>
                                    <p:set>
                                      <p:cBhvr>
                                        <p:cTn id="25" dur="1" fill="hold">
                                          <p:stCondLst>
                                            <p:cond delay="0"/>
                                          </p:stCondLst>
                                        </p:cTn>
                                        <p:tgtEl>
                                          <p:spTgt spid="1037"/>
                                        </p:tgtEl>
                                        <p:attrNameLst>
                                          <p:attrName>style.visibility</p:attrName>
                                        </p:attrNameLst>
                                      </p:cBhvr>
                                      <p:to>
                                        <p:strVal val="visible"/>
                                      </p:to>
                                    </p:set>
                                    <p:animEffect transition="in" filter="fade">
                                      <p:cBhvr additive="repl">
                                        <p:cTn id="26" dur="500"/>
                                        <p:tgtEl>
                                          <p:spTgt spid="10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fill="hold" nodeType="clickEffect">
                                  <p:stCondLst>
                                    <p:cond delay="0"/>
                                  </p:stCondLst>
                                  <p:childTnLst>
                                    <p:animEffect transition="out" filter="fade">
                                      <p:cBhvr additive="repl">
                                        <p:cTn id="30" dur="500"/>
                                        <p:tgtEl>
                                          <p:spTgt spid="1037"/>
                                        </p:tgtEl>
                                      </p:cBhvr>
                                    </p:animEffect>
                                    <p:set>
                                      <p:cBhvr>
                                        <p:cTn id="31" dur="1" fill="hold">
                                          <p:stCondLst>
                                            <p:cond delay="499"/>
                                          </p:stCondLst>
                                        </p:cTn>
                                        <p:tgtEl>
                                          <p:spTgt spid="1037"/>
                                        </p:tgtEl>
                                        <p:attrNameLst>
                                          <p:attrName>style.visibility</p:attrName>
                                        </p:attrNameLst>
                                      </p:cBhvr>
                                      <p:to>
                                        <p:strVal val="hidden"/>
                                      </p:to>
                                    </p:set>
                                  </p:childTnLst>
                                </p:cTn>
                              </p:par>
                              <p:par>
                                <p:cTn id="32" presetID="10" presetClass="entr" fill="hold" nodeType="withEffect">
                                  <p:stCondLst>
                                    <p:cond delay="0"/>
                                  </p:stCondLst>
                                  <p:childTnLst>
                                    <p:set>
                                      <p:cBhvr>
                                        <p:cTn id="33" dur="1" fill="hold">
                                          <p:stCondLst>
                                            <p:cond delay="0"/>
                                          </p:stCondLst>
                                        </p:cTn>
                                        <p:tgtEl>
                                          <p:spTgt spid="1038"/>
                                        </p:tgtEl>
                                        <p:attrNameLst>
                                          <p:attrName>style.visibility</p:attrName>
                                        </p:attrNameLst>
                                      </p:cBhvr>
                                      <p:to>
                                        <p:strVal val="visible"/>
                                      </p:to>
                                    </p:set>
                                    <p:animEffect transition="in" filter="fade">
                                      <p:cBhvr additive="repl">
                                        <p:cTn id="34" dur="500"/>
                                        <p:tgtEl>
                                          <p:spTgt spid="10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fill="hold" nodeType="clickEffect">
                                  <p:stCondLst>
                                    <p:cond delay="0"/>
                                  </p:stCondLst>
                                  <p:childTnLst>
                                    <p:animEffect transition="out" filter="fade">
                                      <p:cBhvr additive="repl">
                                        <p:cTn id="38" dur="500"/>
                                        <p:tgtEl>
                                          <p:spTgt spid="1038"/>
                                        </p:tgtEl>
                                      </p:cBhvr>
                                    </p:animEffect>
                                    <p:set>
                                      <p:cBhvr>
                                        <p:cTn id="39" dur="1" fill="hold">
                                          <p:stCondLst>
                                            <p:cond delay="499"/>
                                          </p:stCondLst>
                                        </p:cTn>
                                        <p:tgtEl>
                                          <p:spTgt spid="1038"/>
                                        </p:tgtEl>
                                        <p:attrNameLst>
                                          <p:attrName>style.visibility</p:attrName>
                                        </p:attrNameLst>
                                      </p:cBhvr>
                                      <p:to>
                                        <p:strVal val="hidden"/>
                                      </p:to>
                                    </p:set>
                                  </p:childTnLst>
                                </p:cTn>
                              </p:par>
                              <p:par>
                                <p:cTn id="40" presetID="10" presetClass="entr" fill="hold" nodeType="withEffect">
                                  <p:stCondLst>
                                    <p:cond delay="0"/>
                                  </p:stCondLst>
                                  <p:childTnLst>
                                    <p:set>
                                      <p:cBhvr>
                                        <p:cTn id="41" dur="1" fill="hold">
                                          <p:stCondLst>
                                            <p:cond delay="0"/>
                                          </p:stCondLst>
                                        </p:cTn>
                                        <p:tgtEl>
                                          <p:spTgt spid="1039"/>
                                        </p:tgtEl>
                                        <p:attrNameLst>
                                          <p:attrName>style.visibility</p:attrName>
                                        </p:attrNameLst>
                                      </p:cBhvr>
                                      <p:to>
                                        <p:strVal val="visible"/>
                                      </p:to>
                                    </p:set>
                                    <p:animEffect transition="in" filter="fade">
                                      <p:cBhvr additive="repl">
                                        <p:cTn id="42" dur="500"/>
                                        <p:tgtEl>
                                          <p:spTgt spid="10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fill="hold" nodeType="clickEffect">
                                  <p:stCondLst>
                                    <p:cond delay="0"/>
                                  </p:stCondLst>
                                  <p:childTnLst>
                                    <p:animEffect transition="out" filter="fade">
                                      <p:cBhvr additive="repl">
                                        <p:cTn id="46" dur="500"/>
                                        <p:tgtEl>
                                          <p:spTgt spid="1039"/>
                                        </p:tgtEl>
                                      </p:cBhvr>
                                    </p:animEffect>
                                    <p:set>
                                      <p:cBhvr>
                                        <p:cTn id="47" dur="1" fill="hold">
                                          <p:stCondLst>
                                            <p:cond delay="499"/>
                                          </p:stCondLst>
                                        </p:cTn>
                                        <p:tgtEl>
                                          <p:spTgt spid="1039"/>
                                        </p:tgtEl>
                                        <p:attrNameLst>
                                          <p:attrName>style.visibility</p:attrName>
                                        </p:attrNameLst>
                                      </p:cBhvr>
                                      <p:to>
                                        <p:strVal val="hidden"/>
                                      </p:to>
                                    </p:set>
                                  </p:childTnLst>
                                </p:cTn>
                              </p:par>
                              <p:par>
                                <p:cTn id="48" presetID="10" presetClass="entr" fill="hold" nodeType="withEffect">
                                  <p:stCondLst>
                                    <p:cond delay="0"/>
                                  </p:stCondLst>
                                  <p:childTnLst>
                                    <p:set>
                                      <p:cBhvr>
                                        <p:cTn id="49" dur="1" fill="hold">
                                          <p:stCondLst>
                                            <p:cond delay="0"/>
                                          </p:stCondLst>
                                        </p:cTn>
                                        <p:tgtEl>
                                          <p:spTgt spid="1040"/>
                                        </p:tgtEl>
                                        <p:attrNameLst>
                                          <p:attrName>style.visibility</p:attrName>
                                        </p:attrNameLst>
                                      </p:cBhvr>
                                      <p:to>
                                        <p:strVal val="visible"/>
                                      </p:to>
                                    </p:set>
                                    <p:animEffect transition="in" filter="fade">
                                      <p:cBhvr additive="repl">
                                        <p:cTn id="50" dur="500"/>
                                        <p:tgtEl>
                                          <p:spTgt spid="10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fill="hold" nodeType="clickEffect">
                                  <p:stCondLst>
                                    <p:cond delay="0"/>
                                  </p:stCondLst>
                                  <p:childTnLst>
                                    <p:animEffect transition="out" filter="fade">
                                      <p:cBhvr additive="repl">
                                        <p:cTn id="54" dur="500"/>
                                        <p:tgtEl>
                                          <p:spTgt spid="1040"/>
                                        </p:tgtEl>
                                      </p:cBhvr>
                                    </p:animEffect>
                                    <p:set>
                                      <p:cBhvr>
                                        <p:cTn id="55" dur="1" fill="hold">
                                          <p:stCondLst>
                                            <p:cond delay="499"/>
                                          </p:stCondLst>
                                        </p:cTn>
                                        <p:tgtEl>
                                          <p:spTgt spid="1040"/>
                                        </p:tgtEl>
                                        <p:attrNameLst>
                                          <p:attrName>style.visibility</p:attrName>
                                        </p:attrNameLst>
                                      </p:cBhvr>
                                      <p:to>
                                        <p:strVal val="hidden"/>
                                      </p:to>
                                    </p:set>
                                  </p:childTnLst>
                                </p:cTn>
                              </p:par>
                              <p:par>
                                <p:cTn id="56" presetID="10" presetClass="entr" fill="hold" nodeType="withEffect">
                                  <p:stCondLst>
                                    <p:cond delay="0"/>
                                  </p:stCondLst>
                                  <p:childTnLst>
                                    <p:set>
                                      <p:cBhvr>
                                        <p:cTn id="57" dur="1" fill="hold">
                                          <p:stCondLst>
                                            <p:cond delay="0"/>
                                          </p:stCondLst>
                                        </p:cTn>
                                        <p:tgtEl>
                                          <p:spTgt spid="1039"/>
                                        </p:tgtEl>
                                        <p:attrNameLst>
                                          <p:attrName>style.visibility</p:attrName>
                                        </p:attrNameLst>
                                      </p:cBhvr>
                                      <p:to>
                                        <p:strVal val="visible"/>
                                      </p:to>
                                    </p:set>
                                    <p:animEffect transition="in" filter="fade">
                                      <p:cBhvr additive="repl">
                                        <p:cTn id="58" dur="500"/>
                                        <p:tgtEl>
                                          <p:spTgt spid="1039"/>
                                        </p:tgtEl>
                                      </p:cBhvr>
                                    </p:animEffect>
                                  </p:childTnLst>
                                </p:cTn>
                              </p:par>
                              <p:par>
                                <p:cTn id="59" presetID="10" presetClass="entr" fill="hold" nodeType="withEffect">
                                  <p:stCondLst>
                                    <p:cond delay="0"/>
                                  </p:stCondLst>
                                  <p:childTnLst>
                                    <p:set>
                                      <p:cBhvr>
                                        <p:cTn id="60" dur="1" fill="hold">
                                          <p:stCondLst>
                                            <p:cond delay="0"/>
                                          </p:stCondLst>
                                        </p:cTn>
                                        <p:tgtEl>
                                          <p:spTgt spid="1041"/>
                                        </p:tgtEl>
                                        <p:attrNameLst>
                                          <p:attrName>style.visibility</p:attrName>
                                        </p:attrNameLst>
                                      </p:cBhvr>
                                      <p:to>
                                        <p:strVal val="visible"/>
                                      </p:to>
                                    </p:set>
                                    <p:animEffect transition="in" filter="fade">
                                      <p:cBhvr additive="repl">
                                        <p:cTn id="61" dur="500"/>
                                        <p:tgtEl>
                                          <p:spTgt spid="10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nodeType="clickEffect">
                                  <p:stCondLst>
                                    <p:cond delay="0"/>
                                  </p:stCondLst>
                                  <p:childTnLst>
                                    <p:set>
                                      <p:cBhvr>
                                        <p:cTn id="65" dur="1" fill="hold">
                                          <p:stCondLst>
                                            <p:cond delay="0"/>
                                          </p:stCondLst>
                                        </p:cTn>
                                        <p:tgtEl>
                                          <p:spTgt spid="1042"/>
                                        </p:tgtEl>
                                        <p:attrNameLst>
                                          <p:attrName>style.visibility</p:attrName>
                                        </p:attrNameLst>
                                      </p:cBhvr>
                                      <p:to>
                                        <p:strVal val="visible"/>
                                      </p:to>
                                    </p:set>
                                    <p:animEffect transition="in" filter="fade">
                                      <p:cBhvr additive="repl">
                                        <p:cTn id="66" dur="500"/>
                                        <p:tgtEl>
                                          <p:spTgt spid="1042"/>
                                        </p:tgtEl>
                                      </p:cBhvr>
                                    </p:animEffect>
                                  </p:childTnLst>
                                </p:cTn>
                              </p:par>
                              <p:par>
                                <p:cTn id="67" presetID="10" presetClass="exit" fill="hold" nodeType="withEffect">
                                  <p:stCondLst>
                                    <p:cond delay="0"/>
                                  </p:stCondLst>
                                  <p:childTnLst>
                                    <p:animEffect transition="out" filter="fade">
                                      <p:cBhvr additive="repl">
                                        <p:cTn id="68" dur="500"/>
                                        <p:tgtEl>
                                          <p:spTgt spid="1041"/>
                                        </p:tgtEl>
                                      </p:cBhvr>
                                    </p:animEffect>
                                    <p:set>
                                      <p:cBhvr>
                                        <p:cTn id="69" dur="1" fill="hold">
                                          <p:stCondLst>
                                            <p:cond delay="499"/>
                                          </p:stCondLst>
                                        </p:cTn>
                                        <p:tgtEl>
                                          <p:spTgt spid="1041"/>
                                        </p:tgtEl>
                                        <p:attrNameLst>
                                          <p:attrName>style.visibility</p:attrName>
                                        </p:attrNameLst>
                                      </p:cBhvr>
                                      <p:to>
                                        <p:strVal val="hidden"/>
                                      </p:to>
                                    </p:set>
                                  </p:childTnLst>
                                </p:cTn>
                              </p:par>
                              <p:par>
                                <p:cTn id="70" presetID="10" presetClass="exit" fill="hold" nodeType="withEffect">
                                  <p:stCondLst>
                                    <p:cond delay="0"/>
                                  </p:stCondLst>
                                  <p:childTnLst>
                                    <p:animEffect transition="out" filter="fade">
                                      <p:cBhvr additive="repl">
                                        <p:cTn id="71" dur="500"/>
                                        <p:tgtEl>
                                          <p:spTgt spid="1039"/>
                                        </p:tgtEl>
                                      </p:cBhvr>
                                    </p:animEffect>
                                    <p:set>
                                      <p:cBhvr>
                                        <p:cTn id="72" dur="1" fill="hold">
                                          <p:stCondLst>
                                            <p:cond delay="499"/>
                                          </p:stCondLst>
                                        </p:cTn>
                                        <p:tgtEl>
                                          <p:spTgt spid="1039"/>
                                        </p:tgtEl>
                                        <p:attrNameLst>
                                          <p:attrName>style.visibility</p:attrName>
                                        </p:attrNameLst>
                                      </p:cBhvr>
                                      <p:to>
                                        <p:strVal val="hidden"/>
                                      </p:to>
                                    </p:set>
                                  </p:childTnLst>
                                </p:cTn>
                              </p:par>
                              <p:par>
                                <p:cTn id="73" presetID="10" presetClass="entr" fill="hold" nodeType="withEffect">
                                  <p:stCondLst>
                                    <p:cond delay="0"/>
                                  </p:stCondLst>
                                  <p:childTnLst>
                                    <p:set>
                                      <p:cBhvr>
                                        <p:cTn id="74" dur="1" fill="hold">
                                          <p:stCondLst>
                                            <p:cond delay="0"/>
                                          </p:stCondLst>
                                        </p:cTn>
                                        <p:tgtEl>
                                          <p:spTgt spid="1038"/>
                                        </p:tgtEl>
                                        <p:attrNameLst>
                                          <p:attrName>style.visibility</p:attrName>
                                        </p:attrNameLst>
                                      </p:cBhvr>
                                      <p:to>
                                        <p:strVal val="visible"/>
                                      </p:to>
                                    </p:set>
                                    <p:animEffect transition="in" filter="fade">
                                      <p:cBhvr additive="repl">
                                        <p:cTn id="75" dur="500"/>
                                        <p:tgtEl>
                                          <p:spTgt spid="10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nodeType="clickEffect">
                                  <p:stCondLst>
                                    <p:cond delay="0"/>
                                  </p:stCondLst>
                                  <p:childTnLst>
                                    <p:set>
                                      <p:cBhvr>
                                        <p:cTn id="79" dur="1" fill="hold">
                                          <p:stCondLst>
                                            <p:cond delay="0"/>
                                          </p:stCondLst>
                                        </p:cTn>
                                        <p:tgtEl>
                                          <p:spTgt spid="1043"/>
                                        </p:tgtEl>
                                        <p:attrNameLst>
                                          <p:attrName>style.visibility</p:attrName>
                                        </p:attrNameLst>
                                      </p:cBhvr>
                                      <p:to>
                                        <p:strVal val="visible"/>
                                      </p:to>
                                    </p:set>
                                    <p:animEffect transition="in" filter="fade">
                                      <p:cBhvr additive="repl">
                                        <p:cTn id="80" dur="500"/>
                                        <p:tgtEl>
                                          <p:spTgt spid="1043"/>
                                        </p:tgtEl>
                                      </p:cBhvr>
                                    </p:animEffect>
                                  </p:childTnLst>
                                </p:cTn>
                              </p:par>
                              <p:par>
                                <p:cTn id="81" presetID="10" presetClass="exit" fill="hold" nodeType="withEffect">
                                  <p:stCondLst>
                                    <p:cond delay="0"/>
                                  </p:stCondLst>
                                  <p:childTnLst>
                                    <p:animEffect transition="out" filter="fade">
                                      <p:cBhvr additive="repl">
                                        <p:cTn id="82" dur="500"/>
                                        <p:tgtEl>
                                          <p:spTgt spid="1038"/>
                                        </p:tgtEl>
                                      </p:cBhvr>
                                    </p:animEffect>
                                    <p:set>
                                      <p:cBhvr>
                                        <p:cTn id="83" dur="1" fill="hold">
                                          <p:stCondLst>
                                            <p:cond delay="499"/>
                                          </p:stCondLst>
                                        </p:cTn>
                                        <p:tgtEl>
                                          <p:spTgt spid="1038"/>
                                        </p:tgtEl>
                                        <p:attrNameLst>
                                          <p:attrName>style.visibility</p:attrName>
                                        </p:attrNameLst>
                                      </p:cBhvr>
                                      <p:to>
                                        <p:strVal val="hidden"/>
                                      </p:to>
                                    </p:set>
                                  </p:childTnLst>
                                </p:cTn>
                              </p:par>
                              <p:par>
                                <p:cTn id="84" presetID="10" presetClass="exit" fill="hold" nodeType="withEffect">
                                  <p:stCondLst>
                                    <p:cond delay="0"/>
                                  </p:stCondLst>
                                  <p:childTnLst>
                                    <p:animEffect transition="out" filter="fade">
                                      <p:cBhvr additive="repl">
                                        <p:cTn id="85" dur="500"/>
                                        <p:tgtEl>
                                          <p:spTgt spid="1042"/>
                                        </p:tgtEl>
                                      </p:cBhvr>
                                    </p:animEffect>
                                    <p:set>
                                      <p:cBhvr>
                                        <p:cTn id="86" dur="1" fill="hold">
                                          <p:stCondLst>
                                            <p:cond delay="499"/>
                                          </p:stCondLst>
                                        </p:cTn>
                                        <p:tgtEl>
                                          <p:spTgt spid="1042"/>
                                        </p:tgtEl>
                                        <p:attrNameLst>
                                          <p:attrName>style.visibility</p:attrName>
                                        </p:attrNameLst>
                                      </p:cBhvr>
                                      <p:to>
                                        <p:strVal val="hidden"/>
                                      </p:to>
                                    </p:set>
                                  </p:childTnLst>
                                </p:cTn>
                              </p:par>
                              <p:par>
                                <p:cTn id="87" presetID="10" presetClass="entr" fill="hold" nodeType="withEffect">
                                  <p:stCondLst>
                                    <p:cond delay="0"/>
                                  </p:stCondLst>
                                  <p:childTnLst>
                                    <p:set>
                                      <p:cBhvr>
                                        <p:cTn id="88" dur="1" fill="hold">
                                          <p:stCondLst>
                                            <p:cond delay="0"/>
                                          </p:stCondLst>
                                        </p:cTn>
                                        <p:tgtEl>
                                          <p:spTgt spid="1037"/>
                                        </p:tgtEl>
                                        <p:attrNameLst>
                                          <p:attrName>style.visibility</p:attrName>
                                        </p:attrNameLst>
                                      </p:cBhvr>
                                      <p:to>
                                        <p:strVal val="visible"/>
                                      </p:to>
                                    </p:set>
                                    <p:animEffect transition="in" filter="fade">
                                      <p:cBhvr additive="repl">
                                        <p:cTn id="89" dur="500"/>
                                        <p:tgtEl>
                                          <p:spTgt spid="103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fill="hold" nodeType="clickEffect">
                                  <p:stCondLst>
                                    <p:cond delay="0"/>
                                  </p:stCondLst>
                                  <p:childTnLst>
                                    <p:set>
                                      <p:cBhvr>
                                        <p:cTn id="93" dur="1" fill="hold">
                                          <p:stCondLst>
                                            <p:cond delay="0"/>
                                          </p:stCondLst>
                                        </p:cTn>
                                        <p:tgtEl>
                                          <p:spTgt spid="1044"/>
                                        </p:tgtEl>
                                        <p:attrNameLst>
                                          <p:attrName>style.visibility</p:attrName>
                                        </p:attrNameLst>
                                      </p:cBhvr>
                                      <p:to>
                                        <p:strVal val="visible"/>
                                      </p:to>
                                    </p:set>
                                    <p:animEffect transition="in" filter="fade">
                                      <p:cBhvr additive="repl">
                                        <p:cTn id="94" dur="500"/>
                                        <p:tgtEl>
                                          <p:spTgt spid="1044"/>
                                        </p:tgtEl>
                                      </p:cBhvr>
                                    </p:animEffect>
                                  </p:childTnLst>
                                </p:cTn>
                              </p:par>
                              <p:par>
                                <p:cTn id="95" presetID="10" presetClass="exit" fill="hold" nodeType="withEffect">
                                  <p:stCondLst>
                                    <p:cond delay="0"/>
                                  </p:stCondLst>
                                  <p:childTnLst>
                                    <p:animEffect transition="out" filter="fade">
                                      <p:cBhvr additive="repl">
                                        <p:cTn id="96" dur="500"/>
                                        <p:tgtEl>
                                          <p:spTgt spid="1037"/>
                                        </p:tgtEl>
                                      </p:cBhvr>
                                    </p:animEffect>
                                    <p:set>
                                      <p:cBhvr>
                                        <p:cTn id="97" dur="1" fill="hold">
                                          <p:stCondLst>
                                            <p:cond delay="499"/>
                                          </p:stCondLst>
                                        </p:cTn>
                                        <p:tgtEl>
                                          <p:spTgt spid="1037"/>
                                        </p:tgtEl>
                                        <p:attrNameLst>
                                          <p:attrName>style.visibility</p:attrName>
                                        </p:attrNameLst>
                                      </p:cBhvr>
                                      <p:to>
                                        <p:strVal val="hidden"/>
                                      </p:to>
                                    </p:set>
                                  </p:childTnLst>
                                </p:cTn>
                              </p:par>
                              <p:par>
                                <p:cTn id="98" presetID="10" presetClass="exit" fill="hold" nodeType="withEffect">
                                  <p:stCondLst>
                                    <p:cond delay="0"/>
                                  </p:stCondLst>
                                  <p:childTnLst>
                                    <p:animEffect transition="out" filter="fade">
                                      <p:cBhvr additive="repl">
                                        <p:cTn id="99" dur="500"/>
                                        <p:tgtEl>
                                          <p:spTgt spid="1043"/>
                                        </p:tgtEl>
                                      </p:cBhvr>
                                    </p:animEffect>
                                    <p:set>
                                      <p:cBhvr>
                                        <p:cTn id="100" dur="1" fill="hold">
                                          <p:stCondLst>
                                            <p:cond delay="499"/>
                                          </p:stCondLst>
                                        </p:cTn>
                                        <p:tgtEl>
                                          <p:spTgt spid="1043"/>
                                        </p:tgtEl>
                                        <p:attrNameLst>
                                          <p:attrName>style.visibility</p:attrName>
                                        </p:attrNameLst>
                                      </p:cBhvr>
                                      <p:to>
                                        <p:strVal val="hidden"/>
                                      </p:to>
                                    </p:set>
                                  </p:childTnLst>
                                </p:cTn>
                              </p:par>
                              <p:par>
                                <p:cTn id="101" presetID="10" presetClass="entr" fill="hold" nodeType="withEffect">
                                  <p:stCondLst>
                                    <p:cond delay="0"/>
                                  </p:stCondLst>
                                  <p:childTnLst>
                                    <p:set>
                                      <p:cBhvr>
                                        <p:cTn id="102" dur="1" fill="hold">
                                          <p:stCondLst>
                                            <p:cond delay="0"/>
                                          </p:stCondLst>
                                        </p:cTn>
                                        <p:tgtEl>
                                          <p:spTgt spid="1036"/>
                                        </p:tgtEl>
                                        <p:attrNameLst>
                                          <p:attrName>style.visibility</p:attrName>
                                        </p:attrNameLst>
                                      </p:cBhvr>
                                      <p:to>
                                        <p:strVal val="visible"/>
                                      </p:to>
                                    </p:set>
                                    <p:animEffect transition="in" filter="fade">
                                      <p:cBhvr additive="repl">
                                        <p:cTn id="103" dur="500"/>
                                        <p:tgtEl>
                                          <p:spTgt spid="103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fill="hold" nodeType="clickEffect">
                                  <p:stCondLst>
                                    <p:cond delay="0"/>
                                  </p:stCondLst>
                                  <p:childTnLst>
                                    <p:set>
                                      <p:cBhvr>
                                        <p:cTn id="107" dur="1" fill="hold">
                                          <p:stCondLst>
                                            <p:cond delay="0"/>
                                          </p:stCondLst>
                                        </p:cTn>
                                        <p:tgtEl>
                                          <p:spTgt spid="1045"/>
                                        </p:tgtEl>
                                        <p:attrNameLst>
                                          <p:attrName>style.visibility</p:attrName>
                                        </p:attrNameLst>
                                      </p:cBhvr>
                                      <p:to>
                                        <p:strVal val="visible"/>
                                      </p:to>
                                    </p:set>
                                    <p:animEffect transition="in" filter="fade">
                                      <p:cBhvr additive="repl">
                                        <p:cTn id="108" dur="500"/>
                                        <p:tgtEl>
                                          <p:spTgt spid="1045"/>
                                        </p:tgtEl>
                                      </p:cBhvr>
                                    </p:animEffect>
                                  </p:childTnLst>
                                </p:cTn>
                              </p:par>
                              <p:par>
                                <p:cTn id="109" presetID="10" presetClass="exit" fill="hold" nodeType="withEffect">
                                  <p:stCondLst>
                                    <p:cond delay="0"/>
                                  </p:stCondLst>
                                  <p:childTnLst>
                                    <p:animEffect transition="out" filter="fade">
                                      <p:cBhvr additive="repl">
                                        <p:cTn id="110" dur="500"/>
                                        <p:tgtEl>
                                          <p:spTgt spid="1036"/>
                                        </p:tgtEl>
                                      </p:cBhvr>
                                    </p:animEffect>
                                    <p:set>
                                      <p:cBhvr>
                                        <p:cTn id="111" dur="1" fill="hold">
                                          <p:stCondLst>
                                            <p:cond delay="499"/>
                                          </p:stCondLst>
                                        </p:cTn>
                                        <p:tgtEl>
                                          <p:spTgt spid="1036"/>
                                        </p:tgtEl>
                                        <p:attrNameLst>
                                          <p:attrName>style.visibility</p:attrName>
                                        </p:attrNameLst>
                                      </p:cBhvr>
                                      <p:to>
                                        <p:strVal val="hidden"/>
                                      </p:to>
                                    </p:set>
                                  </p:childTnLst>
                                </p:cTn>
                              </p:par>
                              <p:par>
                                <p:cTn id="112" presetID="10" presetClass="exit" fill="hold" nodeType="withEffect">
                                  <p:stCondLst>
                                    <p:cond delay="0"/>
                                  </p:stCondLst>
                                  <p:childTnLst>
                                    <p:animEffect transition="out" filter="fade">
                                      <p:cBhvr additive="repl">
                                        <p:cTn id="113" dur="500"/>
                                        <p:tgtEl>
                                          <p:spTgt spid="1044"/>
                                        </p:tgtEl>
                                      </p:cBhvr>
                                    </p:animEffect>
                                    <p:set>
                                      <p:cBhvr>
                                        <p:cTn id="114" dur="1" fill="hold">
                                          <p:stCondLst>
                                            <p:cond delay="499"/>
                                          </p:stCondLst>
                                        </p:cTn>
                                        <p:tgtEl>
                                          <p:spTgt spid="1044"/>
                                        </p:tgtEl>
                                        <p:attrNameLst>
                                          <p:attrName>style.visibility</p:attrName>
                                        </p:attrNameLst>
                                      </p:cBhvr>
                                      <p:to>
                                        <p:strVal val="hidden"/>
                                      </p:to>
                                    </p:set>
                                  </p:childTnLst>
                                </p:cTn>
                              </p:par>
                              <p:par>
                                <p:cTn id="115" presetID="10" presetClass="entr" fill="hold" nodeType="withEffect">
                                  <p:stCondLst>
                                    <p:cond delay="0"/>
                                  </p:stCondLst>
                                  <p:childTnLst>
                                    <p:set>
                                      <p:cBhvr>
                                        <p:cTn id="116" dur="1" fill="hold">
                                          <p:stCondLst>
                                            <p:cond delay="0"/>
                                          </p:stCondLst>
                                        </p:cTn>
                                        <p:tgtEl>
                                          <p:spTgt spid="1035"/>
                                        </p:tgtEl>
                                        <p:attrNameLst>
                                          <p:attrName>style.visibility</p:attrName>
                                        </p:attrNameLst>
                                      </p:cBhvr>
                                      <p:to>
                                        <p:strVal val="visible"/>
                                      </p:to>
                                    </p:set>
                                    <p:animEffect transition="in" filter="fade">
                                      <p:cBhvr additive="repl">
                                        <p:cTn id="117" dur="500"/>
                                        <p:tgtEl>
                                          <p:spTgt spid="103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nodeType="clickEffect">
                                  <p:stCondLst>
                                    <p:cond delay="0"/>
                                  </p:stCondLst>
                                  <p:childTnLst>
                                    <p:set>
                                      <p:cBhvr>
                                        <p:cTn id="121" dur="1" fill="hold">
                                          <p:stCondLst>
                                            <p:cond delay="0"/>
                                          </p:stCondLst>
                                        </p:cTn>
                                        <p:tgtEl>
                                          <p:spTgt spid="1046"/>
                                        </p:tgtEl>
                                        <p:attrNameLst>
                                          <p:attrName>style.visibility</p:attrName>
                                        </p:attrNameLst>
                                      </p:cBhvr>
                                      <p:to>
                                        <p:strVal val="visible"/>
                                      </p:to>
                                    </p:set>
                                    <p:animEffect transition="in" filter="fade">
                                      <p:cBhvr additive="repl">
                                        <p:cTn id="122" dur="500"/>
                                        <p:tgtEl>
                                          <p:spTgt spid="1046"/>
                                        </p:tgtEl>
                                      </p:cBhvr>
                                    </p:animEffect>
                                  </p:childTnLst>
                                </p:cTn>
                              </p:par>
                              <p:par>
                                <p:cTn id="123" presetID="10" presetClass="exit" fill="hold" nodeType="withEffect">
                                  <p:stCondLst>
                                    <p:cond delay="0"/>
                                  </p:stCondLst>
                                  <p:childTnLst>
                                    <p:animEffect transition="out" filter="fade">
                                      <p:cBhvr additive="repl">
                                        <p:cTn id="124" dur="500"/>
                                        <p:tgtEl>
                                          <p:spTgt spid="1035"/>
                                        </p:tgtEl>
                                      </p:cBhvr>
                                    </p:animEffect>
                                    <p:set>
                                      <p:cBhvr>
                                        <p:cTn id="125" dur="1" fill="hold">
                                          <p:stCondLst>
                                            <p:cond delay="499"/>
                                          </p:stCondLst>
                                        </p:cTn>
                                        <p:tgtEl>
                                          <p:spTgt spid="1035"/>
                                        </p:tgtEl>
                                        <p:attrNameLst>
                                          <p:attrName>style.visibility</p:attrName>
                                        </p:attrNameLst>
                                      </p:cBhvr>
                                      <p:to>
                                        <p:strVal val="hidden"/>
                                      </p:to>
                                    </p:set>
                                  </p:childTnLst>
                                </p:cTn>
                              </p:par>
                              <p:par>
                                <p:cTn id="126" presetID="10" presetClass="exit" fill="hold" nodeType="withEffect">
                                  <p:stCondLst>
                                    <p:cond delay="0"/>
                                  </p:stCondLst>
                                  <p:childTnLst>
                                    <p:animEffect transition="out" filter="fade">
                                      <p:cBhvr additive="repl">
                                        <p:cTn id="127" dur="500"/>
                                        <p:tgtEl>
                                          <p:spTgt spid="1045"/>
                                        </p:tgtEl>
                                      </p:cBhvr>
                                    </p:animEffect>
                                    <p:set>
                                      <p:cBhvr>
                                        <p:cTn id="128" dur="1" fill="hold">
                                          <p:stCondLst>
                                            <p:cond delay="499"/>
                                          </p:stCondLst>
                                        </p:cTn>
                                        <p:tgtEl>
                                          <p:spTgt spid="1045"/>
                                        </p:tgtEl>
                                        <p:attrNameLst>
                                          <p:attrName>style.visibility</p:attrName>
                                        </p:attrNameLst>
                                      </p:cBhvr>
                                      <p:to>
                                        <p:strVal val="hidden"/>
                                      </p:to>
                                    </p:set>
                                  </p:childTnLst>
                                </p:cTn>
                              </p:par>
                              <p:par>
                                <p:cTn id="129" presetID="10" presetClass="entr" fill="hold" nodeType="withEffect">
                                  <p:stCondLst>
                                    <p:cond delay="0"/>
                                  </p:stCondLst>
                                  <p:childTnLst>
                                    <p:set>
                                      <p:cBhvr>
                                        <p:cTn id="130" dur="1" fill="hold">
                                          <p:stCondLst>
                                            <p:cond delay="0"/>
                                          </p:stCondLst>
                                        </p:cTn>
                                        <p:tgtEl>
                                          <p:spTgt spid="1034"/>
                                        </p:tgtEl>
                                        <p:attrNameLst>
                                          <p:attrName>style.visibility</p:attrName>
                                        </p:attrNameLst>
                                      </p:cBhvr>
                                      <p:to>
                                        <p:strVal val="visible"/>
                                      </p:to>
                                    </p:set>
                                    <p:animEffect transition="in" filter="fade">
                                      <p:cBhvr additive="repl">
                                        <p:cTn id="131" dur="500"/>
                                        <p:tgtEl>
                                          <p:spTgt spid="103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fill="hold" nodeType="clickEffect">
                                  <p:stCondLst>
                                    <p:cond delay="0"/>
                                  </p:stCondLst>
                                  <p:childTnLst>
                                    <p:set>
                                      <p:cBhvr>
                                        <p:cTn id="135" dur="1" fill="hold">
                                          <p:stCondLst>
                                            <p:cond delay="0"/>
                                          </p:stCondLst>
                                        </p:cTn>
                                        <p:tgtEl>
                                          <p:spTgt spid="1047"/>
                                        </p:tgtEl>
                                        <p:attrNameLst>
                                          <p:attrName>style.visibility</p:attrName>
                                        </p:attrNameLst>
                                      </p:cBhvr>
                                      <p:to>
                                        <p:strVal val="visible"/>
                                      </p:to>
                                    </p:set>
                                    <p:animEffect transition="in" filter="fade">
                                      <p:cBhvr additive="repl">
                                        <p:cTn id="136" dur="500"/>
                                        <p:tgtEl>
                                          <p:spTgt spid="1047"/>
                                        </p:tgtEl>
                                      </p:cBhvr>
                                    </p:animEffect>
                                  </p:childTnLst>
                                </p:cTn>
                              </p:par>
                              <p:par>
                                <p:cTn id="137" presetID="10" presetClass="exit" fill="hold" nodeType="withEffect">
                                  <p:stCondLst>
                                    <p:cond delay="0"/>
                                  </p:stCondLst>
                                  <p:childTnLst>
                                    <p:animEffect transition="out" filter="fade">
                                      <p:cBhvr additive="repl">
                                        <p:cTn id="138" dur="500"/>
                                        <p:tgtEl>
                                          <p:spTgt spid="1034"/>
                                        </p:tgtEl>
                                      </p:cBhvr>
                                    </p:animEffect>
                                    <p:set>
                                      <p:cBhvr>
                                        <p:cTn id="139" dur="1" fill="hold">
                                          <p:stCondLst>
                                            <p:cond delay="499"/>
                                          </p:stCondLst>
                                        </p:cTn>
                                        <p:tgtEl>
                                          <p:spTgt spid="1034"/>
                                        </p:tgtEl>
                                        <p:attrNameLst>
                                          <p:attrName>style.visibility</p:attrName>
                                        </p:attrNameLst>
                                      </p:cBhvr>
                                      <p:to>
                                        <p:strVal val="hidden"/>
                                      </p:to>
                                    </p:set>
                                  </p:childTnLst>
                                </p:cTn>
                              </p:par>
                              <p:par>
                                <p:cTn id="140" presetID="10" presetClass="exit" fill="hold" nodeType="withEffect">
                                  <p:stCondLst>
                                    <p:cond delay="0"/>
                                  </p:stCondLst>
                                  <p:childTnLst>
                                    <p:animEffect transition="out" filter="fade">
                                      <p:cBhvr additive="repl">
                                        <p:cTn id="141" dur="500"/>
                                        <p:tgtEl>
                                          <p:spTgt spid="1046"/>
                                        </p:tgtEl>
                                      </p:cBhvr>
                                    </p:animEffect>
                                    <p:set>
                                      <p:cBhvr>
                                        <p:cTn id="142" dur="1" fill="hold">
                                          <p:stCondLst>
                                            <p:cond delay="499"/>
                                          </p:stCondLst>
                                        </p:cTn>
                                        <p:tgtEl>
                                          <p:spTgt spid="1046"/>
                                        </p:tgtEl>
                                        <p:attrNameLst>
                                          <p:attrName>style.visibility</p:attrName>
                                        </p:attrNameLst>
                                      </p:cBhvr>
                                      <p:to>
                                        <p:strVal val="hidden"/>
                                      </p:to>
                                    </p:set>
                                  </p:childTnLst>
                                </p:cTn>
                              </p:par>
                              <p:par>
                                <p:cTn id="143" presetID="10" presetClass="entr" fill="hold" nodeType="withEffect">
                                  <p:stCondLst>
                                    <p:cond delay="0"/>
                                  </p:stCondLst>
                                  <p:childTnLst>
                                    <p:set>
                                      <p:cBhvr>
                                        <p:cTn id="144" dur="1" fill="hold">
                                          <p:stCondLst>
                                            <p:cond delay="0"/>
                                          </p:stCondLst>
                                        </p:cTn>
                                        <p:tgtEl>
                                          <p:spTgt spid="1048"/>
                                        </p:tgtEl>
                                        <p:attrNameLst>
                                          <p:attrName>style.visibility</p:attrName>
                                        </p:attrNameLst>
                                      </p:cBhvr>
                                      <p:to>
                                        <p:strVal val="visible"/>
                                      </p:to>
                                    </p:set>
                                    <p:animEffect transition="in" filter="fade">
                                      <p:cBhvr additive="repl">
                                        <p:cTn id="145" dur="500"/>
                                        <p:tgtEl>
                                          <p:spTgt spid="1048"/>
                                        </p:tgtEl>
                                      </p:cBhvr>
                                    </p:animEffect>
                                  </p:childTnLst>
                                </p:cTn>
                              </p:par>
                              <p:par>
                                <p:cTn id="146" presetID="10" presetClass="entr" fill="hold" nodeType="withEffect">
                                  <p:stCondLst>
                                    <p:cond delay="0"/>
                                  </p:stCondLst>
                                  <p:childTnLst>
                                    <p:set>
                                      <p:cBhvr>
                                        <p:cTn id="147" dur="1" fill="hold">
                                          <p:stCondLst>
                                            <p:cond delay="0"/>
                                          </p:stCondLst>
                                        </p:cTn>
                                        <p:tgtEl>
                                          <p:spTgt spid="1049"/>
                                        </p:tgtEl>
                                        <p:attrNameLst>
                                          <p:attrName>style.visibility</p:attrName>
                                        </p:attrNameLst>
                                      </p:cBhvr>
                                      <p:to>
                                        <p:strVal val="visible"/>
                                      </p:to>
                                    </p:set>
                                    <p:animEffect transition="in" filter="fade">
                                      <p:cBhvr additive="repl">
                                        <p:cTn id="148" dur="500"/>
                                        <p:tgtEl>
                                          <p:spTgt spid="1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TextShape 1"/>
          <p:cNvSpPr txBox="1"/>
          <p:nvPr/>
        </p:nvSpPr>
        <p:spPr>
          <a:xfrm>
            <a:off x="1435680" y="1447920"/>
            <a:ext cx="7497720" cy="5333760"/>
          </a:xfrm>
          <a:prstGeom prst="rect">
            <a:avLst/>
          </a:prstGeom>
          <a:noFill/>
          <a:ln>
            <a:noFill/>
          </a:ln>
        </p:spPr>
        <p:txBody>
          <a:bodyPr lIns="90000" tIns="45000" rIns="90000" bIns="45000">
            <a:normAutofit fontScale="58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Sắp xếp đệ quy (vét cạn)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Vấn đề: Sắp xếp a = {-1, 4, 2, 7, 9, -9, 3} tăng.</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Ý tưởng thuật toán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mảng chứa nhiều hơn một phần tử thì</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Sắp xếp n – 1 phần tử theo thứ tự tăng</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So sánh phần tử cuối cùng với phần tử kế cuối của mảng con vừa sắp</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Nếu phần tử cuối mảng &lt; hơn phần tử kế cuối thuộc mảng con vừa sắp</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Hoán chuyển 2 vị trí</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Sắp xếp lại mảng con </a:t>
            </a:r>
            <a:endParaRPr lang="en-US" sz="20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đệ quy</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sxTang(</a:t>
            </a:r>
            <a:r>
              <a:rPr lang="en-US" sz="2400" b="0" strike="noStrike" spc="-1">
                <a:solidFill>
                  <a:srgbClr val="0070C0"/>
                </a:solidFill>
                <a:latin typeface="Times New Roman"/>
              </a:rPr>
              <a:t>int</a:t>
            </a:r>
            <a:r>
              <a:rPr lang="en-US" sz="2400" b="0" strike="noStrike" spc="-1">
                <a:solidFill>
                  <a:srgbClr val="000000"/>
                </a:solidFill>
                <a:latin typeface="Times New Roman"/>
              </a:rPr>
              <a:t> a[], </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&gt;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sxTang(a, n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(a[n - 1] &lt; a[n - 2]){</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swap(a[n - 1], a[n - 2]); </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sxTang(a, n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a[] = {-1, 4, 2, 7, 9, -9, 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sxTang(a, 7);</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051"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052"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6D67878C-A367-4C8E-9E74-98336BD8FB4A}" type="slidenum">
              <a:rPr lang="en-US" sz="1200" b="0" strike="noStrike" spc="-1">
                <a:solidFill>
                  <a:srgbClr val="B5A989"/>
                </a:solidFill>
                <a:latin typeface="Gill Sans MT"/>
              </a:rPr>
              <a:t>29</a:t>
            </a:fld>
            <a:endParaRPr lang="en-US" sz="1200" b="0" strike="noStrike" spc="-1">
              <a:latin typeface="Times New Roman"/>
            </a:endParaRPr>
          </a:p>
        </p:txBody>
      </p:sp>
      <p:sp>
        <p:nvSpPr>
          <p:cNvPr id="1053" name="CustomShape 4"/>
          <p:cNvSpPr/>
          <p:nvPr/>
        </p:nvSpPr>
        <p:spPr>
          <a:xfrm>
            <a:off x="586728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-1</a:t>
            </a:r>
            <a:endParaRPr lang="en-US" sz="1100" b="0" strike="noStrike" spc="-1">
              <a:latin typeface="Arial"/>
            </a:endParaRPr>
          </a:p>
        </p:txBody>
      </p:sp>
      <p:sp>
        <p:nvSpPr>
          <p:cNvPr id="1054" name="CustomShape 5"/>
          <p:cNvSpPr/>
          <p:nvPr/>
        </p:nvSpPr>
        <p:spPr>
          <a:xfrm>
            <a:off x="624852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1055" name="CustomShape 6"/>
          <p:cNvSpPr/>
          <p:nvPr/>
        </p:nvSpPr>
        <p:spPr>
          <a:xfrm>
            <a:off x="662940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1056" name="CustomShape 7"/>
          <p:cNvSpPr/>
          <p:nvPr/>
        </p:nvSpPr>
        <p:spPr>
          <a:xfrm>
            <a:off x="701028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7</a:t>
            </a:r>
            <a:endParaRPr lang="en-US" sz="1400" b="0" strike="noStrike" spc="-1">
              <a:latin typeface="Arial"/>
            </a:endParaRPr>
          </a:p>
        </p:txBody>
      </p:sp>
      <p:sp>
        <p:nvSpPr>
          <p:cNvPr id="1057" name="CustomShape 8"/>
          <p:cNvSpPr/>
          <p:nvPr/>
        </p:nvSpPr>
        <p:spPr>
          <a:xfrm>
            <a:off x="739152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9</a:t>
            </a:r>
            <a:endParaRPr lang="en-US" sz="1400" b="0" strike="noStrike" spc="-1">
              <a:latin typeface="Arial"/>
            </a:endParaRPr>
          </a:p>
        </p:txBody>
      </p:sp>
      <p:sp>
        <p:nvSpPr>
          <p:cNvPr id="1058" name="CustomShape 9"/>
          <p:cNvSpPr/>
          <p:nvPr/>
        </p:nvSpPr>
        <p:spPr>
          <a:xfrm>
            <a:off x="777240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-9</a:t>
            </a:r>
            <a:endParaRPr lang="en-US" sz="1100" b="0" strike="noStrike" spc="-1">
              <a:latin typeface="Arial"/>
            </a:endParaRPr>
          </a:p>
        </p:txBody>
      </p:sp>
      <p:sp>
        <p:nvSpPr>
          <p:cNvPr id="1059" name="CustomShape 10"/>
          <p:cNvSpPr/>
          <p:nvPr/>
        </p:nvSpPr>
        <p:spPr>
          <a:xfrm>
            <a:off x="8153280" y="48006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1060" name="CustomShape 11"/>
          <p:cNvSpPr/>
          <p:nvPr/>
        </p:nvSpPr>
        <p:spPr>
          <a:xfrm>
            <a:off x="8004600" y="445356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7</a:t>
            </a:r>
            <a:endParaRPr lang="en-US" sz="1600" b="0" strike="noStrike" spc="-1">
              <a:latin typeface="Arial"/>
            </a:endParaRPr>
          </a:p>
        </p:txBody>
      </p:sp>
      <p:sp>
        <p:nvSpPr>
          <p:cNvPr id="1061" name="CustomShape 12"/>
          <p:cNvSpPr/>
          <p:nvPr/>
        </p:nvSpPr>
        <p:spPr>
          <a:xfrm>
            <a:off x="7623720" y="44568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6</a:t>
            </a:r>
            <a:endParaRPr lang="en-US" sz="1600" b="0" strike="noStrike" spc="-1">
              <a:latin typeface="Arial"/>
            </a:endParaRPr>
          </a:p>
        </p:txBody>
      </p:sp>
      <p:sp>
        <p:nvSpPr>
          <p:cNvPr id="1062" name="CustomShape 13"/>
          <p:cNvSpPr/>
          <p:nvPr/>
        </p:nvSpPr>
        <p:spPr>
          <a:xfrm>
            <a:off x="7242480" y="44622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5</a:t>
            </a:r>
            <a:endParaRPr lang="en-US" sz="1600" b="0" strike="noStrike" spc="-1">
              <a:latin typeface="Arial"/>
            </a:endParaRPr>
          </a:p>
        </p:txBody>
      </p:sp>
      <p:sp>
        <p:nvSpPr>
          <p:cNvPr id="1063" name="CustomShape 14"/>
          <p:cNvSpPr/>
          <p:nvPr/>
        </p:nvSpPr>
        <p:spPr>
          <a:xfrm>
            <a:off x="6861600" y="445788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4</a:t>
            </a:r>
            <a:endParaRPr lang="en-US" sz="1600" b="0" strike="noStrike" spc="-1">
              <a:latin typeface="Arial"/>
            </a:endParaRPr>
          </a:p>
        </p:txBody>
      </p:sp>
      <p:sp>
        <p:nvSpPr>
          <p:cNvPr id="1064" name="CustomShape 15"/>
          <p:cNvSpPr/>
          <p:nvPr/>
        </p:nvSpPr>
        <p:spPr>
          <a:xfrm>
            <a:off x="6490800" y="44622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3</a:t>
            </a:r>
            <a:endParaRPr lang="en-US" sz="1600" b="0" strike="noStrike" spc="-1">
              <a:latin typeface="Arial"/>
            </a:endParaRPr>
          </a:p>
        </p:txBody>
      </p:sp>
      <p:sp>
        <p:nvSpPr>
          <p:cNvPr id="1065" name="CustomShape 16"/>
          <p:cNvSpPr/>
          <p:nvPr/>
        </p:nvSpPr>
        <p:spPr>
          <a:xfrm>
            <a:off x="6101280" y="445212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2</a:t>
            </a:r>
            <a:endParaRPr lang="en-US" sz="1600" b="0" strike="noStrike" spc="-1">
              <a:latin typeface="Arial"/>
            </a:endParaRPr>
          </a:p>
        </p:txBody>
      </p:sp>
      <p:sp>
        <p:nvSpPr>
          <p:cNvPr id="1066" name="CustomShape 17"/>
          <p:cNvSpPr/>
          <p:nvPr/>
        </p:nvSpPr>
        <p:spPr>
          <a:xfrm>
            <a:off x="5718600" y="447588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1</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xit" fill="hold" nodeType="clickEffect">
                                  <p:stCondLst>
                                    <p:cond delay="0"/>
                                  </p:stCondLst>
                                  <p:childTnLst>
                                    <p:animEffect transition="out" filter="fade">
                                      <p:cBhvr additive="repl">
                                        <p:cTn id="6" dur="500"/>
                                        <p:tgtEl>
                                          <p:spTgt spid="1060"/>
                                        </p:tgtEl>
                                      </p:cBhvr>
                                    </p:animEffect>
                                    <p:set>
                                      <p:cBhvr>
                                        <p:cTn id="7" dur="1" fill="hold">
                                          <p:stCondLst>
                                            <p:cond delay="499"/>
                                          </p:stCondLst>
                                        </p:cTn>
                                        <p:tgtEl>
                                          <p:spTgt spid="1060"/>
                                        </p:tgtEl>
                                        <p:attrNameLst>
                                          <p:attrName>style.visibility</p:attrName>
                                        </p:attrNameLst>
                                      </p:cBhvr>
                                      <p:to>
                                        <p:strVal val="hidden"/>
                                      </p:to>
                                    </p:set>
                                  </p:childTnLst>
                                </p:cTn>
                              </p:par>
                              <p:par>
                                <p:cTn id="8" presetID="10" presetClass="entr" fill="hold" nodeType="withEffect">
                                  <p:stCondLst>
                                    <p:cond delay="0"/>
                                  </p:stCondLst>
                                  <p:childTnLst>
                                    <p:set>
                                      <p:cBhvr>
                                        <p:cTn id="9" dur="1" fill="hold">
                                          <p:stCondLst>
                                            <p:cond delay="0"/>
                                          </p:stCondLst>
                                        </p:cTn>
                                        <p:tgtEl>
                                          <p:spTgt spid="1061"/>
                                        </p:tgtEl>
                                        <p:attrNameLst>
                                          <p:attrName>style.visibility</p:attrName>
                                        </p:attrNameLst>
                                      </p:cBhvr>
                                      <p:to>
                                        <p:strVal val="visible"/>
                                      </p:to>
                                    </p:set>
                                    <p:animEffect transition="in" filter="fade">
                                      <p:cBhvr additive="repl">
                                        <p:cTn id="10" dur="500"/>
                                        <p:tgtEl>
                                          <p:spTgt spid="10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fill="hold" nodeType="clickEffect">
                                  <p:stCondLst>
                                    <p:cond delay="0"/>
                                  </p:stCondLst>
                                  <p:childTnLst>
                                    <p:animEffect transition="out" filter="fade">
                                      <p:cBhvr additive="repl">
                                        <p:cTn id="14" dur="500"/>
                                        <p:tgtEl>
                                          <p:spTgt spid="1061"/>
                                        </p:tgtEl>
                                      </p:cBhvr>
                                    </p:animEffect>
                                    <p:set>
                                      <p:cBhvr>
                                        <p:cTn id="15" dur="1" fill="hold">
                                          <p:stCondLst>
                                            <p:cond delay="499"/>
                                          </p:stCondLst>
                                        </p:cTn>
                                        <p:tgtEl>
                                          <p:spTgt spid="1061"/>
                                        </p:tgtEl>
                                        <p:attrNameLst>
                                          <p:attrName>style.visibility</p:attrName>
                                        </p:attrNameLst>
                                      </p:cBhvr>
                                      <p:to>
                                        <p:strVal val="hidden"/>
                                      </p:to>
                                    </p:set>
                                  </p:childTnLst>
                                </p:cTn>
                              </p:par>
                              <p:par>
                                <p:cTn id="16" presetID="10" presetClass="entr" fill="hold" nodeType="withEffect">
                                  <p:stCondLst>
                                    <p:cond delay="0"/>
                                  </p:stCondLst>
                                  <p:childTnLst>
                                    <p:set>
                                      <p:cBhvr>
                                        <p:cTn id="17" dur="1" fill="hold">
                                          <p:stCondLst>
                                            <p:cond delay="0"/>
                                          </p:stCondLst>
                                        </p:cTn>
                                        <p:tgtEl>
                                          <p:spTgt spid="1062"/>
                                        </p:tgtEl>
                                        <p:attrNameLst>
                                          <p:attrName>style.visibility</p:attrName>
                                        </p:attrNameLst>
                                      </p:cBhvr>
                                      <p:to>
                                        <p:strVal val="visible"/>
                                      </p:to>
                                    </p:set>
                                    <p:animEffect transition="in" filter="fade">
                                      <p:cBhvr additive="repl">
                                        <p:cTn id="18" dur="500"/>
                                        <p:tgtEl>
                                          <p:spTgt spid="10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fill="hold" nodeType="clickEffect">
                                  <p:stCondLst>
                                    <p:cond delay="0"/>
                                  </p:stCondLst>
                                  <p:childTnLst>
                                    <p:animEffect transition="out" filter="fade">
                                      <p:cBhvr additive="repl">
                                        <p:cTn id="22" dur="500"/>
                                        <p:tgtEl>
                                          <p:spTgt spid="1062"/>
                                        </p:tgtEl>
                                      </p:cBhvr>
                                    </p:animEffect>
                                    <p:set>
                                      <p:cBhvr>
                                        <p:cTn id="23" dur="1" fill="hold">
                                          <p:stCondLst>
                                            <p:cond delay="499"/>
                                          </p:stCondLst>
                                        </p:cTn>
                                        <p:tgtEl>
                                          <p:spTgt spid="1062"/>
                                        </p:tgtEl>
                                        <p:attrNameLst>
                                          <p:attrName>style.visibility</p:attrName>
                                        </p:attrNameLst>
                                      </p:cBhvr>
                                      <p:to>
                                        <p:strVal val="hidden"/>
                                      </p:to>
                                    </p:set>
                                  </p:childTnLst>
                                </p:cTn>
                              </p:par>
                              <p:par>
                                <p:cTn id="24" presetID="10" presetClass="entr" fill="hold" nodeType="withEffect">
                                  <p:stCondLst>
                                    <p:cond delay="0"/>
                                  </p:stCondLst>
                                  <p:childTnLst>
                                    <p:set>
                                      <p:cBhvr>
                                        <p:cTn id="25" dur="1" fill="hold">
                                          <p:stCondLst>
                                            <p:cond delay="0"/>
                                          </p:stCondLst>
                                        </p:cTn>
                                        <p:tgtEl>
                                          <p:spTgt spid="1063"/>
                                        </p:tgtEl>
                                        <p:attrNameLst>
                                          <p:attrName>style.visibility</p:attrName>
                                        </p:attrNameLst>
                                      </p:cBhvr>
                                      <p:to>
                                        <p:strVal val="visible"/>
                                      </p:to>
                                    </p:set>
                                    <p:animEffect transition="in" filter="fade">
                                      <p:cBhvr additive="repl">
                                        <p:cTn id="26" dur="500"/>
                                        <p:tgtEl>
                                          <p:spTgt spid="106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fill="hold" nodeType="clickEffect">
                                  <p:stCondLst>
                                    <p:cond delay="0"/>
                                  </p:stCondLst>
                                  <p:childTnLst>
                                    <p:animEffect transition="out" filter="fade">
                                      <p:cBhvr additive="repl">
                                        <p:cTn id="30" dur="500"/>
                                        <p:tgtEl>
                                          <p:spTgt spid="1063"/>
                                        </p:tgtEl>
                                      </p:cBhvr>
                                    </p:animEffect>
                                    <p:set>
                                      <p:cBhvr>
                                        <p:cTn id="31" dur="1" fill="hold">
                                          <p:stCondLst>
                                            <p:cond delay="499"/>
                                          </p:stCondLst>
                                        </p:cTn>
                                        <p:tgtEl>
                                          <p:spTgt spid="1063"/>
                                        </p:tgtEl>
                                        <p:attrNameLst>
                                          <p:attrName>style.visibility</p:attrName>
                                        </p:attrNameLst>
                                      </p:cBhvr>
                                      <p:to>
                                        <p:strVal val="hidden"/>
                                      </p:to>
                                    </p:set>
                                  </p:childTnLst>
                                </p:cTn>
                              </p:par>
                              <p:par>
                                <p:cTn id="32" presetID="10" presetClass="entr" fill="hold" nodeType="withEffect">
                                  <p:stCondLst>
                                    <p:cond delay="0"/>
                                  </p:stCondLst>
                                  <p:childTnLst>
                                    <p:set>
                                      <p:cBhvr>
                                        <p:cTn id="33" dur="1" fill="hold">
                                          <p:stCondLst>
                                            <p:cond delay="0"/>
                                          </p:stCondLst>
                                        </p:cTn>
                                        <p:tgtEl>
                                          <p:spTgt spid="1064"/>
                                        </p:tgtEl>
                                        <p:attrNameLst>
                                          <p:attrName>style.visibility</p:attrName>
                                        </p:attrNameLst>
                                      </p:cBhvr>
                                      <p:to>
                                        <p:strVal val="visible"/>
                                      </p:to>
                                    </p:set>
                                    <p:animEffect transition="in" filter="fade">
                                      <p:cBhvr additive="repl">
                                        <p:cTn id="34" dur="500"/>
                                        <p:tgtEl>
                                          <p:spTgt spid="106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fill="hold" nodeType="clickEffect">
                                  <p:stCondLst>
                                    <p:cond delay="0"/>
                                  </p:stCondLst>
                                  <p:childTnLst>
                                    <p:animEffect transition="out" filter="fade">
                                      <p:cBhvr additive="repl">
                                        <p:cTn id="38" dur="500"/>
                                        <p:tgtEl>
                                          <p:spTgt spid="1064"/>
                                        </p:tgtEl>
                                      </p:cBhvr>
                                    </p:animEffect>
                                    <p:set>
                                      <p:cBhvr>
                                        <p:cTn id="39" dur="1" fill="hold">
                                          <p:stCondLst>
                                            <p:cond delay="499"/>
                                          </p:stCondLst>
                                        </p:cTn>
                                        <p:tgtEl>
                                          <p:spTgt spid="1064"/>
                                        </p:tgtEl>
                                        <p:attrNameLst>
                                          <p:attrName>style.visibility</p:attrName>
                                        </p:attrNameLst>
                                      </p:cBhvr>
                                      <p:to>
                                        <p:strVal val="hidden"/>
                                      </p:to>
                                    </p:set>
                                  </p:childTnLst>
                                </p:cTn>
                              </p:par>
                              <p:par>
                                <p:cTn id="40" presetID="10" presetClass="entr" fill="hold" nodeType="withEffect">
                                  <p:stCondLst>
                                    <p:cond delay="0"/>
                                  </p:stCondLst>
                                  <p:childTnLst>
                                    <p:set>
                                      <p:cBhvr>
                                        <p:cTn id="41" dur="1" fill="hold">
                                          <p:stCondLst>
                                            <p:cond delay="0"/>
                                          </p:stCondLst>
                                        </p:cTn>
                                        <p:tgtEl>
                                          <p:spTgt spid="1065"/>
                                        </p:tgtEl>
                                        <p:attrNameLst>
                                          <p:attrName>style.visibility</p:attrName>
                                        </p:attrNameLst>
                                      </p:cBhvr>
                                      <p:to>
                                        <p:strVal val="visible"/>
                                      </p:to>
                                    </p:set>
                                    <p:animEffect transition="in" filter="fade">
                                      <p:cBhvr additive="repl">
                                        <p:cTn id="42" dur="500"/>
                                        <p:tgtEl>
                                          <p:spTgt spid="10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fill="hold" nodeType="clickEffect">
                                  <p:stCondLst>
                                    <p:cond delay="0"/>
                                  </p:stCondLst>
                                  <p:childTnLst>
                                    <p:animEffect transition="out" filter="fade">
                                      <p:cBhvr additive="repl">
                                        <p:cTn id="46" dur="500"/>
                                        <p:tgtEl>
                                          <p:spTgt spid="1065"/>
                                        </p:tgtEl>
                                      </p:cBhvr>
                                    </p:animEffect>
                                    <p:set>
                                      <p:cBhvr>
                                        <p:cTn id="47" dur="1" fill="hold">
                                          <p:stCondLst>
                                            <p:cond delay="499"/>
                                          </p:stCondLst>
                                        </p:cTn>
                                        <p:tgtEl>
                                          <p:spTgt spid="1065"/>
                                        </p:tgtEl>
                                        <p:attrNameLst>
                                          <p:attrName>style.visibility</p:attrName>
                                        </p:attrNameLst>
                                      </p:cBhvr>
                                      <p:to>
                                        <p:strVal val="hidden"/>
                                      </p:to>
                                    </p:set>
                                  </p:childTnLst>
                                </p:cTn>
                              </p:par>
                              <p:par>
                                <p:cTn id="48" presetID="10" presetClass="entr" fill="hold" nodeType="withEffect">
                                  <p:stCondLst>
                                    <p:cond delay="0"/>
                                  </p:stCondLst>
                                  <p:childTnLst>
                                    <p:set>
                                      <p:cBhvr>
                                        <p:cTn id="49" dur="1" fill="hold">
                                          <p:stCondLst>
                                            <p:cond delay="0"/>
                                          </p:stCondLst>
                                        </p:cTn>
                                        <p:tgtEl>
                                          <p:spTgt spid="1066"/>
                                        </p:tgtEl>
                                        <p:attrNameLst>
                                          <p:attrName>style.visibility</p:attrName>
                                        </p:attrNameLst>
                                      </p:cBhvr>
                                      <p:to>
                                        <p:strVal val="visible"/>
                                      </p:to>
                                    </p:set>
                                    <p:animEffect transition="in" filter="fade">
                                      <p:cBhvr additive="repl">
                                        <p:cTn id="50" dur="500"/>
                                        <p:tgtEl>
                                          <p:spTgt spid="106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nodeType="clickEffect">
                                  <p:stCondLst>
                                    <p:cond delay="0"/>
                                  </p:stCondLst>
                                  <p:childTnLst>
                                    <p:set>
                                      <p:cBhvr>
                                        <p:cTn id="54" dur="1" fill="hold">
                                          <p:stCondLst>
                                            <p:cond delay="0"/>
                                          </p:stCondLst>
                                        </p:cTn>
                                        <p:tgtEl>
                                          <p:spTgt spid="1065"/>
                                        </p:tgtEl>
                                        <p:attrNameLst>
                                          <p:attrName>style.visibility</p:attrName>
                                        </p:attrNameLst>
                                      </p:cBhvr>
                                      <p:to>
                                        <p:strVal val="visible"/>
                                      </p:to>
                                    </p:set>
                                    <p:animEffect transition="in" filter="fade">
                                      <p:cBhvr additive="repl">
                                        <p:cTn id="55" dur="500"/>
                                        <p:tgtEl>
                                          <p:spTgt spid="1065"/>
                                        </p:tgtEl>
                                      </p:cBhvr>
                                    </p:animEffect>
                                  </p:childTnLst>
                                </p:cTn>
                              </p:par>
                              <p:par>
                                <p:cTn id="56" presetID="10" presetClass="exit" fill="hold" nodeType="withEffect">
                                  <p:stCondLst>
                                    <p:cond delay="0"/>
                                  </p:stCondLst>
                                  <p:childTnLst>
                                    <p:animEffect transition="out" filter="fade">
                                      <p:cBhvr additive="repl">
                                        <p:cTn id="57" dur="500"/>
                                        <p:tgtEl>
                                          <p:spTgt spid="1066"/>
                                        </p:tgtEl>
                                      </p:cBhvr>
                                    </p:animEffect>
                                    <p:set>
                                      <p:cBhvr>
                                        <p:cTn id="58" dur="1" fill="hold">
                                          <p:stCondLst>
                                            <p:cond delay="499"/>
                                          </p:stCondLst>
                                        </p:cTn>
                                        <p:tgtEl>
                                          <p:spTgt spid="106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fill="hold" nodeType="clickEffect">
                                  <p:stCondLst>
                                    <p:cond delay="0"/>
                                  </p:stCondLst>
                                  <p:childTnLst>
                                    <p:set>
                                      <p:cBhvr>
                                        <p:cTn id="62" dur="1" fill="hold">
                                          <p:stCondLst>
                                            <p:cond delay="0"/>
                                          </p:stCondLst>
                                        </p:cTn>
                                        <p:tgtEl>
                                          <p:spTgt spid="1064"/>
                                        </p:tgtEl>
                                        <p:attrNameLst>
                                          <p:attrName>style.visibility</p:attrName>
                                        </p:attrNameLst>
                                      </p:cBhvr>
                                      <p:to>
                                        <p:strVal val="visible"/>
                                      </p:to>
                                    </p:set>
                                    <p:animEffect transition="in" filter="fade">
                                      <p:cBhvr additive="repl">
                                        <p:cTn id="63" dur="500"/>
                                        <p:tgtEl>
                                          <p:spTgt spid="1064"/>
                                        </p:tgtEl>
                                      </p:cBhvr>
                                    </p:animEffect>
                                  </p:childTnLst>
                                </p:cTn>
                              </p:par>
                              <p:par>
                                <p:cTn id="64" presetID="10" presetClass="exit" fill="hold" nodeType="withEffect">
                                  <p:stCondLst>
                                    <p:cond delay="0"/>
                                  </p:stCondLst>
                                  <p:childTnLst>
                                    <p:animEffect transition="out" filter="fade">
                                      <p:cBhvr additive="repl">
                                        <p:cTn id="65" dur="500"/>
                                        <p:tgtEl>
                                          <p:spTgt spid="1065"/>
                                        </p:tgtEl>
                                      </p:cBhvr>
                                    </p:animEffect>
                                    <p:set>
                                      <p:cBhvr>
                                        <p:cTn id="66" dur="1" fill="hold">
                                          <p:stCondLst>
                                            <p:cond delay="499"/>
                                          </p:stCondLst>
                                        </p:cTn>
                                        <p:tgtEl>
                                          <p:spTgt spid="106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5" presetClass="path" fill="hold" nodeType="clickEffect">
                                  <p:stCondLst>
                                    <p:cond delay="0"/>
                                  </p:stCondLst>
                                  <p:childTnLst>
                                    <p:animMotion origin="layout" path="M 3.33333E-006 -2.22222E-006 L -0.04167 -2.22222E-006 E">
                                      <p:cBhvr>
                                        <p:cTn id="70" dur="2000" fill="hold"/>
                                        <p:tgtEl>
                                          <p:spTgt spid="1055"/>
                                        </p:tgtEl>
                                        <p:attrNameLst>
                                          <p:attrName>ppt_x</p:attrName>
                                          <p:attrName>ppt_y</p:attrName>
                                        </p:attrNameLst>
                                      </p:cBhvr>
                                    </p:animMotion>
                                  </p:childTnLst>
                                </p:cTn>
                              </p:par>
                              <p:par>
                                <p:cTn id="71" presetID="63" presetClass="path" fill="hold" nodeType="withEffect">
                                  <p:stCondLst>
                                    <p:cond delay="0"/>
                                  </p:stCondLst>
                                  <p:childTnLst>
                                    <p:animMotion origin="layout" path="M 0 -2.22222E-006 L 0.04167 -2.22222E-006 E">
                                      <p:cBhvr>
                                        <p:cTn id="72" dur="2000" fill="hold"/>
                                        <p:tgtEl>
                                          <p:spTgt spid="1054"/>
                                        </p:tgtEl>
                                        <p:attrNameLst>
                                          <p:attrName>ppt_x</p:attrName>
                                          <p:attrName>ppt_y</p:attrName>
                                        </p:attrNameLst>
                                      </p:cBhvr>
                                    </p:animMotion>
                                  </p:childTnLst>
                                </p:cTn>
                              </p:par>
                            </p:childTnLst>
                          </p:cTn>
                        </p:par>
                      </p:childTnLst>
                    </p:cTn>
                  </p:par>
                  <p:par>
                    <p:cTn id="73" fill="hold">
                      <p:stCondLst>
                        <p:cond delay="indefinite"/>
                      </p:stCondLst>
                      <p:childTnLst>
                        <p:par>
                          <p:cTn id="74" fill="hold">
                            <p:stCondLst>
                              <p:cond delay="0"/>
                            </p:stCondLst>
                            <p:childTnLst>
                              <p:par>
                                <p:cTn id="75" presetID="10" presetClass="exit" fill="hold" nodeType="clickEffect">
                                  <p:stCondLst>
                                    <p:cond delay="0"/>
                                  </p:stCondLst>
                                  <p:childTnLst>
                                    <p:animEffect transition="out" filter="fade">
                                      <p:cBhvr additive="repl">
                                        <p:cTn id="76" dur="500"/>
                                        <p:tgtEl>
                                          <p:spTgt spid="1064"/>
                                        </p:tgtEl>
                                      </p:cBhvr>
                                    </p:animEffect>
                                    <p:set>
                                      <p:cBhvr>
                                        <p:cTn id="77" dur="1" fill="hold">
                                          <p:stCondLst>
                                            <p:cond delay="499"/>
                                          </p:stCondLst>
                                        </p:cTn>
                                        <p:tgtEl>
                                          <p:spTgt spid="1064"/>
                                        </p:tgtEl>
                                        <p:attrNameLst>
                                          <p:attrName>style.visibility</p:attrName>
                                        </p:attrNameLst>
                                      </p:cBhvr>
                                      <p:to>
                                        <p:strVal val="hidden"/>
                                      </p:to>
                                    </p:set>
                                  </p:childTnLst>
                                </p:cTn>
                              </p:par>
                              <p:par>
                                <p:cTn id="78" presetID="10" presetClass="entr" fill="hold" nodeType="withEffect">
                                  <p:stCondLst>
                                    <p:cond delay="0"/>
                                  </p:stCondLst>
                                  <p:childTnLst>
                                    <p:set>
                                      <p:cBhvr>
                                        <p:cTn id="79" dur="1" fill="hold">
                                          <p:stCondLst>
                                            <p:cond delay="0"/>
                                          </p:stCondLst>
                                        </p:cTn>
                                        <p:tgtEl>
                                          <p:spTgt spid="1065"/>
                                        </p:tgtEl>
                                        <p:attrNameLst>
                                          <p:attrName>style.visibility</p:attrName>
                                        </p:attrNameLst>
                                      </p:cBhvr>
                                      <p:to>
                                        <p:strVal val="visible"/>
                                      </p:to>
                                    </p:set>
                                    <p:animEffect transition="in" filter="fade">
                                      <p:cBhvr additive="repl">
                                        <p:cTn id="80" dur="500"/>
                                        <p:tgtEl>
                                          <p:spTgt spid="106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fill="hold" nodeType="clickEffect">
                                  <p:stCondLst>
                                    <p:cond delay="0"/>
                                  </p:stCondLst>
                                  <p:childTnLst>
                                    <p:animEffect transition="out" filter="fade">
                                      <p:cBhvr additive="repl">
                                        <p:cTn id="84" dur="500"/>
                                        <p:tgtEl>
                                          <p:spTgt spid="1065"/>
                                        </p:tgtEl>
                                      </p:cBhvr>
                                    </p:animEffect>
                                    <p:set>
                                      <p:cBhvr>
                                        <p:cTn id="85" dur="1" fill="hold">
                                          <p:stCondLst>
                                            <p:cond delay="499"/>
                                          </p:stCondLst>
                                        </p:cTn>
                                        <p:tgtEl>
                                          <p:spTgt spid="1065"/>
                                        </p:tgtEl>
                                        <p:attrNameLst>
                                          <p:attrName>style.visibility</p:attrName>
                                        </p:attrNameLst>
                                      </p:cBhvr>
                                      <p:to>
                                        <p:strVal val="hidden"/>
                                      </p:to>
                                    </p:set>
                                  </p:childTnLst>
                                </p:cTn>
                              </p:par>
                              <p:par>
                                <p:cTn id="86" presetID="10" presetClass="entr" fill="hold" nodeType="withEffect">
                                  <p:stCondLst>
                                    <p:cond delay="0"/>
                                  </p:stCondLst>
                                  <p:childTnLst>
                                    <p:set>
                                      <p:cBhvr>
                                        <p:cTn id="87" dur="1" fill="hold">
                                          <p:stCondLst>
                                            <p:cond delay="0"/>
                                          </p:stCondLst>
                                        </p:cTn>
                                        <p:tgtEl>
                                          <p:spTgt spid="1066"/>
                                        </p:tgtEl>
                                        <p:attrNameLst>
                                          <p:attrName>style.visibility</p:attrName>
                                        </p:attrNameLst>
                                      </p:cBhvr>
                                      <p:to>
                                        <p:strVal val="visible"/>
                                      </p:to>
                                    </p:set>
                                    <p:animEffect transition="in" filter="fade">
                                      <p:cBhvr additive="repl">
                                        <p:cTn id="88" dur="500"/>
                                        <p:tgtEl>
                                          <p:spTgt spid="106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fill="hold" nodeType="clickEffect">
                                  <p:stCondLst>
                                    <p:cond delay="0"/>
                                  </p:stCondLst>
                                  <p:childTnLst>
                                    <p:animEffect transition="out" filter="fade">
                                      <p:cBhvr additive="repl">
                                        <p:cTn id="92" dur="500"/>
                                        <p:tgtEl>
                                          <p:spTgt spid="1066"/>
                                        </p:tgtEl>
                                      </p:cBhvr>
                                    </p:animEffect>
                                    <p:set>
                                      <p:cBhvr>
                                        <p:cTn id="93" dur="1" fill="hold">
                                          <p:stCondLst>
                                            <p:cond delay="499"/>
                                          </p:stCondLst>
                                        </p:cTn>
                                        <p:tgtEl>
                                          <p:spTgt spid="1066"/>
                                        </p:tgtEl>
                                        <p:attrNameLst>
                                          <p:attrName>style.visibility</p:attrName>
                                        </p:attrNameLst>
                                      </p:cBhvr>
                                      <p:to>
                                        <p:strVal val="hidden"/>
                                      </p:to>
                                    </p:set>
                                  </p:childTnLst>
                                </p:cTn>
                              </p:par>
                              <p:par>
                                <p:cTn id="94" presetID="10" presetClass="entr" fill="hold" nodeType="withEffect">
                                  <p:stCondLst>
                                    <p:cond delay="0"/>
                                  </p:stCondLst>
                                  <p:childTnLst>
                                    <p:set>
                                      <p:cBhvr>
                                        <p:cTn id="95" dur="1" fill="hold">
                                          <p:stCondLst>
                                            <p:cond delay="0"/>
                                          </p:stCondLst>
                                        </p:cTn>
                                        <p:tgtEl>
                                          <p:spTgt spid="1065"/>
                                        </p:tgtEl>
                                        <p:attrNameLst>
                                          <p:attrName>style.visibility</p:attrName>
                                        </p:attrNameLst>
                                      </p:cBhvr>
                                      <p:to>
                                        <p:strVal val="visible"/>
                                      </p:to>
                                    </p:set>
                                    <p:animEffect transition="in" filter="fade">
                                      <p:cBhvr additive="repl">
                                        <p:cTn id="96" dur="500"/>
                                        <p:tgtEl>
                                          <p:spTgt spid="106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fill="hold" nodeType="clickEffect">
                                  <p:stCondLst>
                                    <p:cond delay="0"/>
                                  </p:stCondLst>
                                  <p:childTnLst>
                                    <p:animEffect transition="out" filter="fade">
                                      <p:cBhvr additive="repl">
                                        <p:cTn id="100" dur="500"/>
                                        <p:tgtEl>
                                          <p:spTgt spid="1065"/>
                                        </p:tgtEl>
                                      </p:cBhvr>
                                    </p:animEffect>
                                    <p:set>
                                      <p:cBhvr>
                                        <p:cTn id="101" dur="1" fill="hold">
                                          <p:stCondLst>
                                            <p:cond delay="499"/>
                                          </p:stCondLst>
                                        </p:cTn>
                                        <p:tgtEl>
                                          <p:spTgt spid="1065"/>
                                        </p:tgtEl>
                                        <p:attrNameLst>
                                          <p:attrName>style.visibility</p:attrName>
                                        </p:attrNameLst>
                                      </p:cBhvr>
                                      <p:to>
                                        <p:strVal val="hidden"/>
                                      </p:to>
                                    </p:set>
                                  </p:childTnLst>
                                </p:cTn>
                              </p:par>
                              <p:par>
                                <p:cTn id="102" presetID="10" presetClass="entr" fill="hold" nodeType="withEffect">
                                  <p:stCondLst>
                                    <p:cond delay="0"/>
                                  </p:stCondLst>
                                  <p:childTnLst>
                                    <p:set>
                                      <p:cBhvr>
                                        <p:cTn id="103" dur="1" fill="hold">
                                          <p:stCondLst>
                                            <p:cond delay="0"/>
                                          </p:stCondLst>
                                        </p:cTn>
                                        <p:tgtEl>
                                          <p:spTgt spid="1064"/>
                                        </p:tgtEl>
                                        <p:attrNameLst>
                                          <p:attrName>style.visibility</p:attrName>
                                        </p:attrNameLst>
                                      </p:cBhvr>
                                      <p:to>
                                        <p:strVal val="visible"/>
                                      </p:to>
                                    </p:set>
                                    <p:animEffect transition="in" filter="fade">
                                      <p:cBhvr additive="repl">
                                        <p:cTn id="104" dur="500"/>
                                        <p:tgtEl>
                                          <p:spTgt spid="106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fill="hold" nodeType="clickEffect">
                                  <p:stCondLst>
                                    <p:cond delay="0"/>
                                  </p:stCondLst>
                                  <p:childTnLst>
                                    <p:set>
                                      <p:cBhvr>
                                        <p:cTn id="108" dur="1" fill="hold">
                                          <p:stCondLst>
                                            <p:cond delay="0"/>
                                          </p:stCondLst>
                                        </p:cTn>
                                        <p:tgtEl>
                                          <p:spTgt spid="1063"/>
                                        </p:tgtEl>
                                        <p:attrNameLst>
                                          <p:attrName>style.visibility</p:attrName>
                                        </p:attrNameLst>
                                      </p:cBhvr>
                                      <p:to>
                                        <p:strVal val="visible"/>
                                      </p:to>
                                    </p:set>
                                    <p:animEffect transition="in" filter="fade">
                                      <p:cBhvr additive="repl">
                                        <p:cTn id="109" dur="500"/>
                                        <p:tgtEl>
                                          <p:spTgt spid="1063"/>
                                        </p:tgtEl>
                                      </p:cBhvr>
                                    </p:animEffect>
                                  </p:childTnLst>
                                </p:cTn>
                              </p:par>
                              <p:par>
                                <p:cTn id="110" presetID="10" presetClass="exit" fill="hold" nodeType="withEffect">
                                  <p:stCondLst>
                                    <p:cond delay="0"/>
                                  </p:stCondLst>
                                  <p:childTnLst>
                                    <p:animEffect transition="out" filter="fade">
                                      <p:cBhvr additive="repl">
                                        <p:cTn id="111" dur="500"/>
                                        <p:tgtEl>
                                          <p:spTgt spid="1064"/>
                                        </p:tgtEl>
                                      </p:cBhvr>
                                    </p:animEffect>
                                    <p:set>
                                      <p:cBhvr>
                                        <p:cTn id="112" dur="1" fill="hold">
                                          <p:stCondLst>
                                            <p:cond delay="499"/>
                                          </p:stCondLst>
                                        </p:cTn>
                                        <p:tgtEl>
                                          <p:spTgt spid="10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fill="hold" nodeType="clickEffect">
                                  <p:stCondLst>
                                    <p:cond delay="0"/>
                                  </p:stCondLst>
                                  <p:childTnLst>
                                    <p:set>
                                      <p:cBhvr>
                                        <p:cTn id="116" dur="1" fill="hold">
                                          <p:stCondLst>
                                            <p:cond delay="0"/>
                                          </p:stCondLst>
                                        </p:cTn>
                                        <p:tgtEl>
                                          <p:spTgt spid="1062"/>
                                        </p:tgtEl>
                                        <p:attrNameLst>
                                          <p:attrName>style.visibility</p:attrName>
                                        </p:attrNameLst>
                                      </p:cBhvr>
                                      <p:to>
                                        <p:strVal val="visible"/>
                                      </p:to>
                                    </p:set>
                                    <p:animEffect transition="in" filter="fade">
                                      <p:cBhvr additive="repl">
                                        <p:cTn id="117" dur="500"/>
                                        <p:tgtEl>
                                          <p:spTgt spid="1062"/>
                                        </p:tgtEl>
                                      </p:cBhvr>
                                    </p:animEffect>
                                  </p:childTnLst>
                                </p:cTn>
                              </p:par>
                              <p:par>
                                <p:cTn id="118" presetID="10" presetClass="exit" fill="hold" nodeType="withEffect">
                                  <p:stCondLst>
                                    <p:cond delay="0"/>
                                  </p:stCondLst>
                                  <p:childTnLst>
                                    <p:animEffect transition="out" filter="fade">
                                      <p:cBhvr additive="repl">
                                        <p:cTn id="119" dur="500"/>
                                        <p:tgtEl>
                                          <p:spTgt spid="1063"/>
                                        </p:tgtEl>
                                      </p:cBhvr>
                                    </p:animEffect>
                                    <p:set>
                                      <p:cBhvr>
                                        <p:cTn id="120" dur="1" fill="hold">
                                          <p:stCondLst>
                                            <p:cond delay="499"/>
                                          </p:stCondLst>
                                        </p:cTn>
                                        <p:tgtEl>
                                          <p:spTgt spid="106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fill="hold" nodeType="clickEffect">
                                  <p:stCondLst>
                                    <p:cond delay="0"/>
                                  </p:stCondLst>
                                  <p:childTnLst>
                                    <p:set>
                                      <p:cBhvr>
                                        <p:cTn id="124" dur="1" fill="hold">
                                          <p:stCondLst>
                                            <p:cond delay="0"/>
                                          </p:stCondLst>
                                        </p:cTn>
                                        <p:tgtEl>
                                          <p:spTgt spid="1061"/>
                                        </p:tgtEl>
                                        <p:attrNameLst>
                                          <p:attrName>style.visibility</p:attrName>
                                        </p:attrNameLst>
                                      </p:cBhvr>
                                      <p:to>
                                        <p:strVal val="visible"/>
                                      </p:to>
                                    </p:set>
                                    <p:animEffect transition="in" filter="fade">
                                      <p:cBhvr additive="repl">
                                        <p:cTn id="125" dur="500"/>
                                        <p:tgtEl>
                                          <p:spTgt spid="1061"/>
                                        </p:tgtEl>
                                      </p:cBhvr>
                                    </p:animEffect>
                                  </p:childTnLst>
                                </p:cTn>
                              </p:par>
                              <p:par>
                                <p:cTn id="126" presetID="10" presetClass="exit" fill="hold" nodeType="withEffect">
                                  <p:stCondLst>
                                    <p:cond delay="0"/>
                                  </p:stCondLst>
                                  <p:childTnLst>
                                    <p:animEffect transition="out" filter="fade">
                                      <p:cBhvr additive="repl">
                                        <p:cTn id="127" dur="500"/>
                                        <p:tgtEl>
                                          <p:spTgt spid="1062"/>
                                        </p:tgtEl>
                                      </p:cBhvr>
                                    </p:animEffect>
                                    <p:set>
                                      <p:cBhvr>
                                        <p:cTn id="128" dur="1" fill="hold">
                                          <p:stCondLst>
                                            <p:cond delay="499"/>
                                          </p:stCondLst>
                                        </p:cTn>
                                        <p:tgtEl>
                                          <p:spTgt spid="106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35" presetClass="path" fill="hold" nodeType="clickEffect">
                                  <p:stCondLst>
                                    <p:cond delay="0"/>
                                  </p:stCondLst>
                                  <p:childTnLst>
                                    <p:animMotion origin="layout" path="M 3.33333E-006 -2.22222E-006 L -0.04167 -2.22222E-006 E">
                                      <p:cBhvr>
                                        <p:cTn id="132" dur="2000" fill="hold"/>
                                        <p:tgtEl>
                                          <p:spTgt spid="1058"/>
                                        </p:tgtEl>
                                        <p:attrNameLst>
                                          <p:attrName>ppt_x</p:attrName>
                                          <p:attrName>ppt_y</p:attrName>
                                        </p:attrNameLst>
                                      </p:cBhvr>
                                    </p:animMotion>
                                  </p:childTnLst>
                                </p:cTn>
                              </p:par>
                              <p:par>
                                <p:cTn id="133" presetID="63" presetClass="path" fill="hold" nodeType="withEffect">
                                  <p:stCondLst>
                                    <p:cond delay="0"/>
                                  </p:stCondLst>
                                  <p:childTnLst>
                                    <p:animMotion origin="layout" path="M 0 -2.22222E-006 L 0.04167 -2.22222E-006 E">
                                      <p:cBhvr>
                                        <p:cTn id="134" dur="2000" fill="hold"/>
                                        <p:tgtEl>
                                          <p:spTgt spid="1057"/>
                                        </p:tgtEl>
                                        <p:attrNameLst>
                                          <p:attrName>ppt_x</p:attrName>
                                          <p:attrName>ppt_y</p:attrName>
                                        </p:attrNameLst>
                                      </p:cBhvr>
                                    </p:animMotion>
                                  </p:childTnLst>
                                </p:cTn>
                              </p:par>
                            </p:childTnLst>
                          </p:cTn>
                        </p:par>
                      </p:childTnLst>
                    </p:cTn>
                  </p:par>
                  <p:par>
                    <p:cTn id="135" fill="hold">
                      <p:stCondLst>
                        <p:cond delay="indefinite"/>
                      </p:stCondLst>
                      <p:childTnLst>
                        <p:par>
                          <p:cTn id="136" fill="hold">
                            <p:stCondLst>
                              <p:cond delay="0"/>
                            </p:stCondLst>
                            <p:childTnLst>
                              <p:par>
                                <p:cTn id="137" presetID="10" presetClass="entr" fill="hold" nodeType="clickEffect">
                                  <p:stCondLst>
                                    <p:cond delay="0"/>
                                  </p:stCondLst>
                                  <p:childTnLst>
                                    <p:set>
                                      <p:cBhvr>
                                        <p:cTn id="138" dur="1" fill="hold">
                                          <p:stCondLst>
                                            <p:cond delay="0"/>
                                          </p:stCondLst>
                                        </p:cTn>
                                        <p:tgtEl>
                                          <p:spTgt spid="1062"/>
                                        </p:tgtEl>
                                        <p:attrNameLst>
                                          <p:attrName>style.visibility</p:attrName>
                                        </p:attrNameLst>
                                      </p:cBhvr>
                                      <p:to>
                                        <p:strVal val="visible"/>
                                      </p:to>
                                    </p:set>
                                    <p:animEffect transition="in" filter="fade">
                                      <p:cBhvr additive="repl">
                                        <p:cTn id="139" dur="500"/>
                                        <p:tgtEl>
                                          <p:spTgt spid="1062"/>
                                        </p:tgtEl>
                                      </p:cBhvr>
                                    </p:animEffect>
                                  </p:childTnLst>
                                </p:cTn>
                              </p:par>
                              <p:par>
                                <p:cTn id="140" presetID="10" presetClass="exit" fill="hold" nodeType="withEffect">
                                  <p:stCondLst>
                                    <p:cond delay="0"/>
                                  </p:stCondLst>
                                  <p:childTnLst>
                                    <p:animEffect transition="out" filter="fade">
                                      <p:cBhvr additive="repl">
                                        <p:cTn id="141" dur="500"/>
                                        <p:tgtEl>
                                          <p:spTgt spid="1061"/>
                                        </p:tgtEl>
                                      </p:cBhvr>
                                    </p:animEffect>
                                    <p:set>
                                      <p:cBhvr>
                                        <p:cTn id="142" dur="1" fill="hold">
                                          <p:stCondLst>
                                            <p:cond delay="499"/>
                                          </p:stCondLst>
                                        </p:cTn>
                                        <p:tgtEl>
                                          <p:spTgt spid="106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ntr" fill="hold" nodeType="clickEffect">
                                  <p:stCondLst>
                                    <p:cond delay="0"/>
                                  </p:stCondLst>
                                  <p:childTnLst>
                                    <p:set>
                                      <p:cBhvr>
                                        <p:cTn id="146" dur="1" fill="hold">
                                          <p:stCondLst>
                                            <p:cond delay="0"/>
                                          </p:stCondLst>
                                        </p:cTn>
                                        <p:tgtEl>
                                          <p:spTgt spid="1063"/>
                                        </p:tgtEl>
                                        <p:attrNameLst>
                                          <p:attrName>style.visibility</p:attrName>
                                        </p:attrNameLst>
                                      </p:cBhvr>
                                      <p:to>
                                        <p:strVal val="visible"/>
                                      </p:to>
                                    </p:set>
                                    <p:animEffect transition="in" filter="fade">
                                      <p:cBhvr additive="repl">
                                        <p:cTn id="147" dur="500"/>
                                        <p:tgtEl>
                                          <p:spTgt spid="1063"/>
                                        </p:tgtEl>
                                      </p:cBhvr>
                                    </p:animEffect>
                                  </p:childTnLst>
                                </p:cTn>
                              </p:par>
                              <p:par>
                                <p:cTn id="148" presetID="10" presetClass="exit" fill="hold" nodeType="withEffect">
                                  <p:stCondLst>
                                    <p:cond delay="0"/>
                                  </p:stCondLst>
                                  <p:childTnLst>
                                    <p:animEffect transition="out" filter="fade">
                                      <p:cBhvr additive="repl">
                                        <p:cTn id="149" dur="500"/>
                                        <p:tgtEl>
                                          <p:spTgt spid="1062"/>
                                        </p:tgtEl>
                                      </p:cBhvr>
                                    </p:animEffect>
                                    <p:set>
                                      <p:cBhvr>
                                        <p:cTn id="150" dur="1" fill="hold">
                                          <p:stCondLst>
                                            <p:cond delay="499"/>
                                          </p:stCondLst>
                                        </p:cTn>
                                        <p:tgtEl>
                                          <p:spTgt spid="106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fill="hold" nodeType="clickEffect">
                                  <p:stCondLst>
                                    <p:cond delay="0"/>
                                  </p:stCondLst>
                                  <p:childTnLst>
                                    <p:set>
                                      <p:cBhvr>
                                        <p:cTn id="154" dur="1" fill="hold">
                                          <p:stCondLst>
                                            <p:cond delay="0"/>
                                          </p:stCondLst>
                                        </p:cTn>
                                        <p:tgtEl>
                                          <p:spTgt spid="1064"/>
                                        </p:tgtEl>
                                        <p:attrNameLst>
                                          <p:attrName>style.visibility</p:attrName>
                                        </p:attrNameLst>
                                      </p:cBhvr>
                                      <p:to>
                                        <p:strVal val="visible"/>
                                      </p:to>
                                    </p:set>
                                    <p:animEffect transition="in" filter="fade">
                                      <p:cBhvr additive="repl">
                                        <p:cTn id="155" dur="500"/>
                                        <p:tgtEl>
                                          <p:spTgt spid="1064"/>
                                        </p:tgtEl>
                                      </p:cBhvr>
                                    </p:animEffect>
                                  </p:childTnLst>
                                </p:cTn>
                              </p:par>
                              <p:par>
                                <p:cTn id="156" presetID="10" presetClass="exit" fill="hold" nodeType="withEffect">
                                  <p:stCondLst>
                                    <p:cond delay="0"/>
                                  </p:stCondLst>
                                  <p:childTnLst>
                                    <p:animEffect transition="out" filter="fade">
                                      <p:cBhvr additive="repl">
                                        <p:cTn id="157" dur="500"/>
                                        <p:tgtEl>
                                          <p:spTgt spid="1063"/>
                                        </p:tgtEl>
                                      </p:cBhvr>
                                    </p:animEffect>
                                    <p:set>
                                      <p:cBhvr>
                                        <p:cTn id="158" dur="1" fill="hold">
                                          <p:stCondLst>
                                            <p:cond delay="499"/>
                                          </p:stCondLst>
                                        </p:cTn>
                                        <p:tgtEl>
                                          <p:spTgt spid="106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fill="hold" nodeType="clickEffect">
                                  <p:stCondLst>
                                    <p:cond delay="0"/>
                                  </p:stCondLst>
                                  <p:childTnLst>
                                    <p:set>
                                      <p:cBhvr>
                                        <p:cTn id="162" dur="1" fill="hold">
                                          <p:stCondLst>
                                            <p:cond delay="0"/>
                                          </p:stCondLst>
                                        </p:cTn>
                                        <p:tgtEl>
                                          <p:spTgt spid="1065"/>
                                        </p:tgtEl>
                                        <p:attrNameLst>
                                          <p:attrName>style.visibility</p:attrName>
                                        </p:attrNameLst>
                                      </p:cBhvr>
                                      <p:to>
                                        <p:strVal val="visible"/>
                                      </p:to>
                                    </p:set>
                                    <p:animEffect transition="in" filter="fade">
                                      <p:cBhvr additive="repl">
                                        <p:cTn id="163" dur="500"/>
                                        <p:tgtEl>
                                          <p:spTgt spid="1065"/>
                                        </p:tgtEl>
                                      </p:cBhvr>
                                    </p:animEffect>
                                  </p:childTnLst>
                                </p:cTn>
                              </p:par>
                              <p:par>
                                <p:cTn id="164" presetID="10" presetClass="exit" fill="hold" nodeType="withEffect">
                                  <p:stCondLst>
                                    <p:cond delay="0"/>
                                  </p:stCondLst>
                                  <p:childTnLst>
                                    <p:animEffect transition="out" filter="fade">
                                      <p:cBhvr additive="repl">
                                        <p:cTn id="165" dur="500"/>
                                        <p:tgtEl>
                                          <p:spTgt spid="1064"/>
                                        </p:tgtEl>
                                      </p:cBhvr>
                                    </p:animEffect>
                                    <p:set>
                                      <p:cBhvr>
                                        <p:cTn id="166" dur="1" fill="hold">
                                          <p:stCondLst>
                                            <p:cond delay="499"/>
                                          </p:stCondLst>
                                        </p:cTn>
                                        <p:tgtEl>
                                          <p:spTgt spid="106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0" presetClass="entr" fill="hold" nodeType="clickEffect">
                                  <p:stCondLst>
                                    <p:cond delay="0"/>
                                  </p:stCondLst>
                                  <p:childTnLst>
                                    <p:set>
                                      <p:cBhvr>
                                        <p:cTn id="170" dur="1" fill="hold">
                                          <p:stCondLst>
                                            <p:cond delay="0"/>
                                          </p:stCondLst>
                                        </p:cTn>
                                        <p:tgtEl>
                                          <p:spTgt spid="1066"/>
                                        </p:tgtEl>
                                        <p:attrNameLst>
                                          <p:attrName>style.visibility</p:attrName>
                                        </p:attrNameLst>
                                      </p:cBhvr>
                                      <p:to>
                                        <p:strVal val="visible"/>
                                      </p:to>
                                    </p:set>
                                    <p:animEffect transition="in" filter="fade">
                                      <p:cBhvr additive="repl">
                                        <p:cTn id="171" dur="500"/>
                                        <p:tgtEl>
                                          <p:spTgt spid="1066"/>
                                        </p:tgtEl>
                                      </p:cBhvr>
                                    </p:animEffect>
                                  </p:childTnLst>
                                </p:cTn>
                              </p:par>
                              <p:par>
                                <p:cTn id="172" presetID="10" presetClass="exit" fill="hold" nodeType="withEffect">
                                  <p:stCondLst>
                                    <p:cond delay="0"/>
                                  </p:stCondLst>
                                  <p:childTnLst>
                                    <p:animEffect transition="out" filter="fade">
                                      <p:cBhvr additive="repl">
                                        <p:cTn id="173" dur="500"/>
                                        <p:tgtEl>
                                          <p:spTgt spid="1065"/>
                                        </p:tgtEl>
                                      </p:cBhvr>
                                    </p:animEffect>
                                    <p:set>
                                      <p:cBhvr>
                                        <p:cTn id="174" dur="1" fill="hold">
                                          <p:stCondLst>
                                            <p:cond delay="499"/>
                                          </p:stCondLst>
                                        </p:cTn>
                                        <p:tgtEl>
                                          <p:spTgt spid="1065"/>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0" presetClass="entr" fill="hold" nodeType="clickEffect">
                                  <p:stCondLst>
                                    <p:cond delay="0"/>
                                  </p:stCondLst>
                                  <p:childTnLst>
                                    <p:set>
                                      <p:cBhvr>
                                        <p:cTn id="178" dur="1" fill="hold">
                                          <p:stCondLst>
                                            <p:cond delay="0"/>
                                          </p:stCondLst>
                                        </p:cTn>
                                        <p:tgtEl>
                                          <p:spTgt spid="1065"/>
                                        </p:tgtEl>
                                        <p:attrNameLst>
                                          <p:attrName>style.visibility</p:attrName>
                                        </p:attrNameLst>
                                      </p:cBhvr>
                                      <p:to>
                                        <p:strVal val="visible"/>
                                      </p:to>
                                    </p:set>
                                    <p:animEffect transition="in" filter="fade">
                                      <p:cBhvr additive="repl">
                                        <p:cTn id="179" dur="500"/>
                                        <p:tgtEl>
                                          <p:spTgt spid="1065"/>
                                        </p:tgtEl>
                                      </p:cBhvr>
                                    </p:animEffect>
                                  </p:childTnLst>
                                </p:cTn>
                              </p:par>
                              <p:par>
                                <p:cTn id="180" presetID="10" presetClass="exit" fill="hold" nodeType="withEffect">
                                  <p:stCondLst>
                                    <p:cond delay="0"/>
                                  </p:stCondLst>
                                  <p:childTnLst>
                                    <p:animEffect transition="out" filter="fade">
                                      <p:cBhvr additive="repl">
                                        <p:cTn id="181" dur="500"/>
                                        <p:tgtEl>
                                          <p:spTgt spid="1066"/>
                                        </p:tgtEl>
                                      </p:cBhvr>
                                    </p:animEffect>
                                    <p:set>
                                      <p:cBhvr>
                                        <p:cTn id="182" dur="1" fill="hold">
                                          <p:stCondLst>
                                            <p:cond delay="499"/>
                                          </p:stCondLst>
                                        </p:cTn>
                                        <p:tgtEl>
                                          <p:spTgt spid="1066"/>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fill="hold" nodeType="clickEffect">
                                  <p:stCondLst>
                                    <p:cond delay="0"/>
                                  </p:stCondLst>
                                  <p:childTnLst>
                                    <p:set>
                                      <p:cBhvr>
                                        <p:cTn id="186" dur="1" fill="hold">
                                          <p:stCondLst>
                                            <p:cond delay="0"/>
                                          </p:stCondLst>
                                        </p:cTn>
                                        <p:tgtEl>
                                          <p:spTgt spid="1064"/>
                                        </p:tgtEl>
                                        <p:attrNameLst>
                                          <p:attrName>style.visibility</p:attrName>
                                        </p:attrNameLst>
                                      </p:cBhvr>
                                      <p:to>
                                        <p:strVal val="visible"/>
                                      </p:to>
                                    </p:set>
                                    <p:animEffect transition="in" filter="fade">
                                      <p:cBhvr additive="repl">
                                        <p:cTn id="187" dur="500"/>
                                        <p:tgtEl>
                                          <p:spTgt spid="1064"/>
                                        </p:tgtEl>
                                      </p:cBhvr>
                                    </p:animEffect>
                                  </p:childTnLst>
                                </p:cTn>
                              </p:par>
                              <p:par>
                                <p:cTn id="188" presetID="10" presetClass="exit" fill="hold" nodeType="withEffect">
                                  <p:stCondLst>
                                    <p:cond delay="0"/>
                                  </p:stCondLst>
                                  <p:childTnLst>
                                    <p:animEffect transition="out" filter="fade">
                                      <p:cBhvr additive="repl">
                                        <p:cTn id="189" dur="500"/>
                                        <p:tgtEl>
                                          <p:spTgt spid="1065"/>
                                        </p:tgtEl>
                                      </p:cBhvr>
                                    </p:animEffect>
                                    <p:set>
                                      <p:cBhvr>
                                        <p:cTn id="190" dur="1" fill="hold">
                                          <p:stCondLst>
                                            <p:cond delay="499"/>
                                          </p:stCondLst>
                                        </p:cTn>
                                        <p:tgtEl>
                                          <p:spTgt spid="1065"/>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fill="hold" nodeType="clickEffect">
                                  <p:stCondLst>
                                    <p:cond delay="0"/>
                                  </p:stCondLst>
                                  <p:childTnLst>
                                    <p:set>
                                      <p:cBhvr>
                                        <p:cTn id="194" dur="1" fill="hold">
                                          <p:stCondLst>
                                            <p:cond delay="0"/>
                                          </p:stCondLst>
                                        </p:cTn>
                                        <p:tgtEl>
                                          <p:spTgt spid="1063"/>
                                        </p:tgtEl>
                                        <p:attrNameLst>
                                          <p:attrName>style.visibility</p:attrName>
                                        </p:attrNameLst>
                                      </p:cBhvr>
                                      <p:to>
                                        <p:strVal val="visible"/>
                                      </p:to>
                                    </p:set>
                                    <p:animEffect transition="in" filter="fade">
                                      <p:cBhvr additive="repl">
                                        <p:cTn id="195" dur="500"/>
                                        <p:tgtEl>
                                          <p:spTgt spid="1063"/>
                                        </p:tgtEl>
                                      </p:cBhvr>
                                    </p:animEffect>
                                  </p:childTnLst>
                                </p:cTn>
                              </p:par>
                              <p:par>
                                <p:cTn id="196" presetID="10" presetClass="exit" fill="hold" nodeType="withEffect">
                                  <p:stCondLst>
                                    <p:cond delay="0"/>
                                  </p:stCondLst>
                                  <p:childTnLst>
                                    <p:animEffect transition="out" filter="fade">
                                      <p:cBhvr additive="repl">
                                        <p:cTn id="197" dur="500"/>
                                        <p:tgtEl>
                                          <p:spTgt spid="1064"/>
                                        </p:tgtEl>
                                      </p:cBhvr>
                                    </p:animEffect>
                                    <p:set>
                                      <p:cBhvr>
                                        <p:cTn id="198" dur="1" fill="hold">
                                          <p:stCondLst>
                                            <p:cond delay="499"/>
                                          </p:stCondLst>
                                        </p:cTn>
                                        <p:tgtEl>
                                          <p:spTgt spid="106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fill="hold" nodeType="clickEffect">
                                  <p:stCondLst>
                                    <p:cond delay="0"/>
                                  </p:stCondLst>
                                  <p:childTnLst>
                                    <p:set>
                                      <p:cBhvr>
                                        <p:cTn id="202" dur="1" fill="hold">
                                          <p:stCondLst>
                                            <p:cond delay="0"/>
                                          </p:stCondLst>
                                        </p:cTn>
                                        <p:tgtEl>
                                          <p:spTgt spid="1062"/>
                                        </p:tgtEl>
                                        <p:attrNameLst>
                                          <p:attrName>style.visibility</p:attrName>
                                        </p:attrNameLst>
                                      </p:cBhvr>
                                      <p:to>
                                        <p:strVal val="visible"/>
                                      </p:to>
                                    </p:set>
                                    <p:animEffect transition="in" filter="fade">
                                      <p:cBhvr additive="repl">
                                        <p:cTn id="203" dur="500"/>
                                        <p:tgtEl>
                                          <p:spTgt spid="1062"/>
                                        </p:tgtEl>
                                      </p:cBhvr>
                                    </p:animEffect>
                                  </p:childTnLst>
                                </p:cTn>
                              </p:par>
                              <p:par>
                                <p:cTn id="204" presetID="10" presetClass="exit" fill="hold" nodeType="withEffect">
                                  <p:stCondLst>
                                    <p:cond delay="0"/>
                                  </p:stCondLst>
                                  <p:childTnLst>
                                    <p:animEffect transition="out" filter="fade">
                                      <p:cBhvr additive="repl">
                                        <p:cTn id="205" dur="500"/>
                                        <p:tgtEl>
                                          <p:spTgt spid="1063"/>
                                        </p:tgtEl>
                                      </p:cBhvr>
                                    </p:animEffect>
                                    <p:set>
                                      <p:cBhvr>
                                        <p:cTn id="206" dur="1" fill="hold">
                                          <p:stCondLst>
                                            <p:cond delay="499"/>
                                          </p:stCondLst>
                                        </p:cTn>
                                        <p:tgtEl>
                                          <p:spTgt spid="1063"/>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35" presetClass="path" fill="hold" nodeType="clickEffect">
                                  <p:stCondLst>
                                    <p:cond delay="0"/>
                                  </p:stCondLst>
                                  <p:childTnLst>
                                    <p:animMotion origin="layout" path="M -0.04167 -2.22222E-006 L -0.08334 -2.22222E-006 E">
                                      <p:cBhvr>
                                        <p:cTn id="210" dur="2000" fill="hold"/>
                                        <p:tgtEl>
                                          <p:spTgt spid="1058"/>
                                        </p:tgtEl>
                                        <p:attrNameLst>
                                          <p:attrName>ppt_x</p:attrName>
                                          <p:attrName>ppt_y</p:attrName>
                                        </p:attrNameLst>
                                      </p:cBhvr>
                                    </p:animMotion>
                                  </p:childTnLst>
                                </p:cTn>
                              </p:par>
                              <p:par>
                                <p:cTn id="211" presetID="63" presetClass="path" fill="hold" nodeType="withEffect">
                                  <p:stCondLst>
                                    <p:cond delay="0"/>
                                  </p:stCondLst>
                                  <p:childTnLst>
                                    <p:animMotion origin="layout" path="M -3.33333E-006 -2.22222E-006 L 0.04167 -2.22222E-006 E">
                                      <p:cBhvr>
                                        <p:cTn id="212" dur="2000" fill="hold"/>
                                        <p:tgtEl>
                                          <p:spTgt spid="1056"/>
                                        </p:tgtEl>
                                        <p:attrNameLst>
                                          <p:attrName>ppt_x</p:attrName>
                                          <p:attrName>ppt_y</p:attrName>
                                        </p:attrNameLst>
                                      </p:cBhvr>
                                    </p:animMotion>
                                  </p:childTnLst>
                                </p:cTn>
                              </p:par>
                            </p:childTnLst>
                          </p:cTn>
                        </p:par>
                      </p:childTnLst>
                    </p:cTn>
                  </p:par>
                  <p:par>
                    <p:cTn id="213" fill="hold">
                      <p:stCondLst>
                        <p:cond delay="indefinite"/>
                      </p:stCondLst>
                      <p:childTnLst>
                        <p:par>
                          <p:cTn id="214" fill="hold">
                            <p:stCondLst>
                              <p:cond delay="0"/>
                            </p:stCondLst>
                            <p:childTnLst>
                              <p:par>
                                <p:cTn id="215" presetID="10" presetClass="entr" fill="hold" nodeType="clickEffect">
                                  <p:stCondLst>
                                    <p:cond delay="0"/>
                                  </p:stCondLst>
                                  <p:childTnLst>
                                    <p:set>
                                      <p:cBhvr>
                                        <p:cTn id="216" dur="1" fill="hold">
                                          <p:stCondLst>
                                            <p:cond delay="0"/>
                                          </p:stCondLst>
                                        </p:cTn>
                                        <p:tgtEl>
                                          <p:spTgt spid="1063"/>
                                        </p:tgtEl>
                                        <p:attrNameLst>
                                          <p:attrName>style.visibility</p:attrName>
                                        </p:attrNameLst>
                                      </p:cBhvr>
                                      <p:to>
                                        <p:strVal val="visible"/>
                                      </p:to>
                                    </p:set>
                                    <p:animEffect transition="in" filter="fade">
                                      <p:cBhvr additive="repl">
                                        <p:cTn id="217" dur="500"/>
                                        <p:tgtEl>
                                          <p:spTgt spid="1063"/>
                                        </p:tgtEl>
                                      </p:cBhvr>
                                    </p:animEffect>
                                  </p:childTnLst>
                                </p:cTn>
                              </p:par>
                              <p:par>
                                <p:cTn id="218" presetID="10" presetClass="exit" fill="hold" nodeType="withEffect">
                                  <p:stCondLst>
                                    <p:cond delay="0"/>
                                  </p:stCondLst>
                                  <p:childTnLst>
                                    <p:animEffect transition="out" filter="fade">
                                      <p:cBhvr additive="repl">
                                        <p:cTn id="219" dur="500"/>
                                        <p:tgtEl>
                                          <p:spTgt spid="1062"/>
                                        </p:tgtEl>
                                      </p:cBhvr>
                                    </p:animEffect>
                                    <p:set>
                                      <p:cBhvr>
                                        <p:cTn id="220" dur="1" fill="hold">
                                          <p:stCondLst>
                                            <p:cond delay="499"/>
                                          </p:stCondLst>
                                        </p:cTn>
                                        <p:tgtEl>
                                          <p:spTgt spid="1062"/>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0" presetClass="entr" fill="hold" nodeType="clickEffect">
                                  <p:stCondLst>
                                    <p:cond delay="0"/>
                                  </p:stCondLst>
                                  <p:childTnLst>
                                    <p:set>
                                      <p:cBhvr>
                                        <p:cTn id="224" dur="1" fill="hold">
                                          <p:stCondLst>
                                            <p:cond delay="0"/>
                                          </p:stCondLst>
                                        </p:cTn>
                                        <p:tgtEl>
                                          <p:spTgt spid="1064"/>
                                        </p:tgtEl>
                                        <p:attrNameLst>
                                          <p:attrName>style.visibility</p:attrName>
                                        </p:attrNameLst>
                                      </p:cBhvr>
                                      <p:to>
                                        <p:strVal val="visible"/>
                                      </p:to>
                                    </p:set>
                                    <p:animEffect transition="in" filter="fade">
                                      <p:cBhvr additive="repl">
                                        <p:cTn id="225" dur="500"/>
                                        <p:tgtEl>
                                          <p:spTgt spid="1064"/>
                                        </p:tgtEl>
                                      </p:cBhvr>
                                    </p:animEffect>
                                  </p:childTnLst>
                                </p:cTn>
                              </p:par>
                              <p:par>
                                <p:cTn id="226" presetID="10" presetClass="exit" fill="hold" nodeType="withEffect">
                                  <p:stCondLst>
                                    <p:cond delay="0"/>
                                  </p:stCondLst>
                                  <p:childTnLst>
                                    <p:animEffect transition="out" filter="fade">
                                      <p:cBhvr additive="repl">
                                        <p:cTn id="227" dur="500"/>
                                        <p:tgtEl>
                                          <p:spTgt spid="1063"/>
                                        </p:tgtEl>
                                      </p:cBhvr>
                                    </p:animEffect>
                                    <p:set>
                                      <p:cBhvr>
                                        <p:cTn id="228" dur="1" fill="hold">
                                          <p:stCondLst>
                                            <p:cond delay="499"/>
                                          </p:stCondLst>
                                        </p:cTn>
                                        <p:tgtEl>
                                          <p:spTgt spid="106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fill="hold" nodeType="clickEffect">
                                  <p:stCondLst>
                                    <p:cond delay="0"/>
                                  </p:stCondLst>
                                  <p:childTnLst>
                                    <p:set>
                                      <p:cBhvr>
                                        <p:cTn id="232" dur="1" fill="hold">
                                          <p:stCondLst>
                                            <p:cond delay="0"/>
                                          </p:stCondLst>
                                        </p:cTn>
                                        <p:tgtEl>
                                          <p:spTgt spid="1065"/>
                                        </p:tgtEl>
                                        <p:attrNameLst>
                                          <p:attrName>style.visibility</p:attrName>
                                        </p:attrNameLst>
                                      </p:cBhvr>
                                      <p:to>
                                        <p:strVal val="visible"/>
                                      </p:to>
                                    </p:set>
                                    <p:animEffect transition="in" filter="fade">
                                      <p:cBhvr additive="repl">
                                        <p:cTn id="233" dur="500"/>
                                        <p:tgtEl>
                                          <p:spTgt spid="1065"/>
                                        </p:tgtEl>
                                      </p:cBhvr>
                                    </p:animEffect>
                                  </p:childTnLst>
                                </p:cTn>
                              </p:par>
                              <p:par>
                                <p:cTn id="234" presetID="10" presetClass="exit" fill="hold" nodeType="withEffect">
                                  <p:stCondLst>
                                    <p:cond delay="0"/>
                                  </p:stCondLst>
                                  <p:childTnLst>
                                    <p:animEffect transition="out" filter="fade">
                                      <p:cBhvr additive="repl">
                                        <p:cTn id="235" dur="500"/>
                                        <p:tgtEl>
                                          <p:spTgt spid="1064"/>
                                        </p:tgtEl>
                                      </p:cBhvr>
                                    </p:animEffect>
                                    <p:set>
                                      <p:cBhvr>
                                        <p:cTn id="236" dur="1" fill="hold">
                                          <p:stCondLst>
                                            <p:cond delay="499"/>
                                          </p:stCondLst>
                                        </p:cTn>
                                        <p:tgtEl>
                                          <p:spTgt spid="106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0" presetClass="entr" fill="hold" nodeType="clickEffect">
                                  <p:stCondLst>
                                    <p:cond delay="0"/>
                                  </p:stCondLst>
                                  <p:childTnLst>
                                    <p:set>
                                      <p:cBhvr>
                                        <p:cTn id="240" dur="1" fill="hold">
                                          <p:stCondLst>
                                            <p:cond delay="0"/>
                                          </p:stCondLst>
                                        </p:cTn>
                                        <p:tgtEl>
                                          <p:spTgt spid="1066"/>
                                        </p:tgtEl>
                                        <p:attrNameLst>
                                          <p:attrName>style.visibility</p:attrName>
                                        </p:attrNameLst>
                                      </p:cBhvr>
                                      <p:to>
                                        <p:strVal val="visible"/>
                                      </p:to>
                                    </p:set>
                                    <p:animEffect transition="in" filter="fade">
                                      <p:cBhvr additive="repl">
                                        <p:cTn id="241" dur="500"/>
                                        <p:tgtEl>
                                          <p:spTgt spid="1066"/>
                                        </p:tgtEl>
                                      </p:cBhvr>
                                    </p:animEffect>
                                  </p:childTnLst>
                                </p:cTn>
                              </p:par>
                              <p:par>
                                <p:cTn id="242" presetID="10" presetClass="exit" fill="hold" nodeType="withEffect">
                                  <p:stCondLst>
                                    <p:cond delay="0"/>
                                  </p:stCondLst>
                                  <p:childTnLst>
                                    <p:animEffect transition="out" filter="fade">
                                      <p:cBhvr additive="repl">
                                        <p:cTn id="243" dur="500"/>
                                        <p:tgtEl>
                                          <p:spTgt spid="1065"/>
                                        </p:tgtEl>
                                      </p:cBhvr>
                                    </p:animEffect>
                                    <p:set>
                                      <p:cBhvr>
                                        <p:cTn id="244" dur="1" fill="hold">
                                          <p:stCondLst>
                                            <p:cond delay="499"/>
                                          </p:stCondLst>
                                        </p:cTn>
                                        <p:tgtEl>
                                          <p:spTgt spid="1065"/>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0" presetClass="entr" fill="hold" nodeType="clickEffect">
                                  <p:stCondLst>
                                    <p:cond delay="0"/>
                                  </p:stCondLst>
                                  <p:childTnLst>
                                    <p:set>
                                      <p:cBhvr>
                                        <p:cTn id="248" dur="1" fill="hold">
                                          <p:stCondLst>
                                            <p:cond delay="0"/>
                                          </p:stCondLst>
                                        </p:cTn>
                                        <p:tgtEl>
                                          <p:spTgt spid="1065"/>
                                        </p:tgtEl>
                                        <p:attrNameLst>
                                          <p:attrName>style.visibility</p:attrName>
                                        </p:attrNameLst>
                                      </p:cBhvr>
                                      <p:to>
                                        <p:strVal val="visible"/>
                                      </p:to>
                                    </p:set>
                                    <p:animEffect transition="in" filter="fade">
                                      <p:cBhvr additive="repl">
                                        <p:cTn id="249" dur="500"/>
                                        <p:tgtEl>
                                          <p:spTgt spid="1065"/>
                                        </p:tgtEl>
                                      </p:cBhvr>
                                    </p:animEffect>
                                  </p:childTnLst>
                                </p:cTn>
                              </p:par>
                              <p:par>
                                <p:cTn id="250" presetID="10" presetClass="exit" fill="hold" nodeType="withEffect">
                                  <p:stCondLst>
                                    <p:cond delay="0"/>
                                  </p:stCondLst>
                                  <p:childTnLst>
                                    <p:animEffect transition="out" filter="fade">
                                      <p:cBhvr additive="repl">
                                        <p:cTn id="251" dur="500"/>
                                        <p:tgtEl>
                                          <p:spTgt spid="1066"/>
                                        </p:tgtEl>
                                      </p:cBhvr>
                                    </p:animEffect>
                                    <p:set>
                                      <p:cBhvr>
                                        <p:cTn id="252" dur="1" fill="hold">
                                          <p:stCondLst>
                                            <p:cond delay="499"/>
                                          </p:stCondLst>
                                        </p:cTn>
                                        <p:tgtEl>
                                          <p:spTgt spid="1066"/>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0" presetClass="entr" fill="hold" nodeType="clickEffect">
                                  <p:stCondLst>
                                    <p:cond delay="0"/>
                                  </p:stCondLst>
                                  <p:childTnLst>
                                    <p:set>
                                      <p:cBhvr>
                                        <p:cTn id="256" dur="1" fill="hold">
                                          <p:stCondLst>
                                            <p:cond delay="0"/>
                                          </p:stCondLst>
                                        </p:cTn>
                                        <p:tgtEl>
                                          <p:spTgt spid="1064"/>
                                        </p:tgtEl>
                                        <p:attrNameLst>
                                          <p:attrName>style.visibility</p:attrName>
                                        </p:attrNameLst>
                                      </p:cBhvr>
                                      <p:to>
                                        <p:strVal val="visible"/>
                                      </p:to>
                                    </p:set>
                                    <p:animEffect transition="in" filter="fade">
                                      <p:cBhvr additive="repl">
                                        <p:cTn id="257" dur="500"/>
                                        <p:tgtEl>
                                          <p:spTgt spid="1064"/>
                                        </p:tgtEl>
                                      </p:cBhvr>
                                    </p:animEffect>
                                  </p:childTnLst>
                                </p:cTn>
                              </p:par>
                              <p:par>
                                <p:cTn id="258" presetID="10" presetClass="exit" fill="hold" nodeType="withEffect">
                                  <p:stCondLst>
                                    <p:cond delay="0"/>
                                  </p:stCondLst>
                                  <p:childTnLst>
                                    <p:animEffect transition="out" filter="fade">
                                      <p:cBhvr additive="repl">
                                        <p:cTn id="259" dur="500"/>
                                        <p:tgtEl>
                                          <p:spTgt spid="1065"/>
                                        </p:tgtEl>
                                      </p:cBhvr>
                                    </p:animEffect>
                                    <p:set>
                                      <p:cBhvr>
                                        <p:cTn id="260" dur="1" fill="hold">
                                          <p:stCondLst>
                                            <p:cond delay="499"/>
                                          </p:stCondLst>
                                        </p:cTn>
                                        <p:tgtEl>
                                          <p:spTgt spid="1065"/>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fill="hold" nodeType="clickEffect">
                                  <p:stCondLst>
                                    <p:cond delay="0"/>
                                  </p:stCondLst>
                                  <p:childTnLst>
                                    <p:set>
                                      <p:cBhvr>
                                        <p:cTn id="264" dur="1" fill="hold">
                                          <p:stCondLst>
                                            <p:cond delay="0"/>
                                          </p:stCondLst>
                                        </p:cTn>
                                        <p:tgtEl>
                                          <p:spTgt spid="1063"/>
                                        </p:tgtEl>
                                        <p:attrNameLst>
                                          <p:attrName>style.visibility</p:attrName>
                                        </p:attrNameLst>
                                      </p:cBhvr>
                                      <p:to>
                                        <p:strVal val="visible"/>
                                      </p:to>
                                    </p:set>
                                    <p:animEffect transition="in" filter="fade">
                                      <p:cBhvr additive="repl">
                                        <p:cTn id="265" dur="500"/>
                                        <p:tgtEl>
                                          <p:spTgt spid="1063"/>
                                        </p:tgtEl>
                                      </p:cBhvr>
                                    </p:animEffect>
                                  </p:childTnLst>
                                </p:cTn>
                              </p:par>
                              <p:par>
                                <p:cTn id="266" presetID="10" presetClass="exit" fill="hold" nodeType="withEffect">
                                  <p:stCondLst>
                                    <p:cond delay="0"/>
                                  </p:stCondLst>
                                  <p:childTnLst>
                                    <p:animEffect transition="out" filter="fade">
                                      <p:cBhvr additive="repl">
                                        <p:cTn id="267" dur="500"/>
                                        <p:tgtEl>
                                          <p:spTgt spid="1064"/>
                                        </p:tgtEl>
                                      </p:cBhvr>
                                    </p:animEffect>
                                    <p:set>
                                      <p:cBhvr>
                                        <p:cTn id="268" dur="1" fill="hold">
                                          <p:stCondLst>
                                            <p:cond delay="499"/>
                                          </p:stCondLst>
                                        </p:cTn>
                                        <p:tgtEl>
                                          <p:spTgt spid="1064"/>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35" presetClass="path" fill="hold" nodeType="clickEffect">
                                  <p:stCondLst>
                                    <p:cond delay="0"/>
                                  </p:stCondLst>
                                  <p:childTnLst>
                                    <p:animMotion origin="layout" path="M -0.08334 -2.22222E-006 L -0.125 -2.22222E-006 E">
                                      <p:cBhvr>
                                        <p:cTn id="272" dur="2000" fill="hold"/>
                                        <p:tgtEl>
                                          <p:spTgt spid="1058"/>
                                        </p:tgtEl>
                                        <p:attrNameLst>
                                          <p:attrName>ppt_x</p:attrName>
                                          <p:attrName>ppt_y</p:attrName>
                                        </p:attrNameLst>
                                      </p:cBhvr>
                                    </p:animMotion>
                                  </p:childTnLst>
                                </p:cTn>
                              </p:par>
                              <p:par>
                                <p:cTn id="273" presetID="63" presetClass="path" fill="hold" nodeType="withEffect">
                                  <p:stCondLst>
                                    <p:cond delay="0"/>
                                  </p:stCondLst>
                                  <p:childTnLst>
                                    <p:animMotion origin="layout" path="M 0.04167 -2.22222E-006 L 0.08333 -2.22222E-006 E">
                                      <p:cBhvr>
                                        <p:cTn id="274" dur="2000" fill="hold"/>
                                        <p:tgtEl>
                                          <p:spTgt spid="1054"/>
                                        </p:tgtEl>
                                        <p:attrNameLst>
                                          <p:attrName>ppt_x</p:attrName>
                                          <p:attrName>ppt_y</p:attrName>
                                        </p:attrNameLst>
                                      </p:cBhvr>
                                    </p:animMotion>
                                  </p:childTnLst>
                                </p:cTn>
                              </p:par>
                            </p:childTnLst>
                          </p:cTn>
                        </p:par>
                      </p:childTnLst>
                    </p:cTn>
                  </p:par>
                  <p:par>
                    <p:cTn id="275" fill="hold">
                      <p:stCondLst>
                        <p:cond delay="indefinite"/>
                      </p:stCondLst>
                      <p:childTnLst>
                        <p:par>
                          <p:cTn id="276" fill="hold">
                            <p:stCondLst>
                              <p:cond delay="0"/>
                            </p:stCondLst>
                            <p:childTnLst>
                              <p:par>
                                <p:cTn id="277" presetID="10" presetClass="entr" fill="hold" nodeType="clickEffect">
                                  <p:stCondLst>
                                    <p:cond delay="0"/>
                                  </p:stCondLst>
                                  <p:childTnLst>
                                    <p:set>
                                      <p:cBhvr>
                                        <p:cTn id="278" dur="1" fill="hold">
                                          <p:stCondLst>
                                            <p:cond delay="0"/>
                                          </p:stCondLst>
                                        </p:cTn>
                                        <p:tgtEl>
                                          <p:spTgt spid="1064"/>
                                        </p:tgtEl>
                                        <p:attrNameLst>
                                          <p:attrName>style.visibility</p:attrName>
                                        </p:attrNameLst>
                                      </p:cBhvr>
                                      <p:to>
                                        <p:strVal val="visible"/>
                                      </p:to>
                                    </p:set>
                                    <p:animEffect transition="in" filter="fade">
                                      <p:cBhvr additive="repl">
                                        <p:cTn id="279" dur="500"/>
                                        <p:tgtEl>
                                          <p:spTgt spid="1064"/>
                                        </p:tgtEl>
                                      </p:cBhvr>
                                    </p:animEffect>
                                  </p:childTnLst>
                                </p:cTn>
                              </p:par>
                              <p:par>
                                <p:cTn id="280" presetID="10" presetClass="exit" fill="hold" nodeType="withEffect">
                                  <p:stCondLst>
                                    <p:cond delay="0"/>
                                  </p:stCondLst>
                                  <p:childTnLst>
                                    <p:animEffect transition="out" filter="fade">
                                      <p:cBhvr additive="repl">
                                        <p:cTn id="281" dur="500"/>
                                        <p:tgtEl>
                                          <p:spTgt spid="1063"/>
                                        </p:tgtEl>
                                      </p:cBhvr>
                                    </p:animEffect>
                                    <p:set>
                                      <p:cBhvr>
                                        <p:cTn id="282" dur="1" fill="hold">
                                          <p:stCondLst>
                                            <p:cond delay="499"/>
                                          </p:stCondLst>
                                        </p:cTn>
                                        <p:tgtEl>
                                          <p:spTgt spid="1063"/>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0" presetClass="entr" fill="hold" nodeType="clickEffect">
                                  <p:stCondLst>
                                    <p:cond delay="0"/>
                                  </p:stCondLst>
                                  <p:childTnLst>
                                    <p:set>
                                      <p:cBhvr>
                                        <p:cTn id="286" dur="1" fill="hold">
                                          <p:stCondLst>
                                            <p:cond delay="0"/>
                                          </p:stCondLst>
                                        </p:cTn>
                                        <p:tgtEl>
                                          <p:spTgt spid="1065"/>
                                        </p:tgtEl>
                                        <p:attrNameLst>
                                          <p:attrName>style.visibility</p:attrName>
                                        </p:attrNameLst>
                                      </p:cBhvr>
                                      <p:to>
                                        <p:strVal val="visible"/>
                                      </p:to>
                                    </p:set>
                                    <p:animEffect transition="in" filter="fade">
                                      <p:cBhvr additive="repl">
                                        <p:cTn id="287" dur="500"/>
                                        <p:tgtEl>
                                          <p:spTgt spid="1065"/>
                                        </p:tgtEl>
                                      </p:cBhvr>
                                    </p:animEffect>
                                  </p:childTnLst>
                                </p:cTn>
                              </p:par>
                              <p:par>
                                <p:cTn id="288" presetID="10" presetClass="exit" fill="hold" nodeType="withEffect">
                                  <p:stCondLst>
                                    <p:cond delay="0"/>
                                  </p:stCondLst>
                                  <p:childTnLst>
                                    <p:animEffect transition="out" filter="fade">
                                      <p:cBhvr additive="repl">
                                        <p:cTn id="289" dur="500"/>
                                        <p:tgtEl>
                                          <p:spTgt spid="1064"/>
                                        </p:tgtEl>
                                      </p:cBhvr>
                                    </p:animEffect>
                                    <p:set>
                                      <p:cBhvr>
                                        <p:cTn id="290" dur="1" fill="hold">
                                          <p:stCondLst>
                                            <p:cond delay="499"/>
                                          </p:stCondLst>
                                        </p:cTn>
                                        <p:tgtEl>
                                          <p:spTgt spid="1064"/>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0" presetClass="entr" fill="hold" nodeType="clickEffect">
                                  <p:stCondLst>
                                    <p:cond delay="0"/>
                                  </p:stCondLst>
                                  <p:childTnLst>
                                    <p:set>
                                      <p:cBhvr>
                                        <p:cTn id="294" dur="1" fill="hold">
                                          <p:stCondLst>
                                            <p:cond delay="0"/>
                                          </p:stCondLst>
                                        </p:cTn>
                                        <p:tgtEl>
                                          <p:spTgt spid="1066"/>
                                        </p:tgtEl>
                                        <p:attrNameLst>
                                          <p:attrName>style.visibility</p:attrName>
                                        </p:attrNameLst>
                                      </p:cBhvr>
                                      <p:to>
                                        <p:strVal val="visible"/>
                                      </p:to>
                                    </p:set>
                                    <p:animEffect transition="in" filter="fade">
                                      <p:cBhvr additive="repl">
                                        <p:cTn id="295" dur="500"/>
                                        <p:tgtEl>
                                          <p:spTgt spid="1066"/>
                                        </p:tgtEl>
                                      </p:cBhvr>
                                    </p:animEffect>
                                  </p:childTnLst>
                                </p:cTn>
                              </p:par>
                              <p:par>
                                <p:cTn id="296" presetID="10" presetClass="exit" fill="hold" nodeType="withEffect">
                                  <p:stCondLst>
                                    <p:cond delay="0"/>
                                  </p:stCondLst>
                                  <p:childTnLst>
                                    <p:animEffect transition="out" filter="fade">
                                      <p:cBhvr additive="repl">
                                        <p:cTn id="297" dur="500"/>
                                        <p:tgtEl>
                                          <p:spTgt spid="1065"/>
                                        </p:tgtEl>
                                      </p:cBhvr>
                                    </p:animEffect>
                                    <p:set>
                                      <p:cBhvr>
                                        <p:cTn id="298" dur="1" fill="hold">
                                          <p:stCondLst>
                                            <p:cond delay="499"/>
                                          </p:stCondLst>
                                        </p:cTn>
                                        <p:tgtEl>
                                          <p:spTgt spid="106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0" presetClass="exit" fill="hold" nodeType="clickEffect">
                                  <p:stCondLst>
                                    <p:cond delay="0"/>
                                  </p:stCondLst>
                                  <p:childTnLst>
                                    <p:animEffect transition="out" filter="fade">
                                      <p:cBhvr additive="repl">
                                        <p:cTn id="302" dur="500"/>
                                        <p:tgtEl>
                                          <p:spTgt spid="1066"/>
                                        </p:tgtEl>
                                      </p:cBhvr>
                                    </p:animEffect>
                                    <p:set>
                                      <p:cBhvr>
                                        <p:cTn id="303" dur="1" fill="hold">
                                          <p:stCondLst>
                                            <p:cond delay="499"/>
                                          </p:stCondLst>
                                        </p:cTn>
                                        <p:tgtEl>
                                          <p:spTgt spid="1066"/>
                                        </p:tgtEl>
                                        <p:attrNameLst>
                                          <p:attrName>style.visibility</p:attrName>
                                        </p:attrNameLst>
                                      </p:cBhvr>
                                      <p:to>
                                        <p:strVal val="hidden"/>
                                      </p:to>
                                    </p:set>
                                  </p:childTnLst>
                                </p:cTn>
                              </p:par>
                              <p:par>
                                <p:cTn id="304" presetID="10" presetClass="entr" fill="hold" nodeType="withEffect">
                                  <p:stCondLst>
                                    <p:cond delay="0"/>
                                  </p:stCondLst>
                                  <p:childTnLst>
                                    <p:set>
                                      <p:cBhvr>
                                        <p:cTn id="305" dur="1" fill="hold">
                                          <p:stCondLst>
                                            <p:cond delay="0"/>
                                          </p:stCondLst>
                                        </p:cTn>
                                        <p:tgtEl>
                                          <p:spTgt spid="1065"/>
                                        </p:tgtEl>
                                        <p:attrNameLst>
                                          <p:attrName>style.visibility</p:attrName>
                                        </p:attrNameLst>
                                      </p:cBhvr>
                                      <p:to>
                                        <p:strVal val="visible"/>
                                      </p:to>
                                    </p:set>
                                    <p:animEffect transition="in" filter="fade">
                                      <p:cBhvr additive="repl">
                                        <p:cTn id="306" dur="500"/>
                                        <p:tgtEl>
                                          <p:spTgt spid="1065"/>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fill="hold" nodeType="clickEffect">
                                  <p:stCondLst>
                                    <p:cond delay="0"/>
                                  </p:stCondLst>
                                  <p:childTnLst>
                                    <p:set>
                                      <p:cBhvr>
                                        <p:cTn id="310" dur="1" fill="hold">
                                          <p:stCondLst>
                                            <p:cond delay="0"/>
                                          </p:stCondLst>
                                        </p:cTn>
                                        <p:tgtEl>
                                          <p:spTgt spid="1064"/>
                                        </p:tgtEl>
                                        <p:attrNameLst>
                                          <p:attrName>style.visibility</p:attrName>
                                        </p:attrNameLst>
                                      </p:cBhvr>
                                      <p:to>
                                        <p:strVal val="visible"/>
                                      </p:to>
                                    </p:set>
                                    <p:animEffect transition="in" filter="fade">
                                      <p:cBhvr additive="repl">
                                        <p:cTn id="311" dur="500"/>
                                        <p:tgtEl>
                                          <p:spTgt spid="1064"/>
                                        </p:tgtEl>
                                      </p:cBhvr>
                                    </p:animEffect>
                                  </p:childTnLst>
                                </p:cTn>
                              </p:par>
                              <p:par>
                                <p:cTn id="312" presetID="10" presetClass="exit" fill="hold" nodeType="withEffect">
                                  <p:stCondLst>
                                    <p:cond delay="0"/>
                                  </p:stCondLst>
                                  <p:childTnLst>
                                    <p:animEffect transition="out" filter="fade">
                                      <p:cBhvr additive="repl">
                                        <p:cTn id="313" dur="500"/>
                                        <p:tgtEl>
                                          <p:spTgt spid="1065"/>
                                        </p:tgtEl>
                                      </p:cBhvr>
                                    </p:animEffect>
                                    <p:set>
                                      <p:cBhvr>
                                        <p:cTn id="314" dur="1" fill="hold">
                                          <p:stCondLst>
                                            <p:cond delay="499"/>
                                          </p:stCondLst>
                                        </p:cTn>
                                        <p:tgtEl>
                                          <p:spTgt spid="1065"/>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35" presetClass="path" fill="hold" nodeType="clickEffect">
                                  <p:stCondLst>
                                    <p:cond delay="0"/>
                                  </p:stCondLst>
                                  <p:childTnLst>
                                    <p:animMotion origin="layout" path="M -0.125 -2.22222E-006 L -0.16667 -2.22222E-006 E">
                                      <p:cBhvr>
                                        <p:cTn id="318" dur="2000" fill="hold"/>
                                        <p:tgtEl>
                                          <p:spTgt spid="1058"/>
                                        </p:tgtEl>
                                        <p:attrNameLst>
                                          <p:attrName>ppt_x</p:attrName>
                                          <p:attrName>ppt_y</p:attrName>
                                        </p:attrNameLst>
                                      </p:cBhvr>
                                    </p:animMotion>
                                  </p:childTnLst>
                                </p:cTn>
                              </p:par>
                              <p:par>
                                <p:cTn id="319" presetID="63" presetClass="path" fill="hold" nodeType="withEffect">
                                  <p:stCondLst>
                                    <p:cond delay="0"/>
                                  </p:stCondLst>
                                  <p:childTnLst>
                                    <p:animMotion origin="layout" path="M -0.04167 -2.22222E-006 L 3.33333E-006 -2.22222E-006 E">
                                      <p:cBhvr>
                                        <p:cTn id="320" dur="2000" fill="hold"/>
                                        <p:tgtEl>
                                          <p:spTgt spid="1055"/>
                                        </p:tgtEl>
                                        <p:attrNameLst>
                                          <p:attrName>ppt_x</p:attrName>
                                          <p:attrName>ppt_y</p:attrName>
                                        </p:attrNameLst>
                                      </p:cBhvr>
                                    </p:animMotion>
                                  </p:childTnLst>
                                </p:cTn>
                              </p:par>
                            </p:childTnLst>
                          </p:cTn>
                        </p:par>
                      </p:childTnLst>
                    </p:cTn>
                  </p:par>
                  <p:par>
                    <p:cTn id="321" fill="hold">
                      <p:stCondLst>
                        <p:cond delay="indefinite"/>
                      </p:stCondLst>
                      <p:childTnLst>
                        <p:par>
                          <p:cTn id="322" fill="hold">
                            <p:stCondLst>
                              <p:cond delay="0"/>
                            </p:stCondLst>
                            <p:childTnLst>
                              <p:par>
                                <p:cTn id="323" presetID="10" presetClass="entr" fill="hold" nodeType="clickEffect">
                                  <p:stCondLst>
                                    <p:cond delay="0"/>
                                  </p:stCondLst>
                                  <p:childTnLst>
                                    <p:set>
                                      <p:cBhvr>
                                        <p:cTn id="324" dur="1" fill="hold">
                                          <p:stCondLst>
                                            <p:cond delay="0"/>
                                          </p:stCondLst>
                                        </p:cTn>
                                        <p:tgtEl>
                                          <p:spTgt spid="1065"/>
                                        </p:tgtEl>
                                        <p:attrNameLst>
                                          <p:attrName>style.visibility</p:attrName>
                                        </p:attrNameLst>
                                      </p:cBhvr>
                                      <p:to>
                                        <p:strVal val="visible"/>
                                      </p:to>
                                    </p:set>
                                    <p:animEffect transition="in" filter="fade">
                                      <p:cBhvr additive="repl">
                                        <p:cTn id="325" dur="500"/>
                                        <p:tgtEl>
                                          <p:spTgt spid="1065"/>
                                        </p:tgtEl>
                                      </p:cBhvr>
                                    </p:animEffect>
                                  </p:childTnLst>
                                </p:cTn>
                              </p:par>
                              <p:par>
                                <p:cTn id="326" presetID="10" presetClass="exit" fill="hold" nodeType="withEffect">
                                  <p:stCondLst>
                                    <p:cond delay="0"/>
                                  </p:stCondLst>
                                  <p:childTnLst>
                                    <p:animEffect transition="out" filter="fade">
                                      <p:cBhvr additive="repl">
                                        <p:cTn id="327" dur="500"/>
                                        <p:tgtEl>
                                          <p:spTgt spid="1064"/>
                                        </p:tgtEl>
                                      </p:cBhvr>
                                    </p:animEffect>
                                    <p:set>
                                      <p:cBhvr>
                                        <p:cTn id="328" dur="1" fill="hold">
                                          <p:stCondLst>
                                            <p:cond delay="499"/>
                                          </p:stCondLst>
                                        </p:cTn>
                                        <p:tgtEl>
                                          <p:spTgt spid="1064"/>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0" presetClass="entr" fill="hold" nodeType="clickEffect">
                                  <p:stCondLst>
                                    <p:cond delay="0"/>
                                  </p:stCondLst>
                                  <p:childTnLst>
                                    <p:set>
                                      <p:cBhvr>
                                        <p:cTn id="332" dur="1" fill="hold">
                                          <p:stCondLst>
                                            <p:cond delay="0"/>
                                          </p:stCondLst>
                                        </p:cTn>
                                        <p:tgtEl>
                                          <p:spTgt spid="1066"/>
                                        </p:tgtEl>
                                        <p:attrNameLst>
                                          <p:attrName>style.visibility</p:attrName>
                                        </p:attrNameLst>
                                      </p:cBhvr>
                                      <p:to>
                                        <p:strVal val="visible"/>
                                      </p:to>
                                    </p:set>
                                    <p:animEffect transition="in" filter="fade">
                                      <p:cBhvr additive="repl">
                                        <p:cTn id="333" dur="500"/>
                                        <p:tgtEl>
                                          <p:spTgt spid="1066"/>
                                        </p:tgtEl>
                                      </p:cBhvr>
                                    </p:animEffect>
                                  </p:childTnLst>
                                </p:cTn>
                              </p:par>
                              <p:par>
                                <p:cTn id="334" presetID="10" presetClass="exit" fill="hold" nodeType="withEffect">
                                  <p:stCondLst>
                                    <p:cond delay="0"/>
                                  </p:stCondLst>
                                  <p:childTnLst>
                                    <p:animEffect transition="out" filter="fade">
                                      <p:cBhvr additive="repl">
                                        <p:cTn id="335" dur="500"/>
                                        <p:tgtEl>
                                          <p:spTgt spid="1065"/>
                                        </p:tgtEl>
                                      </p:cBhvr>
                                    </p:animEffect>
                                    <p:set>
                                      <p:cBhvr>
                                        <p:cTn id="336" dur="1" fill="hold">
                                          <p:stCondLst>
                                            <p:cond delay="499"/>
                                          </p:stCondLst>
                                        </p:cTn>
                                        <p:tgtEl>
                                          <p:spTgt spid="106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0" presetClass="exit" fill="hold" nodeType="clickEffect">
                                  <p:stCondLst>
                                    <p:cond delay="0"/>
                                  </p:stCondLst>
                                  <p:childTnLst>
                                    <p:animEffect transition="out" filter="fade">
                                      <p:cBhvr additive="repl">
                                        <p:cTn id="340" dur="500"/>
                                        <p:tgtEl>
                                          <p:spTgt spid="1066"/>
                                        </p:tgtEl>
                                      </p:cBhvr>
                                    </p:animEffect>
                                    <p:set>
                                      <p:cBhvr>
                                        <p:cTn id="341" dur="1" fill="hold">
                                          <p:stCondLst>
                                            <p:cond delay="499"/>
                                          </p:stCondLst>
                                        </p:cTn>
                                        <p:tgtEl>
                                          <p:spTgt spid="1066"/>
                                        </p:tgtEl>
                                        <p:attrNameLst>
                                          <p:attrName>style.visibility</p:attrName>
                                        </p:attrNameLst>
                                      </p:cBhvr>
                                      <p:to>
                                        <p:strVal val="hidden"/>
                                      </p:to>
                                    </p:set>
                                  </p:childTnLst>
                                </p:cTn>
                              </p:par>
                              <p:par>
                                <p:cTn id="342" presetID="10" presetClass="entr" fill="hold" nodeType="withEffect">
                                  <p:stCondLst>
                                    <p:cond delay="0"/>
                                  </p:stCondLst>
                                  <p:childTnLst>
                                    <p:set>
                                      <p:cBhvr>
                                        <p:cTn id="343" dur="1" fill="hold">
                                          <p:stCondLst>
                                            <p:cond delay="0"/>
                                          </p:stCondLst>
                                        </p:cTn>
                                        <p:tgtEl>
                                          <p:spTgt spid="1065"/>
                                        </p:tgtEl>
                                        <p:attrNameLst>
                                          <p:attrName>style.visibility</p:attrName>
                                        </p:attrNameLst>
                                      </p:cBhvr>
                                      <p:to>
                                        <p:strVal val="visible"/>
                                      </p:to>
                                    </p:set>
                                    <p:animEffect transition="in" filter="fade">
                                      <p:cBhvr additive="repl">
                                        <p:cTn id="344" dur="500"/>
                                        <p:tgtEl>
                                          <p:spTgt spid="1065"/>
                                        </p:tgtEl>
                                      </p:cBhvr>
                                    </p:animEffect>
                                  </p:childTnLst>
                                </p:cTn>
                              </p:par>
                            </p:childTnLst>
                          </p:cTn>
                        </p:par>
                      </p:childTnLst>
                    </p:cTn>
                  </p:par>
                  <p:par>
                    <p:cTn id="345" fill="hold">
                      <p:stCondLst>
                        <p:cond delay="indefinite"/>
                      </p:stCondLst>
                      <p:childTnLst>
                        <p:par>
                          <p:cTn id="346" fill="hold">
                            <p:stCondLst>
                              <p:cond delay="0"/>
                            </p:stCondLst>
                            <p:childTnLst>
                              <p:par>
                                <p:cTn id="347" presetID="35" presetClass="path" fill="hold" nodeType="clickEffect">
                                  <p:stCondLst>
                                    <p:cond delay="0"/>
                                  </p:stCondLst>
                                  <p:childTnLst>
                                    <p:animMotion origin="layout" path="M -0.16667 -2.22222E-006 L -0.20834 -2.22222E-006 E">
                                      <p:cBhvr>
                                        <p:cTn id="348" dur="2000" fill="hold"/>
                                        <p:tgtEl>
                                          <p:spTgt spid="1058"/>
                                        </p:tgtEl>
                                        <p:attrNameLst>
                                          <p:attrName>ppt_x</p:attrName>
                                          <p:attrName>ppt_y</p:attrName>
                                        </p:attrNameLst>
                                      </p:cBhvr>
                                    </p:animMotion>
                                  </p:childTnLst>
                                </p:cTn>
                              </p:par>
                              <p:par>
                                <p:cTn id="349" presetID="63" presetClass="path" fill="hold" nodeType="withEffect">
                                  <p:stCondLst>
                                    <p:cond delay="0"/>
                                  </p:stCondLst>
                                  <p:childTnLst>
                                    <p:animMotion origin="layout" path="M -3.33333E-006 -2.22222E-006 L 0.04167 -2.22222E-006 E">
                                      <p:cBhvr>
                                        <p:cTn id="350" dur="2000" fill="hold"/>
                                        <p:tgtEl>
                                          <p:spTgt spid="1053"/>
                                        </p:tgtEl>
                                        <p:attrNameLst>
                                          <p:attrName>ppt_x</p:attrName>
                                          <p:attrName>ppt_y</p:attrName>
                                        </p:attrNameLst>
                                      </p:cBhvr>
                                    </p:animMotion>
                                  </p:childTnLst>
                                </p:cTn>
                              </p:par>
                            </p:childTnLst>
                          </p:cTn>
                        </p:par>
                      </p:childTnLst>
                    </p:cTn>
                  </p:par>
                  <p:par>
                    <p:cTn id="351" fill="hold">
                      <p:stCondLst>
                        <p:cond delay="indefinite"/>
                      </p:stCondLst>
                      <p:childTnLst>
                        <p:par>
                          <p:cTn id="352" fill="hold">
                            <p:stCondLst>
                              <p:cond delay="0"/>
                            </p:stCondLst>
                            <p:childTnLst>
                              <p:par>
                                <p:cTn id="353" presetID="10" presetClass="entr" fill="hold" nodeType="clickEffect">
                                  <p:stCondLst>
                                    <p:cond delay="0"/>
                                  </p:stCondLst>
                                  <p:childTnLst>
                                    <p:set>
                                      <p:cBhvr>
                                        <p:cTn id="354" dur="1" fill="hold">
                                          <p:stCondLst>
                                            <p:cond delay="0"/>
                                          </p:stCondLst>
                                        </p:cTn>
                                        <p:tgtEl>
                                          <p:spTgt spid="1066"/>
                                        </p:tgtEl>
                                        <p:attrNameLst>
                                          <p:attrName>style.visibility</p:attrName>
                                        </p:attrNameLst>
                                      </p:cBhvr>
                                      <p:to>
                                        <p:strVal val="visible"/>
                                      </p:to>
                                    </p:set>
                                    <p:animEffect transition="in" filter="fade">
                                      <p:cBhvr additive="repl">
                                        <p:cTn id="355" dur="500"/>
                                        <p:tgtEl>
                                          <p:spTgt spid="1066"/>
                                        </p:tgtEl>
                                      </p:cBhvr>
                                    </p:animEffect>
                                  </p:childTnLst>
                                </p:cTn>
                              </p:par>
                              <p:par>
                                <p:cTn id="356" presetID="10" presetClass="exit" fill="hold" nodeType="withEffect">
                                  <p:stCondLst>
                                    <p:cond delay="0"/>
                                  </p:stCondLst>
                                  <p:childTnLst>
                                    <p:animEffect transition="out" filter="fade">
                                      <p:cBhvr additive="repl">
                                        <p:cTn id="357" dur="500"/>
                                        <p:tgtEl>
                                          <p:spTgt spid="1065"/>
                                        </p:tgtEl>
                                      </p:cBhvr>
                                    </p:animEffect>
                                    <p:set>
                                      <p:cBhvr>
                                        <p:cTn id="358" dur="1" fill="hold">
                                          <p:stCondLst>
                                            <p:cond delay="499"/>
                                          </p:stCondLst>
                                        </p:cTn>
                                        <p:tgtEl>
                                          <p:spTgt spid="1065"/>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0" presetClass="exit" fill="hold" nodeType="clickEffect">
                                  <p:stCondLst>
                                    <p:cond delay="0"/>
                                  </p:stCondLst>
                                  <p:childTnLst>
                                    <p:animEffect transition="out" filter="fade">
                                      <p:cBhvr additive="repl">
                                        <p:cTn id="362" dur="500"/>
                                        <p:tgtEl>
                                          <p:spTgt spid="1066"/>
                                        </p:tgtEl>
                                      </p:cBhvr>
                                    </p:animEffect>
                                    <p:set>
                                      <p:cBhvr>
                                        <p:cTn id="363" dur="1" fill="hold">
                                          <p:stCondLst>
                                            <p:cond delay="499"/>
                                          </p:stCondLst>
                                        </p:cTn>
                                        <p:tgtEl>
                                          <p:spTgt spid="1066"/>
                                        </p:tgtEl>
                                        <p:attrNameLst>
                                          <p:attrName>style.visibility</p:attrName>
                                        </p:attrNameLst>
                                      </p:cBhvr>
                                      <p:to>
                                        <p:strVal val="hidden"/>
                                      </p:to>
                                    </p:set>
                                  </p:childTnLst>
                                </p:cTn>
                              </p:par>
                              <p:par>
                                <p:cTn id="364" presetID="10" presetClass="entr" fill="hold" nodeType="withEffect">
                                  <p:stCondLst>
                                    <p:cond delay="0"/>
                                  </p:stCondLst>
                                  <p:childTnLst>
                                    <p:set>
                                      <p:cBhvr>
                                        <p:cTn id="365" dur="1" fill="hold">
                                          <p:stCondLst>
                                            <p:cond delay="0"/>
                                          </p:stCondLst>
                                        </p:cTn>
                                        <p:tgtEl>
                                          <p:spTgt spid="1065"/>
                                        </p:tgtEl>
                                        <p:attrNameLst>
                                          <p:attrName>style.visibility</p:attrName>
                                        </p:attrNameLst>
                                      </p:cBhvr>
                                      <p:to>
                                        <p:strVal val="visible"/>
                                      </p:to>
                                    </p:set>
                                    <p:animEffect transition="in" filter="fade">
                                      <p:cBhvr additive="repl">
                                        <p:cTn id="366" dur="500"/>
                                        <p:tgtEl>
                                          <p:spTgt spid="1065"/>
                                        </p:tgtEl>
                                      </p:cBhvr>
                                    </p:animEffect>
                                  </p:childTnLst>
                                </p:cTn>
                              </p:par>
                            </p:childTnLst>
                          </p:cTn>
                        </p:par>
                      </p:childTnLst>
                    </p:cTn>
                  </p:par>
                  <p:par>
                    <p:cTn id="367" fill="hold">
                      <p:stCondLst>
                        <p:cond delay="indefinite"/>
                      </p:stCondLst>
                      <p:childTnLst>
                        <p:par>
                          <p:cTn id="368" fill="hold">
                            <p:stCondLst>
                              <p:cond delay="0"/>
                            </p:stCondLst>
                            <p:childTnLst>
                              <p:par>
                                <p:cTn id="369" presetID="10" presetClass="entr" fill="hold" nodeType="clickEffect">
                                  <p:stCondLst>
                                    <p:cond delay="0"/>
                                  </p:stCondLst>
                                  <p:childTnLst>
                                    <p:set>
                                      <p:cBhvr>
                                        <p:cTn id="370" dur="1" fill="hold">
                                          <p:stCondLst>
                                            <p:cond delay="0"/>
                                          </p:stCondLst>
                                        </p:cTn>
                                        <p:tgtEl>
                                          <p:spTgt spid="1064"/>
                                        </p:tgtEl>
                                        <p:attrNameLst>
                                          <p:attrName>style.visibility</p:attrName>
                                        </p:attrNameLst>
                                      </p:cBhvr>
                                      <p:to>
                                        <p:strVal val="visible"/>
                                      </p:to>
                                    </p:set>
                                    <p:animEffect transition="in" filter="fade">
                                      <p:cBhvr additive="repl">
                                        <p:cTn id="371" dur="500"/>
                                        <p:tgtEl>
                                          <p:spTgt spid="1064"/>
                                        </p:tgtEl>
                                      </p:cBhvr>
                                    </p:animEffect>
                                  </p:childTnLst>
                                </p:cTn>
                              </p:par>
                              <p:par>
                                <p:cTn id="372" presetID="10" presetClass="exit" fill="hold" nodeType="withEffect">
                                  <p:stCondLst>
                                    <p:cond delay="0"/>
                                  </p:stCondLst>
                                  <p:childTnLst>
                                    <p:animEffect transition="out" filter="fade">
                                      <p:cBhvr additive="repl">
                                        <p:cTn id="373" dur="500"/>
                                        <p:tgtEl>
                                          <p:spTgt spid="1065"/>
                                        </p:tgtEl>
                                      </p:cBhvr>
                                    </p:animEffect>
                                    <p:set>
                                      <p:cBhvr>
                                        <p:cTn id="374" dur="1" fill="hold">
                                          <p:stCondLst>
                                            <p:cond delay="499"/>
                                          </p:stCondLst>
                                        </p:cTn>
                                        <p:tgtEl>
                                          <p:spTgt spid="1065"/>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0" presetClass="entr" fill="hold" nodeType="clickEffect">
                                  <p:stCondLst>
                                    <p:cond delay="0"/>
                                  </p:stCondLst>
                                  <p:childTnLst>
                                    <p:set>
                                      <p:cBhvr>
                                        <p:cTn id="378" dur="1" fill="hold">
                                          <p:stCondLst>
                                            <p:cond delay="0"/>
                                          </p:stCondLst>
                                        </p:cTn>
                                        <p:tgtEl>
                                          <p:spTgt spid="1063"/>
                                        </p:tgtEl>
                                        <p:attrNameLst>
                                          <p:attrName>style.visibility</p:attrName>
                                        </p:attrNameLst>
                                      </p:cBhvr>
                                      <p:to>
                                        <p:strVal val="visible"/>
                                      </p:to>
                                    </p:set>
                                    <p:animEffect transition="in" filter="fade">
                                      <p:cBhvr additive="repl">
                                        <p:cTn id="379" dur="500"/>
                                        <p:tgtEl>
                                          <p:spTgt spid="1063"/>
                                        </p:tgtEl>
                                      </p:cBhvr>
                                    </p:animEffect>
                                  </p:childTnLst>
                                </p:cTn>
                              </p:par>
                              <p:par>
                                <p:cTn id="380" presetID="10" presetClass="exit" fill="hold" nodeType="withEffect">
                                  <p:stCondLst>
                                    <p:cond delay="0"/>
                                  </p:stCondLst>
                                  <p:childTnLst>
                                    <p:animEffect transition="out" filter="fade">
                                      <p:cBhvr additive="repl">
                                        <p:cTn id="381" dur="500"/>
                                        <p:tgtEl>
                                          <p:spTgt spid="1064"/>
                                        </p:tgtEl>
                                      </p:cBhvr>
                                    </p:animEffect>
                                    <p:set>
                                      <p:cBhvr>
                                        <p:cTn id="382" dur="1" fill="hold">
                                          <p:stCondLst>
                                            <p:cond delay="499"/>
                                          </p:stCondLst>
                                        </p:cTn>
                                        <p:tgtEl>
                                          <p:spTgt spid="1064"/>
                                        </p:tgtEl>
                                        <p:attrNameLst>
                                          <p:attrName>style.visibility</p:attrName>
                                        </p:attrNameLst>
                                      </p:cBhvr>
                                      <p:to>
                                        <p:strVal val="hidden"/>
                                      </p:to>
                                    </p:set>
                                  </p:childTnLst>
                                </p:cTn>
                              </p:par>
                            </p:childTnLst>
                          </p:cTn>
                        </p:par>
                      </p:childTnLst>
                    </p:cTn>
                  </p:par>
                  <p:par>
                    <p:cTn id="383" fill="hold">
                      <p:stCondLst>
                        <p:cond delay="indefinite"/>
                      </p:stCondLst>
                      <p:childTnLst>
                        <p:par>
                          <p:cTn id="384" fill="hold">
                            <p:stCondLst>
                              <p:cond delay="0"/>
                            </p:stCondLst>
                            <p:childTnLst>
                              <p:par>
                                <p:cTn id="385" presetID="10" presetClass="entr" fill="hold" nodeType="clickEffect">
                                  <p:stCondLst>
                                    <p:cond delay="0"/>
                                  </p:stCondLst>
                                  <p:childTnLst>
                                    <p:set>
                                      <p:cBhvr>
                                        <p:cTn id="386" dur="1" fill="hold">
                                          <p:stCondLst>
                                            <p:cond delay="0"/>
                                          </p:stCondLst>
                                        </p:cTn>
                                        <p:tgtEl>
                                          <p:spTgt spid="1062"/>
                                        </p:tgtEl>
                                        <p:attrNameLst>
                                          <p:attrName>style.visibility</p:attrName>
                                        </p:attrNameLst>
                                      </p:cBhvr>
                                      <p:to>
                                        <p:strVal val="visible"/>
                                      </p:to>
                                    </p:set>
                                    <p:animEffect transition="in" filter="fade">
                                      <p:cBhvr additive="repl">
                                        <p:cTn id="387" dur="500"/>
                                        <p:tgtEl>
                                          <p:spTgt spid="1062"/>
                                        </p:tgtEl>
                                      </p:cBhvr>
                                    </p:animEffect>
                                  </p:childTnLst>
                                </p:cTn>
                              </p:par>
                              <p:par>
                                <p:cTn id="388" presetID="10" presetClass="exit" fill="hold" nodeType="withEffect">
                                  <p:stCondLst>
                                    <p:cond delay="0"/>
                                  </p:stCondLst>
                                  <p:childTnLst>
                                    <p:animEffect transition="out" filter="fade">
                                      <p:cBhvr additive="repl">
                                        <p:cTn id="389" dur="500"/>
                                        <p:tgtEl>
                                          <p:spTgt spid="1063"/>
                                        </p:tgtEl>
                                      </p:cBhvr>
                                    </p:animEffect>
                                    <p:set>
                                      <p:cBhvr>
                                        <p:cTn id="390" dur="1" fill="hold">
                                          <p:stCondLst>
                                            <p:cond delay="499"/>
                                          </p:stCondLst>
                                        </p:cTn>
                                        <p:tgtEl>
                                          <p:spTgt spid="1063"/>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presetID="10" presetClass="entr" fill="hold" nodeType="clickEffect">
                                  <p:stCondLst>
                                    <p:cond delay="0"/>
                                  </p:stCondLst>
                                  <p:childTnLst>
                                    <p:set>
                                      <p:cBhvr>
                                        <p:cTn id="394" dur="1" fill="hold">
                                          <p:stCondLst>
                                            <p:cond delay="0"/>
                                          </p:stCondLst>
                                        </p:cTn>
                                        <p:tgtEl>
                                          <p:spTgt spid="1061"/>
                                        </p:tgtEl>
                                        <p:attrNameLst>
                                          <p:attrName>style.visibility</p:attrName>
                                        </p:attrNameLst>
                                      </p:cBhvr>
                                      <p:to>
                                        <p:strVal val="visible"/>
                                      </p:to>
                                    </p:set>
                                    <p:animEffect transition="in" filter="fade">
                                      <p:cBhvr additive="repl">
                                        <p:cTn id="395" dur="500"/>
                                        <p:tgtEl>
                                          <p:spTgt spid="1061"/>
                                        </p:tgtEl>
                                      </p:cBhvr>
                                    </p:animEffect>
                                  </p:childTnLst>
                                </p:cTn>
                              </p:par>
                              <p:par>
                                <p:cTn id="396" presetID="10" presetClass="exit" fill="hold" nodeType="withEffect">
                                  <p:stCondLst>
                                    <p:cond delay="0"/>
                                  </p:stCondLst>
                                  <p:childTnLst>
                                    <p:animEffect transition="out" filter="fade">
                                      <p:cBhvr additive="repl">
                                        <p:cTn id="397" dur="500"/>
                                        <p:tgtEl>
                                          <p:spTgt spid="1062"/>
                                        </p:tgtEl>
                                      </p:cBhvr>
                                    </p:animEffect>
                                    <p:set>
                                      <p:cBhvr>
                                        <p:cTn id="398" dur="1" fill="hold">
                                          <p:stCondLst>
                                            <p:cond delay="499"/>
                                          </p:stCondLst>
                                        </p:cTn>
                                        <p:tgtEl>
                                          <p:spTgt spid="1062"/>
                                        </p:tgtEl>
                                        <p:attrNameLst>
                                          <p:attrName>style.visibility</p:attrName>
                                        </p:attrNameLst>
                                      </p:cBhvr>
                                      <p:to>
                                        <p:strVal val="hidden"/>
                                      </p:to>
                                    </p:set>
                                  </p:childTnLst>
                                </p:cTn>
                              </p:par>
                            </p:childTnLst>
                          </p:cTn>
                        </p:par>
                      </p:childTnLst>
                    </p:cTn>
                  </p:par>
                  <p:par>
                    <p:cTn id="399" fill="hold">
                      <p:stCondLst>
                        <p:cond delay="indefinite"/>
                      </p:stCondLst>
                      <p:childTnLst>
                        <p:par>
                          <p:cTn id="400" fill="hold">
                            <p:stCondLst>
                              <p:cond delay="0"/>
                            </p:stCondLst>
                            <p:childTnLst>
                              <p:par>
                                <p:cTn id="401" presetID="10" presetClass="entr" fill="hold" nodeType="clickEffect">
                                  <p:stCondLst>
                                    <p:cond delay="0"/>
                                  </p:stCondLst>
                                  <p:childTnLst>
                                    <p:set>
                                      <p:cBhvr>
                                        <p:cTn id="402" dur="1" fill="hold">
                                          <p:stCondLst>
                                            <p:cond delay="0"/>
                                          </p:stCondLst>
                                        </p:cTn>
                                        <p:tgtEl>
                                          <p:spTgt spid="1060"/>
                                        </p:tgtEl>
                                        <p:attrNameLst>
                                          <p:attrName>style.visibility</p:attrName>
                                        </p:attrNameLst>
                                      </p:cBhvr>
                                      <p:to>
                                        <p:strVal val="visible"/>
                                      </p:to>
                                    </p:set>
                                    <p:animEffect transition="in" filter="fade">
                                      <p:cBhvr additive="repl">
                                        <p:cTn id="403" dur="500"/>
                                        <p:tgtEl>
                                          <p:spTgt spid="1060"/>
                                        </p:tgtEl>
                                      </p:cBhvr>
                                    </p:animEffect>
                                  </p:childTnLst>
                                </p:cTn>
                              </p:par>
                              <p:par>
                                <p:cTn id="404" presetID="10" presetClass="exit" fill="hold" nodeType="withEffect">
                                  <p:stCondLst>
                                    <p:cond delay="0"/>
                                  </p:stCondLst>
                                  <p:childTnLst>
                                    <p:animEffect transition="out" filter="fade">
                                      <p:cBhvr additive="repl">
                                        <p:cTn id="405" dur="500"/>
                                        <p:tgtEl>
                                          <p:spTgt spid="1061"/>
                                        </p:tgtEl>
                                      </p:cBhvr>
                                    </p:animEffect>
                                    <p:set>
                                      <p:cBhvr>
                                        <p:cTn id="406" dur="1" fill="hold">
                                          <p:stCondLst>
                                            <p:cond delay="499"/>
                                          </p:stCondLst>
                                        </p:cTn>
                                        <p:tgtEl>
                                          <p:spTgt spid="1061"/>
                                        </p:tgtEl>
                                        <p:attrNameLst>
                                          <p:attrName>style.visibility</p:attrName>
                                        </p:attrNameLst>
                                      </p:cBhvr>
                                      <p:to>
                                        <p:strVal val="hidden"/>
                                      </p:to>
                                    </p:set>
                                  </p:childTnLst>
                                </p:cTn>
                              </p:par>
                            </p:childTnLst>
                          </p:cTn>
                        </p:par>
                      </p:childTnLst>
                    </p:cTn>
                  </p:par>
                  <p:par>
                    <p:cTn id="407" fill="hold">
                      <p:stCondLst>
                        <p:cond delay="indefinite"/>
                      </p:stCondLst>
                      <p:childTnLst>
                        <p:par>
                          <p:cTn id="408" fill="hold">
                            <p:stCondLst>
                              <p:cond delay="0"/>
                            </p:stCondLst>
                            <p:childTnLst>
                              <p:par>
                                <p:cTn id="409" presetID="35" presetClass="path" fill="hold" nodeType="clickEffect">
                                  <p:stCondLst>
                                    <p:cond delay="0"/>
                                  </p:stCondLst>
                                  <p:childTnLst>
                                    <p:animMotion origin="layout" path="M -3.33333E-006 -2.22222E-006 L -0.04166 -2.22222E-006 E">
                                      <p:cBhvr>
                                        <p:cTn id="410" dur="2000" fill="hold"/>
                                        <p:tgtEl>
                                          <p:spTgt spid="1059"/>
                                        </p:tgtEl>
                                        <p:attrNameLst>
                                          <p:attrName>ppt_x</p:attrName>
                                          <p:attrName>ppt_y</p:attrName>
                                        </p:attrNameLst>
                                      </p:cBhvr>
                                    </p:animMotion>
                                  </p:childTnLst>
                                </p:cTn>
                              </p:par>
                              <p:par>
                                <p:cTn id="411" presetID="63" presetClass="path" fill="hold" nodeType="withEffect">
                                  <p:stCondLst>
                                    <p:cond delay="0"/>
                                  </p:stCondLst>
                                  <p:childTnLst>
                                    <p:animMotion origin="layout" path="M 0.04167 -2.22222E-006 L 0.08333 -2.22222E-006 E">
                                      <p:cBhvr>
                                        <p:cTn id="412" dur="2000" fill="hold"/>
                                        <p:tgtEl>
                                          <p:spTgt spid="1057"/>
                                        </p:tgtEl>
                                        <p:attrNameLst>
                                          <p:attrName>ppt_x</p:attrName>
                                          <p:attrName>ppt_y</p:attrName>
                                        </p:attrNameLst>
                                      </p:cBhvr>
                                    </p:animMotion>
                                  </p:childTnLst>
                                </p:cTn>
                              </p:par>
                            </p:childTnLst>
                          </p:cTn>
                        </p:par>
                      </p:childTnLst>
                    </p:cTn>
                  </p:par>
                  <p:par>
                    <p:cTn id="413" fill="hold">
                      <p:stCondLst>
                        <p:cond delay="indefinite"/>
                      </p:stCondLst>
                      <p:childTnLst>
                        <p:par>
                          <p:cTn id="414" fill="hold">
                            <p:stCondLst>
                              <p:cond delay="0"/>
                            </p:stCondLst>
                            <p:childTnLst>
                              <p:par>
                                <p:cTn id="415" presetID="10" presetClass="exit" fill="hold" nodeType="clickEffect">
                                  <p:stCondLst>
                                    <p:cond delay="0"/>
                                  </p:stCondLst>
                                  <p:childTnLst>
                                    <p:animEffect transition="out" filter="fade">
                                      <p:cBhvr additive="repl">
                                        <p:cTn id="416" dur="500"/>
                                        <p:tgtEl>
                                          <p:spTgt spid="1060"/>
                                        </p:tgtEl>
                                      </p:cBhvr>
                                    </p:animEffect>
                                    <p:set>
                                      <p:cBhvr>
                                        <p:cTn id="417" dur="1" fill="hold">
                                          <p:stCondLst>
                                            <p:cond delay="499"/>
                                          </p:stCondLst>
                                        </p:cTn>
                                        <p:tgtEl>
                                          <p:spTgt spid="1060"/>
                                        </p:tgtEl>
                                        <p:attrNameLst>
                                          <p:attrName>style.visibility</p:attrName>
                                        </p:attrNameLst>
                                      </p:cBhvr>
                                      <p:to>
                                        <p:strVal val="hidden"/>
                                      </p:to>
                                    </p:set>
                                  </p:childTnLst>
                                </p:cTn>
                              </p:par>
                              <p:par>
                                <p:cTn id="418" presetID="10" presetClass="entr" fill="hold" nodeType="withEffect">
                                  <p:stCondLst>
                                    <p:cond delay="0"/>
                                  </p:stCondLst>
                                  <p:childTnLst>
                                    <p:set>
                                      <p:cBhvr>
                                        <p:cTn id="419" dur="1" fill="hold">
                                          <p:stCondLst>
                                            <p:cond delay="0"/>
                                          </p:stCondLst>
                                        </p:cTn>
                                        <p:tgtEl>
                                          <p:spTgt spid="1061"/>
                                        </p:tgtEl>
                                        <p:attrNameLst>
                                          <p:attrName>style.visibility</p:attrName>
                                        </p:attrNameLst>
                                      </p:cBhvr>
                                      <p:to>
                                        <p:strVal val="visible"/>
                                      </p:to>
                                    </p:set>
                                    <p:animEffect transition="in" filter="fade">
                                      <p:cBhvr additive="repl">
                                        <p:cTn id="420" dur="500"/>
                                        <p:tgtEl>
                                          <p:spTgt spid="1061"/>
                                        </p:tgtEl>
                                      </p:cBhvr>
                                    </p:animEffect>
                                  </p:childTnLst>
                                </p:cTn>
                              </p:par>
                            </p:childTnLst>
                          </p:cTn>
                        </p:par>
                      </p:childTnLst>
                    </p:cTn>
                  </p:par>
                  <p:par>
                    <p:cTn id="421" fill="hold">
                      <p:stCondLst>
                        <p:cond delay="indefinite"/>
                      </p:stCondLst>
                      <p:childTnLst>
                        <p:par>
                          <p:cTn id="422" fill="hold">
                            <p:stCondLst>
                              <p:cond delay="0"/>
                            </p:stCondLst>
                            <p:childTnLst>
                              <p:par>
                                <p:cTn id="423" presetID="10" presetClass="entr" fill="hold" nodeType="clickEffect">
                                  <p:stCondLst>
                                    <p:cond delay="0"/>
                                  </p:stCondLst>
                                  <p:childTnLst>
                                    <p:set>
                                      <p:cBhvr>
                                        <p:cTn id="424" dur="1" fill="hold">
                                          <p:stCondLst>
                                            <p:cond delay="0"/>
                                          </p:stCondLst>
                                        </p:cTn>
                                        <p:tgtEl>
                                          <p:spTgt spid="1062"/>
                                        </p:tgtEl>
                                        <p:attrNameLst>
                                          <p:attrName>style.visibility</p:attrName>
                                        </p:attrNameLst>
                                      </p:cBhvr>
                                      <p:to>
                                        <p:strVal val="visible"/>
                                      </p:to>
                                    </p:set>
                                    <p:animEffect transition="in" filter="fade">
                                      <p:cBhvr additive="repl">
                                        <p:cTn id="425" dur="500"/>
                                        <p:tgtEl>
                                          <p:spTgt spid="1062"/>
                                        </p:tgtEl>
                                      </p:cBhvr>
                                    </p:animEffect>
                                  </p:childTnLst>
                                </p:cTn>
                              </p:par>
                              <p:par>
                                <p:cTn id="426" presetID="10" presetClass="exit" fill="hold" nodeType="withEffect">
                                  <p:stCondLst>
                                    <p:cond delay="0"/>
                                  </p:stCondLst>
                                  <p:childTnLst>
                                    <p:animEffect transition="out" filter="fade">
                                      <p:cBhvr additive="repl">
                                        <p:cTn id="427" dur="500"/>
                                        <p:tgtEl>
                                          <p:spTgt spid="1061"/>
                                        </p:tgtEl>
                                      </p:cBhvr>
                                    </p:animEffect>
                                    <p:set>
                                      <p:cBhvr>
                                        <p:cTn id="428" dur="1" fill="hold">
                                          <p:stCondLst>
                                            <p:cond delay="499"/>
                                          </p:stCondLst>
                                        </p:cTn>
                                        <p:tgtEl>
                                          <p:spTgt spid="1061"/>
                                        </p:tgtEl>
                                        <p:attrNameLst>
                                          <p:attrName>style.visibility</p:attrName>
                                        </p:attrNameLst>
                                      </p:cBhvr>
                                      <p:to>
                                        <p:strVal val="hidden"/>
                                      </p:to>
                                    </p:set>
                                  </p:childTnLst>
                                </p:cTn>
                              </p:par>
                            </p:childTnLst>
                          </p:cTn>
                        </p:par>
                      </p:childTnLst>
                    </p:cTn>
                  </p:par>
                  <p:par>
                    <p:cTn id="429" fill="hold">
                      <p:stCondLst>
                        <p:cond delay="indefinite"/>
                      </p:stCondLst>
                      <p:childTnLst>
                        <p:par>
                          <p:cTn id="430" fill="hold">
                            <p:stCondLst>
                              <p:cond delay="0"/>
                            </p:stCondLst>
                            <p:childTnLst>
                              <p:par>
                                <p:cTn id="431" presetID="10" presetClass="entr" fill="hold" nodeType="clickEffect">
                                  <p:stCondLst>
                                    <p:cond delay="0"/>
                                  </p:stCondLst>
                                  <p:childTnLst>
                                    <p:set>
                                      <p:cBhvr>
                                        <p:cTn id="432" dur="1" fill="hold">
                                          <p:stCondLst>
                                            <p:cond delay="0"/>
                                          </p:stCondLst>
                                        </p:cTn>
                                        <p:tgtEl>
                                          <p:spTgt spid="1063"/>
                                        </p:tgtEl>
                                        <p:attrNameLst>
                                          <p:attrName>style.visibility</p:attrName>
                                        </p:attrNameLst>
                                      </p:cBhvr>
                                      <p:to>
                                        <p:strVal val="visible"/>
                                      </p:to>
                                    </p:set>
                                    <p:animEffect transition="in" filter="fade">
                                      <p:cBhvr additive="repl">
                                        <p:cTn id="433" dur="500"/>
                                        <p:tgtEl>
                                          <p:spTgt spid="1063"/>
                                        </p:tgtEl>
                                      </p:cBhvr>
                                    </p:animEffect>
                                  </p:childTnLst>
                                </p:cTn>
                              </p:par>
                              <p:par>
                                <p:cTn id="434" presetID="10" presetClass="exit" fill="hold" nodeType="withEffect">
                                  <p:stCondLst>
                                    <p:cond delay="0"/>
                                  </p:stCondLst>
                                  <p:childTnLst>
                                    <p:animEffect transition="out" filter="fade">
                                      <p:cBhvr additive="repl">
                                        <p:cTn id="435" dur="500"/>
                                        <p:tgtEl>
                                          <p:spTgt spid="1062"/>
                                        </p:tgtEl>
                                      </p:cBhvr>
                                    </p:animEffect>
                                    <p:set>
                                      <p:cBhvr>
                                        <p:cTn id="436" dur="1" fill="hold">
                                          <p:stCondLst>
                                            <p:cond delay="499"/>
                                          </p:stCondLst>
                                        </p:cTn>
                                        <p:tgtEl>
                                          <p:spTgt spid="1062"/>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0" presetClass="entr" fill="hold" nodeType="clickEffect">
                                  <p:stCondLst>
                                    <p:cond delay="0"/>
                                  </p:stCondLst>
                                  <p:childTnLst>
                                    <p:set>
                                      <p:cBhvr>
                                        <p:cTn id="440" dur="1" fill="hold">
                                          <p:stCondLst>
                                            <p:cond delay="0"/>
                                          </p:stCondLst>
                                        </p:cTn>
                                        <p:tgtEl>
                                          <p:spTgt spid="1064"/>
                                        </p:tgtEl>
                                        <p:attrNameLst>
                                          <p:attrName>style.visibility</p:attrName>
                                        </p:attrNameLst>
                                      </p:cBhvr>
                                      <p:to>
                                        <p:strVal val="visible"/>
                                      </p:to>
                                    </p:set>
                                    <p:animEffect transition="in" filter="fade">
                                      <p:cBhvr additive="repl">
                                        <p:cTn id="441" dur="500"/>
                                        <p:tgtEl>
                                          <p:spTgt spid="1064"/>
                                        </p:tgtEl>
                                      </p:cBhvr>
                                    </p:animEffect>
                                  </p:childTnLst>
                                </p:cTn>
                              </p:par>
                              <p:par>
                                <p:cTn id="442" presetID="10" presetClass="exit" fill="hold" nodeType="withEffect">
                                  <p:stCondLst>
                                    <p:cond delay="0"/>
                                  </p:stCondLst>
                                  <p:childTnLst>
                                    <p:animEffect transition="out" filter="fade">
                                      <p:cBhvr additive="repl">
                                        <p:cTn id="443" dur="500"/>
                                        <p:tgtEl>
                                          <p:spTgt spid="1063"/>
                                        </p:tgtEl>
                                      </p:cBhvr>
                                    </p:animEffect>
                                    <p:set>
                                      <p:cBhvr>
                                        <p:cTn id="444" dur="1" fill="hold">
                                          <p:stCondLst>
                                            <p:cond delay="499"/>
                                          </p:stCondLst>
                                        </p:cTn>
                                        <p:tgtEl>
                                          <p:spTgt spid="1063"/>
                                        </p:tgtEl>
                                        <p:attrNameLst>
                                          <p:attrName>style.visibility</p:attrName>
                                        </p:attrNameLst>
                                      </p:cBhvr>
                                      <p:to>
                                        <p:strVal val="hidden"/>
                                      </p:to>
                                    </p:set>
                                  </p:childTnLst>
                                </p:cTn>
                              </p:par>
                            </p:childTnLst>
                          </p:cTn>
                        </p:par>
                      </p:childTnLst>
                    </p:cTn>
                  </p:par>
                  <p:par>
                    <p:cTn id="445" fill="hold">
                      <p:stCondLst>
                        <p:cond delay="indefinite"/>
                      </p:stCondLst>
                      <p:childTnLst>
                        <p:par>
                          <p:cTn id="446" fill="hold">
                            <p:stCondLst>
                              <p:cond delay="0"/>
                            </p:stCondLst>
                            <p:childTnLst>
                              <p:par>
                                <p:cTn id="447" presetID="10" presetClass="entr" fill="hold" nodeType="clickEffect">
                                  <p:stCondLst>
                                    <p:cond delay="0"/>
                                  </p:stCondLst>
                                  <p:childTnLst>
                                    <p:set>
                                      <p:cBhvr>
                                        <p:cTn id="448" dur="1" fill="hold">
                                          <p:stCondLst>
                                            <p:cond delay="0"/>
                                          </p:stCondLst>
                                        </p:cTn>
                                        <p:tgtEl>
                                          <p:spTgt spid="1065"/>
                                        </p:tgtEl>
                                        <p:attrNameLst>
                                          <p:attrName>style.visibility</p:attrName>
                                        </p:attrNameLst>
                                      </p:cBhvr>
                                      <p:to>
                                        <p:strVal val="visible"/>
                                      </p:to>
                                    </p:set>
                                    <p:animEffect transition="in" filter="fade">
                                      <p:cBhvr additive="repl">
                                        <p:cTn id="449" dur="500"/>
                                        <p:tgtEl>
                                          <p:spTgt spid="1065"/>
                                        </p:tgtEl>
                                      </p:cBhvr>
                                    </p:animEffect>
                                  </p:childTnLst>
                                </p:cTn>
                              </p:par>
                              <p:par>
                                <p:cTn id="450" presetID="10" presetClass="exit" fill="hold" nodeType="withEffect">
                                  <p:stCondLst>
                                    <p:cond delay="0"/>
                                  </p:stCondLst>
                                  <p:childTnLst>
                                    <p:animEffect transition="out" filter="fade">
                                      <p:cBhvr additive="repl">
                                        <p:cTn id="451" dur="500"/>
                                        <p:tgtEl>
                                          <p:spTgt spid="1064"/>
                                        </p:tgtEl>
                                      </p:cBhvr>
                                    </p:animEffect>
                                    <p:set>
                                      <p:cBhvr>
                                        <p:cTn id="452" dur="1" fill="hold">
                                          <p:stCondLst>
                                            <p:cond delay="499"/>
                                          </p:stCondLst>
                                        </p:cTn>
                                        <p:tgtEl>
                                          <p:spTgt spid="1064"/>
                                        </p:tgtEl>
                                        <p:attrNameLst>
                                          <p:attrName>style.visibility</p:attrName>
                                        </p:attrNameLst>
                                      </p:cBhvr>
                                      <p:to>
                                        <p:strVal val="hidden"/>
                                      </p:to>
                                    </p:set>
                                  </p:childTnLst>
                                </p:cTn>
                              </p:par>
                            </p:childTnLst>
                          </p:cTn>
                        </p:par>
                      </p:childTnLst>
                    </p:cTn>
                  </p:par>
                  <p:par>
                    <p:cTn id="453" fill="hold">
                      <p:stCondLst>
                        <p:cond delay="indefinite"/>
                      </p:stCondLst>
                      <p:childTnLst>
                        <p:par>
                          <p:cTn id="454" fill="hold">
                            <p:stCondLst>
                              <p:cond delay="0"/>
                            </p:stCondLst>
                            <p:childTnLst>
                              <p:par>
                                <p:cTn id="455" presetID="10" presetClass="entr" fill="hold" nodeType="clickEffect">
                                  <p:stCondLst>
                                    <p:cond delay="0"/>
                                  </p:stCondLst>
                                  <p:childTnLst>
                                    <p:set>
                                      <p:cBhvr>
                                        <p:cTn id="456" dur="1" fill="hold">
                                          <p:stCondLst>
                                            <p:cond delay="0"/>
                                          </p:stCondLst>
                                        </p:cTn>
                                        <p:tgtEl>
                                          <p:spTgt spid="1066"/>
                                        </p:tgtEl>
                                        <p:attrNameLst>
                                          <p:attrName>style.visibility</p:attrName>
                                        </p:attrNameLst>
                                      </p:cBhvr>
                                      <p:to>
                                        <p:strVal val="visible"/>
                                      </p:to>
                                    </p:set>
                                    <p:animEffect transition="in" filter="fade">
                                      <p:cBhvr additive="repl">
                                        <p:cTn id="457" dur="500"/>
                                        <p:tgtEl>
                                          <p:spTgt spid="1066"/>
                                        </p:tgtEl>
                                      </p:cBhvr>
                                    </p:animEffect>
                                  </p:childTnLst>
                                </p:cTn>
                              </p:par>
                              <p:par>
                                <p:cTn id="458" presetID="10" presetClass="exit" fill="hold" nodeType="withEffect">
                                  <p:stCondLst>
                                    <p:cond delay="0"/>
                                  </p:stCondLst>
                                  <p:childTnLst>
                                    <p:animEffect transition="out" filter="fade">
                                      <p:cBhvr additive="repl">
                                        <p:cTn id="459" dur="500"/>
                                        <p:tgtEl>
                                          <p:spTgt spid="1065"/>
                                        </p:tgtEl>
                                      </p:cBhvr>
                                    </p:animEffect>
                                    <p:set>
                                      <p:cBhvr>
                                        <p:cTn id="460" dur="1" fill="hold">
                                          <p:stCondLst>
                                            <p:cond delay="499"/>
                                          </p:stCondLst>
                                        </p:cTn>
                                        <p:tgtEl>
                                          <p:spTgt spid="1065"/>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presetID="10" presetClass="exit" fill="hold" nodeType="clickEffect">
                                  <p:stCondLst>
                                    <p:cond delay="0"/>
                                  </p:stCondLst>
                                  <p:childTnLst>
                                    <p:animEffect transition="out" filter="fade">
                                      <p:cBhvr additive="repl">
                                        <p:cTn id="464" dur="500"/>
                                        <p:tgtEl>
                                          <p:spTgt spid="1066"/>
                                        </p:tgtEl>
                                      </p:cBhvr>
                                    </p:animEffect>
                                    <p:set>
                                      <p:cBhvr>
                                        <p:cTn id="465" dur="1" fill="hold">
                                          <p:stCondLst>
                                            <p:cond delay="499"/>
                                          </p:stCondLst>
                                        </p:cTn>
                                        <p:tgtEl>
                                          <p:spTgt spid="1066"/>
                                        </p:tgtEl>
                                        <p:attrNameLst>
                                          <p:attrName>style.visibility</p:attrName>
                                        </p:attrNameLst>
                                      </p:cBhvr>
                                      <p:to>
                                        <p:strVal val="hidden"/>
                                      </p:to>
                                    </p:set>
                                  </p:childTnLst>
                                </p:cTn>
                              </p:par>
                              <p:par>
                                <p:cTn id="466" presetID="10" presetClass="entr" fill="hold" nodeType="withEffect">
                                  <p:stCondLst>
                                    <p:cond delay="0"/>
                                  </p:stCondLst>
                                  <p:childTnLst>
                                    <p:set>
                                      <p:cBhvr>
                                        <p:cTn id="467" dur="1" fill="hold">
                                          <p:stCondLst>
                                            <p:cond delay="0"/>
                                          </p:stCondLst>
                                        </p:cTn>
                                        <p:tgtEl>
                                          <p:spTgt spid="1065"/>
                                        </p:tgtEl>
                                        <p:attrNameLst>
                                          <p:attrName>style.visibility</p:attrName>
                                        </p:attrNameLst>
                                      </p:cBhvr>
                                      <p:to>
                                        <p:strVal val="visible"/>
                                      </p:to>
                                    </p:set>
                                    <p:animEffect transition="in" filter="fade">
                                      <p:cBhvr additive="repl">
                                        <p:cTn id="468" dur="500"/>
                                        <p:tgtEl>
                                          <p:spTgt spid="1065"/>
                                        </p:tgtEl>
                                      </p:cBhvr>
                                    </p:animEffect>
                                  </p:childTnLst>
                                </p:cTn>
                              </p:par>
                            </p:childTnLst>
                          </p:cTn>
                        </p:par>
                      </p:childTnLst>
                    </p:cTn>
                  </p:par>
                  <p:par>
                    <p:cTn id="469" fill="hold">
                      <p:stCondLst>
                        <p:cond delay="indefinite"/>
                      </p:stCondLst>
                      <p:childTnLst>
                        <p:par>
                          <p:cTn id="470" fill="hold">
                            <p:stCondLst>
                              <p:cond delay="0"/>
                            </p:stCondLst>
                            <p:childTnLst>
                              <p:par>
                                <p:cTn id="471" presetID="10" presetClass="exit" fill="hold" nodeType="clickEffect">
                                  <p:stCondLst>
                                    <p:cond delay="0"/>
                                  </p:stCondLst>
                                  <p:childTnLst>
                                    <p:animEffect transition="out" filter="fade">
                                      <p:cBhvr additive="repl">
                                        <p:cTn id="472" dur="500"/>
                                        <p:tgtEl>
                                          <p:spTgt spid="1065"/>
                                        </p:tgtEl>
                                      </p:cBhvr>
                                    </p:animEffect>
                                    <p:set>
                                      <p:cBhvr>
                                        <p:cTn id="473" dur="1" fill="hold">
                                          <p:stCondLst>
                                            <p:cond delay="499"/>
                                          </p:stCondLst>
                                        </p:cTn>
                                        <p:tgtEl>
                                          <p:spTgt spid="1065"/>
                                        </p:tgtEl>
                                        <p:attrNameLst>
                                          <p:attrName>style.visibility</p:attrName>
                                        </p:attrNameLst>
                                      </p:cBhvr>
                                      <p:to>
                                        <p:strVal val="hidden"/>
                                      </p:to>
                                    </p:set>
                                  </p:childTnLst>
                                </p:cTn>
                              </p:par>
                              <p:par>
                                <p:cTn id="474" presetID="10" presetClass="entr" fill="hold" nodeType="withEffect">
                                  <p:stCondLst>
                                    <p:cond delay="0"/>
                                  </p:stCondLst>
                                  <p:childTnLst>
                                    <p:set>
                                      <p:cBhvr>
                                        <p:cTn id="475" dur="1" fill="hold">
                                          <p:stCondLst>
                                            <p:cond delay="0"/>
                                          </p:stCondLst>
                                        </p:cTn>
                                        <p:tgtEl>
                                          <p:spTgt spid="1064"/>
                                        </p:tgtEl>
                                        <p:attrNameLst>
                                          <p:attrName>style.visibility</p:attrName>
                                        </p:attrNameLst>
                                      </p:cBhvr>
                                      <p:to>
                                        <p:strVal val="visible"/>
                                      </p:to>
                                    </p:set>
                                    <p:animEffect transition="in" filter="fade">
                                      <p:cBhvr additive="repl">
                                        <p:cTn id="476" dur="500"/>
                                        <p:tgtEl>
                                          <p:spTgt spid="1064"/>
                                        </p:tgtEl>
                                      </p:cBhvr>
                                    </p:animEffect>
                                  </p:childTnLst>
                                </p:cTn>
                              </p:par>
                            </p:childTnLst>
                          </p:cTn>
                        </p:par>
                      </p:childTnLst>
                    </p:cTn>
                  </p:par>
                  <p:par>
                    <p:cTn id="477" fill="hold">
                      <p:stCondLst>
                        <p:cond delay="indefinite"/>
                      </p:stCondLst>
                      <p:childTnLst>
                        <p:par>
                          <p:cTn id="478" fill="hold">
                            <p:stCondLst>
                              <p:cond delay="0"/>
                            </p:stCondLst>
                            <p:childTnLst>
                              <p:par>
                                <p:cTn id="479" presetID="10" presetClass="exit" fill="hold" nodeType="clickEffect">
                                  <p:stCondLst>
                                    <p:cond delay="0"/>
                                  </p:stCondLst>
                                  <p:childTnLst>
                                    <p:animEffect transition="out" filter="fade">
                                      <p:cBhvr additive="repl">
                                        <p:cTn id="480" dur="500"/>
                                        <p:tgtEl>
                                          <p:spTgt spid="1064"/>
                                        </p:tgtEl>
                                      </p:cBhvr>
                                    </p:animEffect>
                                    <p:set>
                                      <p:cBhvr>
                                        <p:cTn id="481" dur="1" fill="hold">
                                          <p:stCondLst>
                                            <p:cond delay="499"/>
                                          </p:stCondLst>
                                        </p:cTn>
                                        <p:tgtEl>
                                          <p:spTgt spid="1064"/>
                                        </p:tgtEl>
                                        <p:attrNameLst>
                                          <p:attrName>style.visibility</p:attrName>
                                        </p:attrNameLst>
                                      </p:cBhvr>
                                      <p:to>
                                        <p:strVal val="hidden"/>
                                      </p:to>
                                    </p:set>
                                  </p:childTnLst>
                                </p:cTn>
                              </p:par>
                              <p:par>
                                <p:cTn id="482" presetID="10" presetClass="entr" fill="hold" nodeType="withEffect">
                                  <p:stCondLst>
                                    <p:cond delay="0"/>
                                  </p:stCondLst>
                                  <p:childTnLst>
                                    <p:set>
                                      <p:cBhvr>
                                        <p:cTn id="483" dur="1" fill="hold">
                                          <p:stCondLst>
                                            <p:cond delay="0"/>
                                          </p:stCondLst>
                                        </p:cTn>
                                        <p:tgtEl>
                                          <p:spTgt spid="1063"/>
                                        </p:tgtEl>
                                        <p:attrNameLst>
                                          <p:attrName>style.visibility</p:attrName>
                                        </p:attrNameLst>
                                      </p:cBhvr>
                                      <p:to>
                                        <p:strVal val="visible"/>
                                      </p:to>
                                    </p:set>
                                    <p:animEffect transition="in" filter="fade">
                                      <p:cBhvr additive="repl">
                                        <p:cTn id="484" dur="500"/>
                                        <p:tgtEl>
                                          <p:spTgt spid="1063"/>
                                        </p:tgtEl>
                                      </p:cBhvr>
                                    </p:animEffect>
                                  </p:childTnLst>
                                </p:cTn>
                              </p:par>
                            </p:childTnLst>
                          </p:cTn>
                        </p:par>
                      </p:childTnLst>
                    </p:cTn>
                  </p:par>
                  <p:par>
                    <p:cTn id="485" fill="hold">
                      <p:stCondLst>
                        <p:cond delay="indefinite"/>
                      </p:stCondLst>
                      <p:childTnLst>
                        <p:par>
                          <p:cTn id="486" fill="hold">
                            <p:stCondLst>
                              <p:cond delay="0"/>
                            </p:stCondLst>
                            <p:childTnLst>
                              <p:par>
                                <p:cTn id="487" presetID="10" presetClass="exit" fill="hold" nodeType="clickEffect">
                                  <p:stCondLst>
                                    <p:cond delay="0"/>
                                  </p:stCondLst>
                                  <p:childTnLst>
                                    <p:animEffect transition="out" filter="fade">
                                      <p:cBhvr additive="repl">
                                        <p:cTn id="488" dur="500"/>
                                        <p:tgtEl>
                                          <p:spTgt spid="1063"/>
                                        </p:tgtEl>
                                      </p:cBhvr>
                                    </p:animEffect>
                                    <p:set>
                                      <p:cBhvr>
                                        <p:cTn id="489" dur="1" fill="hold">
                                          <p:stCondLst>
                                            <p:cond delay="499"/>
                                          </p:stCondLst>
                                        </p:cTn>
                                        <p:tgtEl>
                                          <p:spTgt spid="1063"/>
                                        </p:tgtEl>
                                        <p:attrNameLst>
                                          <p:attrName>style.visibility</p:attrName>
                                        </p:attrNameLst>
                                      </p:cBhvr>
                                      <p:to>
                                        <p:strVal val="hidden"/>
                                      </p:to>
                                    </p:set>
                                  </p:childTnLst>
                                </p:cTn>
                              </p:par>
                              <p:par>
                                <p:cTn id="490" presetID="10" presetClass="entr" fill="hold" nodeType="withEffect">
                                  <p:stCondLst>
                                    <p:cond delay="0"/>
                                  </p:stCondLst>
                                  <p:childTnLst>
                                    <p:set>
                                      <p:cBhvr>
                                        <p:cTn id="491" dur="1" fill="hold">
                                          <p:stCondLst>
                                            <p:cond delay="0"/>
                                          </p:stCondLst>
                                        </p:cTn>
                                        <p:tgtEl>
                                          <p:spTgt spid="1062"/>
                                        </p:tgtEl>
                                        <p:attrNameLst>
                                          <p:attrName>style.visibility</p:attrName>
                                        </p:attrNameLst>
                                      </p:cBhvr>
                                      <p:to>
                                        <p:strVal val="visible"/>
                                      </p:to>
                                    </p:set>
                                    <p:animEffect transition="in" filter="fade">
                                      <p:cBhvr additive="repl">
                                        <p:cTn id="492" dur="500"/>
                                        <p:tgtEl>
                                          <p:spTgt spid="1062"/>
                                        </p:tgtEl>
                                      </p:cBhvr>
                                    </p:animEffect>
                                  </p:childTnLst>
                                </p:cTn>
                              </p:par>
                            </p:childTnLst>
                          </p:cTn>
                        </p:par>
                      </p:childTnLst>
                    </p:cTn>
                  </p:par>
                  <p:par>
                    <p:cTn id="493" fill="hold">
                      <p:stCondLst>
                        <p:cond delay="indefinite"/>
                      </p:stCondLst>
                      <p:childTnLst>
                        <p:par>
                          <p:cTn id="494" fill="hold">
                            <p:stCondLst>
                              <p:cond delay="0"/>
                            </p:stCondLst>
                            <p:childTnLst>
                              <p:par>
                                <p:cTn id="495" presetID="10" presetClass="exit" fill="hold" nodeType="clickEffect">
                                  <p:stCondLst>
                                    <p:cond delay="0"/>
                                  </p:stCondLst>
                                  <p:childTnLst>
                                    <p:animEffect transition="out" filter="fade">
                                      <p:cBhvr additive="repl">
                                        <p:cTn id="496" dur="500"/>
                                        <p:tgtEl>
                                          <p:spTgt spid="1062"/>
                                        </p:tgtEl>
                                      </p:cBhvr>
                                    </p:animEffect>
                                    <p:set>
                                      <p:cBhvr>
                                        <p:cTn id="497" dur="1" fill="hold">
                                          <p:stCondLst>
                                            <p:cond delay="499"/>
                                          </p:stCondLst>
                                        </p:cTn>
                                        <p:tgtEl>
                                          <p:spTgt spid="1062"/>
                                        </p:tgtEl>
                                        <p:attrNameLst>
                                          <p:attrName>style.visibility</p:attrName>
                                        </p:attrNameLst>
                                      </p:cBhvr>
                                      <p:to>
                                        <p:strVal val="hidden"/>
                                      </p:to>
                                    </p:set>
                                  </p:childTnLst>
                                </p:cTn>
                              </p:par>
                              <p:par>
                                <p:cTn id="498" presetID="10" presetClass="entr" fill="hold" nodeType="withEffect">
                                  <p:stCondLst>
                                    <p:cond delay="0"/>
                                  </p:stCondLst>
                                  <p:childTnLst>
                                    <p:set>
                                      <p:cBhvr>
                                        <p:cTn id="499" dur="1" fill="hold">
                                          <p:stCondLst>
                                            <p:cond delay="0"/>
                                          </p:stCondLst>
                                        </p:cTn>
                                        <p:tgtEl>
                                          <p:spTgt spid="1061"/>
                                        </p:tgtEl>
                                        <p:attrNameLst>
                                          <p:attrName>style.visibility</p:attrName>
                                        </p:attrNameLst>
                                      </p:cBhvr>
                                      <p:to>
                                        <p:strVal val="visible"/>
                                      </p:to>
                                    </p:set>
                                    <p:animEffect transition="in" filter="fade">
                                      <p:cBhvr additive="repl">
                                        <p:cTn id="500" dur="500"/>
                                        <p:tgtEl>
                                          <p:spTgt spid="1061"/>
                                        </p:tgtEl>
                                      </p:cBhvr>
                                    </p:animEffect>
                                  </p:childTnLst>
                                </p:cTn>
                              </p:par>
                            </p:childTnLst>
                          </p:cTn>
                        </p:par>
                      </p:childTnLst>
                    </p:cTn>
                  </p:par>
                  <p:par>
                    <p:cTn id="501" fill="hold">
                      <p:stCondLst>
                        <p:cond delay="indefinite"/>
                      </p:stCondLst>
                      <p:childTnLst>
                        <p:par>
                          <p:cTn id="502" fill="hold">
                            <p:stCondLst>
                              <p:cond delay="0"/>
                            </p:stCondLst>
                            <p:childTnLst>
                              <p:par>
                                <p:cTn id="503" presetID="35" presetClass="path" fill="hold" nodeType="clickEffect">
                                  <p:stCondLst>
                                    <p:cond delay="0"/>
                                  </p:stCondLst>
                                  <p:childTnLst>
                                    <p:animMotion origin="layout" path="M -0.04166 -2.22222E-006 L -0.08333 -2.22222E-006 E">
                                      <p:cBhvr>
                                        <p:cTn id="504" dur="2000" fill="hold"/>
                                        <p:tgtEl>
                                          <p:spTgt spid="1059"/>
                                        </p:tgtEl>
                                        <p:attrNameLst>
                                          <p:attrName>ppt_x</p:attrName>
                                          <p:attrName>ppt_y</p:attrName>
                                        </p:attrNameLst>
                                      </p:cBhvr>
                                    </p:animMotion>
                                  </p:childTnLst>
                                </p:cTn>
                              </p:par>
                              <p:par>
                                <p:cTn id="505" presetID="63" presetClass="path" fill="hold" nodeType="withEffect">
                                  <p:stCondLst>
                                    <p:cond delay="0"/>
                                  </p:stCondLst>
                                  <p:childTnLst>
                                    <p:animMotion origin="layout" path="M 0.04167 -2.22222E-006 L 0.08334 -2.22222E-006 E">
                                      <p:cBhvr>
                                        <p:cTn id="506" dur="2000" fill="hold"/>
                                        <p:tgtEl>
                                          <p:spTgt spid="1056"/>
                                        </p:tgtEl>
                                        <p:attrNameLst>
                                          <p:attrName>ppt_x</p:attrName>
                                          <p:attrName>ppt_y</p:attrName>
                                        </p:attrNameLst>
                                      </p:cBhvr>
                                    </p:animMotion>
                                  </p:childTnLst>
                                </p:cTn>
                              </p:par>
                            </p:childTnLst>
                          </p:cTn>
                        </p:par>
                      </p:childTnLst>
                    </p:cTn>
                  </p:par>
                  <p:par>
                    <p:cTn id="507" fill="hold">
                      <p:stCondLst>
                        <p:cond delay="indefinite"/>
                      </p:stCondLst>
                      <p:childTnLst>
                        <p:par>
                          <p:cTn id="508" fill="hold">
                            <p:stCondLst>
                              <p:cond delay="0"/>
                            </p:stCondLst>
                            <p:childTnLst>
                              <p:par>
                                <p:cTn id="509" presetID="10" presetClass="exit" fill="hold" nodeType="clickEffect">
                                  <p:stCondLst>
                                    <p:cond delay="0"/>
                                  </p:stCondLst>
                                  <p:childTnLst>
                                    <p:animEffect transition="out" filter="fade">
                                      <p:cBhvr additive="repl">
                                        <p:cTn id="510" dur="500"/>
                                        <p:tgtEl>
                                          <p:spTgt spid="1061"/>
                                        </p:tgtEl>
                                      </p:cBhvr>
                                    </p:animEffect>
                                    <p:set>
                                      <p:cBhvr>
                                        <p:cTn id="511" dur="1" fill="hold">
                                          <p:stCondLst>
                                            <p:cond delay="499"/>
                                          </p:stCondLst>
                                        </p:cTn>
                                        <p:tgtEl>
                                          <p:spTgt spid="1061"/>
                                        </p:tgtEl>
                                        <p:attrNameLst>
                                          <p:attrName>style.visibility</p:attrName>
                                        </p:attrNameLst>
                                      </p:cBhvr>
                                      <p:to>
                                        <p:strVal val="hidden"/>
                                      </p:to>
                                    </p:set>
                                  </p:childTnLst>
                                </p:cTn>
                              </p:par>
                              <p:par>
                                <p:cTn id="512" presetID="10" presetClass="entr" fill="hold" nodeType="withEffect">
                                  <p:stCondLst>
                                    <p:cond delay="0"/>
                                  </p:stCondLst>
                                  <p:childTnLst>
                                    <p:set>
                                      <p:cBhvr>
                                        <p:cTn id="513" dur="1" fill="hold">
                                          <p:stCondLst>
                                            <p:cond delay="0"/>
                                          </p:stCondLst>
                                        </p:cTn>
                                        <p:tgtEl>
                                          <p:spTgt spid="1062"/>
                                        </p:tgtEl>
                                        <p:attrNameLst>
                                          <p:attrName>style.visibility</p:attrName>
                                        </p:attrNameLst>
                                      </p:cBhvr>
                                      <p:to>
                                        <p:strVal val="visible"/>
                                      </p:to>
                                    </p:set>
                                    <p:animEffect transition="in" filter="fade">
                                      <p:cBhvr additive="repl">
                                        <p:cTn id="514" dur="500"/>
                                        <p:tgtEl>
                                          <p:spTgt spid="1062"/>
                                        </p:tgtEl>
                                      </p:cBhvr>
                                    </p:animEffect>
                                  </p:childTnLst>
                                </p:cTn>
                              </p:par>
                            </p:childTnLst>
                          </p:cTn>
                        </p:par>
                      </p:childTnLst>
                    </p:cTn>
                  </p:par>
                  <p:par>
                    <p:cTn id="515" fill="hold">
                      <p:stCondLst>
                        <p:cond delay="indefinite"/>
                      </p:stCondLst>
                      <p:childTnLst>
                        <p:par>
                          <p:cTn id="516" fill="hold">
                            <p:stCondLst>
                              <p:cond delay="0"/>
                            </p:stCondLst>
                            <p:childTnLst>
                              <p:par>
                                <p:cTn id="517" presetID="10" presetClass="entr" fill="hold" nodeType="clickEffect">
                                  <p:stCondLst>
                                    <p:cond delay="0"/>
                                  </p:stCondLst>
                                  <p:childTnLst>
                                    <p:set>
                                      <p:cBhvr>
                                        <p:cTn id="518" dur="1" fill="hold">
                                          <p:stCondLst>
                                            <p:cond delay="0"/>
                                          </p:stCondLst>
                                        </p:cTn>
                                        <p:tgtEl>
                                          <p:spTgt spid="1063"/>
                                        </p:tgtEl>
                                        <p:attrNameLst>
                                          <p:attrName>style.visibility</p:attrName>
                                        </p:attrNameLst>
                                      </p:cBhvr>
                                      <p:to>
                                        <p:strVal val="visible"/>
                                      </p:to>
                                    </p:set>
                                    <p:animEffect transition="in" filter="fade">
                                      <p:cBhvr additive="repl">
                                        <p:cTn id="519" dur="500"/>
                                        <p:tgtEl>
                                          <p:spTgt spid="1063"/>
                                        </p:tgtEl>
                                      </p:cBhvr>
                                    </p:animEffect>
                                  </p:childTnLst>
                                </p:cTn>
                              </p:par>
                              <p:par>
                                <p:cTn id="520" presetID="10" presetClass="exit" fill="hold" nodeType="withEffect">
                                  <p:stCondLst>
                                    <p:cond delay="0"/>
                                  </p:stCondLst>
                                  <p:childTnLst>
                                    <p:animEffect transition="out" filter="fade">
                                      <p:cBhvr additive="repl">
                                        <p:cTn id="521" dur="500"/>
                                        <p:tgtEl>
                                          <p:spTgt spid="1062"/>
                                        </p:tgtEl>
                                      </p:cBhvr>
                                    </p:animEffect>
                                    <p:set>
                                      <p:cBhvr>
                                        <p:cTn id="522" dur="1" fill="hold">
                                          <p:stCondLst>
                                            <p:cond delay="499"/>
                                          </p:stCondLst>
                                        </p:cTn>
                                        <p:tgtEl>
                                          <p:spTgt spid="1062"/>
                                        </p:tgtEl>
                                        <p:attrNameLst>
                                          <p:attrName>style.visibility</p:attrName>
                                        </p:attrNameLst>
                                      </p:cBhvr>
                                      <p:to>
                                        <p:strVal val="hidden"/>
                                      </p:to>
                                    </p:set>
                                  </p:childTnLst>
                                </p:cTn>
                              </p:par>
                            </p:childTnLst>
                          </p:cTn>
                        </p:par>
                      </p:childTnLst>
                    </p:cTn>
                  </p:par>
                  <p:par>
                    <p:cTn id="523" fill="hold">
                      <p:stCondLst>
                        <p:cond delay="indefinite"/>
                      </p:stCondLst>
                      <p:childTnLst>
                        <p:par>
                          <p:cTn id="524" fill="hold">
                            <p:stCondLst>
                              <p:cond delay="0"/>
                            </p:stCondLst>
                            <p:childTnLst>
                              <p:par>
                                <p:cTn id="525" presetID="10" presetClass="entr" fill="hold" nodeType="clickEffect">
                                  <p:stCondLst>
                                    <p:cond delay="0"/>
                                  </p:stCondLst>
                                  <p:childTnLst>
                                    <p:set>
                                      <p:cBhvr>
                                        <p:cTn id="526" dur="1" fill="hold">
                                          <p:stCondLst>
                                            <p:cond delay="0"/>
                                          </p:stCondLst>
                                        </p:cTn>
                                        <p:tgtEl>
                                          <p:spTgt spid="1064"/>
                                        </p:tgtEl>
                                        <p:attrNameLst>
                                          <p:attrName>style.visibility</p:attrName>
                                        </p:attrNameLst>
                                      </p:cBhvr>
                                      <p:to>
                                        <p:strVal val="visible"/>
                                      </p:to>
                                    </p:set>
                                    <p:animEffect transition="in" filter="fade">
                                      <p:cBhvr additive="repl">
                                        <p:cTn id="527" dur="500"/>
                                        <p:tgtEl>
                                          <p:spTgt spid="1064"/>
                                        </p:tgtEl>
                                      </p:cBhvr>
                                    </p:animEffect>
                                  </p:childTnLst>
                                </p:cTn>
                              </p:par>
                              <p:par>
                                <p:cTn id="528" presetID="10" presetClass="exit" fill="hold" nodeType="withEffect">
                                  <p:stCondLst>
                                    <p:cond delay="0"/>
                                  </p:stCondLst>
                                  <p:childTnLst>
                                    <p:animEffect transition="out" filter="fade">
                                      <p:cBhvr additive="repl">
                                        <p:cTn id="529" dur="500"/>
                                        <p:tgtEl>
                                          <p:spTgt spid="1063"/>
                                        </p:tgtEl>
                                      </p:cBhvr>
                                    </p:animEffect>
                                    <p:set>
                                      <p:cBhvr>
                                        <p:cTn id="530" dur="1" fill="hold">
                                          <p:stCondLst>
                                            <p:cond delay="499"/>
                                          </p:stCondLst>
                                        </p:cTn>
                                        <p:tgtEl>
                                          <p:spTgt spid="1063"/>
                                        </p:tgtEl>
                                        <p:attrNameLst>
                                          <p:attrName>style.visibility</p:attrName>
                                        </p:attrNameLst>
                                      </p:cBhvr>
                                      <p:to>
                                        <p:strVal val="hidden"/>
                                      </p:to>
                                    </p:set>
                                  </p:childTnLst>
                                </p:cTn>
                              </p:par>
                            </p:childTnLst>
                          </p:cTn>
                        </p:par>
                      </p:childTnLst>
                    </p:cTn>
                  </p:par>
                  <p:par>
                    <p:cTn id="531" fill="hold">
                      <p:stCondLst>
                        <p:cond delay="indefinite"/>
                      </p:stCondLst>
                      <p:childTnLst>
                        <p:par>
                          <p:cTn id="532" fill="hold">
                            <p:stCondLst>
                              <p:cond delay="0"/>
                            </p:stCondLst>
                            <p:childTnLst>
                              <p:par>
                                <p:cTn id="533" presetID="10" presetClass="entr" fill="hold" nodeType="clickEffect">
                                  <p:stCondLst>
                                    <p:cond delay="0"/>
                                  </p:stCondLst>
                                  <p:childTnLst>
                                    <p:set>
                                      <p:cBhvr>
                                        <p:cTn id="534" dur="1" fill="hold">
                                          <p:stCondLst>
                                            <p:cond delay="0"/>
                                          </p:stCondLst>
                                        </p:cTn>
                                        <p:tgtEl>
                                          <p:spTgt spid="1065"/>
                                        </p:tgtEl>
                                        <p:attrNameLst>
                                          <p:attrName>style.visibility</p:attrName>
                                        </p:attrNameLst>
                                      </p:cBhvr>
                                      <p:to>
                                        <p:strVal val="visible"/>
                                      </p:to>
                                    </p:set>
                                    <p:animEffect transition="in" filter="fade">
                                      <p:cBhvr additive="repl">
                                        <p:cTn id="535" dur="500"/>
                                        <p:tgtEl>
                                          <p:spTgt spid="1065"/>
                                        </p:tgtEl>
                                      </p:cBhvr>
                                    </p:animEffect>
                                  </p:childTnLst>
                                </p:cTn>
                              </p:par>
                              <p:par>
                                <p:cTn id="536" presetID="10" presetClass="exit" fill="hold" nodeType="withEffect">
                                  <p:stCondLst>
                                    <p:cond delay="0"/>
                                  </p:stCondLst>
                                  <p:childTnLst>
                                    <p:animEffect transition="out" filter="fade">
                                      <p:cBhvr additive="repl">
                                        <p:cTn id="537" dur="500"/>
                                        <p:tgtEl>
                                          <p:spTgt spid="1064"/>
                                        </p:tgtEl>
                                      </p:cBhvr>
                                    </p:animEffect>
                                    <p:set>
                                      <p:cBhvr>
                                        <p:cTn id="538" dur="1" fill="hold">
                                          <p:stCondLst>
                                            <p:cond delay="499"/>
                                          </p:stCondLst>
                                        </p:cTn>
                                        <p:tgtEl>
                                          <p:spTgt spid="1064"/>
                                        </p:tgtEl>
                                        <p:attrNameLst>
                                          <p:attrName>style.visibility</p:attrName>
                                        </p:attrNameLst>
                                      </p:cBhvr>
                                      <p:to>
                                        <p:strVal val="hidden"/>
                                      </p:to>
                                    </p:set>
                                  </p:childTnLst>
                                </p:cTn>
                              </p:par>
                            </p:childTnLst>
                          </p:cTn>
                        </p:par>
                      </p:childTnLst>
                    </p:cTn>
                  </p:par>
                  <p:par>
                    <p:cTn id="539" fill="hold">
                      <p:stCondLst>
                        <p:cond delay="indefinite"/>
                      </p:stCondLst>
                      <p:childTnLst>
                        <p:par>
                          <p:cTn id="540" fill="hold">
                            <p:stCondLst>
                              <p:cond delay="0"/>
                            </p:stCondLst>
                            <p:childTnLst>
                              <p:par>
                                <p:cTn id="541" presetID="10" presetClass="entr" fill="hold" nodeType="clickEffect">
                                  <p:stCondLst>
                                    <p:cond delay="0"/>
                                  </p:stCondLst>
                                  <p:childTnLst>
                                    <p:set>
                                      <p:cBhvr>
                                        <p:cTn id="542" dur="1" fill="hold">
                                          <p:stCondLst>
                                            <p:cond delay="0"/>
                                          </p:stCondLst>
                                        </p:cTn>
                                        <p:tgtEl>
                                          <p:spTgt spid="1066"/>
                                        </p:tgtEl>
                                        <p:attrNameLst>
                                          <p:attrName>style.visibility</p:attrName>
                                        </p:attrNameLst>
                                      </p:cBhvr>
                                      <p:to>
                                        <p:strVal val="visible"/>
                                      </p:to>
                                    </p:set>
                                    <p:animEffect transition="in" filter="fade">
                                      <p:cBhvr additive="repl">
                                        <p:cTn id="543" dur="500"/>
                                        <p:tgtEl>
                                          <p:spTgt spid="1066"/>
                                        </p:tgtEl>
                                      </p:cBhvr>
                                    </p:animEffect>
                                  </p:childTnLst>
                                </p:cTn>
                              </p:par>
                              <p:par>
                                <p:cTn id="544" presetID="10" presetClass="exit" fill="hold" nodeType="withEffect">
                                  <p:stCondLst>
                                    <p:cond delay="0"/>
                                  </p:stCondLst>
                                  <p:childTnLst>
                                    <p:animEffect transition="out" filter="fade">
                                      <p:cBhvr additive="repl">
                                        <p:cTn id="545" dur="500"/>
                                        <p:tgtEl>
                                          <p:spTgt spid="1065"/>
                                        </p:tgtEl>
                                      </p:cBhvr>
                                    </p:animEffect>
                                    <p:set>
                                      <p:cBhvr>
                                        <p:cTn id="546" dur="1" fill="hold">
                                          <p:stCondLst>
                                            <p:cond delay="499"/>
                                          </p:stCondLst>
                                        </p:cTn>
                                        <p:tgtEl>
                                          <p:spTgt spid="1065"/>
                                        </p:tgtEl>
                                        <p:attrNameLst>
                                          <p:attrName>style.visibility</p:attrName>
                                        </p:attrNameLst>
                                      </p:cBhvr>
                                      <p:to>
                                        <p:strVal val="hidden"/>
                                      </p:to>
                                    </p:set>
                                  </p:childTnLst>
                                </p:cTn>
                              </p:par>
                            </p:childTnLst>
                          </p:cTn>
                        </p:par>
                      </p:childTnLst>
                    </p:cTn>
                  </p:par>
                  <p:par>
                    <p:cTn id="547" fill="hold">
                      <p:stCondLst>
                        <p:cond delay="indefinite"/>
                      </p:stCondLst>
                      <p:childTnLst>
                        <p:par>
                          <p:cTn id="548" fill="hold">
                            <p:stCondLst>
                              <p:cond delay="0"/>
                            </p:stCondLst>
                            <p:childTnLst>
                              <p:par>
                                <p:cTn id="549" presetID="10" presetClass="exit" fill="hold" nodeType="clickEffect">
                                  <p:stCondLst>
                                    <p:cond delay="0"/>
                                  </p:stCondLst>
                                  <p:childTnLst>
                                    <p:animEffect transition="out" filter="fade">
                                      <p:cBhvr additive="repl">
                                        <p:cTn id="550" dur="500"/>
                                        <p:tgtEl>
                                          <p:spTgt spid="1066"/>
                                        </p:tgtEl>
                                      </p:cBhvr>
                                    </p:animEffect>
                                    <p:set>
                                      <p:cBhvr>
                                        <p:cTn id="551" dur="1" fill="hold">
                                          <p:stCondLst>
                                            <p:cond delay="499"/>
                                          </p:stCondLst>
                                        </p:cTn>
                                        <p:tgtEl>
                                          <p:spTgt spid="1066"/>
                                        </p:tgtEl>
                                        <p:attrNameLst>
                                          <p:attrName>style.visibility</p:attrName>
                                        </p:attrNameLst>
                                      </p:cBhvr>
                                      <p:to>
                                        <p:strVal val="hidden"/>
                                      </p:to>
                                    </p:set>
                                  </p:childTnLst>
                                </p:cTn>
                              </p:par>
                              <p:par>
                                <p:cTn id="552" presetID="10" presetClass="entr" fill="hold" nodeType="withEffect">
                                  <p:stCondLst>
                                    <p:cond delay="0"/>
                                  </p:stCondLst>
                                  <p:childTnLst>
                                    <p:set>
                                      <p:cBhvr>
                                        <p:cTn id="553" dur="1" fill="hold">
                                          <p:stCondLst>
                                            <p:cond delay="0"/>
                                          </p:stCondLst>
                                        </p:cTn>
                                        <p:tgtEl>
                                          <p:spTgt spid="1065"/>
                                        </p:tgtEl>
                                        <p:attrNameLst>
                                          <p:attrName>style.visibility</p:attrName>
                                        </p:attrNameLst>
                                      </p:cBhvr>
                                      <p:to>
                                        <p:strVal val="visible"/>
                                      </p:to>
                                    </p:set>
                                    <p:animEffect transition="in" filter="fade">
                                      <p:cBhvr additive="repl">
                                        <p:cTn id="554" dur="500"/>
                                        <p:tgtEl>
                                          <p:spTgt spid="1065"/>
                                        </p:tgtEl>
                                      </p:cBhvr>
                                    </p:animEffect>
                                  </p:childTnLst>
                                </p:cTn>
                              </p:par>
                            </p:childTnLst>
                          </p:cTn>
                        </p:par>
                      </p:childTnLst>
                    </p:cTn>
                  </p:par>
                  <p:par>
                    <p:cTn id="555" fill="hold">
                      <p:stCondLst>
                        <p:cond delay="indefinite"/>
                      </p:stCondLst>
                      <p:childTnLst>
                        <p:par>
                          <p:cTn id="556" fill="hold">
                            <p:stCondLst>
                              <p:cond delay="0"/>
                            </p:stCondLst>
                            <p:childTnLst>
                              <p:par>
                                <p:cTn id="557" presetID="10" presetClass="exit" fill="hold" nodeType="clickEffect">
                                  <p:stCondLst>
                                    <p:cond delay="0"/>
                                  </p:stCondLst>
                                  <p:childTnLst>
                                    <p:animEffect transition="out" filter="fade">
                                      <p:cBhvr additive="repl">
                                        <p:cTn id="558" dur="500"/>
                                        <p:tgtEl>
                                          <p:spTgt spid="1065"/>
                                        </p:tgtEl>
                                      </p:cBhvr>
                                    </p:animEffect>
                                    <p:set>
                                      <p:cBhvr>
                                        <p:cTn id="559" dur="1" fill="hold">
                                          <p:stCondLst>
                                            <p:cond delay="499"/>
                                          </p:stCondLst>
                                        </p:cTn>
                                        <p:tgtEl>
                                          <p:spTgt spid="1065"/>
                                        </p:tgtEl>
                                        <p:attrNameLst>
                                          <p:attrName>style.visibility</p:attrName>
                                        </p:attrNameLst>
                                      </p:cBhvr>
                                      <p:to>
                                        <p:strVal val="hidden"/>
                                      </p:to>
                                    </p:set>
                                  </p:childTnLst>
                                </p:cTn>
                              </p:par>
                              <p:par>
                                <p:cTn id="560" presetID="10" presetClass="entr" fill="hold" nodeType="withEffect">
                                  <p:stCondLst>
                                    <p:cond delay="0"/>
                                  </p:stCondLst>
                                  <p:childTnLst>
                                    <p:set>
                                      <p:cBhvr>
                                        <p:cTn id="561" dur="1" fill="hold">
                                          <p:stCondLst>
                                            <p:cond delay="0"/>
                                          </p:stCondLst>
                                        </p:cTn>
                                        <p:tgtEl>
                                          <p:spTgt spid="1064"/>
                                        </p:tgtEl>
                                        <p:attrNameLst>
                                          <p:attrName>style.visibility</p:attrName>
                                        </p:attrNameLst>
                                      </p:cBhvr>
                                      <p:to>
                                        <p:strVal val="visible"/>
                                      </p:to>
                                    </p:set>
                                    <p:animEffect transition="in" filter="fade">
                                      <p:cBhvr additive="repl">
                                        <p:cTn id="562" dur="500"/>
                                        <p:tgtEl>
                                          <p:spTgt spid="1064"/>
                                        </p:tgtEl>
                                      </p:cBhvr>
                                    </p:animEffect>
                                  </p:childTnLst>
                                </p:cTn>
                              </p:par>
                            </p:childTnLst>
                          </p:cTn>
                        </p:par>
                      </p:childTnLst>
                    </p:cTn>
                  </p:par>
                  <p:par>
                    <p:cTn id="563" fill="hold">
                      <p:stCondLst>
                        <p:cond delay="indefinite"/>
                      </p:stCondLst>
                      <p:childTnLst>
                        <p:par>
                          <p:cTn id="564" fill="hold">
                            <p:stCondLst>
                              <p:cond delay="0"/>
                            </p:stCondLst>
                            <p:childTnLst>
                              <p:par>
                                <p:cTn id="565" presetID="10" presetClass="exit" fill="hold" nodeType="clickEffect">
                                  <p:stCondLst>
                                    <p:cond delay="0"/>
                                  </p:stCondLst>
                                  <p:childTnLst>
                                    <p:animEffect transition="out" filter="fade">
                                      <p:cBhvr additive="repl">
                                        <p:cTn id="566" dur="500"/>
                                        <p:tgtEl>
                                          <p:spTgt spid="1064"/>
                                        </p:tgtEl>
                                      </p:cBhvr>
                                    </p:animEffect>
                                    <p:set>
                                      <p:cBhvr>
                                        <p:cTn id="567" dur="1" fill="hold">
                                          <p:stCondLst>
                                            <p:cond delay="499"/>
                                          </p:stCondLst>
                                        </p:cTn>
                                        <p:tgtEl>
                                          <p:spTgt spid="1064"/>
                                        </p:tgtEl>
                                        <p:attrNameLst>
                                          <p:attrName>style.visibility</p:attrName>
                                        </p:attrNameLst>
                                      </p:cBhvr>
                                      <p:to>
                                        <p:strVal val="hidden"/>
                                      </p:to>
                                    </p:set>
                                  </p:childTnLst>
                                </p:cTn>
                              </p:par>
                              <p:par>
                                <p:cTn id="568" presetID="10" presetClass="entr" fill="hold" nodeType="withEffect">
                                  <p:stCondLst>
                                    <p:cond delay="0"/>
                                  </p:stCondLst>
                                  <p:childTnLst>
                                    <p:set>
                                      <p:cBhvr>
                                        <p:cTn id="569" dur="1" fill="hold">
                                          <p:stCondLst>
                                            <p:cond delay="0"/>
                                          </p:stCondLst>
                                        </p:cTn>
                                        <p:tgtEl>
                                          <p:spTgt spid="1063"/>
                                        </p:tgtEl>
                                        <p:attrNameLst>
                                          <p:attrName>style.visibility</p:attrName>
                                        </p:attrNameLst>
                                      </p:cBhvr>
                                      <p:to>
                                        <p:strVal val="visible"/>
                                      </p:to>
                                    </p:set>
                                    <p:animEffect transition="in" filter="fade">
                                      <p:cBhvr additive="repl">
                                        <p:cTn id="570" dur="500"/>
                                        <p:tgtEl>
                                          <p:spTgt spid="1063"/>
                                        </p:tgtEl>
                                      </p:cBhvr>
                                    </p:animEffect>
                                  </p:childTnLst>
                                </p:cTn>
                              </p:par>
                            </p:childTnLst>
                          </p:cTn>
                        </p:par>
                      </p:childTnLst>
                    </p:cTn>
                  </p:par>
                  <p:par>
                    <p:cTn id="571" fill="hold">
                      <p:stCondLst>
                        <p:cond delay="indefinite"/>
                      </p:stCondLst>
                      <p:childTnLst>
                        <p:par>
                          <p:cTn id="572" fill="hold">
                            <p:stCondLst>
                              <p:cond delay="0"/>
                            </p:stCondLst>
                            <p:childTnLst>
                              <p:par>
                                <p:cTn id="573" presetID="10" presetClass="exit" fill="hold" nodeType="clickEffect">
                                  <p:stCondLst>
                                    <p:cond delay="0"/>
                                  </p:stCondLst>
                                  <p:childTnLst>
                                    <p:animEffect transition="out" filter="fade">
                                      <p:cBhvr additive="repl">
                                        <p:cTn id="574" dur="500"/>
                                        <p:tgtEl>
                                          <p:spTgt spid="1063"/>
                                        </p:tgtEl>
                                      </p:cBhvr>
                                    </p:animEffect>
                                    <p:set>
                                      <p:cBhvr>
                                        <p:cTn id="575" dur="1" fill="hold">
                                          <p:stCondLst>
                                            <p:cond delay="499"/>
                                          </p:stCondLst>
                                        </p:cTn>
                                        <p:tgtEl>
                                          <p:spTgt spid="1063"/>
                                        </p:tgtEl>
                                        <p:attrNameLst>
                                          <p:attrName>style.visibility</p:attrName>
                                        </p:attrNameLst>
                                      </p:cBhvr>
                                      <p:to>
                                        <p:strVal val="hidden"/>
                                      </p:to>
                                    </p:set>
                                  </p:childTnLst>
                                </p:cTn>
                              </p:par>
                              <p:par>
                                <p:cTn id="576" presetID="10" presetClass="entr" fill="hold" nodeType="withEffect">
                                  <p:stCondLst>
                                    <p:cond delay="0"/>
                                  </p:stCondLst>
                                  <p:childTnLst>
                                    <p:set>
                                      <p:cBhvr>
                                        <p:cTn id="577" dur="1" fill="hold">
                                          <p:stCondLst>
                                            <p:cond delay="0"/>
                                          </p:stCondLst>
                                        </p:cTn>
                                        <p:tgtEl>
                                          <p:spTgt spid="1062"/>
                                        </p:tgtEl>
                                        <p:attrNameLst>
                                          <p:attrName>style.visibility</p:attrName>
                                        </p:attrNameLst>
                                      </p:cBhvr>
                                      <p:to>
                                        <p:strVal val="visible"/>
                                      </p:to>
                                    </p:set>
                                    <p:animEffect transition="in" filter="fade">
                                      <p:cBhvr additive="repl">
                                        <p:cTn id="578" dur="500"/>
                                        <p:tgtEl>
                                          <p:spTgt spid="1062"/>
                                        </p:tgtEl>
                                      </p:cBhvr>
                                    </p:animEffect>
                                  </p:childTnLst>
                                </p:cTn>
                              </p:par>
                            </p:childTnLst>
                          </p:cTn>
                        </p:par>
                      </p:childTnLst>
                    </p:cTn>
                  </p:par>
                  <p:par>
                    <p:cTn id="579" fill="hold">
                      <p:stCondLst>
                        <p:cond delay="indefinite"/>
                      </p:stCondLst>
                      <p:childTnLst>
                        <p:par>
                          <p:cTn id="580" fill="hold">
                            <p:stCondLst>
                              <p:cond delay="0"/>
                            </p:stCondLst>
                            <p:childTnLst>
                              <p:par>
                                <p:cTn id="581" presetID="35" presetClass="path" fill="hold" nodeType="clickEffect">
                                  <p:stCondLst>
                                    <p:cond delay="0"/>
                                  </p:stCondLst>
                                  <p:childTnLst>
                                    <p:animMotion origin="layout" path="M -0.08333 -2.22222E-006 L -0.125 -2.22222E-006 E">
                                      <p:cBhvr>
                                        <p:cTn id="582" dur="2000" fill="hold"/>
                                        <p:tgtEl>
                                          <p:spTgt spid="1059"/>
                                        </p:tgtEl>
                                        <p:attrNameLst>
                                          <p:attrName>ppt_x</p:attrName>
                                          <p:attrName>ppt_y</p:attrName>
                                        </p:attrNameLst>
                                      </p:cBhvr>
                                    </p:animMotion>
                                  </p:childTnLst>
                                </p:cTn>
                              </p:par>
                              <p:par>
                                <p:cTn id="583" presetID="63" presetClass="path" fill="hold" nodeType="withEffect">
                                  <p:stCondLst>
                                    <p:cond delay="0"/>
                                  </p:stCondLst>
                                  <p:childTnLst>
                                    <p:animMotion origin="layout" path="M 0.08333 -2.22222E-006 L 0.125 -2.22222E-006 E">
                                      <p:cBhvr>
                                        <p:cTn id="584" dur="2000" fill="hold"/>
                                        <p:tgtEl>
                                          <p:spTgt spid="1054"/>
                                        </p:tgtEl>
                                        <p:attrNameLst>
                                          <p:attrName>ppt_x</p:attrName>
                                          <p:attrName>ppt_y</p:attrName>
                                        </p:attrNameLst>
                                      </p:cBhvr>
                                    </p:animMotion>
                                  </p:childTnLst>
                                </p:cTn>
                              </p:par>
                            </p:childTnLst>
                          </p:cTn>
                        </p:par>
                      </p:childTnLst>
                    </p:cTn>
                  </p:par>
                  <p:par>
                    <p:cTn id="585" fill="hold">
                      <p:stCondLst>
                        <p:cond delay="indefinite"/>
                      </p:stCondLst>
                      <p:childTnLst>
                        <p:par>
                          <p:cTn id="586" fill="hold">
                            <p:stCondLst>
                              <p:cond delay="0"/>
                            </p:stCondLst>
                            <p:childTnLst>
                              <p:par>
                                <p:cTn id="587" presetID="10" presetClass="exit" fill="hold" nodeType="clickEffect">
                                  <p:stCondLst>
                                    <p:cond delay="0"/>
                                  </p:stCondLst>
                                  <p:childTnLst>
                                    <p:animEffect transition="out" filter="fade">
                                      <p:cBhvr additive="repl">
                                        <p:cTn id="588" dur="500"/>
                                        <p:tgtEl>
                                          <p:spTgt spid="1062"/>
                                        </p:tgtEl>
                                      </p:cBhvr>
                                    </p:animEffect>
                                    <p:set>
                                      <p:cBhvr>
                                        <p:cTn id="589" dur="1" fill="hold">
                                          <p:stCondLst>
                                            <p:cond delay="499"/>
                                          </p:stCondLst>
                                        </p:cTn>
                                        <p:tgtEl>
                                          <p:spTgt spid="1062"/>
                                        </p:tgtEl>
                                        <p:attrNameLst>
                                          <p:attrName>style.visibility</p:attrName>
                                        </p:attrNameLst>
                                      </p:cBhvr>
                                      <p:to>
                                        <p:strVal val="hidden"/>
                                      </p:to>
                                    </p:set>
                                  </p:childTnLst>
                                </p:cTn>
                              </p:par>
                              <p:par>
                                <p:cTn id="590" presetID="10" presetClass="entr" fill="hold" nodeType="withEffect">
                                  <p:stCondLst>
                                    <p:cond delay="0"/>
                                  </p:stCondLst>
                                  <p:childTnLst>
                                    <p:set>
                                      <p:cBhvr>
                                        <p:cTn id="591" dur="1" fill="hold">
                                          <p:stCondLst>
                                            <p:cond delay="0"/>
                                          </p:stCondLst>
                                        </p:cTn>
                                        <p:tgtEl>
                                          <p:spTgt spid="1063"/>
                                        </p:tgtEl>
                                        <p:attrNameLst>
                                          <p:attrName>style.visibility</p:attrName>
                                        </p:attrNameLst>
                                      </p:cBhvr>
                                      <p:to>
                                        <p:strVal val="visible"/>
                                      </p:to>
                                    </p:set>
                                    <p:animEffect transition="in" filter="fade">
                                      <p:cBhvr additive="repl">
                                        <p:cTn id="592" dur="500"/>
                                        <p:tgtEl>
                                          <p:spTgt spid="1063"/>
                                        </p:tgtEl>
                                      </p:cBhvr>
                                    </p:animEffect>
                                  </p:childTnLst>
                                </p:cTn>
                              </p:par>
                            </p:childTnLst>
                          </p:cTn>
                        </p:par>
                      </p:childTnLst>
                    </p:cTn>
                  </p:par>
                  <p:par>
                    <p:cTn id="593" fill="hold">
                      <p:stCondLst>
                        <p:cond delay="indefinite"/>
                      </p:stCondLst>
                      <p:childTnLst>
                        <p:par>
                          <p:cTn id="594" fill="hold">
                            <p:stCondLst>
                              <p:cond delay="0"/>
                            </p:stCondLst>
                            <p:childTnLst>
                              <p:par>
                                <p:cTn id="595" presetID="10" presetClass="entr" fill="hold" nodeType="clickEffect">
                                  <p:stCondLst>
                                    <p:cond delay="0"/>
                                  </p:stCondLst>
                                  <p:childTnLst>
                                    <p:set>
                                      <p:cBhvr>
                                        <p:cTn id="596" dur="1" fill="hold">
                                          <p:stCondLst>
                                            <p:cond delay="0"/>
                                          </p:stCondLst>
                                        </p:cTn>
                                        <p:tgtEl>
                                          <p:spTgt spid="1064"/>
                                        </p:tgtEl>
                                        <p:attrNameLst>
                                          <p:attrName>style.visibility</p:attrName>
                                        </p:attrNameLst>
                                      </p:cBhvr>
                                      <p:to>
                                        <p:strVal val="visible"/>
                                      </p:to>
                                    </p:set>
                                    <p:animEffect transition="in" filter="fade">
                                      <p:cBhvr additive="repl">
                                        <p:cTn id="597" dur="500"/>
                                        <p:tgtEl>
                                          <p:spTgt spid="1064"/>
                                        </p:tgtEl>
                                      </p:cBhvr>
                                    </p:animEffect>
                                  </p:childTnLst>
                                </p:cTn>
                              </p:par>
                              <p:par>
                                <p:cTn id="598" presetID="10" presetClass="exit" fill="hold" nodeType="withEffect">
                                  <p:stCondLst>
                                    <p:cond delay="0"/>
                                  </p:stCondLst>
                                  <p:childTnLst>
                                    <p:animEffect transition="out" filter="fade">
                                      <p:cBhvr additive="repl">
                                        <p:cTn id="599" dur="500"/>
                                        <p:tgtEl>
                                          <p:spTgt spid="1063"/>
                                        </p:tgtEl>
                                      </p:cBhvr>
                                    </p:animEffect>
                                    <p:set>
                                      <p:cBhvr>
                                        <p:cTn id="600" dur="1" fill="hold">
                                          <p:stCondLst>
                                            <p:cond delay="499"/>
                                          </p:stCondLst>
                                        </p:cTn>
                                        <p:tgtEl>
                                          <p:spTgt spid="1063"/>
                                        </p:tgtEl>
                                        <p:attrNameLst>
                                          <p:attrName>style.visibility</p:attrName>
                                        </p:attrNameLst>
                                      </p:cBhvr>
                                      <p:to>
                                        <p:strVal val="hidden"/>
                                      </p:to>
                                    </p:set>
                                  </p:childTnLst>
                                </p:cTn>
                              </p:par>
                            </p:childTnLst>
                          </p:cTn>
                        </p:par>
                      </p:childTnLst>
                    </p:cTn>
                  </p:par>
                  <p:par>
                    <p:cTn id="601" fill="hold">
                      <p:stCondLst>
                        <p:cond delay="indefinite"/>
                      </p:stCondLst>
                      <p:childTnLst>
                        <p:par>
                          <p:cTn id="602" fill="hold">
                            <p:stCondLst>
                              <p:cond delay="0"/>
                            </p:stCondLst>
                            <p:childTnLst>
                              <p:par>
                                <p:cTn id="603" presetID="10" presetClass="entr" fill="hold" nodeType="clickEffect">
                                  <p:stCondLst>
                                    <p:cond delay="0"/>
                                  </p:stCondLst>
                                  <p:childTnLst>
                                    <p:set>
                                      <p:cBhvr>
                                        <p:cTn id="604" dur="1" fill="hold">
                                          <p:stCondLst>
                                            <p:cond delay="0"/>
                                          </p:stCondLst>
                                        </p:cTn>
                                        <p:tgtEl>
                                          <p:spTgt spid="1065"/>
                                        </p:tgtEl>
                                        <p:attrNameLst>
                                          <p:attrName>style.visibility</p:attrName>
                                        </p:attrNameLst>
                                      </p:cBhvr>
                                      <p:to>
                                        <p:strVal val="visible"/>
                                      </p:to>
                                    </p:set>
                                    <p:animEffect transition="in" filter="fade">
                                      <p:cBhvr additive="repl">
                                        <p:cTn id="605" dur="500"/>
                                        <p:tgtEl>
                                          <p:spTgt spid="1065"/>
                                        </p:tgtEl>
                                      </p:cBhvr>
                                    </p:animEffect>
                                  </p:childTnLst>
                                </p:cTn>
                              </p:par>
                              <p:par>
                                <p:cTn id="606" presetID="10" presetClass="exit" fill="hold" nodeType="withEffect">
                                  <p:stCondLst>
                                    <p:cond delay="0"/>
                                  </p:stCondLst>
                                  <p:childTnLst>
                                    <p:animEffect transition="out" filter="fade">
                                      <p:cBhvr additive="repl">
                                        <p:cTn id="607" dur="500"/>
                                        <p:tgtEl>
                                          <p:spTgt spid="1064"/>
                                        </p:tgtEl>
                                      </p:cBhvr>
                                    </p:animEffect>
                                    <p:set>
                                      <p:cBhvr>
                                        <p:cTn id="608" dur="1" fill="hold">
                                          <p:stCondLst>
                                            <p:cond delay="499"/>
                                          </p:stCondLst>
                                        </p:cTn>
                                        <p:tgtEl>
                                          <p:spTgt spid="1064"/>
                                        </p:tgtEl>
                                        <p:attrNameLst>
                                          <p:attrName>style.visibility</p:attrName>
                                        </p:attrNameLst>
                                      </p:cBhvr>
                                      <p:to>
                                        <p:strVal val="hidden"/>
                                      </p:to>
                                    </p:set>
                                  </p:childTnLst>
                                </p:cTn>
                              </p:par>
                            </p:childTnLst>
                          </p:cTn>
                        </p:par>
                      </p:childTnLst>
                    </p:cTn>
                  </p:par>
                  <p:par>
                    <p:cTn id="609" fill="hold">
                      <p:stCondLst>
                        <p:cond delay="indefinite"/>
                      </p:stCondLst>
                      <p:childTnLst>
                        <p:par>
                          <p:cTn id="610" fill="hold">
                            <p:stCondLst>
                              <p:cond delay="0"/>
                            </p:stCondLst>
                            <p:childTnLst>
                              <p:par>
                                <p:cTn id="611" presetID="10" presetClass="entr" fill="hold" nodeType="clickEffect">
                                  <p:stCondLst>
                                    <p:cond delay="0"/>
                                  </p:stCondLst>
                                  <p:childTnLst>
                                    <p:set>
                                      <p:cBhvr>
                                        <p:cTn id="612" dur="1" fill="hold">
                                          <p:stCondLst>
                                            <p:cond delay="0"/>
                                          </p:stCondLst>
                                        </p:cTn>
                                        <p:tgtEl>
                                          <p:spTgt spid="1066"/>
                                        </p:tgtEl>
                                        <p:attrNameLst>
                                          <p:attrName>style.visibility</p:attrName>
                                        </p:attrNameLst>
                                      </p:cBhvr>
                                      <p:to>
                                        <p:strVal val="visible"/>
                                      </p:to>
                                    </p:set>
                                    <p:animEffect transition="in" filter="fade">
                                      <p:cBhvr additive="repl">
                                        <p:cTn id="613" dur="500"/>
                                        <p:tgtEl>
                                          <p:spTgt spid="1066"/>
                                        </p:tgtEl>
                                      </p:cBhvr>
                                    </p:animEffect>
                                  </p:childTnLst>
                                </p:cTn>
                              </p:par>
                              <p:par>
                                <p:cTn id="614" presetID="10" presetClass="exit" fill="hold" nodeType="withEffect">
                                  <p:stCondLst>
                                    <p:cond delay="0"/>
                                  </p:stCondLst>
                                  <p:childTnLst>
                                    <p:animEffect transition="out" filter="fade">
                                      <p:cBhvr additive="repl">
                                        <p:cTn id="615" dur="500"/>
                                        <p:tgtEl>
                                          <p:spTgt spid="1065"/>
                                        </p:tgtEl>
                                      </p:cBhvr>
                                    </p:animEffect>
                                    <p:set>
                                      <p:cBhvr>
                                        <p:cTn id="616" dur="1" fill="hold">
                                          <p:stCondLst>
                                            <p:cond delay="499"/>
                                          </p:stCondLst>
                                        </p:cTn>
                                        <p:tgtEl>
                                          <p:spTgt spid="1065"/>
                                        </p:tgtEl>
                                        <p:attrNameLst>
                                          <p:attrName>style.visibility</p:attrName>
                                        </p:attrNameLst>
                                      </p:cBhvr>
                                      <p:to>
                                        <p:strVal val="hidden"/>
                                      </p:to>
                                    </p:set>
                                  </p:childTnLst>
                                </p:cTn>
                              </p:par>
                            </p:childTnLst>
                          </p:cTn>
                        </p:par>
                      </p:childTnLst>
                    </p:cTn>
                  </p:par>
                  <p:par>
                    <p:cTn id="617" fill="hold">
                      <p:stCondLst>
                        <p:cond delay="indefinite"/>
                      </p:stCondLst>
                      <p:childTnLst>
                        <p:par>
                          <p:cTn id="618" fill="hold">
                            <p:stCondLst>
                              <p:cond delay="0"/>
                            </p:stCondLst>
                            <p:childTnLst>
                              <p:par>
                                <p:cTn id="619" presetID="10" presetClass="exit" fill="hold" nodeType="clickEffect">
                                  <p:stCondLst>
                                    <p:cond delay="0"/>
                                  </p:stCondLst>
                                  <p:childTnLst>
                                    <p:animEffect transition="out" filter="fade">
                                      <p:cBhvr additive="repl">
                                        <p:cTn id="620" dur="500"/>
                                        <p:tgtEl>
                                          <p:spTgt spid="1066"/>
                                        </p:tgtEl>
                                      </p:cBhvr>
                                    </p:animEffect>
                                    <p:set>
                                      <p:cBhvr>
                                        <p:cTn id="621" dur="1" fill="hold">
                                          <p:stCondLst>
                                            <p:cond delay="499"/>
                                          </p:stCondLst>
                                        </p:cTn>
                                        <p:tgtEl>
                                          <p:spTgt spid="1066"/>
                                        </p:tgtEl>
                                        <p:attrNameLst>
                                          <p:attrName>style.visibility</p:attrName>
                                        </p:attrNameLst>
                                      </p:cBhvr>
                                      <p:to>
                                        <p:strVal val="hidden"/>
                                      </p:to>
                                    </p:set>
                                  </p:childTnLst>
                                </p:cTn>
                              </p:par>
                              <p:par>
                                <p:cTn id="622" presetID="10" presetClass="entr" fill="hold" nodeType="withEffect">
                                  <p:stCondLst>
                                    <p:cond delay="0"/>
                                  </p:stCondLst>
                                  <p:childTnLst>
                                    <p:set>
                                      <p:cBhvr>
                                        <p:cTn id="623" dur="1" fill="hold">
                                          <p:stCondLst>
                                            <p:cond delay="0"/>
                                          </p:stCondLst>
                                        </p:cTn>
                                        <p:tgtEl>
                                          <p:spTgt spid="1065"/>
                                        </p:tgtEl>
                                        <p:attrNameLst>
                                          <p:attrName>style.visibility</p:attrName>
                                        </p:attrNameLst>
                                      </p:cBhvr>
                                      <p:to>
                                        <p:strVal val="visible"/>
                                      </p:to>
                                    </p:set>
                                    <p:animEffect transition="in" filter="fade">
                                      <p:cBhvr additive="repl">
                                        <p:cTn id="624" dur="500"/>
                                        <p:tgtEl>
                                          <p:spTgt spid="1065"/>
                                        </p:tgtEl>
                                      </p:cBhvr>
                                    </p:animEffect>
                                  </p:childTnLst>
                                </p:cTn>
                              </p:par>
                            </p:childTnLst>
                          </p:cTn>
                        </p:par>
                      </p:childTnLst>
                    </p:cTn>
                  </p:par>
                  <p:par>
                    <p:cTn id="625" fill="hold">
                      <p:stCondLst>
                        <p:cond delay="indefinite"/>
                      </p:stCondLst>
                      <p:childTnLst>
                        <p:par>
                          <p:cTn id="626" fill="hold">
                            <p:stCondLst>
                              <p:cond delay="0"/>
                            </p:stCondLst>
                            <p:childTnLst>
                              <p:par>
                                <p:cTn id="627" presetID="10" presetClass="exit" fill="hold" nodeType="clickEffect">
                                  <p:stCondLst>
                                    <p:cond delay="0"/>
                                  </p:stCondLst>
                                  <p:childTnLst>
                                    <p:animEffect transition="out" filter="fade">
                                      <p:cBhvr additive="repl">
                                        <p:cTn id="628" dur="500"/>
                                        <p:tgtEl>
                                          <p:spTgt spid="1065"/>
                                        </p:tgtEl>
                                      </p:cBhvr>
                                    </p:animEffect>
                                    <p:set>
                                      <p:cBhvr>
                                        <p:cTn id="629" dur="1" fill="hold">
                                          <p:stCondLst>
                                            <p:cond delay="499"/>
                                          </p:stCondLst>
                                        </p:cTn>
                                        <p:tgtEl>
                                          <p:spTgt spid="1065"/>
                                        </p:tgtEl>
                                        <p:attrNameLst>
                                          <p:attrName>style.visibility</p:attrName>
                                        </p:attrNameLst>
                                      </p:cBhvr>
                                      <p:to>
                                        <p:strVal val="hidden"/>
                                      </p:to>
                                    </p:set>
                                  </p:childTnLst>
                                </p:cTn>
                              </p:par>
                              <p:par>
                                <p:cTn id="630" presetID="10" presetClass="entr" fill="hold" nodeType="withEffect">
                                  <p:stCondLst>
                                    <p:cond delay="0"/>
                                  </p:stCondLst>
                                  <p:childTnLst>
                                    <p:set>
                                      <p:cBhvr>
                                        <p:cTn id="631" dur="1" fill="hold">
                                          <p:stCondLst>
                                            <p:cond delay="0"/>
                                          </p:stCondLst>
                                        </p:cTn>
                                        <p:tgtEl>
                                          <p:spTgt spid="1064"/>
                                        </p:tgtEl>
                                        <p:attrNameLst>
                                          <p:attrName>style.visibility</p:attrName>
                                        </p:attrNameLst>
                                      </p:cBhvr>
                                      <p:to>
                                        <p:strVal val="visible"/>
                                      </p:to>
                                    </p:set>
                                    <p:animEffect transition="in" filter="fade">
                                      <p:cBhvr additive="repl">
                                        <p:cTn id="632" dur="500"/>
                                        <p:tgtEl>
                                          <p:spTgt spid="1064"/>
                                        </p:tgtEl>
                                      </p:cBhvr>
                                    </p:animEffect>
                                  </p:childTnLst>
                                </p:cTn>
                              </p:par>
                            </p:childTnLst>
                          </p:cTn>
                        </p:par>
                      </p:childTnLst>
                    </p:cTn>
                  </p:par>
                  <p:par>
                    <p:cTn id="633" fill="hold">
                      <p:stCondLst>
                        <p:cond delay="indefinite"/>
                      </p:stCondLst>
                      <p:childTnLst>
                        <p:par>
                          <p:cTn id="634" fill="hold">
                            <p:stCondLst>
                              <p:cond delay="0"/>
                            </p:stCondLst>
                            <p:childTnLst>
                              <p:par>
                                <p:cTn id="635" presetID="10" presetClass="exit" fill="hold" nodeType="clickEffect">
                                  <p:stCondLst>
                                    <p:cond delay="0"/>
                                  </p:stCondLst>
                                  <p:childTnLst>
                                    <p:animEffect transition="out" filter="fade">
                                      <p:cBhvr additive="repl">
                                        <p:cTn id="636" dur="500"/>
                                        <p:tgtEl>
                                          <p:spTgt spid="1064"/>
                                        </p:tgtEl>
                                      </p:cBhvr>
                                    </p:animEffect>
                                    <p:set>
                                      <p:cBhvr>
                                        <p:cTn id="637" dur="1" fill="hold">
                                          <p:stCondLst>
                                            <p:cond delay="499"/>
                                          </p:stCondLst>
                                        </p:cTn>
                                        <p:tgtEl>
                                          <p:spTgt spid="1064"/>
                                        </p:tgtEl>
                                        <p:attrNameLst>
                                          <p:attrName>style.visibility</p:attrName>
                                        </p:attrNameLst>
                                      </p:cBhvr>
                                      <p:to>
                                        <p:strVal val="hidden"/>
                                      </p:to>
                                    </p:set>
                                  </p:childTnLst>
                                </p:cTn>
                              </p:par>
                              <p:par>
                                <p:cTn id="638" presetID="10" presetClass="entr" fill="hold" nodeType="withEffect">
                                  <p:stCondLst>
                                    <p:cond delay="0"/>
                                  </p:stCondLst>
                                  <p:childTnLst>
                                    <p:set>
                                      <p:cBhvr>
                                        <p:cTn id="639" dur="1" fill="hold">
                                          <p:stCondLst>
                                            <p:cond delay="0"/>
                                          </p:stCondLst>
                                        </p:cTn>
                                        <p:tgtEl>
                                          <p:spTgt spid="1063"/>
                                        </p:tgtEl>
                                        <p:attrNameLst>
                                          <p:attrName>style.visibility</p:attrName>
                                        </p:attrNameLst>
                                      </p:cBhvr>
                                      <p:to>
                                        <p:strVal val="visible"/>
                                      </p:to>
                                    </p:set>
                                    <p:animEffect transition="in" filter="fade">
                                      <p:cBhvr additive="repl">
                                        <p:cTn id="640" dur="500"/>
                                        <p:tgtEl>
                                          <p:spTgt spid="1063"/>
                                        </p:tgtEl>
                                      </p:cBhvr>
                                    </p:animEffect>
                                  </p:childTnLst>
                                </p:cTn>
                              </p:par>
                            </p:childTnLst>
                          </p:cTn>
                        </p:par>
                      </p:childTnLst>
                    </p:cTn>
                  </p:par>
                  <p:par>
                    <p:cTn id="641" fill="hold">
                      <p:stCondLst>
                        <p:cond delay="indefinite"/>
                      </p:stCondLst>
                      <p:childTnLst>
                        <p:par>
                          <p:cTn id="642" fill="hold">
                            <p:stCondLst>
                              <p:cond delay="0"/>
                            </p:stCondLst>
                            <p:childTnLst>
                              <p:par>
                                <p:cTn id="643" presetID="10" presetClass="exit" fill="hold" nodeType="clickEffect">
                                  <p:stCondLst>
                                    <p:cond delay="0"/>
                                  </p:stCondLst>
                                  <p:childTnLst>
                                    <p:animEffect transition="out" filter="fade">
                                      <p:cBhvr additive="repl">
                                        <p:cTn id="644" dur="500"/>
                                        <p:tgtEl>
                                          <p:spTgt spid="1063"/>
                                        </p:tgtEl>
                                      </p:cBhvr>
                                    </p:animEffect>
                                    <p:set>
                                      <p:cBhvr>
                                        <p:cTn id="645" dur="1" fill="hold">
                                          <p:stCondLst>
                                            <p:cond delay="499"/>
                                          </p:stCondLst>
                                        </p:cTn>
                                        <p:tgtEl>
                                          <p:spTgt spid="1063"/>
                                        </p:tgtEl>
                                        <p:attrNameLst>
                                          <p:attrName>style.visibility</p:attrName>
                                        </p:attrNameLst>
                                      </p:cBhvr>
                                      <p:to>
                                        <p:strVal val="hidden"/>
                                      </p:to>
                                    </p:set>
                                  </p:childTnLst>
                                </p:cTn>
                              </p:par>
                              <p:par>
                                <p:cTn id="646" presetID="10" presetClass="entr" fill="hold" nodeType="withEffect">
                                  <p:stCondLst>
                                    <p:cond delay="0"/>
                                  </p:stCondLst>
                                  <p:childTnLst>
                                    <p:set>
                                      <p:cBhvr>
                                        <p:cTn id="647" dur="1" fill="hold">
                                          <p:stCondLst>
                                            <p:cond delay="0"/>
                                          </p:stCondLst>
                                        </p:cTn>
                                        <p:tgtEl>
                                          <p:spTgt spid="1062"/>
                                        </p:tgtEl>
                                        <p:attrNameLst>
                                          <p:attrName>style.visibility</p:attrName>
                                        </p:attrNameLst>
                                      </p:cBhvr>
                                      <p:to>
                                        <p:strVal val="visible"/>
                                      </p:to>
                                    </p:set>
                                    <p:animEffect transition="in" filter="fade">
                                      <p:cBhvr additive="repl">
                                        <p:cTn id="648" dur="500"/>
                                        <p:tgtEl>
                                          <p:spTgt spid="1062"/>
                                        </p:tgtEl>
                                      </p:cBhvr>
                                    </p:animEffect>
                                  </p:childTnLst>
                                </p:cTn>
                              </p:par>
                            </p:childTnLst>
                          </p:cTn>
                        </p:par>
                      </p:childTnLst>
                    </p:cTn>
                  </p:par>
                  <p:par>
                    <p:cTn id="649" fill="hold">
                      <p:stCondLst>
                        <p:cond delay="indefinite"/>
                      </p:stCondLst>
                      <p:childTnLst>
                        <p:par>
                          <p:cTn id="650" fill="hold">
                            <p:stCondLst>
                              <p:cond delay="0"/>
                            </p:stCondLst>
                            <p:childTnLst>
                              <p:par>
                                <p:cTn id="651" presetID="10" presetClass="exit" fill="hold" nodeType="clickEffect">
                                  <p:stCondLst>
                                    <p:cond delay="0"/>
                                  </p:stCondLst>
                                  <p:childTnLst>
                                    <p:animEffect transition="out" filter="fade">
                                      <p:cBhvr additive="repl">
                                        <p:cTn id="652" dur="500"/>
                                        <p:tgtEl>
                                          <p:spTgt spid="1062"/>
                                        </p:tgtEl>
                                      </p:cBhvr>
                                    </p:animEffect>
                                    <p:set>
                                      <p:cBhvr>
                                        <p:cTn id="653" dur="1" fill="hold">
                                          <p:stCondLst>
                                            <p:cond delay="499"/>
                                          </p:stCondLst>
                                        </p:cTn>
                                        <p:tgtEl>
                                          <p:spTgt spid="1062"/>
                                        </p:tgtEl>
                                        <p:attrNameLst>
                                          <p:attrName>style.visibility</p:attrName>
                                        </p:attrNameLst>
                                      </p:cBhvr>
                                      <p:to>
                                        <p:strVal val="hidden"/>
                                      </p:to>
                                    </p:set>
                                  </p:childTnLst>
                                </p:cTn>
                              </p:par>
                              <p:par>
                                <p:cTn id="654" presetID="10" presetClass="entr" fill="hold" nodeType="withEffect">
                                  <p:stCondLst>
                                    <p:cond delay="0"/>
                                  </p:stCondLst>
                                  <p:childTnLst>
                                    <p:set>
                                      <p:cBhvr>
                                        <p:cTn id="655" dur="1" fill="hold">
                                          <p:stCondLst>
                                            <p:cond delay="0"/>
                                          </p:stCondLst>
                                        </p:cTn>
                                        <p:tgtEl>
                                          <p:spTgt spid="1061"/>
                                        </p:tgtEl>
                                        <p:attrNameLst>
                                          <p:attrName>style.visibility</p:attrName>
                                        </p:attrNameLst>
                                      </p:cBhvr>
                                      <p:to>
                                        <p:strVal val="visible"/>
                                      </p:to>
                                    </p:set>
                                    <p:animEffect transition="in" filter="fade">
                                      <p:cBhvr additive="repl">
                                        <p:cTn id="656" dur="500"/>
                                        <p:tgtEl>
                                          <p:spTgt spid="1061"/>
                                        </p:tgtEl>
                                      </p:cBhvr>
                                    </p:animEffect>
                                  </p:childTnLst>
                                </p:cTn>
                              </p:par>
                            </p:childTnLst>
                          </p:cTn>
                        </p:par>
                      </p:childTnLst>
                    </p:cTn>
                  </p:par>
                  <p:par>
                    <p:cTn id="657" fill="hold">
                      <p:stCondLst>
                        <p:cond delay="indefinite"/>
                      </p:stCondLst>
                      <p:childTnLst>
                        <p:par>
                          <p:cTn id="658" fill="hold">
                            <p:stCondLst>
                              <p:cond delay="0"/>
                            </p:stCondLst>
                            <p:childTnLst>
                              <p:par>
                                <p:cTn id="659" presetID="10" presetClass="exit" fill="hold" nodeType="clickEffect">
                                  <p:stCondLst>
                                    <p:cond delay="0"/>
                                  </p:stCondLst>
                                  <p:childTnLst>
                                    <p:animEffect transition="out" filter="fade">
                                      <p:cBhvr additive="repl">
                                        <p:cTn id="660" dur="500"/>
                                        <p:tgtEl>
                                          <p:spTgt spid="1061"/>
                                        </p:tgtEl>
                                      </p:cBhvr>
                                    </p:animEffect>
                                    <p:set>
                                      <p:cBhvr>
                                        <p:cTn id="661" dur="1" fill="hold">
                                          <p:stCondLst>
                                            <p:cond delay="499"/>
                                          </p:stCondLst>
                                        </p:cTn>
                                        <p:tgtEl>
                                          <p:spTgt spid="1061"/>
                                        </p:tgtEl>
                                        <p:attrNameLst>
                                          <p:attrName>style.visibility</p:attrName>
                                        </p:attrNameLst>
                                      </p:cBhvr>
                                      <p:to>
                                        <p:strVal val="hidden"/>
                                      </p:to>
                                    </p:set>
                                  </p:childTnLst>
                                </p:cTn>
                              </p:par>
                              <p:par>
                                <p:cTn id="662" presetID="10" presetClass="entr" fill="hold" nodeType="withEffect">
                                  <p:stCondLst>
                                    <p:cond delay="0"/>
                                  </p:stCondLst>
                                  <p:childTnLst>
                                    <p:set>
                                      <p:cBhvr>
                                        <p:cTn id="663" dur="1" fill="hold">
                                          <p:stCondLst>
                                            <p:cond delay="0"/>
                                          </p:stCondLst>
                                        </p:cTn>
                                        <p:tgtEl>
                                          <p:spTgt spid="1060"/>
                                        </p:tgtEl>
                                        <p:attrNameLst>
                                          <p:attrName>style.visibility</p:attrName>
                                        </p:attrNameLst>
                                      </p:cBhvr>
                                      <p:to>
                                        <p:strVal val="visible"/>
                                      </p:to>
                                    </p:set>
                                    <p:animEffect transition="in" filter="fade">
                                      <p:cBhvr additive="repl">
                                        <p:cTn id="664" dur="500"/>
                                        <p:tgtEl>
                                          <p:spTgt spid="1060"/>
                                        </p:tgtEl>
                                      </p:cBhvr>
                                    </p:animEffect>
                                  </p:childTnLst>
                                </p:cTn>
                              </p:par>
                            </p:childTnLst>
                          </p:cTn>
                        </p:par>
                      </p:childTnLst>
                    </p:cTn>
                  </p:par>
                  <p:par>
                    <p:cTn id="665" fill="hold">
                      <p:stCondLst>
                        <p:cond delay="indefinite"/>
                      </p:stCondLst>
                      <p:childTnLst>
                        <p:par>
                          <p:cTn id="666" fill="hold">
                            <p:stCondLst>
                              <p:cond delay="0"/>
                            </p:stCondLst>
                            <p:childTnLst>
                              <p:par>
                                <p:cTn id="667" presetID="10" presetClass="exit" fill="hold" nodeType="clickEffect">
                                  <p:stCondLst>
                                    <p:cond delay="0"/>
                                  </p:stCondLst>
                                  <p:childTnLst>
                                    <p:animEffect transition="out" filter="fade">
                                      <p:cBhvr additive="repl">
                                        <p:cTn id="668" dur="500"/>
                                        <p:tgtEl>
                                          <p:spTgt spid="1060"/>
                                        </p:tgtEl>
                                      </p:cBhvr>
                                    </p:animEffect>
                                    <p:set>
                                      <p:cBhvr>
                                        <p:cTn id="669" dur="1" fill="hold">
                                          <p:stCondLst>
                                            <p:cond delay="499"/>
                                          </p:stCondLst>
                                        </p:cTn>
                                        <p:tgtEl>
                                          <p:spTgt spid="1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GIỚI THIỆU</a:t>
            </a:r>
            <a:endParaRPr lang="en-US" sz="4300" b="0" strike="noStrike" spc="-1">
              <a:solidFill>
                <a:srgbClr val="000000"/>
              </a:solidFill>
              <a:latin typeface="Gill Sans MT"/>
            </a:endParaRPr>
          </a:p>
        </p:txBody>
      </p:sp>
      <p:sp>
        <p:nvSpPr>
          <p:cNvPr id="107"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Kỹ thuật đệ quy có ý nghĩa lớn trong khoa học máy tính</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Phù hợp các thuật giải có bản chất đệ quy</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Hạn chế </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Phương pháp đệ quy có tốc độ chậm</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Đòi hỏi dung lượng hỗ trợ lớn</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Ví dụ định nghĩa số tự nhiên theo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Số 0 là số tự nhiên</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 là số tự nhiên nếu n – 1 cũng là số tự nhiên</a:t>
            </a:r>
            <a:endParaRPr lang="en-US" sz="2800" b="0" strike="noStrike" spc="-1">
              <a:solidFill>
                <a:srgbClr val="000000"/>
              </a:solidFill>
              <a:latin typeface="Gill Sans MT"/>
            </a:endParaRPr>
          </a:p>
        </p:txBody>
      </p:sp>
      <p:sp>
        <p:nvSpPr>
          <p:cNvPr id="108"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5CDD8883-4F66-4387-9D7F-DC1D53E19E8D}" type="slidenum">
              <a:rPr lang="en-US" sz="1200" b="0" strike="noStrike" spc="-1">
                <a:solidFill>
                  <a:srgbClr val="B5A989"/>
                </a:solidFill>
                <a:latin typeface="Gill Sans MT"/>
              </a:rPr>
              <a:t>3</a:t>
            </a:fld>
            <a:endParaRPr lang="en-US"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TextShape 1"/>
          <p:cNvSpPr txBox="1"/>
          <p:nvPr/>
        </p:nvSpPr>
        <p:spPr>
          <a:xfrm>
            <a:off x="1435680" y="1447920"/>
            <a:ext cx="7497720" cy="5333760"/>
          </a:xfrm>
          <a:prstGeom prst="rect">
            <a:avLst/>
          </a:prstGeom>
          <a:noFill/>
          <a:ln>
            <a:noFill/>
          </a:ln>
        </p:spPr>
        <p:txBody>
          <a:bodyPr lIns="90000" tIns="45000" rIns="90000" bIns="45000">
            <a:normAutofit fontScale="64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Sắp xếp đệ quy tận dụng hàm csmax (vét cạn)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Vấn đề : Sắp xếp a = {-1, 4, 2, 7, 9, -9, 3} tăng.</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Ý tưởng thuật toán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mảng chứa nhiều hơn một phần tử thì</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Tìm chỉ số max của n – 1 phần tử</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So sánh phần tử cuối a[n – 1] với a[csmax] để hoán chuyển vị trí</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Sắp xếp lại mảng con n – 1 phần tử </a:t>
            </a:r>
            <a:endParaRPr lang="en-US" sz="20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đệ quy</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sxTang(</a:t>
            </a:r>
            <a:r>
              <a:rPr lang="en-US" sz="2400" b="0" strike="noStrike" spc="-1">
                <a:solidFill>
                  <a:srgbClr val="0070C0"/>
                </a:solidFill>
                <a:latin typeface="Times New Roman"/>
              </a:rPr>
              <a:t>int</a:t>
            </a:r>
            <a:r>
              <a:rPr lang="en-US" sz="2400" b="0" strike="noStrike" spc="-1">
                <a:solidFill>
                  <a:srgbClr val="000000"/>
                </a:solidFill>
                <a:latin typeface="Times New Roman"/>
              </a:rPr>
              <a:t> a[], </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&gt;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cs = csmax(a, n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(a[n - 1] &lt; a[cs]) swap(a[n - 1], a[cs]);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sxTang(a, n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a[] = {-1, 4, 2, 7, 9, -9, 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sxTang(a, 7);</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068"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069"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5A8EC9D7-5A38-48AA-AB0C-54953B58467B}" type="slidenum">
              <a:rPr lang="en-US" sz="1200" b="0" strike="noStrike" spc="-1">
                <a:solidFill>
                  <a:srgbClr val="B5A989"/>
                </a:solidFill>
                <a:latin typeface="Gill Sans MT"/>
              </a:rPr>
              <a:t>30</a:t>
            </a:fld>
            <a:endParaRPr lang="en-US" sz="1200" b="0" strike="noStrike" spc="-1">
              <a:latin typeface="Times New Roman"/>
            </a:endParaRPr>
          </a:p>
        </p:txBody>
      </p:sp>
      <p:sp>
        <p:nvSpPr>
          <p:cNvPr id="1070" name="CustomShape 4"/>
          <p:cNvSpPr/>
          <p:nvPr/>
        </p:nvSpPr>
        <p:spPr>
          <a:xfrm>
            <a:off x="586728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-1</a:t>
            </a:r>
            <a:endParaRPr lang="en-US" sz="1100" b="0" strike="noStrike" spc="-1">
              <a:latin typeface="Arial"/>
            </a:endParaRPr>
          </a:p>
        </p:txBody>
      </p:sp>
      <p:sp>
        <p:nvSpPr>
          <p:cNvPr id="1071" name="CustomShape 5"/>
          <p:cNvSpPr/>
          <p:nvPr/>
        </p:nvSpPr>
        <p:spPr>
          <a:xfrm>
            <a:off x="624852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1072" name="CustomShape 6"/>
          <p:cNvSpPr/>
          <p:nvPr/>
        </p:nvSpPr>
        <p:spPr>
          <a:xfrm>
            <a:off x="662940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1073" name="CustomShape 7"/>
          <p:cNvSpPr/>
          <p:nvPr/>
        </p:nvSpPr>
        <p:spPr>
          <a:xfrm>
            <a:off x="701028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7</a:t>
            </a:r>
            <a:endParaRPr lang="en-US" sz="1400" b="0" strike="noStrike" spc="-1">
              <a:latin typeface="Arial"/>
            </a:endParaRPr>
          </a:p>
        </p:txBody>
      </p:sp>
      <p:sp>
        <p:nvSpPr>
          <p:cNvPr id="1074" name="CustomShape 8"/>
          <p:cNvSpPr/>
          <p:nvPr/>
        </p:nvSpPr>
        <p:spPr>
          <a:xfrm>
            <a:off x="739152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9</a:t>
            </a:r>
            <a:endParaRPr lang="en-US" sz="1400" b="0" strike="noStrike" spc="-1">
              <a:latin typeface="Arial"/>
            </a:endParaRPr>
          </a:p>
        </p:txBody>
      </p:sp>
      <p:sp>
        <p:nvSpPr>
          <p:cNvPr id="1075" name="CustomShape 9"/>
          <p:cNvSpPr/>
          <p:nvPr/>
        </p:nvSpPr>
        <p:spPr>
          <a:xfrm>
            <a:off x="777240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-9</a:t>
            </a:r>
            <a:endParaRPr lang="en-US" sz="1100" b="0" strike="noStrike" spc="-1">
              <a:latin typeface="Arial"/>
            </a:endParaRPr>
          </a:p>
        </p:txBody>
      </p:sp>
      <p:sp>
        <p:nvSpPr>
          <p:cNvPr id="1076" name="CustomShape 10"/>
          <p:cNvSpPr/>
          <p:nvPr/>
        </p:nvSpPr>
        <p:spPr>
          <a:xfrm>
            <a:off x="8153280" y="556272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1077" name="CustomShape 11"/>
          <p:cNvSpPr/>
          <p:nvPr/>
        </p:nvSpPr>
        <p:spPr>
          <a:xfrm>
            <a:off x="8004600" y="521568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7</a:t>
            </a:r>
            <a:endParaRPr lang="en-US" sz="1600" b="0" strike="noStrike" spc="-1">
              <a:latin typeface="Arial"/>
            </a:endParaRPr>
          </a:p>
        </p:txBody>
      </p:sp>
      <p:sp>
        <p:nvSpPr>
          <p:cNvPr id="1078" name="CustomShape 12"/>
          <p:cNvSpPr/>
          <p:nvPr/>
        </p:nvSpPr>
        <p:spPr>
          <a:xfrm>
            <a:off x="7623720" y="521892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6</a:t>
            </a:r>
            <a:endParaRPr lang="en-US" sz="1600" b="0" strike="noStrike" spc="-1">
              <a:latin typeface="Arial"/>
            </a:endParaRPr>
          </a:p>
        </p:txBody>
      </p:sp>
      <p:sp>
        <p:nvSpPr>
          <p:cNvPr id="1079" name="CustomShape 13"/>
          <p:cNvSpPr/>
          <p:nvPr/>
        </p:nvSpPr>
        <p:spPr>
          <a:xfrm>
            <a:off x="7242480" y="522396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5</a:t>
            </a:r>
            <a:endParaRPr lang="en-US" sz="1600" b="0" strike="noStrike" spc="-1">
              <a:latin typeface="Arial"/>
            </a:endParaRPr>
          </a:p>
        </p:txBody>
      </p:sp>
      <p:sp>
        <p:nvSpPr>
          <p:cNvPr id="1080" name="CustomShape 14"/>
          <p:cNvSpPr/>
          <p:nvPr/>
        </p:nvSpPr>
        <p:spPr>
          <a:xfrm>
            <a:off x="6861600" y="52200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4</a:t>
            </a:r>
            <a:endParaRPr lang="en-US" sz="1600" b="0" strike="noStrike" spc="-1">
              <a:latin typeface="Arial"/>
            </a:endParaRPr>
          </a:p>
        </p:txBody>
      </p:sp>
      <p:sp>
        <p:nvSpPr>
          <p:cNvPr id="1081" name="CustomShape 15"/>
          <p:cNvSpPr/>
          <p:nvPr/>
        </p:nvSpPr>
        <p:spPr>
          <a:xfrm>
            <a:off x="6490800" y="522396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3</a:t>
            </a:r>
            <a:endParaRPr lang="en-US" sz="1600" b="0" strike="noStrike" spc="-1">
              <a:latin typeface="Arial"/>
            </a:endParaRPr>
          </a:p>
        </p:txBody>
      </p:sp>
      <p:sp>
        <p:nvSpPr>
          <p:cNvPr id="1082" name="CustomShape 16"/>
          <p:cNvSpPr/>
          <p:nvPr/>
        </p:nvSpPr>
        <p:spPr>
          <a:xfrm>
            <a:off x="6109920" y="52394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2</a:t>
            </a:r>
            <a:endParaRPr lang="en-US" sz="1600" b="0" strike="noStrike" spc="-1">
              <a:latin typeface="Arial"/>
            </a:endParaRPr>
          </a:p>
        </p:txBody>
      </p:sp>
      <p:sp>
        <p:nvSpPr>
          <p:cNvPr id="1083" name="CustomShape 17"/>
          <p:cNvSpPr/>
          <p:nvPr/>
        </p:nvSpPr>
        <p:spPr>
          <a:xfrm>
            <a:off x="5718600" y="52376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n = 1</a:t>
            </a:r>
            <a:endParaRPr lang="en-US" sz="1600" b="0" strike="noStrike" spc="-1">
              <a:latin typeface="Arial"/>
            </a:endParaRPr>
          </a:p>
        </p:txBody>
      </p:sp>
      <p:sp>
        <p:nvSpPr>
          <p:cNvPr id="1084" name="CustomShape 18"/>
          <p:cNvSpPr/>
          <p:nvPr/>
        </p:nvSpPr>
        <p:spPr>
          <a:xfrm>
            <a:off x="7211520" y="5833800"/>
            <a:ext cx="667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cs = 4</a:t>
            </a:r>
            <a:endParaRPr lang="en-US" sz="1600" b="0" strike="noStrike" spc="-1">
              <a:latin typeface="Arial"/>
            </a:endParaRPr>
          </a:p>
        </p:txBody>
      </p:sp>
      <p:sp>
        <p:nvSpPr>
          <p:cNvPr id="1085" name="CustomShape 19"/>
          <p:cNvSpPr/>
          <p:nvPr/>
        </p:nvSpPr>
        <p:spPr>
          <a:xfrm>
            <a:off x="6820200" y="5829120"/>
            <a:ext cx="667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cs = 3</a:t>
            </a:r>
            <a:endParaRPr lang="en-US" sz="1600" b="0" strike="noStrike" spc="-1">
              <a:latin typeface="Arial"/>
            </a:endParaRPr>
          </a:p>
        </p:txBody>
      </p:sp>
      <p:sp>
        <p:nvSpPr>
          <p:cNvPr id="1086" name="CustomShape 20"/>
          <p:cNvSpPr/>
          <p:nvPr/>
        </p:nvSpPr>
        <p:spPr>
          <a:xfrm>
            <a:off x="6063120" y="5829480"/>
            <a:ext cx="667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cs = 1</a:t>
            </a:r>
            <a:endParaRPr lang="en-US" sz="1600" b="0" strike="noStrike" spc="-1">
              <a:latin typeface="Arial"/>
            </a:endParaRPr>
          </a:p>
        </p:txBody>
      </p:sp>
      <p:sp>
        <p:nvSpPr>
          <p:cNvPr id="1087" name="CustomShape 21"/>
          <p:cNvSpPr/>
          <p:nvPr/>
        </p:nvSpPr>
        <p:spPr>
          <a:xfrm>
            <a:off x="5686200" y="5829480"/>
            <a:ext cx="6670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cs = 0</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fade">
                                      <p:cBhvr additive="repl">
                                        <p:cTn id="7" dur="500"/>
                                        <p:tgtEl>
                                          <p:spTgt spid="1084"/>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fill="hold" nodeType="clickEffect">
                                  <p:stCondLst>
                                    <p:cond delay="0"/>
                                  </p:stCondLst>
                                  <p:childTnLst>
                                    <p:animMotion origin="layout" path="M -3.33333E-006 -3.33333E-006 L -0.08333 -3.33333E-006 E">
                                      <p:cBhvr>
                                        <p:cTn id="11" dur="2000" fill="hold"/>
                                        <p:tgtEl>
                                          <p:spTgt spid="1076"/>
                                        </p:tgtEl>
                                        <p:attrNameLst>
                                          <p:attrName>ppt_x</p:attrName>
                                          <p:attrName>ppt_y</p:attrName>
                                        </p:attrNameLst>
                                      </p:cBhvr>
                                    </p:animMotion>
                                  </p:childTnLst>
                                </p:cTn>
                              </p:par>
                              <p:par>
                                <p:cTn id="12" presetID="63" presetClass="path" fill="hold" nodeType="withEffect">
                                  <p:stCondLst>
                                    <p:cond delay="0"/>
                                  </p:stCondLst>
                                  <p:childTnLst>
                                    <p:animMotion origin="layout" path="M 0 -3.33333E-006 L 0.08333 -3.33333E-006 E">
                                      <p:cBhvr>
                                        <p:cTn id="13" dur="2000" fill="hold"/>
                                        <p:tgtEl>
                                          <p:spTgt spid="1074"/>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0" presetClass="exit" fill="hold" nodeType="clickEffect">
                                  <p:stCondLst>
                                    <p:cond delay="0"/>
                                  </p:stCondLst>
                                  <p:childTnLst>
                                    <p:animEffect transition="out" filter="fade">
                                      <p:cBhvr additive="repl">
                                        <p:cTn id="17" dur="500"/>
                                        <p:tgtEl>
                                          <p:spTgt spid="1077"/>
                                        </p:tgtEl>
                                      </p:cBhvr>
                                    </p:animEffect>
                                    <p:set>
                                      <p:cBhvr>
                                        <p:cTn id="18" dur="1" fill="hold">
                                          <p:stCondLst>
                                            <p:cond delay="499"/>
                                          </p:stCondLst>
                                        </p:cTn>
                                        <p:tgtEl>
                                          <p:spTgt spid="1077"/>
                                        </p:tgtEl>
                                        <p:attrNameLst>
                                          <p:attrName>style.visibility</p:attrName>
                                        </p:attrNameLst>
                                      </p:cBhvr>
                                      <p:to>
                                        <p:strVal val="hidden"/>
                                      </p:to>
                                    </p:set>
                                  </p:childTnLst>
                                </p:cTn>
                              </p:par>
                              <p:par>
                                <p:cTn id="19" presetID="10" presetClass="entr" fill="hold" nodeType="withEffect">
                                  <p:stCondLst>
                                    <p:cond delay="0"/>
                                  </p:stCondLst>
                                  <p:childTnLst>
                                    <p:set>
                                      <p:cBhvr>
                                        <p:cTn id="20" dur="1" fill="hold">
                                          <p:stCondLst>
                                            <p:cond delay="0"/>
                                          </p:stCondLst>
                                        </p:cTn>
                                        <p:tgtEl>
                                          <p:spTgt spid="1078"/>
                                        </p:tgtEl>
                                        <p:attrNameLst>
                                          <p:attrName>style.visibility</p:attrName>
                                        </p:attrNameLst>
                                      </p:cBhvr>
                                      <p:to>
                                        <p:strVal val="visible"/>
                                      </p:to>
                                    </p:set>
                                    <p:animEffect transition="in" filter="fade">
                                      <p:cBhvr additive="repl">
                                        <p:cTn id="21" dur="500"/>
                                        <p:tgtEl>
                                          <p:spTgt spid="1078"/>
                                        </p:tgtEl>
                                      </p:cBhvr>
                                    </p:animEffect>
                                  </p:childTnLst>
                                </p:cTn>
                              </p:par>
                              <p:par>
                                <p:cTn id="22" presetID="10" presetClass="exit" fill="hold" nodeType="withEffect">
                                  <p:stCondLst>
                                    <p:cond delay="0"/>
                                  </p:stCondLst>
                                  <p:childTnLst>
                                    <p:animEffect transition="out" filter="fade">
                                      <p:cBhvr additive="repl">
                                        <p:cTn id="23" dur="500"/>
                                        <p:tgtEl>
                                          <p:spTgt spid="1084"/>
                                        </p:tgtEl>
                                      </p:cBhvr>
                                    </p:animEffect>
                                    <p:set>
                                      <p:cBhvr>
                                        <p:cTn id="24" dur="1" fill="hold">
                                          <p:stCondLst>
                                            <p:cond delay="499"/>
                                          </p:stCondLst>
                                        </p:cTn>
                                        <p:tgtEl>
                                          <p:spTgt spid="108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fill="hold" nodeType="clickEffect">
                                  <p:stCondLst>
                                    <p:cond delay="0"/>
                                  </p:stCondLst>
                                  <p:childTnLst>
                                    <p:set>
                                      <p:cBhvr>
                                        <p:cTn id="28" dur="1" fill="hold">
                                          <p:stCondLst>
                                            <p:cond delay="0"/>
                                          </p:stCondLst>
                                        </p:cTn>
                                        <p:tgtEl>
                                          <p:spTgt spid="1085"/>
                                        </p:tgtEl>
                                        <p:attrNameLst>
                                          <p:attrName>style.visibility</p:attrName>
                                        </p:attrNameLst>
                                      </p:cBhvr>
                                      <p:to>
                                        <p:strVal val="visible"/>
                                      </p:to>
                                    </p:set>
                                    <p:animEffect transition="in" filter="fade">
                                      <p:cBhvr additive="repl">
                                        <p:cTn id="29" dur="500"/>
                                        <p:tgtEl>
                                          <p:spTgt spid="1085"/>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fill="hold" nodeType="clickEffect">
                                  <p:stCondLst>
                                    <p:cond delay="0"/>
                                  </p:stCondLst>
                                  <p:childTnLst>
                                    <p:animMotion origin="layout" path="M -3.33333E-006 -3.33333E-006 L 0.08334 -3.33333E-006 E">
                                      <p:cBhvr>
                                        <p:cTn id="33" dur="2000" fill="hold"/>
                                        <p:tgtEl>
                                          <p:spTgt spid="1073"/>
                                        </p:tgtEl>
                                        <p:attrNameLst>
                                          <p:attrName>ppt_x</p:attrName>
                                          <p:attrName>ppt_y</p:attrName>
                                        </p:attrNameLst>
                                      </p:cBhvr>
                                    </p:animMotion>
                                  </p:childTnLst>
                                </p:cTn>
                              </p:par>
                              <p:par>
                                <p:cTn id="34" presetID="35" presetClass="path" fill="hold" nodeType="withEffect">
                                  <p:stCondLst>
                                    <p:cond delay="0"/>
                                  </p:stCondLst>
                                  <p:childTnLst>
                                    <p:animMotion origin="layout" path="M 3.33333E-006 -3.33333E-006 L -0.08334 -3.33333E-006 E">
                                      <p:cBhvr>
                                        <p:cTn id="35" dur="2000" fill="hold"/>
                                        <p:tgtEl>
                                          <p:spTgt spid="1075"/>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xit" fill="hold" nodeType="clickEffect">
                                  <p:stCondLst>
                                    <p:cond delay="0"/>
                                  </p:stCondLst>
                                  <p:childTnLst>
                                    <p:animEffect transition="out" filter="fade">
                                      <p:cBhvr additive="repl">
                                        <p:cTn id="39" dur="500"/>
                                        <p:tgtEl>
                                          <p:spTgt spid="1078"/>
                                        </p:tgtEl>
                                      </p:cBhvr>
                                    </p:animEffect>
                                    <p:set>
                                      <p:cBhvr>
                                        <p:cTn id="40" dur="1" fill="hold">
                                          <p:stCondLst>
                                            <p:cond delay="499"/>
                                          </p:stCondLst>
                                        </p:cTn>
                                        <p:tgtEl>
                                          <p:spTgt spid="1078"/>
                                        </p:tgtEl>
                                        <p:attrNameLst>
                                          <p:attrName>style.visibility</p:attrName>
                                        </p:attrNameLst>
                                      </p:cBhvr>
                                      <p:to>
                                        <p:strVal val="hidden"/>
                                      </p:to>
                                    </p:set>
                                  </p:childTnLst>
                                </p:cTn>
                              </p:par>
                              <p:par>
                                <p:cTn id="41" presetID="10" presetClass="entr" fill="hold" nodeType="withEffect">
                                  <p:stCondLst>
                                    <p:cond delay="0"/>
                                  </p:stCondLst>
                                  <p:childTnLst>
                                    <p:set>
                                      <p:cBhvr>
                                        <p:cTn id="42" dur="1" fill="hold">
                                          <p:stCondLst>
                                            <p:cond delay="0"/>
                                          </p:stCondLst>
                                        </p:cTn>
                                        <p:tgtEl>
                                          <p:spTgt spid="1079"/>
                                        </p:tgtEl>
                                        <p:attrNameLst>
                                          <p:attrName>style.visibility</p:attrName>
                                        </p:attrNameLst>
                                      </p:cBhvr>
                                      <p:to>
                                        <p:strVal val="visible"/>
                                      </p:to>
                                    </p:set>
                                    <p:animEffect transition="in" filter="fade">
                                      <p:cBhvr additive="repl">
                                        <p:cTn id="43" dur="500"/>
                                        <p:tgtEl>
                                          <p:spTgt spid="1079"/>
                                        </p:tgtEl>
                                      </p:cBhvr>
                                    </p:animEffect>
                                  </p:childTnLst>
                                </p:cTn>
                              </p:par>
                              <p:par>
                                <p:cTn id="44" presetID="10" presetClass="exit" fill="hold" nodeType="withEffect">
                                  <p:stCondLst>
                                    <p:cond delay="0"/>
                                  </p:stCondLst>
                                  <p:childTnLst>
                                    <p:animEffect transition="out" filter="fade">
                                      <p:cBhvr additive="repl">
                                        <p:cTn id="45" dur="500"/>
                                        <p:tgtEl>
                                          <p:spTgt spid="1085"/>
                                        </p:tgtEl>
                                      </p:cBhvr>
                                    </p:animEffect>
                                    <p:set>
                                      <p:cBhvr>
                                        <p:cTn id="46" dur="1" fill="hold">
                                          <p:stCondLst>
                                            <p:cond delay="499"/>
                                          </p:stCondLst>
                                        </p:cTn>
                                        <p:tgtEl>
                                          <p:spTgt spid="108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fill="hold" nodeType="clickEffect">
                                  <p:stCondLst>
                                    <p:cond delay="0"/>
                                  </p:stCondLst>
                                  <p:childTnLst>
                                    <p:set>
                                      <p:cBhvr>
                                        <p:cTn id="50" dur="1" fill="hold">
                                          <p:stCondLst>
                                            <p:cond delay="0"/>
                                          </p:stCondLst>
                                        </p:cTn>
                                        <p:tgtEl>
                                          <p:spTgt spid="1086"/>
                                        </p:tgtEl>
                                        <p:attrNameLst>
                                          <p:attrName>style.visibility</p:attrName>
                                        </p:attrNameLst>
                                      </p:cBhvr>
                                      <p:to>
                                        <p:strVal val="visible"/>
                                      </p:to>
                                    </p:set>
                                    <p:animEffect transition="in" filter="fade">
                                      <p:cBhvr additive="repl">
                                        <p:cTn id="51" dur="500"/>
                                        <p:tgtEl>
                                          <p:spTgt spid="1086"/>
                                        </p:tgtEl>
                                      </p:cBhvr>
                                    </p:animEffect>
                                  </p:childTnLst>
                                </p:cTn>
                              </p:par>
                            </p:childTnLst>
                          </p:cTn>
                        </p:par>
                      </p:childTnLst>
                    </p:cTn>
                  </p:par>
                  <p:par>
                    <p:cTn id="52" fill="hold">
                      <p:stCondLst>
                        <p:cond delay="indefinite"/>
                      </p:stCondLst>
                      <p:childTnLst>
                        <p:par>
                          <p:cTn id="53" fill="hold">
                            <p:stCondLst>
                              <p:cond delay="0"/>
                            </p:stCondLst>
                            <p:childTnLst>
                              <p:par>
                                <p:cTn id="54" presetID="63" presetClass="path" fill="hold" nodeType="clickEffect">
                                  <p:stCondLst>
                                    <p:cond delay="0"/>
                                  </p:stCondLst>
                                  <p:childTnLst>
                                    <p:animMotion origin="layout" path="M 0 -3.33333E-006 L 0.125 -3.33333E-006 E">
                                      <p:cBhvr>
                                        <p:cTn id="55" dur="2000" fill="hold"/>
                                        <p:tgtEl>
                                          <p:spTgt spid="1071"/>
                                        </p:tgtEl>
                                        <p:attrNameLst>
                                          <p:attrName>ppt_x</p:attrName>
                                          <p:attrName>ppt_y</p:attrName>
                                        </p:attrNameLst>
                                      </p:cBhvr>
                                    </p:animMotion>
                                  </p:childTnLst>
                                </p:cTn>
                              </p:par>
                              <p:par>
                                <p:cTn id="56" presetID="35" presetClass="path" fill="hold" nodeType="withEffect">
                                  <p:stCondLst>
                                    <p:cond delay="0"/>
                                  </p:stCondLst>
                                  <p:childTnLst>
                                    <p:animMotion origin="layout" path="M -0.08333 -3.33333E-006 L -0.20833 -3.33333E-006 E">
                                      <p:cBhvr>
                                        <p:cTn id="57" dur="2000" fill="hold"/>
                                        <p:tgtEl>
                                          <p:spTgt spid="1076"/>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10" presetClass="exit" fill="hold" nodeType="clickEffect">
                                  <p:stCondLst>
                                    <p:cond delay="0"/>
                                  </p:stCondLst>
                                  <p:childTnLst>
                                    <p:animEffect transition="out" filter="fade">
                                      <p:cBhvr additive="repl">
                                        <p:cTn id="61" dur="500"/>
                                        <p:tgtEl>
                                          <p:spTgt spid="1079"/>
                                        </p:tgtEl>
                                      </p:cBhvr>
                                    </p:animEffect>
                                    <p:set>
                                      <p:cBhvr>
                                        <p:cTn id="62" dur="1" fill="hold">
                                          <p:stCondLst>
                                            <p:cond delay="499"/>
                                          </p:stCondLst>
                                        </p:cTn>
                                        <p:tgtEl>
                                          <p:spTgt spid="1079"/>
                                        </p:tgtEl>
                                        <p:attrNameLst>
                                          <p:attrName>style.visibility</p:attrName>
                                        </p:attrNameLst>
                                      </p:cBhvr>
                                      <p:to>
                                        <p:strVal val="hidden"/>
                                      </p:to>
                                    </p:set>
                                  </p:childTnLst>
                                </p:cTn>
                              </p:par>
                              <p:par>
                                <p:cTn id="63" presetID="10" presetClass="entr" fill="hold" nodeType="withEffect">
                                  <p:stCondLst>
                                    <p:cond delay="0"/>
                                  </p:stCondLst>
                                  <p:childTnLst>
                                    <p:set>
                                      <p:cBhvr>
                                        <p:cTn id="64" dur="1" fill="hold">
                                          <p:stCondLst>
                                            <p:cond delay="0"/>
                                          </p:stCondLst>
                                        </p:cTn>
                                        <p:tgtEl>
                                          <p:spTgt spid="1080"/>
                                        </p:tgtEl>
                                        <p:attrNameLst>
                                          <p:attrName>style.visibility</p:attrName>
                                        </p:attrNameLst>
                                      </p:cBhvr>
                                      <p:to>
                                        <p:strVal val="visible"/>
                                      </p:to>
                                    </p:set>
                                    <p:animEffect transition="in" filter="fade">
                                      <p:cBhvr additive="repl">
                                        <p:cTn id="65" dur="500"/>
                                        <p:tgtEl>
                                          <p:spTgt spid="1080"/>
                                        </p:tgtEl>
                                      </p:cBhvr>
                                    </p:animEffect>
                                  </p:childTnLst>
                                </p:cTn>
                              </p:par>
                              <p:par>
                                <p:cTn id="66" presetID="10" presetClass="exit" fill="hold" nodeType="withEffect">
                                  <p:stCondLst>
                                    <p:cond delay="0"/>
                                  </p:stCondLst>
                                  <p:childTnLst>
                                    <p:animEffect transition="out" filter="fade">
                                      <p:cBhvr additive="repl">
                                        <p:cTn id="67" dur="500"/>
                                        <p:tgtEl>
                                          <p:spTgt spid="1086"/>
                                        </p:tgtEl>
                                      </p:cBhvr>
                                    </p:animEffect>
                                    <p:set>
                                      <p:cBhvr>
                                        <p:cTn id="68" dur="1" fill="hold">
                                          <p:stCondLst>
                                            <p:cond delay="499"/>
                                          </p:stCondLst>
                                        </p:cTn>
                                        <p:tgtEl>
                                          <p:spTgt spid="108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fill="hold" nodeType="clickEffect">
                                  <p:stCondLst>
                                    <p:cond delay="0"/>
                                  </p:stCondLst>
                                  <p:childTnLst>
                                    <p:set>
                                      <p:cBhvr>
                                        <p:cTn id="72" dur="1" fill="hold">
                                          <p:stCondLst>
                                            <p:cond delay="0"/>
                                          </p:stCondLst>
                                        </p:cTn>
                                        <p:tgtEl>
                                          <p:spTgt spid="1086"/>
                                        </p:tgtEl>
                                        <p:attrNameLst>
                                          <p:attrName>style.visibility</p:attrName>
                                        </p:attrNameLst>
                                      </p:cBhvr>
                                      <p:to>
                                        <p:strVal val="visible"/>
                                      </p:to>
                                    </p:set>
                                    <p:animEffect transition="in" filter="fade">
                                      <p:cBhvr additive="repl">
                                        <p:cTn id="73" dur="500"/>
                                        <p:tgtEl>
                                          <p:spTgt spid="1086"/>
                                        </p:tgtEl>
                                      </p:cBhvr>
                                    </p:animEffect>
                                  </p:childTnLst>
                                </p:cTn>
                              </p:par>
                            </p:childTnLst>
                          </p:cTn>
                        </p:par>
                      </p:childTnLst>
                    </p:cTn>
                  </p:par>
                  <p:par>
                    <p:cTn id="74" fill="hold">
                      <p:stCondLst>
                        <p:cond delay="indefinite"/>
                      </p:stCondLst>
                      <p:childTnLst>
                        <p:par>
                          <p:cTn id="75" fill="hold">
                            <p:stCondLst>
                              <p:cond delay="0"/>
                            </p:stCondLst>
                            <p:childTnLst>
                              <p:par>
                                <p:cTn id="76" presetID="63" presetClass="path" fill="hold" nodeType="clickEffect">
                                  <p:stCondLst>
                                    <p:cond delay="0"/>
                                  </p:stCondLst>
                                  <p:childTnLst>
                                    <p:animMotion origin="layout" path="M -0.20833 -3.33333E-006 L -0.125 -3.33333E-006 E">
                                      <p:cBhvr>
                                        <p:cTn id="77" dur="2000" fill="hold"/>
                                        <p:tgtEl>
                                          <p:spTgt spid="1076"/>
                                        </p:tgtEl>
                                        <p:attrNameLst>
                                          <p:attrName>ppt_x</p:attrName>
                                          <p:attrName>ppt_y</p:attrName>
                                        </p:attrNameLst>
                                      </p:cBhvr>
                                    </p:animMotion>
                                  </p:childTnLst>
                                </p:cTn>
                              </p:par>
                              <p:par>
                                <p:cTn id="78" presetID="35" presetClass="path" fill="hold" nodeType="withEffect">
                                  <p:stCondLst>
                                    <p:cond delay="0"/>
                                  </p:stCondLst>
                                  <p:childTnLst>
                                    <p:animMotion origin="layout" path="M -0.08334 -3.33333E-006 L -0.16667 -3.33333E-006 E">
                                      <p:cBhvr>
                                        <p:cTn id="79" dur="2000" fill="hold"/>
                                        <p:tgtEl>
                                          <p:spTgt spid="107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0" presetClass="exit" fill="hold" nodeType="clickEffect">
                                  <p:stCondLst>
                                    <p:cond delay="0"/>
                                  </p:stCondLst>
                                  <p:childTnLst>
                                    <p:animEffect transition="out" filter="fade">
                                      <p:cBhvr additive="repl">
                                        <p:cTn id="83" dur="500"/>
                                        <p:tgtEl>
                                          <p:spTgt spid="1086"/>
                                        </p:tgtEl>
                                      </p:cBhvr>
                                    </p:animEffect>
                                    <p:set>
                                      <p:cBhvr>
                                        <p:cTn id="84" dur="1" fill="hold">
                                          <p:stCondLst>
                                            <p:cond delay="499"/>
                                          </p:stCondLst>
                                        </p:cTn>
                                        <p:tgtEl>
                                          <p:spTgt spid="1086"/>
                                        </p:tgtEl>
                                        <p:attrNameLst>
                                          <p:attrName>style.visibility</p:attrName>
                                        </p:attrNameLst>
                                      </p:cBhvr>
                                      <p:to>
                                        <p:strVal val="hidden"/>
                                      </p:to>
                                    </p:set>
                                  </p:childTnLst>
                                </p:cTn>
                              </p:par>
                              <p:par>
                                <p:cTn id="85" presetID="10" presetClass="exit" fill="hold" nodeType="withEffect">
                                  <p:stCondLst>
                                    <p:cond delay="0"/>
                                  </p:stCondLst>
                                  <p:childTnLst>
                                    <p:animEffect transition="out" filter="fade">
                                      <p:cBhvr additive="repl">
                                        <p:cTn id="86" dur="500"/>
                                        <p:tgtEl>
                                          <p:spTgt spid="1080"/>
                                        </p:tgtEl>
                                      </p:cBhvr>
                                    </p:animEffect>
                                    <p:set>
                                      <p:cBhvr>
                                        <p:cTn id="87" dur="1" fill="hold">
                                          <p:stCondLst>
                                            <p:cond delay="499"/>
                                          </p:stCondLst>
                                        </p:cTn>
                                        <p:tgtEl>
                                          <p:spTgt spid="1080"/>
                                        </p:tgtEl>
                                        <p:attrNameLst>
                                          <p:attrName>style.visibility</p:attrName>
                                        </p:attrNameLst>
                                      </p:cBhvr>
                                      <p:to>
                                        <p:strVal val="hidden"/>
                                      </p:to>
                                    </p:set>
                                  </p:childTnLst>
                                </p:cTn>
                              </p:par>
                              <p:par>
                                <p:cTn id="88" presetID="10" presetClass="entr" fill="hold" nodeType="withEffect">
                                  <p:stCondLst>
                                    <p:cond delay="0"/>
                                  </p:stCondLst>
                                  <p:childTnLst>
                                    <p:set>
                                      <p:cBhvr>
                                        <p:cTn id="89" dur="1" fill="hold">
                                          <p:stCondLst>
                                            <p:cond delay="0"/>
                                          </p:stCondLst>
                                        </p:cTn>
                                        <p:tgtEl>
                                          <p:spTgt spid="1081"/>
                                        </p:tgtEl>
                                        <p:attrNameLst>
                                          <p:attrName>style.visibility</p:attrName>
                                        </p:attrNameLst>
                                      </p:cBhvr>
                                      <p:to>
                                        <p:strVal val="visible"/>
                                      </p:to>
                                    </p:set>
                                    <p:animEffect transition="in" filter="fade">
                                      <p:cBhvr additive="repl">
                                        <p:cTn id="90" dur="500"/>
                                        <p:tgtEl>
                                          <p:spTgt spid="108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fill="hold" nodeType="clickEffect">
                                  <p:stCondLst>
                                    <p:cond delay="0"/>
                                  </p:stCondLst>
                                  <p:childTnLst>
                                    <p:set>
                                      <p:cBhvr>
                                        <p:cTn id="94" dur="1" fill="hold">
                                          <p:stCondLst>
                                            <p:cond delay="0"/>
                                          </p:stCondLst>
                                        </p:cTn>
                                        <p:tgtEl>
                                          <p:spTgt spid="1087"/>
                                        </p:tgtEl>
                                        <p:attrNameLst>
                                          <p:attrName>style.visibility</p:attrName>
                                        </p:attrNameLst>
                                      </p:cBhvr>
                                      <p:to>
                                        <p:strVal val="visible"/>
                                      </p:to>
                                    </p:set>
                                    <p:animEffect transition="in" filter="fade">
                                      <p:cBhvr additive="repl">
                                        <p:cTn id="95" dur="500"/>
                                        <p:tgtEl>
                                          <p:spTgt spid="108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fill="hold" nodeType="clickEffect">
                                  <p:stCondLst>
                                    <p:cond delay="0"/>
                                  </p:stCondLst>
                                  <p:childTnLst>
                                    <p:animEffect transition="out" filter="fade">
                                      <p:cBhvr additive="repl">
                                        <p:cTn id="99" dur="500"/>
                                        <p:tgtEl>
                                          <p:spTgt spid="1081"/>
                                        </p:tgtEl>
                                      </p:cBhvr>
                                    </p:animEffect>
                                    <p:set>
                                      <p:cBhvr>
                                        <p:cTn id="100" dur="1" fill="hold">
                                          <p:stCondLst>
                                            <p:cond delay="499"/>
                                          </p:stCondLst>
                                        </p:cTn>
                                        <p:tgtEl>
                                          <p:spTgt spid="1081"/>
                                        </p:tgtEl>
                                        <p:attrNameLst>
                                          <p:attrName>style.visibility</p:attrName>
                                        </p:attrNameLst>
                                      </p:cBhvr>
                                      <p:to>
                                        <p:strVal val="hidden"/>
                                      </p:to>
                                    </p:set>
                                  </p:childTnLst>
                                </p:cTn>
                              </p:par>
                              <p:par>
                                <p:cTn id="101" presetID="10" presetClass="exit" fill="hold" nodeType="withEffect">
                                  <p:stCondLst>
                                    <p:cond delay="0"/>
                                  </p:stCondLst>
                                  <p:childTnLst>
                                    <p:animEffect transition="out" filter="fade">
                                      <p:cBhvr additive="repl">
                                        <p:cTn id="102" dur="500"/>
                                        <p:tgtEl>
                                          <p:spTgt spid="1087"/>
                                        </p:tgtEl>
                                      </p:cBhvr>
                                    </p:animEffect>
                                    <p:set>
                                      <p:cBhvr>
                                        <p:cTn id="103" dur="1" fill="hold">
                                          <p:stCondLst>
                                            <p:cond delay="499"/>
                                          </p:stCondLst>
                                        </p:cTn>
                                        <p:tgtEl>
                                          <p:spTgt spid="1087"/>
                                        </p:tgtEl>
                                        <p:attrNameLst>
                                          <p:attrName>style.visibility</p:attrName>
                                        </p:attrNameLst>
                                      </p:cBhvr>
                                      <p:to>
                                        <p:strVal val="hidden"/>
                                      </p:to>
                                    </p:set>
                                  </p:childTnLst>
                                </p:cTn>
                              </p:par>
                              <p:par>
                                <p:cTn id="104" presetID="10" presetClass="entr" fill="hold" nodeType="withEffect">
                                  <p:stCondLst>
                                    <p:cond delay="0"/>
                                  </p:stCondLst>
                                  <p:childTnLst>
                                    <p:set>
                                      <p:cBhvr>
                                        <p:cTn id="105" dur="1" fill="hold">
                                          <p:stCondLst>
                                            <p:cond delay="0"/>
                                          </p:stCondLst>
                                        </p:cTn>
                                        <p:tgtEl>
                                          <p:spTgt spid="1082"/>
                                        </p:tgtEl>
                                        <p:attrNameLst>
                                          <p:attrName>style.visibility</p:attrName>
                                        </p:attrNameLst>
                                      </p:cBhvr>
                                      <p:to>
                                        <p:strVal val="visible"/>
                                      </p:to>
                                    </p:set>
                                    <p:animEffect transition="in" filter="fade">
                                      <p:cBhvr additive="repl">
                                        <p:cTn id="106" dur="500"/>
                                        <p:tgtEl>
                                          <p:spTgt spid="108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fill="hold" nodeType="clickEffect">
                                  <p:stCondLst>
                                    <p:cond delay="0"/>
                                  </p:stCondLst>
                                  <p:childTnLst>
                                    <p:set>
                                      <p:cBhvr>
                                        <p:cTn id="110" dur="1" fill="hold">
                                          <p:stCondLst>
                                            <p:cond delay="0"/>
                                          </p:stCondLst>
                                        </p:cTn>
                                        <p:tgtEl>
                                          <p:spTgt spid="1087"/>
                                        </p:tgtEl>
                                        <p:attrNameLst>
                                          <p:attrName>style.visibility</p:attrName>
                                        </p:attrNameLst>
                                      </p:cBhvr>
                                      <p:to>
                                        <p:strVal val="visible"/>
                                      </p:to>
                                    </p:set>
                                    <p:animEffect transition="in" filter="fade">
                                      <p:cBhvr additive="repl">
                                        <p:cTn id="111" dur="500"/>
                                        <p:tgtEl>
                                          <p:spTgt spid="1087"/>
                                        </p:tgtEl>
                                      </p:cBhvr>
                                    </p:animEffect>
                                  </p:childTnLst>
                                </p:cTn>
                              </p:par>
                            </p:childTnLst>
                          </p:cTn>
                        </p:par>
                      </p:childTnLst>
                    </p:cTn>
                  </p:par>
                  <p:par>
                    <p:cTn id="112" fill="hold">
                      <p:stCondLst>
                        <p:cond delay="indefinite"/>
                      </p:stCondLst>
                      <p:childTnLst>
                        <p:par>
                          <p:cTn id="113" fill="hold">
                            <p:stCondLst>
                              <p:cond delay="0"/>
                            </p:stCondLst>
                            <p:childTnLst>
                              <p:par>
                                <p:cTn id="114" presetID="63" presetClass="path" fill="hold" nodeType="clickEffect">
                                  <p:stCondLst>
                                    <p:cond delay="0"/>
                                  </p:stCondLst>
                                  <p:childTnLst>
                                    <p:animMotion origin="layout" path="M -3.33333E-006 -3.33333E-006 L 0.04167 -3.33333E-006 E">
                                      <p:cBhvr>
                                        <p:cTn id="115" dur="2000" fill="hold"/>
                                        <p:tgtEl>
                                          <p:spTgt spid="1070"/>
                                        </p:tgtEl>
                                        <p:attrNameLst>
                                          <p:attrName>ppt_x</p:attrName>
                                          <p:attrName>ppt_y</p:attrName>
                                        </p:attrNameLst>
                                      </p:cBhvr>
                                    </p:animMotion>
                                  </p:childTnLst>
                                </p:cTn>
                              </p:par>
                              <p:par>
                                <p:cTn id="116" presetID="35" presetClass="path" fill="hold" nodeType="withEffect">
                                  <p:stCondLst>
                                    <p:cond delay="0"/>
                                  </p:stCondLst>
                                  <p:childTnLst>
                                    <p:animMotion origin="layout" path="M -0.16667 -3.33333E-006 L -0.20834 -3.33333E-006 E">
                                      <p:cBhvr>
                                        <p:cTn id="117" dur="2000" fill="hold"/>
                                        <p:tgtEl>
                                          <p:spTgt spid="1075"/>
                                        </p:tgtEl>
                                        <p:attrNameLst>
                                          <p:attrName>ppt_x</p:attrName>
                                          <p:attrName>ppt_y</p:attrName>
                                        </p:attrNameLst>
                                      </p:cBhvr>
                                    </p:animMotion>
                                  </p:childTnLst>
                                </p:cTn>
                              </p:par>
                            </p:childTnLst>
                          </p:cTn>
                        </p:par>
                      </p:childTnLst>
                    </p:cTn>
                  </p:par>
                  <p:par>
                    <p:cTn id="118" fill="hold">
                      <p:stCondLst>
                        <p:cond delay="indefinite"/>
                      </p:stCondLst>
                      <p:childTnLst>
                        <p:par>
                          <p:cTn id="119" fill="hold">
                            <p:stCondLst>
                              <p:cond delay="0"/>
                            </p:stCondLst>
                            <p:childTnLst>
                              <p:par>
                                <p:cTn id="120" presetID="10" presetClass="exit" fill="hold" nodeType="clickEffect">
                                  <p:stCondLst>
                                    <p:cond delay="0"/>
                                  </p:stCondLst>
                                  <p:childTnLst>
                                    <p:animEffect transition="out" filter="fade">
                                      <p:cBhvr additive="repl">
                                        <p:cTn id="121" dur="500"/>
                                        <p:tgtEl>
                                          <p:spTgt spid="1087"/>
                                        </p:tgtEl>
                                      </p:cBhvr>
                                    </p:animEffect>
                                    <p:set>
                                      <p:cBhvr>
                                        <p:cTn id="122" dur="1" fill="hold">
                                          <p:stCondLst>
                                            <p:cond delay="499"/>
                                          </p:stCondLst>
                                        </p:cTn>
                                        <p:tgtEl>
                                          <p:spTgt spid="1087"/>
                                        </p:tgtEl>
                                        <p:attrNameLst>
                                          <p:attrName>style.visibility</p:attrName>
                                        </p:attrNameLst>
                                      </p:cBhvr>
                                      <p:to>
                                        <p:strVal val="hidden"/>
                                      </p:to>
                                    </p:set>
                                  </p:childTnLst>
                                </p:cTn>
                              </p:par>
                              <p:par>
                                <p:cTn id="123" presetID="10" presetClass="exit" fill="hold" nodeType="withEffect">
                                  <p:stCondLst>
                                    <p:cond delay="0"/>
                                  </p:stCondLst>
                                  <p:childTnLst>
                                    <p:animEffect transition="out" filter="fade">
                                      <p:cBhvr additive="repl">
                                        <p:cTn id="124" dur="500"/>
                                        <p:tgtEl>
                                          <p:spTgt spid="1082"/>
                                        </p:tgtEl>
                                      </p:cBhvr>
                                    </p:animEffect>
                                    <p:set>
                                      <p:cBhvr>
                                        <p:cTn id="125" dur="1" fill="hold">
                                          <p:stCondLst>
                                            <p:cond delay="499"/>
                                          </p:stCondLst>
                                        </p:cTn>
                                        <p:tgtEl>
                                          <p:spTgt spid="1082"/>
                                        </p:tgtEl>
                                        <p:attrNameLst>
                                          <p:attrName>style.visibility</p:attrName>
                                        </p:attrNameLst>
                                      </p:cBhvr>
                                      <p:to>
                                        <p:strVal val="hidden"/>
                                      </p:to>
                                    </p:set>
                                  </p:childTnLst>
                                </p:cTn>
                              </p:par>
                              <p:par>
                                <p:cTn id="126" presetID="10" presetClass="entr" fill="hold" nodeType="withEffect">
                                  <p:stCondLst>
                                    <p:cond delay="0"/>
                                  </p:stCondLst>
                                  <p:childTnLst>
                                    <p:set>
                                      <p:cBhvr>
                                        <p:cTn id="127" dur="1" fill="hold">
                                          <p:stCondLst>
                                            <p:cond delay="0"/>
                                          </p:stCondLst>
                                        </p:cTn>
                                        <p:tgtEl>
                                          <p:spTgt spid="1083"/>
                                        </p:tgtEl>
                                        <p:attrNameLst>
                                          <p:attrName>style.visibility</p:attrName>
                                        </p:attrNameLst>
                                      </p:cBhvr>
                                      <p:to>
                                        <p:strVal val="visible"/>
                                      </p:to>
                                    </p:set>
                                    <p:animEffect transition="in" filter="fade">
                                      <p:cBhvr additive="repl">
                                        <p:cTn id="128" dur="500"/>
                                        <p:tgtEl>
                                          <p:spTgt spid="108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fill="hold" nodeType="clickEffect">
                                  <p:stCondLst>
                                    <p:cond delay="0"/>
                                  </p:stCondLst>
                                  <p:childTnLst>
                                    <p:animEffect transition="out" filter="fade">
                                      <p:cBhvr additive="repl">
                                        <p:cTn id="132" dur="500"/>
                                        <p:tgtEl>
                                          <p:spTgt spid="1083"/>
                                        </p:tgtEl>
                                      </p:cBhvr>
                                    </p:animEffect>
                                    <p:set>
                                      <p:cBhvr>
                                        <p:cTn id="133" dur="1" fill="hold">
                                          <p:stCondLst>
                                            <p:cond delay="499"/>
                                          </p:stCondLst>
                                        </p:cTn>
                                        <p:tgtEl>
                                          <p:spTgt spid="1083"/>
                                        </p:tgtEl>
                                        <p:attrNameLst>
                                          <p:attrName>style.visibility</p:attrName>
                                        </p:attrNameLst>
                                      </p:cBhvr>
                                      <p:to>
                                        <p:strVal val="hidden"/>
                                      </p:to>
                                    </p:set>
                                  </p:childTnLst>
                                </p:cTn>
                              </p:par>
                              <p:par>
                                <p:cTn id="134" presetID="10" presetClass="entr" fill="hold" nodeType="withEffect">
                                  <p:stCondLst>
                                    <p:cond delay="0"/>
                                  </p:stCondLst>
                                  <p:childTnLst>
                                    <p:set>
                                      <p:cBhvr>
                                        <p:cTn id="135" dur="1" fill="hold">
                                          <p:stCondLst>
                                            <p:cond delay="0"/>
                                          </p:stCondLst>
                                        </p:cTn>
                                        <p:tgtEl>
                                          <p:spTgt spid="1082"/>
                                        </p:tgtEl>
                                        <p:attrNameLst>
                                          <p:attrName>style.visibility</p:attrName>
                                        </p:attrNameLst>
                                      </p:cBhvr>
                                      <p:to>
                                        <p:strVal val="visible"/>
                                      </p:to>
                                    </p:set>
                                    <p:animEffect transition="in" filter="fade">
                                      <p:cBhvr additive="repl">
                                        <p:cTn id="136" dur="500"/>
                                        <p:tgtEl>
                                          <p:spTgt spid="1082"/>
                                        </p:tgtEl>
                                      </p:cBhvr>
                                    </p:animEffect>
                                  </p:childTnLst>
                                </p:cTn>
                              </p:par>
                            </p:childTnLst>
                          </p:cTn>
                        </p:par>
                        <p:par>
                          <p:cTn id="137" fill="hold">
                            <p:stCondLst>
                              <p:cond delay="500"/>
                            </p:stCondLst>
                            <p:childTnLst>
                              <p:par>
                                <p:cTn id="138" presetID="10" presetClass="exit" fill="hold" nodeType="afterEffect">
                                  <p:stCondLst>
                                    <p:cond delay="0"/>
                                  </p:stCondLst>
                                  <p:childTnLst>
                                    <p:animEffect transition="out" filter="fade">
                                      <p:cBhvr additive="repl">
                                        <p:cTn id="139" dur="500"/>
                                        <p:tgtEl>
                                          <p:spTgt spid="1082"/>
                                        </p:tgtEl>
                                      </p:cBhvr>
                                    </p:animEffect>
                                    <p:set>
                                      <p:cBhvr>
                                        <p:cTn id="140" dur="1" fill="hold">
                                          <p:stCondLst>
                                            <p:cond delay="499"/>
                                          </p:stCondLst>
                                        </p:cTn>
                                        <p:tgtEl>
                                          <p:spTgt spid="1082"/>
                                        </p:tgtEl>
                                        <p:attrNameLst>
                                          <p:attrName>style.visibility</p:attrName>
                                        </p:attrNameLst>
                                      </p:cBhvr>
                                      <p:to>
                                        <p:strVal val="hidden"/>
                                      </p:to>
                                    </p:set>
                                  </p:childTnLst>
                                </p:cTn>
                              </p:par>
                              <p:par>
                                <p:cTn id="141" presetID="10" presetClass="entr" fill="hold" nodeType="withEffect">
                                  <p:stCondLst>
                                    <p:cond delay="0"/>
                                  </p:stCondLst>
                                  <p:childTnLst>
                                    <p:set>
                                      <p:cBhvr>
                                        <p:cTn id="142" dur="1" fill="hold">
                                          <p:stCondLst>
                                            <p:cond delay="0"/>
                                          </p:stCondLst>
                                        </p:cTn>
                                        <p:tgtEl>
                                          <p:spTgt spid="1081"/>
                                        </p:tgtEl>
                                        <p:attrNameLst>
                                          <p:attrName>style.visibility</p:attrName>
                                        </p:attrNameLst>
                                      </p:cBhvr>
                                      <p:to>
                                        <p:strVal val="visible"/>
                                      </p:to>
                                    </p:set>
                                    <p:animEffect transition="in" filter="fade">
                                      <p:cBhvr additive="repl">
                                        <p:cTn id="143" dur="500"/>
                                        <p:tgtEl>
                                          <p:spTgt spid="1081"/>
                                        </p:tgtEl>
                                      </p:cBhvr>
                                    </p:animEffect>
                                  </p:childTnLst>
                                </p:cTn>
                              </p:par>
                            </p:childTnLst>
                          </p:cTn>
                        </p:par>
                        <p:par>
                          <p:cTn id="144" fill="hold">
                            <p:stCondLst>
                              <p:cond delay="1000"/>
                            </p:stCondLst>
                            <p:childTnLst>
                              <p:par>
                                <p:cTn id="145" presetID="10" presetClass="exit" fill="hold" nodeType="afterEffect">
                                  <p:stCondLst>
                                    <p:cond delay="0"/>
                                  </p:stCondLst>
                                  <p:childTnLst>
                                    <p:animEffect transition="out" filter="fade">
                                      <p:cBhvr additive="repl">
                                        <p:cTn id="146" dur="500"/>
                                        <p:tgtEl>
                                          <p:spTgt spid="1081"/>
                                        </p:tgtEl>
                                      </p:cBhvr>
                                    </p:animEffect>
                                    <p:set>
                                      <p:cBhvr>
                                        <p:cTn id="147" dur="1" fill="hold">
                                          <p:stCondLst>
                                            <p:cond delay="499"/>
                                          </p:stCondLst>
                                        </p:cTn>
                                        <p:tgtEl>
                                          <p:spTgt spid="1081"/>
                                        </p:tgtEl>
                                        <p:attrNameLst>
                                          <p:attrName>style.visibility</p:attrName>
                                        </p:attrNameLst>
                                      </p:cBhvr>
                                      <p:to>
                                        <p:strVal val="hidden"/>
                                      </p:to>
                                    </p:set>
                                  </p:childTnLst>
                                </p:cTn>
                              </p:par>
                              <p:par>
                                <p:cTn id="148" presetID="10" presetClass="entr" fill="hold" nodeType="withEffect">
                                  <p:stCondLst>
                                    <p:cond delay="0"/>
                                  </p:stCondLst>
                                  <p:childTnLst>
                                    <p:set>
                                      <p:cBhvr>
                                        <p:cTn id="149" dur="1" fill="hold">
                                          <p:stCondLst>
                                            <p:cond delay="0"/>
                                          </p:stCondLst>
                                        </p:cTn>
                                        <p:tgtEl>
                                          <p:spTgt spid="1080"/>
                                        </p:tgtEl>
                                        <p:attrNameLst>
                                          <p:attrName>style.visibility</p:attrName>
                                        </p:attrNameLst>
                                      </p:cBhvr>
                                      <p:to>
                                        <p:strVal val="visible"/>
                                      </p:to>
                                    </p:set>
                                    <p:animEffect transition="in" filter="fade">
                                      <p:cBhvr additive="repl">
                                        <p:cTn id="150" dur="500"/>
                                        <p:tgtEl>
                                          <p:spTgt spid="1080"/>
                                        </p:tgtEl>
                                      </p:cBhvr>
                                    </p:animEffect>
                                  </p:childTnLst>
                                </p:cTn>
                              </p:par>
                            </p:childTnLst>
                          </p:cTn>
                        </p:par>
                        <p:par>
                          <p:cTn id="151" fill="hold">
                            <p:stCondLst>
                              <p:cond delay="1500"/>
                            </p:stCondLst>
                            <p:childTnLst>
                              <p:par>
                                <p:cTn id="152" presetID="10" presetClass="exit" fill="hold" nodeType="afterEffect">
                                  <p:stCondLst>
                                    <p:cond delay="0"/>
                                  </p:stCondLst>
                                  <p:childTnLst>
                                    <p:animEffect transition="out" filter="fade">
                                      <p:cBhvr additive="repl">
                                        <p:cTn id="153" dur="500"/>
                                        <p:tgtEl>
                                          <p:spTgt spid="1080"/>
                                        </p:tgtEl>
                                      </p:cBhvr>
                                    </p:animEffect>
                                    <p:set>
                                      <p:cBhvr>
                                        <p:cTn id="154" dur="1" fill="hold">
                                          <p:stCondLst>
                                            <p:cond delay="499"/>
                                          </p:stCondLst>
                                        </p:cTn>
                                        <p:tgtEl>
                                          <p:spTgt spid="1080"/>
                                        </p:tgtEl>
                                        <p:attrNameLst>
                                          <p:attrName>style.visibility</p:attrName>
                                        </p:attrNameLst>
                                      </p:cBhvr>
                                      <p:to>
                                        <p:strVal val="hidden"/>
                                      </p:to>
                                    </p:set>
                                  </p:childTnLst>
                                </p:cTn>
                              </p:par>
                              <p:par>
                                <p:cTn id="155" presetID="10" presetClass="entr" fill="hold" nodeType="withEffect">
                                  <p:stCondLst>
                                    <p:cond delay="0"/>
                                  </p:stCondLst>
                                  <p:childTnLst>
                                    <p:set>
                                      <p:cBhvr>
                                        <p:cTn id="156" dur="1" fill="hold">
                                          <p:stCondLst>
                                            <p:cond delay="0"/>
                                          </p:stCondLst>
                                        </p:cTn>
                                        <p:tgtEl>
                                          <p:spTgt spid="1079"/>
                                        </p:tgtEl>
                                        <p:attrNameLst>
                                          <p:attrName>style.visibility</p:attrName>
                                        </p:attrNameLst>
                                      </p:cBhvr>
                                      <p:to>
                                        <p:strVal val="visible"/>
                                      </p:to>
                                    </p:set>
                                    <p:animEffect transition="in" filter="fade">
                                      <p:cBhvr additive="repl">
                                        <p:cTn id="157" dur="500"/>
                                        <p:tgtEl>
                                          <p:spTgt spid="1079"/>
                                        </p:tgtEl>
                                      </p:cBhvr>
                                    </p:animEffect>
                                  </p:childTnLst>
                                </p:cTn>
                              </p:par>
                            </p:childTnLst>
                          </p:cTn>
                        </p:par>
                        <p:par>
                          <p:cTn id="158" fill="hold">
                            <p:stCondLst>
                              <p:cond delay="2000"/>
                            </p:stCondLst>
                            <p:childTnLst>
                              <p:par>
                                <p:cTn id="159" presetID="10" presetClass="exit" fill="hold" nodeType="afterEffect">
                                  <p:stCondLst>
                                    <p:cond delay="0"/>
                                  </p:stCondLst>
                                  <p:childTnLst>
                                    <p:animEffect transition="out" filter="fade">
                                      <p:cBhvr additive="repl">
                                        <p:cTn id="160" dur="500"/>
                                        <p:tgtEl>
                                          <p:spTgt spid="1079"/>
                                        </p:tgtEl>
                                      </p:cBhvr>
                                    </p:animEffect>
                                    <p:set>
                                      <p:cBhvr>
                                        <p:cTn id="161" dur="1" fill="hold">
                                          <p:stCondLst>
                                            <p:cond delay="499"/>
                                          </p:stCondLst>
                                        </p:cTn>
                                        <p:tgtEl>
                                          <p:spTgt spid="1079"/>
                                        </p:tgtEl>
                                        <p:attrNameLst>
                                          <p:attrName>style.visibility</p:attrName>
                                        </p:attrNameLst>
                                      </p:cBhvr>
                                      <p:to>
                                        <p:strVal val="hidden"/>
                                      </p:to>
                                    </p:set>
                                  </p:childTnLst>
                                </p:cTn>
                              </p:par>
                              <p:par>
                                <p:cTn id="162" presetID="10" presetClass="entr" fill="hold" nodeType="withEffect">
                                  <p:stCondLst>
                                    <p:cond delay="0"/>
                                  </p:stCondLst>
                                  <p:childTnLst>
                                    <p:set>
                                      <p:cBhvr>
                                        <p:cTn id="163" dur="1" fill="hold">
                                          <p:stCondLst>
                                            <p:cond delay="0"/>
                                          </p:stCondLst>
                                        </p:cTn>
                                        <p:tgtEl>
                                          <p:spTgt spid="1078"/>
                                        </p:tgtEl>
                                        <p:attrNameLst>
                                          <p:attrName>style.visibility</p:attrName>
                                        </p:attrNameLst>
                                      </p:cBhvr>
                                      <p:to>
                                        <p:strVal val="visible"/>
                                      </p:to>
                                    </p:set>
                                    <p:animEffect transition="in" filter="fade">
                                      <p:cBhvr additive="repl">
                                        <p:cTn id="164" dur="500"/>
                                        <p:tgtEl>
                                          <p:spTgt spid="1078"/>
                                        </p:tgtEl>
                                      </p:cBhvr>
                                    </p:animEffect>
                                  </p:childTnLst>
                                </p:cTn>
                              </p:par>
                            </p:childTnLst>
                          </p:cTn>
                        </p:par>
                        <p:par>
                          <p:cTn id="165" fill="hold">
                            <p:stCondLst>
                              <p:cond delay="2500"/>
                            </p:stCondLst>
                            <p:childTnLst>
                              <p:par>
                                <p:cTn id="166" presetID="10" presetClass="exit" fill="hold" nodeType="afterEffect">
                                  <p:stCondLst>
                                    <p:cond delay="0"/>
                                  </p:stCondLst>
                                  <p:childTnLst>
                                    <p:animEffect transition="out" filter="fade">
                                      <p:cBhvr additive="repl">
                                        <p:cTn id="167" dur="500"/>
                                        <p:tgtEl>
                                          <p:spTgt spid="1078"/>
                                        </p:tgtEl>
                                      </p:cBhvr>
                                    </p:animEffect>
                                    <p:set>
                                      <p:cBhvr>
                                        <p:cTn id="168" dur="1" fill="hold">
                                          <p:stCondLst>
                                            <p:cond delay="499"/>
                                          </p:stCondLst>
                                        </p:cTn>
                                        <p:tgtEl>
                                          <p:spTgt spid="1078"/>
                                        </p:tgtEl>
                                        <p:attrNameLst>
                                          <p:attrName>style.visibility</p:attrName>
                                        </p:attrNameLst>
                                      </p:cBhvr>
                                      <p:to>
                                        <p:strVal val="hidden"/>
                                      </p:to>
                                    </p:set>
                                  </p:childTnLst>
                                </p:cTn>
                              </p:par>
                              <p:par>
                                <p:cTn id="169" presetID="10" presetClass="entr" fill="hold" nodeType="withEffect">
                                  <p:stCondLst>
                                    <p:cond delay="0"/>
                                  </p:stCondLst>
                                  <p:childTnLst>
                                    <p:set>
                                      <p:cBhvr>
                                        <p:cTn id="170" dur="1" fill="hold">
                                          <p:stCondLst>
                                            <p:cond delay="0"/>
                                          </p:stCondLst>
                                        </p:cTn>
                                        <p:tgtEl>
                                          <p:spTgt spid="1077"/>
                                        </p:tgtEl>
                                        <p:attrNameLst>
                                          <p:attrName>style.visibility</p:attrName>
                                        </p:attrNameLst>
                                      </p:cBhvr>
                                      <p:to>
                                        <p:strVal val="visible"/>
                                      </p:to>
                                    </p:set>
                                    <p:animEffect transition="in" filter="fade">
                                      <p:cBhvr additive="repl">
                                        <p:cTn id="171" dur="500"/>
                                        <p:tgtEl>
                                          <p:spTgt spid="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TextShape 1"/>
          <p:cNvSpPr txBox="1"/>
          <p:nvPr/>
        </p:nvSpPr>
        <p:spPr>
          <a:xfrm>
            <a:off x="1435680" y="1447920"/>
            <a:ext cx="7497720" cy="5714640"/>
          </a:xfrm>
          <a:prstGeom prst="rect">
            <a:avLst/>
          </a:prstGeom>
          <a:noFill/>
          <a:ln>
            <a:noFill/>
          </a:ln>
        </p:spPr>
        <p:txBody>
          <a:bodyPr lIns="90000" tIns="45000" rIns="90000" bIns="45000">
            <a:normAutofit fontScale="52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Sắp xếp nhanh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Vấn đề: sắp xếp a = {-1, 4, 2, 7, 9, -9, 3} tăng.</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Ý tưởng thuật toán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Chọn một phần tử pivot (chọn bất kì vị trí nào)</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Xử lý sao cho phía trái pivot là các phần tử &lt; pivot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Xử lý sao cho phía phải pivot là các phần tử &gt; pivot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Lặp lại quá trình trên cho mảng ở 2 phía (không tính pivot)</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QSort(</a:t>
            </a:r>
            <a:r>
              <a:rPr lang="en-US" sz="2400" b="0" strike="noStrike" spc="-1">
                <a:solidFill>
                  <a:srgbClr val="0070C0"/>
                </a:solidFill>
                <a:latin typeface="Times New Roman"/>
              </a:rPr>
              <a:t>int</a:t>
            </a:r>
            <a:r>
              <a:rPr lang="en-US" sz="2400" b="0" strike="noStrike" spc="-1">
                <a:solidFill>
                  <a:srgbClr val="000000"/>
                </a:solidFill>
                <a:latin typeface="Times New Roman"/>
              </a:rPr>
              <a:t> a[], </a:t>
            </a:r>
            <a:r>
              <a:rPr lang="en-US" sz="2400" b="0" strike="noStrike" spc="-1">
                <a:solidFill>
                  <a:srgbClr val="0070C0"/>
                </a:solidFill>
                <a:latin typeface="Times New Roman"/>
              </a:rPr>
              <a:t>int</a:t>
            </a:r>
            <a:r>
              <a:rPr lang="en-US" sz="2400" b="0" strike="noStrike" spc="-1">
                <a:solidFill>
                  <a:srgbClr val="000000"/>
                </a:solidFill>
                <a:latin typeface="Times New Roman"/>
              </a:rPr>
              <a:t> le, </a:t>
            </a:r>
            <a:r>
              <a:rPr lang="en-US" sz="2400" b="0" strike="noStrike" spc="-1">
                <a:solidFill>
                  <a:srgbClr val="0070C0"/>
                </a:solidFill>
                <a:latin typeface="Times New Roman"/>
              </a:rPr>
              <a:t>int</a:t>
            </a:r>
            <a:r>
              <a:rPr lang="en-US" sz="2400" b="0" strike="noStrike" spc="-1">
                <a:solidFill>
                  <a:srgbClr val="000000"/>
                </a:solidFill>
                <a:latin typeface="Times New Roman"/>
              </a:rPr>
              <a:t> ri){</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(l &gt;= r) </a:t>
            </a:r>
            <a:r>
              <a:rPr lang="en-US" sz="2000" b="0" strike="noStrike" spc="-1">
                <a:solidFill>
                  <a:srgbClr val="0070C0"/>
                </a:solidFill>
                <a:latin typeface="Times New Roman"/>
              </a:rPr>
              <a:t>return</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k = le;</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a:t>
            </a:r>
            <a:r>
              <a:rPr lang="en-US" sz="2000" b="0" strike="noStrike" spc="-1">
                <a:solidFill>
                  <a:srgbClr val="0070C0"/>
                </a:solidFill>
                <a:latin typeface="Times New Roman"/>
              </a:rPr>
              <a:t>int</a:t>
            </a:r>
            <a:r>
              <a:rPr lang="en-US" sz="2000" b="0" strike="noStrike" spc="-1">
                <a:solidFill>
                  <a:srgbClr val="000000"/>
                </a:solidFill>
                <a:latin typeface="Times New Roman"/>
              </a:rPr>
              <a:t> i = le; i &lt; ri; i++){</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(a[i] &lt;= a[ri]){</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swap(a[i], a[k]); k++;</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swap(a[k], a[ri]);</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QSort(a, le, k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QSort(a, k + 1, ri);</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a[] = {-1, 4, 2, 7, 9, -9, 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QSort(a, 0, 6);</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089"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090"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B581519D-386C-4190-B8F4-D2FB030D5AE7}" type="slidenum">
              <a:rPr lang="en-US" sz="1200" b="0" strike="noStrike" spc="-1">
                <a:solidFill>
                  <a:srgbClr val="B5A989"/>
                </a:solidFill>
                <a:latin typeface="Gill Sans MT"/>
              </a:rPr>
              <a:t>31</a:t>
            </a:fld>
            <a:endParaRPr lang="en-US" sz="1200" b="0" strike="noStrike" spc="-1">
              <a:latin typeface="Times New Roman"/>
            </a:endParaRPr>
          </a:p>
        </p:txBody>
      </p:sp>
      <p:sp>
        <p:nvSpPr>
          <p:cNvPr id="1091" name="CustomShape 4"/>
          <p:cNvSpPr/>
          <p:nvPr/>
        </p:nvSpPr>
        <p:spPr>
          <a:xfrm>
            <a:off x="559512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-1</a:t>
            </a:r>
            <a:endParaRPr lang="en-US" sz="1100" b="0" strike="noStrike" spc="-1">
              <a:latin typeface="Arial"/>
            </a:endParaRPr>
          </a:p>
        </p:txBody>
      </p:sp>
      <p:sp>
        <p:nvSpPr>
          <p:cNvPr id="1092" name="CustomShape 5"/>
          <p:cNvSpPr/>
          <p:nvPr/>
        </p:nvSpPr>
        <p:spPr>
          <a:xfrm>
            <a:off x="597636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1093" name="CustomShape 6"/>
          <p:cNvSpPr/>
          <p:nvPr/>
        </p:nvSpPr>
        <p:spPr>
          <a:xfrm>
            <a:off x="635724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1094" name="CustomShape 7"/>
          <p:cNvSpPr/>
          <p:nvPr/>
        </p:nvSpPr>
        <p:spPr>
          <a:xfrm>
            <a:off x="673812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7</a:t>
            </a:r>
            <a:endParaRPr lang="en-US" sz="1400" b="0" strike="noStrike" spc="-1">
              <a:latin typeface="Arial"/>
            </a:endParaRPr>
          </a:p>
        </p:txBody>
      </p:sp>
      <p:sp>
        <p:nvSpPr>
          <p:cNvPr id="1095" name="CustomShape 8"/>
          <p:cNvSpPr/>
          <p:nvPr/>
        </p:nvSpPr>
        <p:spPr>
          <a:xfrm>
            <a:off x="711936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9</a:t>
            </a:r>
            <a:endParaRPr lang="en-US" sz="1400" b="0" strike="noStrike" spc="-1">
              <a:latin typeface="Arial"/>
            </a:endParaRPr>
          </a:p>
        </p:txBody>
      </p:sp>
      <p:sp>
        <p:nvSpPr>
          <p:cNvPr id="1096" name="CustomShape 9"/>
          <p:cNvSpPr/>
          <p:nvPr/>
        </p:nvSpPr>
        <p:spPr>
          <a:xfrm>
            <a:off x="750024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-9</a:t>
            </a:r>
            <a:endParaRPr lang="en-US" sz="1100" b="0" strike="noStrike" spc="-1">
              <a:latin typeface="Arial"/>
            </a:endParaRPr>
          </a:p>
        </p:txBody>
      </p:sp>
      <p:sp>
        <p:nvSpPr>
          <p:cNvPr id="1097" name="CustomShape 10"/>
          <p:cNvSpPr/>
          <p:nvPr/>
        </p:nvSpPr>
        <p:spPr>
          <a:xfrm>
            <a:off x="7881120" y="4250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3</a:t>
            </a:r>
            <a:endParaRPr lang="en-US" sz="1400" b="0" strike="noStrike" spc="-1">
              <a:latin typeface="Arial"/>
            </a:endParaRPr>
          </a:p>
        </p:txBody>
      </p:sp>
      <p:sp>
        <p:nvSpPr>
          <p:cNvPr id="1098" name="CustomShape 11"/>
          <p:cNvSpPr/>
          <p:nvPr/>
        </p:nvSpPr>
        <p:spPr>
          <a:xfrm>
            <a:off x="8511840" y="579888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9</a:t>
            </a:r>
            <a:endParaRPr lang="en-US" sz="1400" b="0" strike="noStrike" spc="-1">
              <a:latin typeface="Arial"/>
            </a:endParaRPr>
          </a:p>
        </p:txBody>
      </p:sp>
      <p:sp>
        <p:nvSpPr>
          <p:cNvPr id="1099" name="CustomShape 12"/>
          <p:cNvSpPr/>
          <p:nvPr/>
        </p:nvSpPr>
        <p:spPr>
          <a:xfrm>
            <a:off x="7848000" y="3910320"/>
            <a:ext cx="36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pv</a:t>
            </a:r>
            <a:endParaRPr lang="en-US" sz="1400" b="0" strike="noStrike" spc="-1">
              <a:latin typeface="Arial"/>
            </a:endParaRPr>
          </a:p>
        </p:txBody>
      </p:sp>
      <p:sp>
        <p:nvSpPr>
          <p:cNvPr id="1100" name="CustomShape 13"/>
          <p:cNvSpPr/>
          <p:nvPr/>
        </p:nvSpPr>
        <p:spPr>
          <a:xfrm>
            <a:off x="5461560" y="389988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0</a:t>
            </a:r>
            <a:endParaRPr lang="en-US" sz="1600" b="0" strike="noStrike" spc="-1">
              <a:latin typeface="Arial"/>
            </a:endParaRPr>
          </a:p>
        </p:txBody>
      </p:sp>
      <p:sp>
        <p:nvSpPr>
          <p:cNvPr id="1101" name="CustomShape 14"/>
          <p:cNvSpPr/>
          <p:nvPr/>
        </p:nvSpPr>
        <p:spPr>
          <a:xfrm>
            <a:off x="5509800" y="461700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0</a:t>
            </a:r>
            <a:endParaRPr lang="en-US" sz="1400" b="0" strike="noStrike" spc="-1">
              <a:latin typeface="Arial"/>
            </a:endParaRPr>
          </a:p>
        </p:txBody>
      </p:sp>
      <p:sp>
        <p:nvSpPr>
          <p:cNvPr id="1102" name="CustomShape 15"/>
          <p:cNvSpPr/>
          <p:nvPr/>
        </p:nvSpPr>
        <p:spPr>
          <a:xfrm>
            <a:off x="5889600" y="461556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1</a:t>
            </a:r>
            <a:endParaRPr lang="en-US" sz="1400" b="0" strike="noStrike" spc="-1">
              <a:latin typeface="Arial"/>
            </a:endParaRPr>
          </a:p>
        </p:txBody>
      </p:sp>
      <p:sp>
        <p:nvSpPr>
          <p:cNvPr id="1103" name="CustomShape 16"/>
          <p:cNvSpPr/>
          <p:nvPr/>
        </p:nvSpPr>
        <p:spPr>
          <a:xfrm>
            <a:off x="5829120" y="388620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1</a:t>
            </a:r>
            <a:endParaRPr lang="en-US" sz="1600" b="0" strike="noStrike" spc="-1">
              <a:latin typeface="Arial"/>
            </a:endParaRPr>
          </a:p>
        </p:txBody>
      </p:sp>
      <p:sp>
        <p:nvSpPr>
          <p:cNvPr id="1104" name="CustomShape 17"/>
          <p:cNvSpPr/>
          <p:nvPr/>
        </p:nvSpPr>
        <p:spPr>
          <a:xfrm>
            <a:off x="6255360" y="461700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2</a:t>
            </a:r>
            <a:endParaRPr lang="en-US" sz="1400" b="0" strike="noStrike" spc="-1">
              <a:latin typeface="Arial"/>
            </a:endParaRPr>
          </a:p>
        </p:txBody>
      </p:sp>
      <p:sp>
        <p:nvSpPr>
          <p:cNvPr id="1105" name="CustomShape 18"/>
          <p:cNvSpPr/>
          <p:nvPr/>
        </p:nvSpPr>
        <p:spPr>
          <a:xfrm>
            <a:off x="6210000" y="38894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2</a:t>
            </a:r>
            <a:endParaRPr lang="en-US" sz="1600" b="0" strike="noStrike" spc="-1">
              <a:latin typeface="Arial"/>
            </a:endParaRPr>
          </a:p>
        </p:txBody>
      </p:sp>
      <p:sp>
        <p:nvSpPr>
          <p:cNvPr id="1106" name="CustomShape 19"/>
          <p:cNvSpPr/>
          <p:nvPr/>
        </p:nvSpPr>
        <p:spPr>
          <a:xfrm>
            <a:off x="6625800" y="461268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3</a:t>
            </a:r>
            <a:endParaRPr lang="en-US" sz="1400" b="0" strike="noStrike" spc="-1">
              <a:latin typeface="Arial"/>
            </a:endParaRPr>
          </a:p>
        </p:txBody>
      </p:sp>
      <p:sp>
        <p:nvSpPr>
          <p:cNvPr id="1107" name="CustomShape 20"/>
          <p:cNvSpPr/>
          <p:nvPr/>
        </p:nvSpPr>
        <p:spPr>
          <a:xfrm>
            <a:off x="7019640" y="461628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4</a:t>
            </a:r>
            <a:endParaRPr lang="en-US" sz="1400" b="0" strike="noStrike" spc="-1">
              <a:latin typeface="Arial"/>
            </a:endParaRPr>
          </a:p>
        </p:txBody>
      </p:sp>
      <p:sp>
        <p:nvSpPr>
          <p:cNvPr id="1108" name="CustomShape 21"/>
          <p:cNvSpPr/>
          <p:nvPr/>
        </p:nvSpPr>
        <p:spPr>
          <a:xfrm>
            <a:off x="7400520" y="461268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5</a:t>
            </a:r>
            <a:endParaRPr lang="en-US" sz="1400" b="0" strike="noStrike" spc="-1">
              <a:latin typeface="Arial"/>
            </a:endParaRPr>
          </a:p>
        </p:txBody>
      </p:sp>
      <p:sp>
        <p:nvSpPr>
          <p:cNvPr id="1109" name="CustomShape 22"/>
          <p:cNvSpPr/>
          <p:nvPr/>
        </p:nvSpPr>
        <p:spPr>
          <a:xfrm>
            <a:off x="6597720" y="38894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3</a:t>
            </a:r>
            <a:endParaRPr lang="en-US" sz="1600" b="0" strike="noStrike" spc="-1">
              <a:latin typeface="Arial"/>
            </a:endParaRPr>
          </a:p>
        </p:txBody>
      </p:sp>
      <p:sp>
        <p:nvSpPr>
          <p:cNvPr id="1110" name="CustomShape 23"/>
          <p:cNvSpPr/>
          <p:nvPr/>
        </p:nvSpPr>
        <p:spPr>
          <a:xfrm>
            <a:off x="7781400" y="461376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6</a:t>
            </a:r>
            <a:endParaRPr lang="en-US" sz="1400" b="0" strike="noStrike" spc="-1">
              <a:latin typeface="Arial"/>
            </a:endParaRPr>
          </a:p>
        </p:txBody>
      </p:sp>
      <p:sp>
        <p:nvSpPr>
          <p:cNvPr id="1111" name="CustomShape 24"/>
          <p:cNvSpPr/>
          <p:nvPr/>
        </p:nvSpPr>
        <p:spPr>
          <a:xfrm>
            <a:off x="4952880" y="512136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-1</a:t>
            </a:r>
            <a:endParaRPr lang="en-US" sz="1100" b="0" strike="noStrike" spc="-1">
              <a:latin typeface="Arial"/>
            </a:endParaRPr>
          </a:p>
        </p:txBody>
      </p:sp>
      <p:sp>
        <p:nvSpPr>
          <p:cNvPr id="1112" name="CustomShape 25"/>
          <p:cNvSpPr/>
          <p:nvPr/>
        </p:nvSpPr>
        <p:spPr>
          <a:xfrm>
            <a:off x="5334120" y="512136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2</a:t>
            </a:r>
            <a:endParaRPr lang="en-US" sz="1400" b="0" strike="noStrike" spc="-1">
              <a:latin typeface="Arial"/>
            </a:endParaRPr>
          </a:p>
        </p:txBody>
      </p:sp>
      <p:sp>
        <p:nvSpPr>
          <p:cNvPr id="1113" name="CustomShape 26"/>
          <p:cNvSpPr/>
          <p:nvPr/>
        </p:nvSpPr>
        <p:spPr>
          <a:xfrm>
            <a:off x="5715000" y="512136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-9</a:t>
            </a:r>
            <a:endParaRPr lang="en-US" sz="1100" b="0" strike="noStrike" spc="-1">
              <a:latin typeface="Arial"/>
            </a:endParaRPr>
          </a:p>
        </p:txBody>
      </p:sp>
      <p:sp>
        <p:nvSpPr>
          <p:cNvPr id="1114" name="CustomShape 27"/>
          <p:cNvSpPr/>
          <p:nvPr/>
        </p:nvSpPr>
        <p:spPr>
          <a:xfrm flipH="1">
            <a:off x="6144120" y="4555800"/>
            <a:ext cx="364680" cy="36720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115" name="CustomShape 28"/>
          <p:cNvSpPr/>
          <p:nvPr/>
        </p:nvSpPr>
        <p:spPr>
          <a:xfrm>
            <a:off x="5689080" y="4820400"/>
            <a:ext cx="36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pv</a:t>
            </a:r>
            <a:endParaRPr lang="en-US" sz="1400" b="0" strike="noStrike" spc="-1">
              <a:latin typeface="Arial"/>
            </a:endParaRPr>
          </a:p>
        </p:txBody>
      </p:sp>
      <p:sp>
        <p:nvSpPr>
          <p:cNvPr id="1116" name="CustomShape 29"/>
          <p:cNvSpPr/>
          <p:nvPr/>
        </p:nvSpPr>
        <p:spPr>
          <a:xfrm>
            <a:off x="4804200" y="48164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0</a:t>
            </a:r>
            <a:endParaRPr lang="en-US" sz="1600" b="0" strike="noStrike" spc="-1">
              <a:latin typeface="Arial"/>
            </a:endParaRPr>
          </a:p>
        </p:txBody>
      </p:sp>
      <p:sp>
        <p:nvSpPr>
          <p:cNvPr id="1117" name="CustomShape 30"/>
          <p:cNvSpPr/>
          <p:nvPr/>
        </p:nvSpPr>
        <p:spPr>
          <a:xfrm>
            <a:off x="4845960" y="542952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0</a:t>
            </a:r>
            <a:endParaRPr lang="en-US" sz="1400" b="0" strike="noStrike" spc="-1">
              <a:latin typeface="Arial"/>
            </a:endParaRPr>
          </a:p>
        </p:txBody>
      </p:sp>
      <p:sp>
        <p:nvSpPr>
          <p:cNvPr id="1118" name="CustomShape 31"/>
          <p:cNvSpPr/>
          <p:nvPr/>
        </p:nvSpPr>
        <p:spPr>
          <a:xfrm>
            <a:off x="5227920" y="542628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1</a:t>
            </a:r>
            <a:endParaRPr lang="en-US" sz="1400" b="0" strike="noStrike" spc="-1">
              <a:latin typeface="Arial"/>
            </a:endParaRPr>
          </a:p>
        </p:txBody>
      </p:sp>
      <p:sp>
        <p:nvSpPr>
          <p:cNvPr id="1119" name="CustomShape 32"/>
          <p:cNvSpPr/>
          <p:nvPr/>
        </p:nvSpPr>
        <p:spPr>
          <a:xfrm>
            <a:off x="5616000" y="542628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2</a:t>
            </a:r>
            <a:endParaRPr lang="en-US" sz="1400" b="0" strike="noStrike" spc="-1">
              <a:latin typeface="Arial"/>
            </a:endParaRPr>
          </a:p>
        </p:txBody>
      </p:sp>
      <p:sp>
        <p:nvSpPr>
          <p:cNvPr id="1120" name="CustomShape 33"/>
          <p:cNvSpPr/>
          <p:nvPr/>
        </p:nvSpPr>
        <p:spPr>
          <a:xfrm flipH="1">
            <a:off x="5352840" y="5426280"/>
            <a:ext cx="129600" cy="27072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121" name="CustomShape 34"/>
          <p:cNvSpPr/>
          <p:nvPr/>
        </p:nvSpPr>
        <p:spPr>
          <a:xfrm>
            <a:off x="5483160" y="5426280"/>
            <a:ext cx="151920" cy="27072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122" name="CustomShape 35"/>
          <p:cNvSpPr/>
          <p:nvPr/>
        </p:nvSpPr>
        <p:spPr>
          <a:xfrm>
            <a:off x="5739480" y="57924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2</a:t>
            </a:r>
            <a:endParaRPr lang="en-US" sz="1100" b="0" strike="noStrike" spc="-1">
              <a:latin typeface="Arial"/>
            </a:endParaRPr>
          </a:p>
        </p:txBody>
      </p:sp>
      <p:sp>
        <p:nvSpPr>
          <p:cNvPr id="1123" name="CustomShape 36"/>
          <p:cNvSpPr/>
          <p:nvPr/>
        </p:nvSpPr>
        <p:spPr>
          <a:xfrm>
            <a:off x="6120360" y="579240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100" b="0" strike="noStrike" spc="-1">
                <a:solidFill>
                  <a:srgbClr val="000000"/>
                </a:solidFill>
                <a:latin typeface="Times New Roman"/>
              </a:rPr>
              <a:t>-1</a:t>
            </a:r>
            <a:endParaRPr lang="en-US" sz="1100" b="0" strike="noStrike" spc="-1">
              <a:latin typeface="Arial"/>
            </a:endParaRPr>
          </a:p>
        </p:txBody>
      </p:sp>
      <p:sp>
        <p:nvSpPr>
          <p:cNvPr id="1124" name="CustomShape 37"/>
          <p:cNvSpPr/>
          <p:nvPr/>
        </p:nvSpPr>
        <p:spPr>
          <a:xfrm>
            <a:off x="6101280" y="5504400"/>
            <a:ext cx="36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pv</a:t>
            </a:r>
            <a:endParaRPr lang="en-US" sz="1400" b="0" strike="noStrike" spc="-1">
              <a:latin typeface="Arial"/>
            </a:endParaRPr>
          </a:p>
        </p:txBody>
      </p:sp>
      <p:sp>
        <p:nvSpPr>
          <p:cNvPr id="1125" name="CustomShape 38"/>
          <p:cNvSpPr/>
          <p:nvPr/>
        </p:nvSpPr>
        <p:spPr>
          <a:xfrm>
            <a:off x="5639760" y="603360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0</a:t>
            </a:r>
            <a:endParaRPr lang="en-US" sz="1400" b="0" strike="noStrike" spc="-1">
              <a:latin typeface="Arial"/>
            </a:endParaRPr>
          </a:p>
        </p:txBody>
      </p:sp>
      <p:sp>
        <p:nvSpPr>
          <p:cNvPr id="1126" name="CustomShape 39"/>
          <p:cNvSpPr/>
          <p:nvPr/>
        </p:nvSpPr>
        <p:spPr>
          <a:xfrm>
            <a:off x="5598720" y="55004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0</a:t>
            </a:r>
            <a:endParaRPr lang="en-US" sz="1600" b="0" strike="noStrike" spc="-1">
              <a:latin typeface="Arial"/>
            </a:endParaRPr>
          </a:p>
        </p:txBody>
      </p:sp>
      <p:sp>
        <p:nvSpPr>
          <p:cNvPr id="1127" name="CustomShape 40"/>
          <p:cNvSpPr/>
          <p:nvPr/>
        </p:nvSpPr>
        <p:spPr>
          <a:xfrm>
            <a:off x="6033600" y="603360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1</a:t>
            </a:r>
            <a:endParaRPr lang="en-US" sz="1400" b="0" strike="noStrike" spc="-1">
              <a:latin typeface="Arial"/>
            </a:endParaRPr>
          </a:p>
        </p:txBody>
      </p:sp>
      <p:sp>
        <p:nvSpPr>
          <p:cNvPr id="1128" name="CustomShape 41"/>
          <p:cNvSpPr/>
          <p:nvPr/>
        </p:nvSpPr>
        <p:spPr>
          <a:xfrm>
            <a:off x="7760160" y="512136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9</a:t>
            </a:r>
            <a:endParaRPr lang="en-US" sz="1400" b="0" strike="noStrike" spc="-1">
              <a:latin typeface="Arial"/>
            </a:endParaRPr>
          </a:p>
        </p:txBody>
      </p:sp>
      <p:sp>
        <p:nvSpPr>
          <p:cNvPr id="1129" name="CustomShape 42"/>
          <p:cNvSpPr/>
          <p:nvPr/>
        </p:nvSpPr>
        <p:spPr>
          <a:xfrm>
            <a:off x="8141400" y="512136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1130" name="CustomShape 43"/>
          <p:cNvSpPr/>
          <p:nvPr/>
        </p:nvSpPr>
        <p:spPr>
          <a:xfrm>
            <a:off x="8522280" y="512136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7</a:t>
            </a:r>
            <a:endParaRPr lang="en-US" sz="1400" b="0" strike="noStrike" spc="-1">
              <a:latin typeface="Arial"/>
            </a:endParaRPr>
          </a:p>
        </p:txBody>
      </p:sp>
      <p:sp>
        <p:nvSpPr>
          <p:cNvPr id="1131" name="CustomShape 44"/>
          <p:cNvSpPr/>
          <p:nvPr/>
        </p:nvSpPr>
        <p:spPr>
          <a:xfrm>
            <a:off x="7271640" y="4555800"/>
            <a:ext cx="384120" cy="36432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132" name="CustomShape 45"/>
          <p:cNvSpPr/>
          <p:nvPr/>
        </p:nvSpPr>
        <p:spPr>
          <a:xfrm>
            <a:off x="8483400" y="4825080"/>
            <a:ext cx="36108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pv</a:t>
            </a:r>
            <a:endParaRPr lang="en-US" sz="1400" b="0" strike="noStrike" spc="-1">
              <a:latin typeface="Arial"/>
            </a:endParaRPr>
          </a:p>
        </p:txBody>
      </p:sp>
      <p:sp>
        <p:nvSpPr>
          <p:cNvPr id="1133" name="CustomShape 46"/>
          <p:cNvSpPr/>
          <p:nvPr/>
        </p:nvSpPr>
        <p:spPr>
          <a:xfrm>
            <a:off x="7601400" y="48146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0</a:t>
            </a:r>
            <a:endParaRPr lang="en-US" sz="1600" b="0" strike="noStrike" spc="-1">
              <a:latin typeface="Arial"/>
            </a:endParaRPr>
          </a:p>
        </p:txBody>
      </p:sp>
      <p:sp>
        <p:nvSpPr>
          <p:cNvPr id="1134" name="CustomShape 47"/>
          <p:cNvSpPr/>
          <p:nvPr/>
        </p:nvSpPr>
        <p:spPr>
          <a:xfrm>
            <a:off x="7649640" y="542304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0</a:t>
            </a:r>
            <a:endParaRPr lang="en-US" sz="1400" b="0" strike="noStrike" spc="-1">
              <a:latin typeface="Arial"/>
            </a:endParaRPr>
          </a:p>
        </p:txBody>
      </p:sp>
      <p:sp>
        <p:nvSpPr>
          <p:cNvPr id="1135" name="CustomShape 48"/>
          <p:cNvSpPr/>
          <p:nvPr/>
        </p:nvSpPr>
        <p:spPr>
          <a:xfrm>
            <a:off x="8028720" y="541980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1</a:t>
            </a:r>
            <a:endParaRPr lang="en-US" sz="1400" b="0" strike="noStrike" spc="-1">
              <a:latin typeface="Arial"/>
            </a:endParaRPr>
          </a:p>
        </p:txBody>
      </p:sp>
      <p:sp>
        <p:nvSpPr>
          <p:cNvPr id="1136" name="CustomShape 49"/>
          <p:cNvSpPr/>
          <p:nvPr/>
        </p:nvSpPr>
        <p:spPr>
          <a:xfrm>
            <a:off x="8435160" y="5419800"/>
            <a:ext cx="5101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i = 2</a:t>
            </a:r>
            <a:endParaRPr lang="en-US" sz="1400" b="0" strike="noStrike" spc="-1">
              <a:latin typeface="Arial"/>
            </a:endParaRPr>
          </a:p>
        </p:txBody>
      </p:sp>
      <p:sp>
        <p:nvSpPr>
          <p:cNvPr id="1137" name="CustomShape 50"/>
          <p:cNvSpPr/>
          <p:nvPr/>
        </p:nvSpPr>
        <p:spPr>
          <a:xfrm>
            <a:off x="7994160" y="4816440"/>
            <a:ext cx="6001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k = 1</a:t>
            </a:r>
            <a:endParaRPr lang="en-US" sz="1600" b="0" strike="noStrike" spc="-1">
              <a:latin typeface="Arial"/>
            </a:endParaRPr>
          </a:p>
        </p:txBody>
      </p:sp>
      <p:sp>
        <p:nvSpPr>
          <p:cNvPr id="1138" name="CustomShape 51"/>
          <p:cNvSpPr/>
          <p:nvPr/>
        </p:nvSpPr>
        <p:spPr>
          <a:xfrm>
            <a:off x="7781400" y="5788440"/>
            <a:ext cx="304560" cy="3045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400" b="0" strike="noStrike" spc="-1">
                <a:solidFill>
                  <a:srgbClr val="000000"/>
                </a:solidFill>
                <a:latin typeface="Times New Roman"/>
              </a:rPr>
              <a:t>4</a:t>
            </a:r>
            <a:endParaRPr lang="en-US" sz="1400" b="0" strike="noStrike" spc="-1">
              <a:latin typeface="Arial"/>
            </a:endParaRPr>
          </a:p>
        </p:txBody>
      </p:sp>
      <p:sp>
        <p:nvSpPr>
          <p:cNvPr id="1139" name="CustomShape 52"/>
          <p:cNvSpPr/>
          <p:nvPr/>
        </p:nvSpPr>
        <p:spPr>
          <a:xfrm flipH="1">
            <a:off x="7933680" y="5419800"/>
            <a:ext cx="349920" cy="36828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140" name="CustomShape 53"/>
          <p:cNvSpPr/>
          <p:nvPr/>
        </p:nvSpPr>
        <p:spPr>
          <a:xfrm>
            <a:off x="8283960" y="5419800"/>
            <a:ext cx="379800" cy="37872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097"/>
                                        </p:tgtEl>
                                        <p:attrNameLst>
                                          <p:attrName>stroke.color</p:attrName>
                                        </p:attrNameLst>
                                      </p:cBhvr>
                                      <p:to>
                                        <a:srgbClr val="FF0000"/>
                                      </p:to>
                                    </p:animClr>
                                    <p:set>
                                      <p:cBhvr>
                                        <p:cTn id="7" dur="500" fill="hold"/>
                                        <p:tgtEl>
                                          <p:spTgt spid="1097"/>
                                        </p:tgtEl>
                                        <p:attrNameLst>
                                          <p:attrName>stroke.on</p:attrName>
                                        </p:attrNameLst>
                                      </p:cBhvr>
                                      <p:to>
                                        <p:strVal val="true"/>
                                      </p:to>
                                    </p:set>
                                  </p:childTnLst>
                                </p:cTn>
                              </p:par>
                              <p:par>
                                <p:cTn id="8" presetID="10" presetClass="entr"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Effect transition="in" filter="fade">
                                      <p:cBhvr additive="repl">
                                        <p:cTn id="10" dur="500"/>
                                        <p:tgtEl>
                                          <p:spTgt spid="1099"/>
                                        </p:tgtEl>
                                      </p:cBhvr>
                                    </p:animEffect>
                                  </p:childTnLst>
                                </p:cTn>
                              </p:par>
                              <p:par>
                                <p:cTn id="11" presetID="10" presetClass="entr" fill="hold" nodeType="withEffect">
                                  <p:stCondLst>
                                    <p:cond delay="0"/>
                                  </p:stCondLst>
                                  <p:childTnLst>
                                    <p:set>
                                      <p:cBhvr>
                                        <p:cTn id="12" dur="1" fill="hold">
                                          <p:stCondLst>
                                            <p:cond delay="0"/>
                                          </p:stCondLst>
                                        </p:cTn>
                                        <p:tgtEl>
                                          <p:spTgt spid="1100"/>
                                        </p:tgtEl>
                                        <p:attrNameLst>
                                          <p:attrName>style.visibility</p:attrName>
                                        </p:attrNameLst>
                                      </p:cBhvr>
                                      <p:to>
                                        <p:strVal val="visible"/>
                                      </p:to>
                                    </p:set>
                                    <p:animEffect transition="in" filter="fade">
                                      <p:cBhvr additive="repl">
                                        <p:cTn id="13" dur="500"/>
                                        <p:tgtEl>
                                          <p:spTgt spid="1100"/>
                                        </p:tgtEl>
                                      </p:cBhvr>
                                    </p:animEffect>
                                  </p:childTnLst>
                                </p:cTn>
                              </p:par>
                              <p:par>
                                <p:cTn id="14" presetID="7" presetClass="emph" presetSubtype="2" fill="hold" nodeType="withEffect">
                                  <p:stCondLst>
                                    <p:cond delay="0"/>
                                  </p:stCondLst>
                                  <p:childTnLst>
                                    <p:animClr clrSpc="rgb" dir="cw">
                                      <p:cBhvr>
                                        <p:cTn id="15" dur="500" fill="hold"/>
                                        <p:tgtEl>
                                          <p:spTgt spid="1091"/>
                                        </p:tgtEl>
                                        <p:attrNameLst>
                                          <p:attrName>stroke.color</p:attrName>
                                        </p:attrNameLst>
                                      </p:cBhvr>
                                      <p:to>
                                        <a:srgbClr val="00B050"/>
                                      </p:to>
                                    </p:animClr>
                                    <p:set>
                                      <p:cBhvr>
                                        <p:cTn id="16" dur="500" fill="hold"/>
                                        <p:tgtEl>
                                          <p:spTgt spid="1091"/>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1101"/>
                                        </p:tgtEl>
                                        <p:attrNameLst>
                                          <p:attrName>style.visibility</p:attrName>
                                        </p:attrNameLst>
                                      </p:cBhvr>
                                      <p:to>
                                        <p:strVal val="visible"/>
                                      </p:to>
                                    </p:set>
                                    <p:animEffect transition="in" filter="fade">
                                      <p:cBhvr additive="repl">
                                        <p:cTn id="21" dur="500"/>
                                        <p:tgtEl>
                                          <p:spTgt spid="1101"/>
                                        </p:tgtEl>
                                      </p:cBhvr>
                                    </p:animEffect>
                                  </p:childTnLst>
                                </p:cTn>
                              </p:par>
                            </p:childTnLst>
                          </p:cTn>
                        </p:par>
                      </p:childTnLst>
                    </p:cTn>
                  </p:par>
                  <p:par>
                    <p:cTn id="22" fill="hold">
                      <p:stCondLst>
                        <p:cond delay="indefinite"/>
                      </p:stCondLst>
                      <p:childTnLst>
                        <p:par>
                          <p:cTn id="23" fill="hold">
                            <p:stCondLst>
                              <p:cond delay="0"/>
                            </p:stCondLst>
                            <p:childTnLst>
                              <p:par>
                                <p:cTn id="24" presetID="34" presetClass="emph" fill="hold" nodeType="clickEffect">
                                  <p:stCondLst>
                                    <p:cond delay="0"/>
                                  </p:stCondLst>
                                  <p:childTnLst>
                                    <p:animMotion origin="layout" path="M 4.16667E-006 3.7037E-007 L 4.16667E-006 -0.07222 E">
                                      <p:cBhvr>
                                        <p:cTn id="25" dur="250" autoRev="1" fill="hold">
                                          <p:stCondLst>
                                            <p:cond delay="0"/>
                                          </p:stCondLst>
                                        </p:cTn>
                                        <p:tgtEl>
                                          <p:spTgt spid="1091"/>
                                        </p:tgtEl>
                                        <p:attrNameLst>
                                          <p:attrName>ppt_x</p:attrName>
                                          <p:attrName>ppt_y</p:attrName>
                                        </p:attrNameLst>
                                      </p:cBhvr>
                                    </p:animMotion>
                                    <p:animRot by="1500000">
                                      <p:cBhvr>
                                        <p:cTn id="26" dur="125" fill="hold">
                                          <p:stCondLst>
                                            <p:cond delay="0"/>
                                          </p:stCondLst>
                                        </p:cTn>
                                        <p:tgtEl>
                                          <p:spTgt spid="1091"/>
                                        </p:tgtEl>
                                        <p:attrNameLst>
                                          <p:attrName>r</p:attrName>
                                        </p:attrNameLst>
                                      </p:cBhvr>
                                    </p:animRot>
                                    <p:animRot by="-1500000">
                                      <p:cBhvr>
                                        <p:cTn id="27" dur="125" fill="hold">
                                          <p:stCondLst>
                                            <p:cond delay="125"/>
                                          </p:stCondLst>
                                        </p:cTn>
                                        <p:tgtEl>
                                          <p:spTgt spid="1091"/>
                                        </p:tgtEl>
                                        <p:attrNameLst>
                                          <p:attrName>r</p:attrName>
                                        </p:attrNameLst>
                                      </p:cBhvr>
                                    </p:animRot>
                                    <p:animRot by="-1500000">
                                      <p:cBhvr>
                                        <p:cTn id="28" dur="125" fill="hold">
                                          <p:stCondLst>
                                            <p:cond delay="250"/>
                                          </p:stCondLst>
                                        </p:cTn>
                                        <p:tgtEl>
                                          <p:spTgt spid="1091"/>
                                        </p:tgtEl>
                                        <p:attrNameLst>
                                          <p:attrName>r</p:attrName>
                                        </p:attrNameLst>
                                      </p:cBhvr>
                                    </p:animRot>
                                    <p:animRot by="1500000">
                                      <p:cBhvr>
                                        <p:cTn id="29" dur="125" fill="hold">
                                          <p:stCondLst>
                                            <p:cond delay="375"/>
                                          </p:stCondLst>
                                        </p:cTn>
                                        <p:tgtEl>
                                          <p:spTgt spid="1091"/>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10" presetClass="entr" fill="hold" nodeType="clickEffect">
                                  <p:stCondLst>
                                    <p:cond delay="0"/>
                                  </p:stCondLst>
                                  <p:childTnLst>
                                    <p:set>
                                      <p:cBhvr>
                                        <p:cTn id="33" dur="1" fill="hold">
                                          <p:stCondLst>
                                            <p:cond delay="0"/>
                                          </p:stCondLst>
                                        </p:cTn>
                                        <p:tgtEl>
                                          <p:spTgt spid="1102"/>
                                        </p:tgtEl>
                                        <p:attrNameLst>
                                          <p:attrName>style.visibility</p:attrName>
                                        </p:attrNameLst>
                                      </p:cBhvr>
                                      <p:to>
                                        <p:strVal val="visible"/>
                                      </p:to>
                                    </p:set>
                                    <p:animEffect transition="in" filter="fade">
                                      <p:cBhvr additive="repl">
                                        <p:cTn id="34" dur="500"/>
                                        <p:tgtEl>
                                          <p:spTgt spid="1102"/>
                                        </p:tgtEl>
                                      </p:cBhvr>
                                    </p:animEffect>
                                  </p:childTnLst>
                                </p:cTn>
                              </p:par>
                              <p:par>
                                <p:cTn id="35" presetID="10" presetClass="exit" fill="hold" nodeType="withEffect">
                                  <p:stCondLst>
                                    <p:cond delay="0"/>
                                  </p:stCondLst>
                                  <p:childTnLst>
                                    <p:animEffect transition="out" filter="fade">
                                      <p:cBhvr additive="repl">
                                        <p:cTn id="36" dur="500"/>
                                        <p:tgtEl>
                                          <p:spTgt spid="1101"/>
                                        </p:tgtEl>
                                      </p:cBhvr>
                                    </p:animEffect>
                                    <p:set>
                                      <p:cBhvr>
                                        <p:cTn id="37" dur="1" fill="hold">
                                          <p:stCondLst>
                                            <p:cond delay="499"/>
                                          </p:stCondLst>
                                        </p:cTn>
                                        <p:tgtEl>
                                          <p:spTgt spid="1101"/>
                                        </p:tgtEl>
                                        <p:attrNameLst>
                                          <p:attrName>style.visibility</p:attrName>
                                        </p:attrNameLst>
                                      </p:cBhvr>
                                      <p:to>
                                        <p:strVal val="hidden"/>
                                      </p:to>
                                    </p:set>
                                  </p:childTnLst>
                                </p:cTn>
                              </p:par>
                              <p:par>
                                <p:cTn id="38" presetID="10" presetClass="entr" fill="hold" nodeType="withEffect">
                                  <p:stCondLst>
                                    <p:cond delay="0"/>
                                  </p:stCondLst>
                                  <p:childTnLst>
                                    <p:set>
                                      <p:cBhvr>
                                        <p:cTn id="39" dur="1" fill="hold">
                                          <p:stCondLst>
                                            <p:cond delay="0"/>
                                          </p:stCondLst>
                                        </p:cTn>
                                        <p:tgtEl>
                                          <p:spTgt spid="1103"/>
                                        </p:tgtEl>
                                        <p:attrNameLst>
                                          <p:attrName>style.visibility</p:attrName>
                                        </p:attrNameLst>
                                      </p:cBhvr>
                                      <p:to>
                                        <p:strVal val="visible"/>
                                      </p:to>
                                    </p:set>
                                    <p:animEffect transition="in" filter="fade">
                                      <p:cBhvr additive="repl">
                                        <p:cTn id="40" dur="500"/>
                                        <p:tgtEl>
                                          <p:spTgt spid="1103"/>
                                        </p:tgtEl>
                                      </p:cBhvr>
                                    </p:animEffect>
                                  </p:childTnLst>
                                </p:cTn>
                              </p:par>
                              <p:par>
                                <p:cTn id="41" presetID="10" presetClass="exit" fill="hold" nodeType="withEffect">
                                  <p:stCondLst>
                                    <p:cond delay="0"/>
                                  </p:stCondLst>
                                  <p:childTnLst>
                                    <p:animEffect transition="out" filter="fade">
                                      <p:cBhvr additive="repl">
                                        <p:cTn id="42" dur="500"/>
                                        <p:tgtEl>
                                          <p:spTgt spid="1100"/>
                                        </p:tgtEl>
                                      </p:cBhvr>
                                    </p:animEffect>
                                    <p:set>
                                      <p:cBhvr>
                                        <p:cTn id="43" dur="1" fill="hold">
                                          <p:stCondLst>
                                            <p:cond delay="499"/>
                                          </p:stCondLst>
                                        </p:cTn>
                                        <p:tgtEl>
                                          <p:spTgt spid="110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fill="hold" nodeType="clickEffect">
                                  <p:stCondLst>
                                    <p:cond delay="0"/>
                                  </p:stCondLst>
                                  <p:childTnLst>
                                    <p:set>
                                      <p:cBhvr>
                                        <p:cTn id="47" dur="1" fill="hold">
                                          <p:stCondLst>
                                            <p:cond delay="0"/>
                                          </p:stCondLst>
                                        </p:cTn>
                                        <p:tgtEl>
                                          <p:spTgt spid="1104"/>
                                        </p:tgtEl>
                                        <p:attrNameLst>
                                          <p:attrName>style.visibility</p:attrName>
                                        </p:attrNameLst>
                                      </p:cBhvr>
                                      <p:to>
                                        <p:strVal val="visible"/>
                                      </p:to>
                                    </p:set>
                                    <p:animEffect transition="in" filter="fade">
                                      <p:cBhvr additive="repl">
                                        <p:cTn id="48" dur="500"/>
                                        <p:tgtEl>
                                          <p:spTgt spid="1104"/>
                                        </p:tgtEl>
                                      </p:cBhvr>
                                    </p:animEffect>
                                  </p:childTnLst>
                                </p:cTn>
                              </p:par>
                              <p:par>
                                <p:cTn id="49" presetID="10" presetClass="exit" fill="hold" nodeType="withEffect">
                                  <p:stCondLst>
                                    <p:cond delay="0"/>
                                  </p:stCondLst>
                                  <p:childTnLst>
                                    <p:animEffect transition="out" filter="fade">
                                      <p:cBhvr additive="repl">
                                        <p:cTn id="50" dur="500"/>
                                        <p:tgtEl>
                                          <p:spTgt spid="1102"/>
                                        </p:tgtEl>
                                      </p:cBhvr>
                                    </p:animEffect>
                                    <p:set>
                                      <p:cBhvr>
                                        <p:cTn id="51" dur="1" fill="hold">
                                          <p:stCondLst>
                                            <p:cond delay="499"/>
                                          </p:stCondLst>
                                        </p:cTn>
                                        <p:tgtEl>
                                          <p:spTgt spid="110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5" presetClass="path" fill="hold" nodeType="clickEffect">
                                  <p:stCondLst>
                                    <p:cond delay="0"/>
                                  </p:stCondLst>
                                  <p:childTnLst>
                                    <p:animMotion origin="layout" path="M 8.33333E-007 3.7037E-007 L -0.04167 3.7037E-007 E">
                                      <p:cBhvr>
                                        <p:cTn id="55" dur="2000" fill="hold"/>
                                        <p:tgtEl>
                                          <p:spTgt spid="1093"/>
                                        </p:tgtEl>
                                        <p:attrNameLst>
                                          <p:attrName>ppt_x</p:attrName>
                                          <p:attrName>ppt_y</p:attrName>
                                        </p:attrNameLst>
                                      </p:cBhvr>
                                    </p:animMotion>
                                  </p:childTnLst>
                                </p:cTn>
                              </p:par>
                              <p:par>
                                <p:cTn id="56" presetID="63" presetClass="path" fill="hold" nodeType="withEffect">
                                  <p:stCondLst>
                                    <p:cond delay="0"/>
                                  </p:stCondLst>
                                  <p:childTnLst>
                                    <p:animMotion origin="layout" path="M -2.5E-006 3.7037E-007 L 0.04167 3.7037E-007 E">
                                      <p:cBhvr>
                                        <p:cTn id="57" dur="2000" fill="hold"/>
                                        <p:tgtEl>
                                          <p:spTgt spid="1092"/>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10" presetClass="exit" fill="hold" nodeType="clickEffect">
                                  <p:stCondLst>
                                    <p:cond delay="0"/>
                                  </p:stCondLst>
                                  <p:childTnLst>
                                    <p:animEffect transition="out" filter="fade">
                                      <p:cBhvr additive="repl">
                                        <p:cTn id="61" dur="500"/>
                                        <p:tgtEl>
                                          <p:spTgt spid="1103"/>
                                        </p:tgtEl>
                                      </p:cBhvr>
                                    </p:animEffect>
                                    <p:set>
                                      <p:cBhvr>
                                        <p:cTn id="62" dur="1" fill="hold">
                                          <p:stCondLst>
                                            <p:cond delay="499"/>
                                          </p:stCondLst>
                                        </p:cTn>
                                        <p:tgtEl>
                                          <p:spTgt spid="1103"/>
                                        </p:tgtEl>
                                        <p:attrNameLst>
                                          <p:attrName>style.visibility</p:attrName>
                                        </p:attrNameLst>
                                      </p:cBhvr>
                                      <p:to>
                                        <p:strVal val="hidden"/>
                                      </p:to>
                                    </p:set>
                                  </p:childTnLst>
                                </p:cTn>
                              </p:par>
                              <p:par>
                                <p:cTn id="63" presetID="10" presetClass="entr" fill="hold" nodeType="withEffect">
                                  <p:stCondLst>
                                    <p:cond delay="0"/>
                                  </p:stCondLst>
                                  <p:childTnLst>
                                    <p:set>
                                      <p:cBhvr>
                                        <p:cTn id="64" dur="1" fill="hold">
                                          <p:stCondLst>
                                            <p:cond delay="0"/>
                                          </p:stCondLst>
                                        </p:cTn>
                                        <p:tgtEl>
                                          <p:spTgt spid="1105"/>
                                        </p:tgtEl>
                                        <p:attrNameLst>
                                          <p:attrName>style.visibility</p:attrName>
                                        </p:attrNameLst>
                                      </p:cBhvr>
                                      <p:to>
                                        <p:strVal val="visible"/>
                                      </p:to>
                                    </p:set>
                                    <p:animEffect transition="in" filter="fade">
                                      <p:cBhvr additive="repl">
                                        <p:cTn id="65" dur="500"/>
                                        <p:tgtEl>
                                          <p:spTgt spid="1105"/>
                                        </p:tgtEl>
                                      </p:cBhvr>
                                    </p:animEffect>
                                  </p:childTnLst>
                                </p:cTn>
                              </p:par>
                              <p:par>
                                <p:cTn id="66" presetID="10" presetClass="entr" fill="hold" nodeType="withEffect">
                                  <p:stCondLst>
                                    <p:cond delay="0"/>
                                  </p:stCondLst>
                                  <p:childTnLst>
                                    <p:set>
                                      <p:cBhvr>
                                        <p:cTn id="67" dur="1" fill="hold">
                                          <p:stCondLst>
                                            <p:cond delay="0"/>
                                          </p:stCondLst>
                                        </p:cTn>
                                        <p:tgtEl>
                                          <p:spTgt spid="1106"/>
                                        </p:tgtEl>
                                        <p:attrNameLst>
                                          <p:attrName>style.visibility</p:attrName>
                                        </p:attrNameLst>
                                      </p:cBhvr>
                                      <p:to>
                                        <p:strVal val="visible"/>
                                      </p:to>
                                    </p:set>
                                    <p:animEffect transition="in" filter="fade">
                                      <p:cBhvr additive="repl">
                                        <p:cTn id="68" dur="500"/>
                                        <p:tgtEl>
                                          <p:spTgt spid="1106"/>
                                        </p:tgtEl>
                                      </p:cBhvr>
                                    </p:animEffect>
                                  </p:childTnLst>
                                </p:cTn>
                              </p:par>
                              <p:par>
                                <p:cTn id="69" presetID="10" presetClass="exit" fill="hold" nodeType="withEffect">
                                  <p:stCondLst>
                                    <p:cond delay="0"/>
                                  </p:stCondLst>
                                  <p:childTnLst>
                                    <p:animEffect transition="out" filter="fade">
                                      <p:cBhvr additive="repl">
                                        <p:cTn id="70" dur="500"/>
                                        <p:tgtEl>
                                          <p:spTgt spid="1104"/>
                                        </p:tgtEl>
                                      </p:cBhvr>
                                    </p:animEffect>
                                    <p:set>
                                      <p:cBhvr>
                                        <p:cTn id="71" dur="1" fill="hold">
                                          <p:stCondLst>
                                            <p:cond delay="499"/>
                                          </p:stCondLst>
                                        </p:cTn>
                                        <p:tgtEl>
                                          <p:spTgt spid="110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fill="hold" nodeType="clickEffect">
                                  <p:stCondLst>
                                    <p:cond delay="0"/>
                                  </p:stCondLst>
                                  <p:childTnLst>
                                    <p:animEffect transition="out" filter="fade">
                                      <p:cBhvr additive="repl">
                                        <p:cTn id="75" dur="500"/>
                                        <p:tgtEl>
                                          <p:spTgt spid="1106"/>
                                        </p:tgtEl>
                                      </p:cBhvr>
                                    </p:animEffect>
                                    <p:set>
                                      <p:cBhvr>
                                        <p:cTn id="76" dur="1" fill="hold">
                                          <p:stCondLst>
                                            <p:cond delay="499"/>
                                          </p:stCondLst>
                                        </p:cTn>
                                        <p:tgtEl>
                                          <p:spTgt spid="1106"/>
                                        </p:tgtEl>
                                        <p:attrNameLst>
                                          <p:attrName>style.visibility</p:attrName>
                                        </p:attrNameLst>
                                      </p:cBhvr>
                                      <p:to>
                                        <p:strVal val="hidden"/>
                                      </p:to>
                                    </p:set>
                                  </p:childTnLst>
                                </p:cTn>
                              </p:par>
                              <p:par>
                                <p:cTn id="77" presetID="10" presetClass="entr" fill="hold" nodeType="withEffect">
                                  <p:stCondLst>
                                    <p:cond delay="0"/>
                                  </p:stCondLst>
                                  <p:childTnLst>
                                    <p:set>
                                      <p:cBhvr>
                                        <p:cTn id="78" dur="1" fill="hold">
                                          <p:stCondLst>
                                            <p:cond delay="0"/>
                                          </p:stCondLst>
                                        </p:cTn>
                                        <p:tgtEl>
                                          <p:spTgt spid="1107"/>
                                        </p:tgtEl>
                                        <p:attrNameLst>
                                          <p:attrName>style.visibility</p:attrName>
                                        </p:attrNameLst>
                                      </p:cBhvr>
                                      <p:to>
                                        <p:strVal val="visible"/>
                                      </p:to>
                                    </p:set>
                                    <p:animEffect transition="in" filter="fade">
                                      <p:cBhvr additive="repl">
                                        <p:cTn id="79" dur="500"/>
                                        <p:tgtEl>
                                          <p:spTgt spid="110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fill="hold" nodeType="clickEffect">
                                  <p:stCondLst>
                                    <p:cond delay="0"/>
                                  </p:stCondLst>
                                  <p:childTnLst>
                                    <p:animEffect transition="out" filter="fade">
                                      <p:cBhvr additive="repl">
                                        <p:cTn id="83" dur="500"/>
                                        <p:tgtEl>
                                          <p:spTgt spid="1107"/>
                                        </p:tgtEl>
                                      </p:cBhvr>
                                    </p:animEffect>
                                    <p:set>
                                      <p:cBhvr>
                                        <p:cTn id="84" dur="1" fill="hold">
                                          <p:stCondLst>
                                            <p:cond delay="499"/>
                                          </p:stCondLst>
                                        </p:cTn>
                                        <p:tgtEl>
                                          <p:spTgt spid="1107"/>
                                        </p:tgtEl>
                                        <p:attrNameLst>
                                          <p:attrName>style.visibility</p:attrName>
                                        </p:attrNameLst>
                                      </p:cBhvr>
                                      <p:to>
                                        <p:strVal val="hidden"/>
                                      </p:to>
                                    </p:set>
                                  </p:childTnLst>
                                </p:cTn>
                              </p:par>
                              <p:par>
                                <p:cTn id="85" presetID="10" presetClass="entr" fill="hold" nodeType="withEffect">
                                  <p:stCondLst>
                                    <p:cond delay="0"/>
                                  </p:stCondLst>
                                  <p:childTnLst>
                                    <p:set>
                                      <p:cBhvr>
                                        <p:cTn id="86" dur="1" fill="hold">
                                          <p:stCondLst>
                                            <p:cond delay="0"/>
                                          </p:stCondLst>
                                        </p:cTn>
                                        <p:tgtEl>
                                          <p:spTgt spid="1108"/>
                                        </p:tgtEl>
                                        <p:attrNameLst>
                                          <p:attrName>style.visibility</p:attrName>
                                        </p:attrNameLst>
                                      </p:cBhvr>
                                      <p:to>
                                        <p:strVal val="visible"/>
                                      </p:to>
                                    </p:set>
                                    <p:animEffect transition="in" filter="fade">
                                      <p:cBhvr additive="repl">
                                        <p:cTn id="87" dur="500"/>
                                        <p:tgtEl>
                                          <p:spTgt spid="1108"/>
                                        </p:tgtEl>
                                      </p:cBhvr>
                                    </p:animEffect>
                                  </p:childTnLst>
                                </p:cTn>
                              </p:par>
                            </p:childTnLst>
                          </p:cTn>
                        </p:par>
                      </p:childTnLst>
                    </p:cTn>
                  </p:par>
                  <p:par>
                    <p:cTn id="88" fill="hold">
                      <p:stCondLst>
                        <p:cond delay="indefinite"/>
                      </p:stCondLst>
                      <p:childTnLst>
                        <p:par>
                          <p:cTn id="89" fill="hold">
                            <p:stCondLst>
                              <p:cond delay="0"/>
                            </p:stCondLst>
                            <p:childTnLst>
                              <p:par>
                                <p:cTn id="90" presetID="35" presetClass="path" fill="hold" nodeType="clickEffect">
                                  <p:stCondLst>
                                    <p:cond delay="0"/>
                                  </p:stCondLst>
                                  <p:childTnLst>
                                    <p:animMotion origin="layout" path="M 8.33333E-007 3.7037E-007 L -0.125 3.7037E-007 E">
                                      <p:cBhvr>
                                        <p:cTn id="91" dur="2000" fill="hold"/>
                                        <p:tgtEl>
                                          <p:spTgt spid="1096"/>
                                        </p:tgtEl>
                                        <p:attrNameLst>
                                          <p:attrName>ppt_x</p:attrName>
                                          <p:attrName>ppt_y</p:attrName>
                                        </p:attrNameLst>
                                      </p:cBhvr>
                                    </p:animMotion>
                                  </p:childTnLst>
                                </p:cTn>
                              </p:par>
                              <p:par>
                                <p:cTn id="92" presetID="63" presetClass="path" fill="hold" nodeType="withEffect">
                                  <p:stCondLst>
                                    <p:cond delay="0"/>
                                  </p:stCondLst>
                                  <p:childTnLst>
                                    <p:animMotion origin="layout" path="M 0.04167 3.7037E-007 L 0.16667 3.7037E-007 E">
                                      <p:cBhvr>
                                        <p:cTn id="93" dur="2000" fill="hold"/>
                                        <p:tgtEl>
                                          <p:spTgt spid="1092"/>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10" presetClass="exit" fill="hold" nodeType="clickEffect">
                                  <p:stCondLst>
                                    <p:cond delay="0"/>
                                  </p:stCondLst>
                                  <p:childTnLst>
                                    <p:animEffect transition="out" filter="fade">
                                      <p:cBhvr additive="repl">
                                        <p:cTn id="97" dur="500"/>
                                        <p:tgtEl>
                                          <p:spTgt spid="1105"/>
                                        </p:tgtEl>
                                      </p:cBhvr>
                                    </p:animEffect>
                                    <p:set>
                                      <p:cBhvr>
                                        <p:cTn id="98" dur="1" fill="hold">
                                          <p:stCondLst>
                                            <p:cond delay="499"/>
                                          </p:stCondLst>
                                        </p:cTn>
                                        <p:tgtEl>
                                          <p:spTgt spid="1105"/>
                                        </p:tgtEl>
                                        <p:attrNameLst>
                                          <p:attrName>style.visibility</p:attrName>
                                        </p:attrNameLst>
                                      </p:cBhvr>
                                      <p:to>
                                        <p:strVal val="hidden"/>
                                      </p:to>
                                    </p:set>
                                  </p:childTnLst>
                                </p:cTn>
                              </p:par>
                              <p:par>
                                <p:cTn id="99" presetID="10" presetClass="entr" fill="hold" nodeType="withEffect">
                                  <p:stCondLst>
                                    <p:cond delay="0"/>
                                  </p:stCondLst>
                                  <p:childTnLst>
                                    <p:set>
                                      <p:cBhvr>
                                        <p:cTn id="100" dur="1" fill="hold">
                                          <p:stCondLst>
                                            <p:cond delay="0"/>
                                          </p:stCondLst>
                                        </p:cTn>
                                        <p:tgtEl>
                                          <p:spTgt spid="1109"/>
                                        </p:tgtEl>
                                        <p:attrNameLst>
                                          <p:attrName>style.visibility</p:attrName>
                                        </p:attrNameLst>
                                      </p:cBhvr>
                                      <p:to>
                                        <p:strVal val="visible"/>
                                      </p:to>
                                    </p:set>
                                    <p:animEffect transition="in" filter="fade">
                                      <p:cBhvr additive="repl">
                                        <p:cTn id="101" dur="500"/>
                                        <p:tgtEl>
                                          <p:spTgt spid="1109"/>
                                        </p:tgtEl>
                                      </p:cBhvr>
                                    </p:animEffect>
                                  </p:childTnLst>
                                </p:cTn>
                              </p:par>
                              <p:par>
                                <p:cTn id="102" presetID="10" presetClass="entr" fill="hold" nodeType="withEffect">
                                  <p:stCondLst>
                                    <p:cond delay="0"/>
                                  </p:stCondLst>
                                  <p:childTnLst>
                                    <p:set>
                                      <p:cBhvr>
                                        <p:cTn id="103" dur="1" fill="hold">
                                          <p:stCondLst>
                                            <p:cond delay="0"/>
                                          </p:stCondLst>
                                        </p:cTn>
                                        <p:tgtEl>
                                          <p:spTgt spid="1110"/>
                                        </p:tgtEl>
                                        <p:attrNameLst>
                                          <p:attrName>style.visibility</p:attrName>
                                        </p:attrNameLst>
                                      </p:cBhvr>
                                      <p:to>
                                        <p:strVal val="visible"/>
                                      </p:to>
                                    </p:set>
                                    <p:animEffect transition="in" filter="fade">
                                      <p:cBhvr additive="repl">
                                        <p:cTn id="104" dur="500"/>
                                        <p:tgtEl>
                                          <p:spTgt spid="1110"/>
                                        </p:tgtEl>
                                      </p:cBhvr>
                                    </p:animEffect>
                                  </p:childTnLst>
                                </p:cTn>
                              </p:par>
                              <p:par>
                                <p:cTn id="105" presetID="10" presetClass="exit" fill="hold" nodeType="withEffect">
                                  <p:stCondLst>
                                    <p:cond delay="0"/>
                                  </p:stCondLst>
                                  <p:childTnLst>
                                    <p:animEffect transition="out" filter="fade">
                                      <p:cBhvr additive="repl">
                                        <p:cTn id="106" dur="500"/>
                                        <p:tgtEl>
                                          <p:spTgt spid="1108"/>
                                        </p:tgtEl>
                                      </p:cBhvr>
                                    </p:animEffect>
                                    <p:set>
                                      <p:cBhvr>
                                        <p:cTn id="107" dur="1" fill="hold">
                                          <p:stCondLst>
                                            <p:cond delay="499"/>
                                          </p:stCondLst>
                                        </p:cTn>
                                        <p:tgtEl>
                                          <p:spTgt spid="1108"/>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fill="hold" nodeType="clickEffect">
                                  <p:stCondLst>
                                    <p:cond delay="0"/>
                                  </p:stCondLst>
                                  <p:childTnLst>
                                    <p:animEffect transition="out" filter="fade">
                                      <p:cBhvr additive="repl">
                                        <p:cTn id="111" dur="500"/>
                                        <p:tgtEl>
                                          <p:spTgt spid="1110"/>
                                        </p:tgtEl>
                                      </p:cBhvr>
                                    </p:animEffect>
                                    <p:set>
                                      <p:cBhvr>
                                        <p:cTn id="112" dur="1" fill="hold">
                                          <p:stCondLst>
                                            <p:cond delay="499"/>
                                          </p:stCondLst>
                                        </p:cTn>
                                        <p:tgtEl>
                                          <p:spTgt spid="1110"/>
                                        </p:tgtEl>
                                        <p:attrNameLst>
                                          <p:attrName>style.visibility</p:attrName>
                                        </p:attrNameLst>
                                      </p:cBhvr>
                                      <p:to>
                                        <p:strVal val="hidden"/>
                                      </p:to>
                                    </p:set>
                                  </p:childTnLst>
                                </p:cTn>
                              </p:par>
                              <p:par>
                                <p:cTn id="113" presetID="35" presetClass="path" fill="hold" nodeType="withEffect">
                                  <p:stCondLst>
                                    <p:cond delay="0"/>
                                  </p:stCondLst>
                                  <p:childTnLst>
                                    <p:animMotion origin="layout" path="M 4.16667E-006 3.7037E-007 L -0.12414 3.7037E-007 E">
                                      <p:cBhvr>
                                        <p:cTn id="114" dur="2000" fill="hold"/>
                                        <p:tgtEl>
                                          <p:spTgt spid="1097"/>
                                        </p:tgtEl>
                                        <p:attrNameLst>
                                          <p:attrName>ppt_x</p:attrName>
                                          <p:attrName>ppt_y</p:attrName>
                                        </p:attrNameLst>
                                      </p:cBhvr>
                                    </p:animMotion>
                                  </p:childTnLst>
                                </p:cTn>
                              </p:par>
                              <p:par>
                                <p:cTn id="115" presetID="63" presetClass="path" fill="hold" nodeType="withEffect">
                                  <p:stCondLst>
                                    <p:cond delay="0"/>
                                  </p:stCondLst>
                                  <p:childTnLst>
                                    <p:animMotion origin="layout" path="M 4.16667E-006 3.7037E-007 L 0.125 3.7037E-007 E">
                                      <p:cBhvr>
                                        <p:cTn id="116" dur="2000" fill="hold"/>
                                        <p:tgtEl>
                                          <p:spTgt spid="1094"/>
                                        </p:tgtEl>
                                        <p:attrNameLst>
                                          <p:attrName>ppt_x</p:attrName>
                                          <p:attrName>ppt_y</p:attrName>
                                        </p:attrNameLst>
                                      </p:cBhvr>
                                    </p:animMotion>
                                  </p:childTnLst>
                                </p:cTn>
                              </p:par>
                              <p:par>
                                <p:cTn id="117" presetID="10" presetClass="exit" fill="hold" nodeType="withEffect">
                                  <p:stCondLst>
                                    <p:cond delay="0"/>
                                  </p:stCondLst>
                                  <p:childTnLst>
                                    <p:animEffect transition="out" filter="fade">
                                      <p:cBhvr additive="repl">
                                        <p:cTn id="118" dur="500"/>
                                        <p:tgtEl>
                                          <p:spTgt spid="1099"/>
                                        </p:tgtEl>
                                      </p:cBhvr>
                                    </p:animEffect>
                                    <p:set>
                                      <p:cBhvr>
                                        <p:cTn id="119" dur="1" fill="hold">
                                          <p:stCondLst>
                                            <p:cond delay="499"/>
                                          </p:stCondLst>
                                        </p:cTn>
                                        <p:tgtEl>
                                          <p:spTgt spid="1099"/>
                                        </p:tgtEl>
                                        <p:attrNameLst>
                                          <p:attrName>style.visibility</p:attrName>
                                        </p:attrNameLst>
                                      </p:cBhvr>
                                      <p:to>
                                        <p:strVal val="hidden"/>
                                      </p:to>
                                    </p:set>
                                  </p:childTnLst>
                                </p:cTn>
                              </p:par>
                              <p:par>
                                <p:cTn id="120" presetID="10" presetClass="exit" fill="hold" nodeType="withEffect">
                                  <p:stCondLst>
                                    <p:cond delay="0"/>
                                  </p:stCondLst>
                                  <p:childTnLst>
                                    <p:animEffect transition="out" filter="fade">
                                      <p:cBhvr additive="repl">
                                        <p:cTn id="121" dur="500"/>
                                        <p:tgtEl>
                                          <p:spTgt spid="1109"/>
                                        </p:tgtEl>
                                      </p:cBhvr>
                                    </p:animEffect>
                                    <p:set>
                                      <p:cBhvr>
                                        <p:cTn id="122" dur="1" fill="hold">
                                          <p:stCondLst>
                                            <p:cond delay="499"/>
                                          </p:stCondLst>
                                        </p:cTn>
                                        <p:tgtEl>
                                          <p:spTgt spid="1109"/>
                                        </p:tgtEl>
                                        <p:attrNameLst>
                                          <p:attrName>style.visibility</p:attrName>
                                        </p:attrNameLst>
                                      </p:cBhvr>
                                      <p:to>
                                        <p:strVal val="hidden"/>
                                      </p:to>
                                    </p:set>
                                  </p:childTnLst>
                                </p:cTn>
                              </p:par>
                            </p:childTnLst>
                          </p:cTn>
                        </p:par>
                        <p:par>
                          <p:cTn id="123" fill="hold">
                            <p:stCondLst>
                              <p:cond delay="2000"/>
                            </p:stCondLst>
                            <p:childTnLst>
                              <p:par>
                                <p:cTn id="124" presetID="7" presetClass="emph" presetSubtype="2" fill="hold" nodeType="afterEffect">
                                  <p:stCondLst>
                                    <p:cond delay="0"/>
                                  </p:stCondLst>
                                  <p:childTnLst>
                                    <p:animClr clrSpc="rgb" dir="cw">
                                      <p:cBhvr>
                                        <p:cTn id="125" dur="500" fill="hold"/>
                                        <p:tgtEl>
                                          <p:spTgt spid="1097"/>
                                        </p:tgtEl>
                                        <p:attrNameLst>
                                          <p:attrName>stroke.color</p:attrName>
                                        </p:attrNameLst>
                                      </p:cBhvr>
                                      <p:to>
                                        <a:srgbClr val="475A8D"/>
                                      </p:to>
                                    </p:animClr>
                                    <p:set>
                                      <p:cBhvr>
                                        <p:cTn id="126" dur="500" fill="hold"/>
                                        <p:tgtEl>
                                          <p:spTgt spid="1097"/>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500" fill="hold"/>
                                        <p:tgtEl>
                                          <p:spTgt spid="1091"/>
                                        </p:tgtEl>
                                        <p:attrNameLst>
                                          <p:attrName>stroke.color</p:attrName>
                                        </p:attrNameLst>
                                      </p:cBhvr>
                                      <p:to>
                                        <a:srgbClr val="475A8D"/>
                                      </p:to>
                                    </p:animClr>
                                    <p:set>
                                      <p:cBhvr>
                                        <p:cTn id="129" dur="500" fill="hold"/>
                                        <p:tgtEl>
                                          <p:spTgt spid="1091"/>
                                        </p:tgtEl>
                                        <p:attrNameLst>
                                          <p:attrName>stroke.on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0" presetClass="entr" fill="hold" nodeType="clickEffect">
                                  <p:stCondLst>
                                    <p:cond delay="0"/>
                                  </p:stCondLst>
                                  <p:childTnLst>
                                    <p:set>
                                      <p:cBhvr>
                                        <p:cTn id="133" dur="1" fill="hold">
                                          <p:stCondLst>
                                            <p:cond delay="0"/>
                                          </p:stCondLst>
                                        </p:cTn>
                                        <p:tgtEl>
                                          <p:spTgt spid="1114"/>
                                        </p:tgtEl>
                                        <p:attrNameLst>
                                          <p:attrName>style.visibility</p:attrName>
                                        </p:attrNameLst>
                                      </p:cBhvr>
                                      <p:to>
                                        <p:strVal val="visible"/>
                                      </p:to>
                                    </p:set>
                                    <p:animEffect transition="in" filter="fade">
                                      <p:cBhvr additive="repl">
                                        <p:cTn id="134" dur="500"/>
                                        <p:tgtEl>
                                          <p:spTgt spid="1114"/>
                                        </p:tgtEl>
                                      </p:cBhvr>
                                    </p:animEffect>
                                  </p:childTnLst>
                                </p:cTn>
                              </p:par>
                              <p:par>
                                <p:cTn id="135" presetID="10" presetClass="entr" fill="hold" nodeType="withEffect">
                                  <p:stCondLst>
                                    <p:cond delay="0"/>
                                  </p:stCondLst>
                                  <p:childTnLst>
                                    <p:set>
                                      <p:cBhvr>
                                        <p:cTn id="136" dur="1" fill="hold">
                                          <p:stCondLst>
                                            <p:cond delay="0"/>
                                          </p:stCondLst>
                                        </p:cTn>
                                        <p:tgtEl>
                                          <p:spTgt spid="1111"/>
                                        </p:tgtEl>
                                        <p:attrNameLst>
                                          <p:attrName>style.visibility</p:attrName>
                                        </p:attrNameLst>
                                      </p:cBhvr>
                                      <p:to>
                                        <p:strVal val="visible"/>
                                      </p:to>
                                    </p:set>
                                    <p:animEffect transition="in" filter="fade">
                                      <p:cBhvr additive="repl">
                                        <p:cTn id="137" dur="500"/>
                                        <p:tgtEl>
                                          <p:spTgt spid="1111"/>
                                        </p:tgtEl>
                                      </p:cBhvr>
                                    </p:animEffect>
                                  </p:childTnLst>
                                </p:cTn>
                              </p:par>
                              <p:par>
                                <p:cTn id="138" presetID="10" presetClass="entr" fill="hold" nodeType="withEffect">
                                  <p:stCondLst>
                                    <p:cond delay="0"/>
                                  </p:stCondLst>
                                  <p:childTnLst>
                                    <p:set>
                                      <p:cBhvr>
                                        <p:cTn id="139" dur="1" fill="hold">
                                          <p:stCondLst>
                                            <p:cond delay="0"/>
                                          </p:stCondLst>
                                        </p:cTn>
                                        <p:tgtEl>
                                          <p:spTgt spid="1112"/>
                                        </p:tgtEl>
                                        <p:attrNameLst>
                                          <p:attrName>style.visibility</p:attrName>
                                        </p:attrNameLst>
                                      </p:cBhvr>
                                      <p:to>
                                        <p:strVal val="visible"/>
                                      </p:to>
                                    </p:set>
                                    <p:animEffect transition="in" filter="fade">
                                      <p:cBhvr additive="repl">
                                        <p:cTn id="140" dur="500"/>
                                        <p:tgtEl>
                                          <p:spTgt spid="1112"/>
                                        </p:tgtEl>
                                      </p:cBhvr>
                                    </p:animEffect>
                                  </p:childTnLst>
                                </p:cTn>
                              </p:par>
                              <p:par>
                                <p:cTn id="141" presetID="10" presetClass="entr" fill="hold" nodeType="withEffect">
                                  <p:stCondLst>
                                    <p:cond delay="0"/>
                                  </p:stCondLst>
                                  <p:childTnLst>
                                    <p:set>
                                      <p:cBhvr>
                                        <p:cTn id="142" dur="1" fill="hold">
                                          <p:stCondLst>
                                            <p:cond delay="0"/>
                                          </p:stCondLst>
                                        </p:cTn>
                                        <p:tgtEl>
                                          <p:spTgt spid="1113"/>
                                        </p:tgtEl>
                                        <p:attrNameLst>
                                          <p:attrName>style.visibility</p:attrName>
                                        </p:attrNameLst>
                                      </p:cBhvr>
                                      <p:to>
                                        <p:strVal val="visible"/>
                                      </p:to>
                                    </p:set>
                                    <p:animEffect transition="in" filter="fade">
                                      <p:cBhvr additive="repl">
                                        <p:cTn id="143" dur="500"/>
                                        <p:tgtEl>
                                          <p:spTgt spid="111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fill="hold" nodeType="clickEffect">
                                  <p:stCondLst>
                                    <p:cond delay="0"/>
                                  </p:stCondLst>
                                  <p:childTnLst>
                                    <p:set>
                                      <p:cBhvr>
                                        <p:cTn id="147" dur="1" fill="hold">
                                          <p:stCondLst>
                                            <p:cond delay="0"/>
                                          </p:stCondLst>
                                        </p:cTn>
                                        <p:tgtEl>
                                          <p:spTgt spid="1116"/>
                                        </p:tgtEl>
                                        <p:attrNameLst>
                                          <p:attrName>style.visibility</p:attrName>
                                        </p:attrNameLst>
                                      </p:cBhvr>
                                      <p:to>
                                        <p:strVal val="visible"/>
                                      </p:to>
                                    </p:set>
                                    <p:animEffect transition="in" filter="fade">
                                      <p:cBhvr additive="repl">
                                        <p:cTn id="148" dur="500"/>
                                        <p:tgtEl>
                                          <p:spTgt spid="1116"/>
                                        </p:tgtEl>
                                      </p:cBhvr>
                                    </p:animEffect>
                                  </p:childTnLst>
                                </p:cTn>
                              </p:par>
                              <p:par>
                                <p:cTn id="149" presetID="10" presetClass="entr" fill="hold" nodeType="withEffect">
                                  <p:stCondLst>
                                    <p:cond delay="0"/>
                                  </p:stCondLst>
                                  <p:childTnLst>
                                    <p:set>
                                      <p:cBhvr>
                                        <p:cTn id="150" dur="1" fill="hold">
                                          <p:stCondLst>
                                            <p:cond delay="0"/>
                                          </p:stCondLst>
                                        </p:cTn>
                                        <p:tgtEl>
                                          <p:spTgt spid="1115"/>
                                        </p:tgtEl>
                                        <p:attrNameLst>
                                          <p:attrName>style.visibility</p:attrName>
                                        </p:attrNameLst>
                                      </p:cBhvr>
                                      <p:to>
                                        <p:strVal val="visible"/>
                                      </p:to>
                                    </p:set>
                                    <p:animEffect transition="in" filter="fade">
                                      <p:cBhvr additive="repl">
                                        <p:cTn id="151" dur="500"/>
                                        <p:tgtEl>
                                          <p:spTgt spid="1115"/>
                                        </p:tgtEl>
                                      </p:cBhvr>
                                    </p:animEffect>
                                  </p:childTnLst>
                                </p:cTn>
                              </p:par>
                              <p:par>
                                <p:cTn id="152" presetID="7" presetClass="emph" presetSubtype="2" fill="hold" nodeType="withEffect">
                                  <p:stCondLst>
                                    <p:cond delay="0"/>
                                  </p:stCondLst>
                                  <p:childTnLst>
                                    <p:animClr clrSpc="rgb" dir="cw">
                                      <p:cBhvr>
                                        <p:cTn id="153" dur="2000" fill="hold"/>
                                        <p:tgtEl>
                                          <p:spTgt spid="1113"/>
                                        </p:tgtEl>
                                        <p:attrNameLst>
                                          <p:attrName>stroke.color</p:attrName>
                                        </p:attrNameLst>
                                      </p:cBhvr>
                                      <p:to>
                                        <a:srgbClr val="FF0000"/>
                                      </p:to>
                                    </p:animClr>
                                    <p:set>
                                      <p:cBhvr>
                                        <p:cTn id="154" dur="2000" fill="hold"/>
                                        <p:tgtEl>
                                          <p:spTgt spid="1113"/>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1111"/>
                                        </p:tgtEl>
                                        <p:attrNameLst>
                                          <p:attrName>stroke.color</p:attrName>
                                        </p:attrNameLst>
                                      </p:cBhvr>
                                      <p:to>
                                        <a:srgbClr val="00B050"/>
                                      </p:to>
                                    </p:animClr>
                                    <p:set>
                                      <p:cBhvr>
                                        <p:cTn id="157" dur="2000" fill="hold"/>
                                        <p:tgtEl>
                                          <p:spTgt spid="1111"/>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10" presetClass="entr" fill="hold" nodeType="clickEffect">
                                  <p:stCondLst>
                                    <p:cond delay="0"/>
                                  </p:stCondLst>
                                  <p:childTnLst>
                                    <p:set>
                                      <p:cBhvr>
                                        <p:cTn id="161" dur="1" fill="hold">
                                          <p:stCondLst>
                                            <p:cond delay="0"/>
                                          </p:stCondLst>
                                        </p:cTn>
                                        <p:tgtEl>
                                          <p:spTgt spid="1117"/>
                                        </p:tgtEl>
                                        <p:attrNameLst>
                                          <p:attrName>style.visibility</p:attrName>
                                        </p:attrNameLst>
                                      </p:cBhvr>
                                      <p:to>
                                        <p:strVal val="visible"/>
                                      </p:to>
                                    </p:set>
                                    <p:animEffect transition="in" filter="fade">
                                      <p:cBhvr additive="repl">
                                        <p:cTn id="162" dur="500"/>
                                        <p:tgtEl>
                                          <p:spTgt spid="111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fill="hold" nodeType="clickEffect">
                                  <p:stCondLst>
                                    <p:cond delay="0"/>
                                  </p:stCondLst>
                                  <p:childTnLst>
                                    <p:set>
                                      <p:cBhvr>
                                        <p:cTn id="166" dur="1" fill="hold">
                                          <p:stCondLst>
                                            <p:cond delay="0"/>
                                          </p:stCondLst>
                                        </p:cTn>
                                        <p:tgtEl>
                                          <p:spTgt spid="1118"/>
                                        </p:tgtEl>
                                        <p:attrNameLst>
                                          <p:attrName>style.visibility</p:attrName>
                                        </p:attrNameLst>
                                      </p:cBhvr>
                                      <p:to>
                                        <p:strVal val="visible"/>
                                      </p:to>
                                    </p:set>
                                    <p:animEffect transition="in" filter="fade">
                                      <p:cBhvr additive="repl">
                                        <p:cTn id="167" dur="500"/>
                                        <p:tgtEl>
                                          <p:spTgt spid="1118"/>
                                        </p:tgtEl>
                                      </p:cBhvr>
                                    </p:animEffect>
                                  </p:childTnLst>
                                </p:cTn>
                              </p:par>
                              <p:par>
                                <p:cTn id="168" presetID="10" presetClass="exit" fill="hold" nodeType="withEffect">
                                  <p:stCondLst>
                                    <p:cond delay="0"/>
                                  </p:stCondLst>
                                  <p:childTnLst>
                                    <p:animEffect transition="out" filter="fade">
                                      <p:cBhvr additive="repl">
                                        <p:cTn id="169" dur="500"/>
                                        <p:tgtEl>
                                          <p:spTgt spid="1117"/>
                                        </p:tgtEl>
                                      </p:cBhvr>
                                    </p:animEffect>
                                    <p:set>
                                      <p:cBhvr>
                                        <p:cTn id="170" dur="1" fill="hold">
                                          <p:stCondLst>
                                            <p:cond delay="499"/>
                                          </p:stCondLst>
                                        </p:cTn>
                                        <p:tgtEl>
                                          <p:spTgt spid="111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fill="hold" nodeType="clickEffect">
                                  <p:stCondLst>
                                    <p:cond delay="0"/>
                                  </p:stCondLst>
                                  <p:childTnLst>
                                    <p:set>
                                      <p:cBhvr>
                                        <p:cTn id="174" dur="1" fill="hold">
                                          <p:stCondLst>
                                            <p:cond delay="0"/>
                                          </p:stCondLst>
                                        </p:cTn>
                                        <p:tgtEl>
                                          <p:spTgt spid="1119"/>
                                        </p:tgtEl>
                                        <p:attrNameLst>
                                          <p:attrName>style.visibility</p:attrName>
                                        </p:attrNameLst>
                                      </p:cBhvr>
                                      <p:to>
                                        <p:strVal val="visible"/>
                                      </p:to>
                                    </p:set>
                                    <p:animEffect transition="in" filter="fade">
                                      <p:cBhvr additive="repl">
                                        <p:cTn id="175" dur="500"/>
                                        <p:tgtEl>
                                          <p:spTgt spid="1119"/>
                                        </p:tgtEl>
                                      </p:cBhvr>
                                    </p:animEffect>
                                  </p:childTnLst>
                                </p:cTn>
                              </p:par>
                              <p:par>
                                <p:cTn id="176" presetID="10" presetClass="exit" fill="hold" nodeType="withEffect">
                                  <p:stCondLst>
                                    <p:cond delay="0"/>
                                  </p:stCondLst>
                                  <p:childTnLst>
                                    <p:animEffect transition="out" filter="fade">
                                      <p:cBhvr additive="repl">
                                        <p:cTn id="177" dur="500"/>
                                        <p:tgtEl>
                                          <p:spTgt spid="1118"/>
                                        </p:tgtEl>
                                      </p:cBhvr>
                                    </p:animEffect>
                                    <p:set>
                                      <p:cBhvr>
                                        <p:cTn id="178" dur="1" fill="hold">
                                          <p:stCondLst>
                                            <p:cond delay="499"/>
                                          </p:stCondLst>
                                        </p:cTn>
                                        <p:tgtEl>
                                          <p:spTgt spid="111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xit" fill="hold" nodeType="clickEffect">
                                  <p:stCondLst>
                                    <p:cond delay="0"/>
                                  </p:stCondLst>
                                  <p:childTnLst>
                                    <p:animEffect transition="out" filter="fade">
                                      <p:cBhvr additive="repl">
                                        <p:cTn id="182" dur="500"/>
                                        <p:tgtEl>
                                          <p:spTgt spid="1119"/>
                                        </p:tgtEl>
                                      </p:cBhvr>
                                    </p:animEffect>
                                    <p:set>
                                      <p:cBhvr>
                                        <p:cTn id="183" dur="1" fill="hold">
                                          <p:stCondLst>
                                            <p:cond delay="499"/>
                                          </p:stCondLst>
                                        </p:cTn>
                                        <p:tgtEl>
                                          <p:spTgt spid="1119"/>
                                        </p:tgtEl>
                                        <p:attrNameLst>
                                          <p:attrName>style.visibility</p:attrName>
                                        </p:attrNameLst>
                                      </p:cBhvr>
                                      <p:to>
                                        <p:strVal val="hidden"/>
                                      </p:to>
                                    </p:set>
                                  </p:childTnLst>
                                </p:cTn>
                              </p:par>
                            </p:childTnLst>
                          </p:cTn>
                        </p:par>
                        <p:par>
                          <p:cTn id="184" fill="hold">
                            <p:stCondLst>
                              <p:cond delay="500"/>
                            </p:stCondLst>
                            <p:childTnLst>
                              <p:par>
                                <p:cTn id="185" presetID="35" presetClass="path" fill="hold" nodeType="afterEffect">
                                  <p:stCondLst>
                                    <p:cond delay="0"/>
                                  </p:stCondLst>
                                  <p:childTnLst>
                                    <p:animMotion origin="layout" path="M 3.33333E-006 -1.48148E-006 L -0.08386 -1.48148E-006 E">
                                      <p:cBhvr>
                                        <p:cTn id="186" dur="2000" fill="hold"/>
                                        <p:tgtEl>
                                          <p:spTgt spid="1113"/>
                                        </p:tgtEl>
                                        <p:attrNameLst>
                                          <p:attrName>ppt_x</p:attrName>
                                          <p:attrName>ppt_y</p:attrName>
                                        </p:attrNameLst>
                                      </p:cBhvr>
                                    </p:animMotion>
                                  </p:childTnLst>
                                </p:cTn>
                              </p:par>
                              <p:par>
                                <p:cTn id="187" presetID="63" presetClass="path" fill="hold" nodeType="withEffect">
                                  <p:stCondLst>
                                    <p:cond delay="0"/>
                                  </p:stCondLst>
                                  <p:childTnLst>
                                    <p:animMotion origin="layout" path="M -3.33333E-006 -1.48148E-006 L 0.08334 -1.48148E-006 E">
                                      <p:cBhvr>
                                        <p:cTn id="188" dur="2000" fill="hold"/>
                                        <p:tgtEl>
                                          <p:spTgt spid="1111"/>
                                        </p:tgtEl>
                                        <p:attrNameLst>
                                          <p:attrName>ppt_x</p:attrName>
                                          <p:attrName>ppt_y</p:attrName>
                                        </p:attrNameLst>
                                      </p:cBhvr>
                                    </p:animMotion>
                                  </p:childTnLst>
                                </p:cTn>
                              </p:par>
                              <p:par>
                                <p:cTn id="189" presetID="35" presetClass="path" fill="hold" nodeType="withEffect">
                                  <p:stCondLst>
                                    <p:cond delay="0"/>
                                  </p:stCondLst>
                                  <p:childTnLst>
                                    <p:animMotion origin="layout" path="M -0.125 3.7037E-007 L -0.20833 3.7037E-007 E">
                                      <p:cBhvr>
                                        <p:cTn id="190" dur="2000" fill="hold"/>
                                        <p:tgtEl>
                                          <p:spTgt spid="1096"/>
                                        </p:tgtEl>
                                        <p:attrNameLst>
                                          <p:attrName>ppt_x</p:attrName>
                                          <p:attrName>ppt_y</p:attrName>
                                        </p:attrNameLst>
                                      </p:cBhvr>
                                    </p:animMotion>
                                  </p:childTnLst>
                                </p:cTn>
                              </p:par>
                              <p:par>
                                <p:cTn id="191" presetID="63" presetClass="path" fill="hold" nodeType="withEffect">
                                  <p:stCondLst>
                                    <p:cond delay="0"/>
                                  </p:stCondLst>
                                  <p:childTnLst>
                                    <p:animMotion origin="layout" path="M 4.16667E-006 3.7037E-007 L 0.08333 3.7037E-007 E">
                                      <p:cBhvr>
                                        <p:cTn id="192" dur="2000" fill="hold"/>
                                        <p:tgtEl>
                                          <p:spTgt spid="1091"/>
                                        </p:tgtEl>
                                        <p:attrNameLst>
                                          <p:attrName>ppt_x</p:attrName>
                                          <p:attrName>ppt_y</p:attrName>
                                        </p:attrNameLst>
                                      </p:cBhvr>
                                    </p:animMotion>
                                  </p:childTnLst>
                                </p:cTn>
                              </p:par>
                              <p:par>
                                <p:cTn id="193" presetID="10" presetClass="exit" fill="hold" nodeType="withEffect">
                                  <p:stCondLst>
                                    <p:cond delay="0"/>
                                  </p:stCondLst>
                                  <p:childTnLst>
                                    <p:animEffect transition="out" filter="fade">
                                      <p:cBhvr additive="repl">
                                        <p:cTn id="194" dur="500"/>
                                        <p:tgtEl>
                                          <p:spTgt spid="1116"/>
                                        </p:tgtEl>
                                      </p:cBhvr>
                                    </p:animEffect>
                                    <p:set>
                                      <p:cBhvr>
                                        <p:cTn id="195" dur="1" fill="hold">
                                          <p:stCondLst>
                                            <p:cond delay="499"/>
                                          </p:stCondLst>
                                        </p:cTn>
                                        <p:tgtEl>
                                          <p:spTgt spid="1116"/>
                                        </p:tgtEl>
                                        <p:attrNameLst>
                                          <p:attrName>style.visibility</p:attrName>
                                        </p:attrNameLst>
                                      </p:cBhvr>
                                      <p:to>
                                        <p:strVal val="hidden"/>
                                      </p:to>
                                    </p:set>
                                  </p:childTnLst>
                                </p:cTn>
                              </p:par>
                              <p:par>
                                <p:cTn id="196" presetID="10" presetClass="exit" fill="hold" nodeType="withEffect">
                                  <p:stCondLst>
                                    <p:cond delay="0"/>
                                  </p:stCondLst>
                                  <p:childTnLst>
                                    <p:animEffect transition="out" filter="fade">
                                      <p:cBhvr additive="repl">
                                        <p:cTn id="197" dur="500"/>
                                        <p:tgtEl>
                                          <p:spTgt spid="1115"/>
                                        </p:tgtEl>
                                      </p:cBhvr>
                                    </p:animEffect>
                                    <p:set>
                                      <p:cBhvr>
                                        <p:cTn id="198" dur="1" fill="hold">
                                          <p:stCondLst>
                                            <p:cond delay="499"/>
                                          </p:stCondLst>
                                        </p:cTn>
                                        <p:tgtEl>
                                          <p:spTgt spid="1115"/>
                                        </p:tgtEl>
                                        <p:attrNameLst>
                                          <p:attrName>style.visibility</p:attrName>
                                        </p:attrNameLst>
                                      </p:cBhvr>
                                      <p:to>
                                        <p:strVal val="hidden"/>
                                      </p:to>
                                    </p:set>
                                  </p:childTnLst>
                                </p:cTn>
                              </p:par>
                            </p:childTnLst>
                          </p:cTn>
                        </p:par>
                        <p:par>
                          <p:cTn id="199" fill="hold">
                            <p:stCondLst>
                              <p:cond delay="2500"/>
                            </p:stCondLst>
                            <p:childTnLst>
                              <p:par>
                                <p:cTn id="200" presetID="7" presetClass="emph" presetSubtype="2" fill="hold" nodeType="afterEffect">
                                  <p:stCondLst>
                                    <p:cond delay="0"/>
                                  </p:stCondLst>
                                  <p:childTnLst>
                                    <p:animClr clrSpc="rgb" dir="cw">
                                      <p:cBhvr>
                                        <p:cTn id="201" dur="500" fill="hold"/>
                                        <p:tgtEl>
                                          <p:spTgt spid="1111"/>
                                        </p:tgtEl>
                                        <p:attrNameLst>
                                          <p:attrName>stroke.color</p:attrName>
                                        </p:attrNameLst>
                                      </p:cBhvr>
                                      <p:to>
                                        <a:srgbClr val="475A8D"/>
                                      </p:to>
                                    </p:animClr>
                                    <p:set>
                                      <p:cBhvr>
                                        <p:cTn id="202" dur="500" fill="hold"/>
                                        <p:tgtEl>
                                          <p:spTgt spid="1111"/>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1113"/>
                                        </p:tgtEl>
                                        <p:attrNameLst>
                                          <p:attrName>stroke.color</p:attrName>
                                        </p:attrNameLst>
                                      </p:cBhvr>
                                      <p:to>
                                        <a:srgbClr val="475A8D"/>
                                      </p:to>
                                    </p:animClr>
                                    <p:set>
                                      <p:cBhvr>
                                        <p:cTn id="205" dur="500" fill="hold"/>
                                        <p:tgtEl>
                                          <p:spTgt spid="1113"/>
                                        </p:tgtEl>
                                        <p:attrNameLst>
                                          <p:attrName>stroke.on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10" presetClass="entr" fill="hold" nodeType="clickEffect">
                                  <p:stCondLst>
                                    <p:cond delay="0"/>
                                  </p:stCondLst>
                                  <p:childTnLst>
                                    <p:set>
                                      <p:cBhvr>
                                        <p:cTn id="209" dur="1" fill="hold">
                                          <p:stCondLst>
                                            <p:cond delay="0"/>
                                          </p:stCondLst>
                                        </p:cTn>
                                        <p:tgtEl>
                                          <p:spTgt spid="1120"/>
                                        </p:tgtEl>
                                        <p:attrNameLst>
                                          <p:attrName>style.visibility</p:attrName>
                                        </p:attrNameLst>
                                      </p:cBhvr>
                                      <p:to>
                                        <p:strVal val="visible"/>
                                      </p:to>
                                    </p:set>
                                    <p:animEffect transition="in" filter="fade">
                                      <p:cBhvr additive="repl">
                                        <p:cTn id="210" dur="500"/>
                                        <p:tgtEl>
                                          <p:spTgt spid="1120"/>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fill="hold" nodeType="clickEffect">
                                  <p:stCondLst>
                                    <p:cond delay="0"/>
                                  </p:stCondLst>
                                  <p:childTnLst>
                                    <p:set>
                                      <p:cBhvr>
                                        <p:cTn id="214" dur="1" fill="hold">
                                          <p:stCondLst>
                                            <p:cond delay="0"/>
                                          </p:stCondLst>
                                        </p:cTn>
                                        <p:tgtEl>
                                          <p:spTgt spid="1121"/>
                                        </p:tgtEl>
                                        <p:attrNameLst>
                                          <p:attrName>style.visibility</p:attrName>
                                        </p:attrNameLst>
                                      </p:cBhvr>
                                      <p:to>
                                        <p:strVal val="visible"/>
                                      </p:to>
                                    </p:set>
                                    <p:animEffect transition="in" filter="fade">
                                      <p:cBhvr additive="repl">
                                        <p:cTn id="215" dur="500"/>
                                        <p:tgtEl>
                                          <p:spTgt spid="1121"/>
                                        </p:tgtEl>
                                      </p:cBhvr>
                                    </p:animEffect>
                                  </p:childTnLst>
                                </p:cTn>
                              </p:par>
                              <p:par>
                                <p:cTn id="216" presetID="10" presetClass="entr" fill="hold" nodeType="withEffect">
                                  <p:stCondLst>
                                    <p:cond delay="0"/>
                                  </p:stCondLst>
                                  <p:childTnLst>
                                    <p:set>
                                      <p:cBhvr>
                                        <p:cTn id="217" dur="1" fill="hold">
                                          <p:stCondLst>
                                            <p:cond delay="0"/>
                                          </p:stCondLst>
                                        </p:cTn>
                                        <p:tgtEl>
                                          <p:spTgt spid="1123"/>
                                        </p:tgtEl>
                                        <p:attrNameLst>
                                          <p:attrName>style.visibility</p:attrName>
                                        </p:attrNameLst>
                                      </p:cBhvr>
                                      <p:to>
                                        <p:strVal val="visible"/>
                                      </p:to>
                                    </p:set>
                                    <p:animEffect transition="in" filter="fade">
                                      <p:cBhvr additive="repl">
                                        <p:cTn id="218" dur="500"/>
                                        <p:tgtEl>
                                          <p:spTgt spid="1123"/>
                                        </p:tgtEl>
                                      </p:cBhvr>
                                    </p:animEffect>
                                  </p:childTnLst>
                                </p:cTn>
                              </p:par>
                              <p:par>
                                <p:cTn id="219" presetID="10" presetClass="entr" fill="hold" nodeType="withEffect">
                                  <p:stCondLst>
                                    <p:cond delay="0"/>
                                  </p:stCondLst>
                                  <p:childTnLst>
                                    <p:set>
                                      <p:cBhvr>
                                        <p:cTn id="220" dur="1" fill="hold">
                                          <p:stCondLst>
                                            <p:cond delay="0"/>
                                          </p:stCondLst>
                                        </p:cTn>
                                        <p:tgtEl>
                                          <p:spTgt spid="1122"/>
                                        </p:tgtEl>
                                        <p:attrNameLst>
                                          <p:attrName>style.visibility</p:attrName>
                                        </p:attrNameLst>
                                      </p:cBhvr>
                                      <p:to>
                                        <p:strVal val="visible"/>
                                      </p:to>
                                    </p:set>
                                    <p:animEffect transition="in" filter="fade">
                                      <p:cBhvr additive="repl">
                                        <p:cTn id="221" dur="500"/>
                                        <p:tgtEl>
                                          <p:spTgt spid="1122"/>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fill="hold" nodeType="clickEffect">
                                  <p:stCondLst>
                                    <p:cond delay="0"/>
                                  </p:stCondLst>
                                  <p:childTnLst>
                                    <p:set>
                                      <p:cBhvr>
                                        <p:cTn id="225" dur="1" fill="hold">
                                          <p:stCondLst>
                                            <p:cond delay="0"/>
                                          </p:stCondLst>
                                        </p:cTn>
                                        <p:tgtEl>
                                          <p:spTgt spid="1124"/>
                                        </p:tgtEl>
                                        <p:attrNameLst>
                                          <p:attrName>style.visibility</p:attrName>
                                        </p:attrNameLst>
                                      </p:cBhvr>
                                      <p:to>
                                        <p:strVal val="visible"/>
                                      </p:to>
                                    </p:set>
                                    <p:animEffect transition="in" filter="fade">
                                      <p:cBhvr additive="repl">
                                        <p:cTn id="226" dur="500"/>
                                        <p:tgtEl>
                                          <p:spTgt spid="1124"/>
                                        </p:tgtEl>
                                      </p:cBhvr>
                                    </p:animEffect>
                                  </p:childTnLst>
                                </p:cTn>
                              </p:par>
                              <p:par>
                                <p:cTn id="227" presetID="7" presetClass="emph" presetSubtype="2" fill="hold" nodeType="withEffect">
                                  <p:stCondLst>
                                    <p:cond delay="0"/>
                                  </p:stCondLst>
                                  <p:childTnLst>
                                    <p:animClr clrSpc="rgb" dir="cw">
                                      <p:cBhvr>
                                        <p:cTn id="228" dur="2000" fill="hold"/>
                                        <p:tgtEl>
                                          <p:spTgt spid="1123"/>
                                        </p:tgtEl>
                                        <p:attrNameLst>
                                          <p:attrName>stroke.color</p:attrName>
                                        </p:attrNameLst>
                                      </p:cBhvr>
                                      <p:to>
                                        <a:srgbClr val="FF0000"/>
                                      </p:to>
                                    </p:animClr>
                                    <p:set>
                                      <p:cBhvr>
                                        <p:cTn id="229" dur="2000" fill="hold"/>
                                        <p:tgtEl>
                                          <p:spTgt spid="1123"/>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2000" fill="hold"/>
                                        <p:tgtEl>
                                          <p:spTgt spid="1122"/>
                                        </p:tgtEl>
                                        <p:attrNameLst>
                                          <p:attrName>stroke.color</p:attrName>
                                        </p:attrNameLst>
                                      </p:cBhvr>
                                      <p:to>
                                        <a:srgbClr val="00B050"/>
                                      </p:to>
                                    </p:animClr>
                                    <p:set>
                                      <p:cBhvr>
                                        <p:cTn id="232" dur="2000" fill="hold"/>
                                        <p:tgtEl>
                                          <p:spTgt spid="1122"/>
                                        </p:tgtEl>
                                        <p:attrNameLst>
                                          <p:attrName>stroke.on</p:attrName>
                                        </p:attrNameLst>
                                      </p:cBhvr>
                                      <p:to>
                                        <p:strVal val="true"/>
                                      </p:to>
                                    </p:set>
                                  </p:childTnLst>
                                </p:cTn>
                              </p:par>
                              <p:par>
                                <p:cTn id="233" presetID="10" presetClass="entr" fill="hold" nodeType="withEffect">
                                  <p:stCondLst>
                                    <p:cond delay="0"/>
                                  </p:stCondLst>
                                  <p:childTnLst>
                                    <p:set>
                                      <p:cBhvr>
                                        <p:cTn id="234" dur="1" fill="hold">
                                          <p:stCondLst>
                                            <p:cond delay="0"/>
                                          </p:stCondLst>
                                        </p:cTn>
                                        <p:tgtEl>
                                          <p:spTgt spid="1126"/>
                                        </p:tgtEl>
                                        <p:attrNameLst>
                                          <p:attrName>style.visibility</p:attrName>
                                        </p:attrNameLst>
                                      </p:cBhvr>
                                      <p:to>
                                        <p:strVal val="visible"/>
                                      </p:to>
                                    </p:set>
                                    <p:animEffect transition="in" filter="fade">
                                      <p:cBhvr additive="repl">
                                        <p:cTn id="235" dur="500"/>
                                        <p:tgtEl>
                                          <p:spTgt spid="1126"/>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fill="hold" nodeType="clickEffect">
                                  <p:stCondLst>
                                    <p:cond delay="0"/>
                                  </p:stCondLst>
                                  <p:childTnLst>
                                    <p:set>
                                      <p:cBhvr>
                                        <p:cTn id="239" dur="1" fill="hold">
                                          <p:stCondLst>
                                            <p:cond delay="0"/>
                                          </p:stCondLst>
                                        </p:cTn>
                                        <p:tgtEl>
                                          <p:spTgt spid="1125"/>
                                        </p:tgtEl>
                                        <p:attrNameLst>
                                          <p:attrName>style.visibility</p:attrName>
                                        </p:attrNameLst>
                                      </p:cBhvr>
                                      <p:to>
                                        <p:strVal val="visible"/>
                                      </p:to>
                                    </p:set>
                                    <p:animEffect transition="in" filter="fade">
                                      <p:cBhvr additive="repl">
                                        <p:cTn id="240" dur="500"/>
                                        <p:tgtEl>
                                          <p:spTgt spid="1125"/>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fill="hold" nodeType="clickEffect">
                                  <p:stCondLst>
                                    <p:cond delay="0"/>
                                  </p:stCondLst>
                                  <p:childTnLst>
                                    <p:set>
                                      <p:cBhvr>
                                        <p:cTn id="244" dur="1" fill="hold">
                                          <p:stCondLst>
                                            <p:cond delay="0"/>
                                          </p:stCondLst>
                                        </p:cTn>
                                        <p:tgtEl>
                                          <p:spTgt spid="1127"/>
                                        </p:tgtEl>
                                        <p:attrNameLst>
                                          <p:attrName>style.visibility</p:attrName>
                                        </p:attrNameLst>
                                      </p:cBhvr>
                                      <p:to>
                                        <p:strVal val="visible"/>
                                      </p:to>
                                    </p:set>
                                    <p:animEffect transition="in" filter="fade">
                                      <p:cBhvr additive="repl">
                                        <p:cTn id="245" dur="500"/>
                                        <p:tgtEl>
                                          <p:spTgt spid="1127"/>
                                        </p:tgtEl>
                                      </p:cBhvr>
                                    </p:animEffect>
                                  </p:childTnLst>
                                </p:cTn>
                              </p:par>
                              <p:par>
                                <p:cTn id="246" presetID="10" presetClass="exit" fill="hold" nodeType="withEffect">
                                  <p:stCondLst>
                                    <p:cond delay="0"/>
                                  </p:stCondLst>
                                  <p:childTnLst>
                                    <p:animEffect transition="out" filter="fade">
                                      <p:cBhvr additive="repl">
                                        <p:cTn id="247" dur="500"/>
                                        <p:tgtEl>
                                          <p:spTgt spid="1125"/>
                                        </p:tgtEl>
                                      </p:cBhvr>
                                    </p:animEffect>
                                    <p:set>
                                      <p:cBhvr>
                                        <p:cTn id="248" dur="1" fill="hold">
                                          <p:stCondLst>
                                            <p:cond delay="499"/>
                                          </p:stCondLst>
                                        </p:cTn>
                                        <p:tgtEl>
                                          <p:spTgt spid="1125"/>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0" presetClass="exit" fill="hold" nodeType="clickEffect">
                                  <p:stCondLst>
                                    <p:cond delay="0"/>
                                  </p:stCondLst>
                                  <p:childTnLst>
                                    <p:animEffect transition="out" filter="fade">
                                      <p:cBhvr additive="repl">
                                        <p:cTn id="252" dur="500"/>
                                        <p:tgtEl>
                                          <p:spTgt spid="1127"/>
                                        </p:tgtEl>
                                      </p:cBhvr>
                                    </p:animEffect>
                                    <p:set>
                                      <p:cBhvr>
                                        <p:cTn id="253" dur="1" fill="hold">
                                          <p:stCondLst>
                                            <p:cond delay="499"/>
                                          </p:stCondLst>
                                        </p:cTn>
                                        <p:tgtEl>
                                          <p:spTgt spid="1127"/>
                                        </p:tgtEl>
                                        <p:attrNameLst>
                                          <p:attrName>style.visibility</p:attrName>
                                        </p:attrNameLst>
                                      </p:cBhvr>
                                      <p:to>
                                        <p:strVal val="hidden"/>
                                      </p:to>
                                    </p:set>
                                  </p:childTnLst>
                                </p:cTn>
                              </p:par>
                            </p:childTnLst>
                          </p:cTn>
                        </p:par>
                        <p:par>
                          <p:cTn id="254" fill="hold">
                            <p:stCondLst>
                              <p:cond delay="500"/>
                            </p:stCondLst>
                            <p:childTnLst>
                              <p:par>
                                <p:cTn id="255" presetID="35" presetClass="path" fill="hold" nodeType="afterEffect">
                                  <p:stCondLst>
                                    <p:cond delay="0"/>
                                  </p:stCondLst>
                                  <p:childTnLst>
                                    <p:animMotion origin="layout" path="M 2.5E-006 1.85185E-006 L -0.0408 1.85185E-006 E">
                                      <p:cBhvr>
                                        <p:cTn id="256" dur="2000" fill="hold"/>
                                        <p:tgtEl>
                                          <p:spTgt spid="1123"/>
                                        </p:tgtEl>
                                        <p:attrNameLst>
                                          <p:attrName>ppt_x</p:attrName>
                                          <p:attrName>ppt_y</p:attrName>
                                        </p:attrNameLst>
                                      </p:cBhvr>
                                    </p:animMotion>
                                  </p:childTnLst>
                                </p:cTn>
                              </p:par>
                              <p:par>
                                <p:cTn id="257" presetID="63" presetClass="path" fill="hold" nodeType="withEffect">
                                  <p:stCondLst>
                                    <p:cond delay="0"/>
                                  </p:stCondLst>
                                  <p:childTnLst>
                                    <p:animMotion origin="layout" path="M -8.33333E-007 1.85185E-006 L 0.04167 1.85185E-006 E">
                                      <p:cBhvr>
                                        <p:cTn id="258" dur="2000" fill="hold"/>
                                        <p:tgtEl>
                                          <p:spTgt spid="1122"/>
                                        </p:tgtEl>
                                        <p:attrNameLst>
                                          <p:attrName>ppt_x</p:attrName>
                                          <p:attrName>ppt_y</p:attrName>
                                        </p:attrNameLst>
                                      </p:cBhvr>
                                    </p:animMotion>
                                  </p:childTnLst>
                                </p:cTn>
                              </p:par>
                              <p:par>
                                <p:cTn id="259" presetID="35" presetClass="path" fill="hold" nodeType="withEffect">
                                  <p:stCondLst>
                                    <p:cond delay="0"/>
                                  </p:stCondLst>
                                  <p:childTnLst>
                                    <p:animMotion origin="layout" path="M 0.08334 -1.48148E-006 L 0.04132 -1.48148E-006 E">
                                      <p:cBhvr>
                                        <p:cTn id="260" dur="2000" fill="hold"/>
                                        <p:tgtEl>
                                          <p:spTgt spid="1111"/>
                                        </p:tgtEl>
                                        <p:attrNameLst>
                                          <p:attrName>ppt_x</p:attrName>
                                          <p:attrName>ppt_y</p:attrName>
                                        </p:attrNameLst>
                                      </p:cBhvr>
                                    </p:animMotion>
                                  </p:childTnLst>
                                </p:cTn>
                              </p:par>
                              <p:par>
                                <p:cTn id="261" presetID="63" presetClass="path" fill="hold" nodeType="withEffect">
                                  <p:stCondLst>
                                    <p:cond delay="0"/>
                                  </p:stCondLst>
                                  <p:childTnLst>
                                    <p:animMotion origin="layout" path="M 1.11022E-016 -1.48148E-006 L 0.04167 -1.48148E-006 E">
                                      <p:cBhvr>
                                        <p:cTn id="262" dur="2000" fill="hold"/>
                                        <p:tgtEl>
                                          <p:spTgt spid="1112"/>
                                        </p:tgtEl>
                                        <p:attrNameLst>
                                          <p:attrName>ppt_x</p:attrName>
                                          <p:attrName>ppt_y</p:attrName>
                                        </p:attrNameLst>
                                      </p:cBhvr>
                                    </p:animMotion>
                                  </p:childTnLst>
                                </p:cTn>
                              </p:par>
                              <p:par>
                                <p:cTn id="263" presetID="63" presetClass="path" fill="hold" nodeType="withEffect">
                                  <p:stCondLst>
                                    <p:cond delay="0"/>
                                  </p:stCondLst>
                                  <p:childTnLst>
                                    <p:animMotion origin="layout" path="M -0.04167 3.7037E-007 L 8.33333E-007 3.7037E-007 E">
                                      <p:cBhvr>
                                        <p:cTn id="264" dur="2000" fill="hold"/>
                                        <p:tgtEl>
                                          <p:spTgt spid="1093"/>
                                        </p:tgtEl>
                                        <p:attrNameLst>
                                          <p:attrName>ppt_x</p:attrName>
                                          <p:attrName>ppt_y</p:attrName>
                                        </p:attrNameLst>
                                      </p:cBhvr>
                                    </p:animMotion>
                                  </p:childTnLst>
                                </p:cTn>
                              </p:par>
                              <p:par>
                                <p:cTn id="265" presetID="35" presetClass="path" fill="hold" nodeType="withEffect">
                                  <p:stCondLst>
                                    <p:cond delay="0"/>
                                  </p:stCondLst>
                                  <p:childTnLst>
                                    <p:animMotion origin="layout" path="M 0.08333 3.7037E-007 L 0.04166 3.7037E-007 E">
                                      <p:cBhvr>
                                        <p:cTn id="266" dur="2000" fill="hold"/>
                                        <p:tgtEl>
                                          <p:spTgt spid="1091"/>
                                        </p:tgtEl>
                                        <p:attrNameLst>
                                          <p:attrName>ppt_x</p:attrName>
                                          <p:attrName>ppt_y</p:attrName>
                                        </p:attrNameLst>
                                      </p:cBhvr>
                                    </p:animMotion>
                                  </p:childTnLst>
                                </p:cTn>
                              </p:par>
                              <p:par>
                                <p:cTn id="267" presetID="10" presetClass="exit" fill="hold" nodeType="withEffect">
                                  <p:stCondLst>
                                    <p:cond delay="0"/>
                                  </p:stCondLst>
                                  <p:childTnLst>
                                    <p:animEffect transition="out" filter="fade">
                                      <p:cBhvr additive="repl">
                                        <p:cTn id="268" dur="500"/>
                                        <p:tgtEl>
                                          <p:spTgt spid="1124"/>
                                        </p:tgtEl>
                                      </p:cBhvr>
                                    </p:animEffect>
                                    <p:set>
                                      <p:cBhvr>
                                        <p:cTn id="269" dur="1" fill="hold">
                                          <p:stCondLst>
                                            <p:cond delay="499"/>
                                          </p:stCondLst>
                                        </p:cTn>
                                        <p:tgtEl>
                                          <p:spTgt spid="1124"/>
                                        </p:tgtEl>
                                        <p:attrNameLst>
                                          <p:attrName>style.visibility</p:attrName>
                                        </p:attrNameLst>
                                      </p:cBhvr>
                                      <p:to>
                                        <p:strVal val="hidden"/>
                                      </p:to>
                                    </p:set>
                                  </p:childTnLst>
                                </p:cTn>
                              </p:par>
                              <p:par>
                                <p:cTn id="270" presetID="10" presetClass="exit" fill="hold" nodeType="withEffect">
                                  <p:stCondLst>
                                    <p:cond delay="0"/>
                                  </p:stCondLst>
                                  <p:childTnLst>
                                    <p:animEffect transition="out" filter="fade">
                                      <p:cBhvr additive="repl">
                                        <p:cTn id="271" dur="500"/>
                                        <p:tgtEl>
                                          <p:spTgt spid="1126"/>
                                        </p:tgtEl>
                                      </p:cBhvr>
                                    </p:animEffect>
                                    <p:set>
                                      <p:cBhvr>
                                        <p:cTn id="272" dur="1" fill="hold">
                                          <p:stCondLst>
                                            <p:cond delay="499"/>
                                          </p:stCondLst>
                                        </p:cTn>
                                        <p:tgtEl>
                                          <p:spTgt spid="1126"/>
                                        </p:tgtEl>
                                        <p:attrNameLst>
                                          <p:attrName>style.visibility</p:attrName>
                                        </p:attrNameLst>
                                      </p:cBhvr>
                                      <p:to>
                                        <p:strVal val="hidden"/>
                                      </p:to>
                                    </p:set>
                                  </p:childTnLst>
                                </p:cTn>
                              </p:par>
                            </p:childTnLst>
                          </p:cTn>
                        </p:par>
                        <p:par>
                          <p:cTn id="273" fill="hold">
                            <p:stCondLst>
                              <p:cond delay="2500"/>
                            </p:stCondLst>
                            <p:childTnLst>
                              <p:par>
                                <p:cTn id="274" presetID="7" presetClass="emph" presetSubtype="2" fill="hold" nodeType="afterEffect">
                                  <p:stCondLst>
                                    <p:cond delay="0"/>
                                  </p:stCondLst>
                                  <p:childTnLst>
                                    <p:animClr clrSpc="rgb" dir="cw">
                                      <p:cBhvr>
                                        <p:cTn id="275" dur="500" fill="hold"/>
                                        <p:tgtEl>
                                          <p:spTgt spid="1123"/>
                                        </p:tgtEl>
                                        <p:attrNameLst>
                                          <p:attrName>stroke.color</p:attrName>
                                        </p:attrNameLst>
                                      </p:cBhvr>
                                      <p:to>
                                        <a:srgbClr val="475A8D"/>
                                      </p:to>
                                    </p:animClr>
                                    <p:set>
                                      <p:cBhvr>
                                        <p:cTn id="276" dur="500" fill="hold"/>
                                        <p:tgtEl>
                                          <p:spTgt spid="1123"/>
                                        </p:tgtEl>
                                        <p:attrNameLst>
                                          <p:attrName>stroke.on</p:attrName>
                                        </p:attrNameLst>
                                      </p:cBhvr>
                                      <p:to>
                                        <p:strVal val="true"/>
                                      </p:to>
                                    </p:set>
                                  </p:childTnLst>
                                </p:cTn>
                              </p:par>
                              <p:par>
                                <p:cTn id="277" presetID="7" presetClass="emph" presetSubtype="2" fill="hold" nodeType="withEffect">
                                  <p:stCondLst>
                                    <p:cond delay="0"/>
                                  </p:stCondLst>
                                  <p:childTnLst>
                                    <p:animClr clrSpc="rgb" dir="cw">
                                      <p:cBhvr>
                                        <p:cTn id="278" dur="500" fill="hold"/>
                                        <p:tgtEl>
                                          <p:spTgt spid="1122"/>
                                        </p:tgtEl>
                                        <p:attrNameLst>
                                          <p:attrName>stroke.color</p:attrName>
                                        </p:attrNameLst>
                                      </p:cBhvr>
                                      <p:to>
                                        <a:srgbClr val="475A8D"/>
                                      </p:to>
                                    </p:animClr>
                                    <p:set>
                                      <p:cBhvr>
                                        <p:cTn id="279" dur="500" fill="hold"/>
                                        <p:tgtEl>
                                          <p:spTgt spid="1122"/>
                                        </p:tgtEl>
                                        <p:attrNameLst>
                                          <p:attrName>stroke.on</p:attrName>
                                        </p:attrNameLst>
                                      </p:cBhvr>
                                      <p:to>
                                        <p:strVal val="true"/>
                                      </p:to>
                                    </p:set>
                                  </p:childTnLst>
                                </p:cTn>
                              </p:par>
                            </p:childTnLst>
                          </p:cTn>
                        </p:par>
                      </p:childTnLst>
                    </p:cTn>
                  </p:par>
                  <p:par>
                    <p:cTn id="280" fill="hold">
                      <p:stCondLst>
                        <p:cond delay="indefinite"/>
                      </p:stCondLst>
                      <p:childTnLst>
                        <p:par>
                          <p:cTn id="281" fill="hold">
                            <p:stCondLst>
                              <p:cond delay="0"/>
                            </p:stCondLst>
                            <p:childTnLst>
                              <p:par>
                                <p:cTn id="282" presetID="10" presetClass="entr" fill="hold" nodeType="clickEffect">
                                  <p:stCondLst>
                                    <p:cond delay="0"/>
                                  </p:stCondLst>
                                  <p:childTnLst>
                                    <p:set>
                                      <p:cBhvr>
                                        <p:cTn id="283" dur="1" fill="hold">
                                          <p:stCondLst>
                                            <p:cond delay="0"/>
                                          </p:stCondLst>
                                        </p:cTn>
                                        <p:tgtEl>
                                          <p:spTgt spid="1131"/>
                                        </p:tgtEl>
                                        <p:attrNameLst>
                                          <p:attrName>style.visibility</p:attrName>
                                        </p:attrNameLst>
                                      </p:cBhvr>
                                      <p:to>
                                        <p:strVal val="visible"/>
                                      </p:to>
                                    </p:set>
                                    <p:animEffect transition="in" filter="fade">
                                      <p:cBhvr additive="repl">
                                        <p:cTn id="284" dur="500"/>
                                        <p:tgtEl>
                                          <p:spTgt spid="1131"/>
                                        </p:tgtEl>
                                      </p:cBhvr>
                                    </p:animEffect>
                                  </p:childTnLst>
                                </p:cTn>
                              </p:par>
                              <p:par>
                                <p:cTn id="285" presetID="10" presetClass="entr" fill="hold" nodeType="withEffect">
                                  <p:stCondLst>
                                    <p:cond delay="0"/>
                                  </p:stCondLst>
                                  <p:childTnLst>
                                    <p:set>
                                      <p:cBhvr>
                                        <p:cTn id="286" dur="1" fill="hold">
                                          <p:stCondLst>
                                            <p:cond delay="0"/>
                                          </p:stCondLst>
                                        </p:cTn>
                                        <p:tgtEl>
                                          <p:spTgt spid="1130"/>
                                        </p:tgtEl>
                                        <p:attrNameLst>
                                          <p:attrName>style.visibility</p:attrName>
                                        </p:attrNameLst>
                                      </p:cBhvr>
                                      <p:to>
                                        <p:strVal val="visible"/>
                                      </p:to>
                                    </p:set>
                                    <p:animEffect transition="in" filter="fade">
                                      <p:cBhvr additive="repl">
                                        <p:cTn id="287" dur="500"/>
                                        <p:tgtEl>
                                          <p:spTgt spid="1130"/>
                                        </p:tgtEl>
                                      </p:cBhvr>
                                    </p:animEffect>
                                  </p:childTnLst>
                                </p:cTn>
                              </p:par>
                              <p:par>
                                <p:cTn id="288" presetID="10" presetClass="entr" fill="hold" nodeType="withEffect">
                                  <p:stCondLst>
                                    <p:cond delay="0"/>
                                  </p:stCondLst>
                                  <p:childTnLst>
                                    <p:set>
                                      <p:cBhvr>
                                        <p:cTn id="289" dur="1" fill="hold">
                                          <p:stCondLst>
                                            <p:cond delay="0"/>
                                          </p:stCondLst>
                                        </p:cTn>
                                        <p:tgtEl>
                                          <p:spTgt spid="1129"/>
                                        </p:tgtEl>
                                        <p:attrNameLst>
                                          <p:attrName>style.visibility</p:attrName>
                                        </p:attrNameLst>
                                      </p:cBhvr>
                                      <p:to>
                                        <p:strVal val="visible"/>
                                      </p:to>
                                    </p:set>
                                    <p:animEffect transition="in" filter="fade">
                                      <p:cBhvr additive="repl">
                                        <p:cTn id="290" dur="500"/>
                                        <p:tgtEl>
                                          <p:spTgt spid="1129"/>
                                        </p:tgtEl>
                                      </p:cBhvr>
                                    </p:animEffect>
                                  </p:childTnLst>
                                </p:cTn>
                              </p:par>
                              <p:par>
                                <p:cTn id="291" presetID="10" presetClass="entr" fill="hold" nodeType="withEffect">
                                  <p:stCondLst>
                                    <p:cond delay="0"/>
                                  </p:stCondLst>
                                  <p:childTnLst>
                                    <p:set>
                                      <p:cBhvr>
                                        <p:cTn id="292" dur="1" fill="hold">
                                          <p:stCondLst>
                                            <p:cond delay="0"/>
                                          </p:stCondLst>
                                        </p:cTn>
                                        <p:tgtEl>
                                          <p:spTgt spid="1128"/>
                                        </p:tgtEl>
                                        <p:attrNameLst>
                                          <p:attrName>style.visibility</p:attrName>
                                        </p:attrNameLst>
                                      </p:cBhvr>
                                      <p:to>
                                        <p:strVal val="visible"/>
                                      </p:to>
                                    </p:set>
                                    <p:animEffect transition="in" filter="fade">
                                      <p:cBhvr additive="repl">
                                        <p:cTn id="293" dur="500"/>
                                        <p:tgtEl>
                                          <p:spTgt spid="1128"/>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ntr" fill="hold" nodeType="clickEffect">
                                  <p:stCondLst>
                                    <p:cond delay="0"/>
                                  </p:stCondLst>
                                  <p:childTnLst>
                                    <p:set>
                                      <p:cBhvr>
                                        <p:cTn id="297" dur="1" fill="hold">
                                          <p:stCondLst>
                                            <p:cond delay="0"/>
                                          </p:stCondLst>
                                        </p:cTn>
                                        <p:tgtEl>
                                          <p:spTgt spid="1133"/>
                                        </p:tgtEl>
                                        <p:attrNameLst>
                                          <p:attrName>style.visibility</p:attrName>
                                        </p:attrNameLst>
                                      </p:cBhvr>
                                      <p:to>
                                        <p:strVal val="visible"/>
                                      </p:to>
                                    </p:set>
                                    <p:animEffect transition="in" filter="fade">
                                      <p:cBhvr additive="repl">
                                        <p:cTn id="298" dur="500"/>
                                        <p:tgtEl>
                                          <p:spTgt spid="1133"/>
                                        </p:tgtEl>
                                      </p:cBhvr>
                                    </p:animEffect>
                                  </p:childTnLst>
                                </p:cTn>
                              </p:par>
                              <p:par>
                                <p:cTn id="299" presetID="10" presetClass="entr" fill="hold" nodeType="withEffect">
                                  <p:stCondLst>
                                    <p:cond delay="0"/>
                                  </p:stCondLst>
                                  <p:childTnLst>
                                    <p:set>
                                      <p:cBhvr>
                                        <p:cTn id="300" dur="1" fill="hold">
                                          <p:stCondLst>
                                            <p:cond delay="0"/>
                                          </p:stCondLst>
                                        </p:cTn>
                                        <p:tgtEl>
                                          <p:spTgt spid="1132"/>
                                        </p:tgtEl>
                                        <p:attrNameLst>
                                          <p:attrName>style.visibility</p:attrName>
                                        </p:attrNameLst>
                                      </p:cBhvr>
                                      <p:to>
                                        <p:strVal val="visible"/>
                                      </p:to>
                                    </p:set>
                                    <p:animEffect transition="in" filter="fade">
                                      <p:cBhvr additive="repl">
                                        <p:cTn id="301" dur="500"/>
                                        <p:tgtEl>
                                          <p:spTgt spid="1132"/>
                                        </p:tgtEl>
                                      </p:cBhvr>
                                    </p:animEffect>
                                  </p:childTnLst>
                                </p:cTn>
                              </p:par>
                              <p:par>
                                <p:cTn id="302" presetID="7" presetClass="emph" presetSubtype="2" fill="hold" nodeType="withEffect">
                                  <p:stCondLst>
                                    <p:cond delay="0"/>
                                  </p:stCondLst>
                                  <p:childTnLst>
                                    <p:animClr clrSpc="rgb" dir="cw">
                                      <p:cBhvr>
                                        <p:cTn id="303" dur="2000" fill="hold"/>
                                        <p:tgtEl>
                                          <p:spTgt spid="1130"/>
                                        </p:tgtEl>
                                        <p:attrNameLst>
                                          <p:attrName>stroke.color</p:attrName>
                                        </p:attrNameLst>
                                      </p:cBhvr>
                                      <p:to>
                                        <a:srgbClr val="FF0000"/>
                                      </p:to>
                                    </p:animClr>
                                    <p:set>
                                      <p:cBhvr>
                                        <p:cTn id="304" dur="2000" fill="hold"/>
                                        <p:tgtEl>
                                          <p:spTgt spid="1130"/>
                                        </p:tgtEl>
                                        <p:attrNameLst>
                                          <p:attrName>stroke.on</p:attrName>
                                        </p:attrNameLst>
                                      </p:cBhvr>
                                      <p:to>
                                        <p:strVal val="true"/>
                                      </p:to>
                                    </p:set>
                                  </p:childTnLst>
                                </p:cTn>
                              </p:par>
                              <p:par>
                                <p:cTn id="305" presetID="7" presetClass="emph" presetSubtype="2" fill="hold" nodeType="withEffect">
                                  <p:stCondLst>
                                    <p:cond delay="0"/>
                                  </p:stCondLst>
                                  <p:childTnLst>
                                    <p:animClr clrSpc="rgb" dir="cw">
                                      <p:cBhvr>
                                        <p:cTn id="306" dur="2000" fill="hold"/>
                                        <p:tgtEl>
                                          <p:spTgt spid="1128"/>
                                        </p:tgtEl>
                                        <p:attrNameLst>
                                          <p:attrName>stroke.color</p:attrName>
                                        </p:attrNameLst>
                                      </p:cBhvr>
                                      <p:to>
                                        <a:srgbClr val="00B050"/>
                                      </p:to>
                                    </p:animClr>
                                    <p:set>
                                      <p:cBhvr>
                                        <p:cTn id="307" dur="2000" fill="hold"/>
                                        <p:tgtEl>
                                          <p:spTgt spid="1128"/>
                                        </p:tgtEl>
                                        <p:attrNameLst>
                                          <p:attrName>stroke.on</p:attrName>
                                        </p:attrNameLst>
                                      </p:cBhvr>
                                      <p:to>
                                        <p:strVal val="true"/>
                                      </p:to>
                                    </p:set>
                                  </p:childTnLst>
                                </p:cTn>
                              </p:par>
                            </p:childTnLst>
                          </p:cTn>
                        </p:par>
                      </p:childTnLst>
                    </p:cTn>
                  </p:par>
                  <p:par>
                    <p:cTn id="308" fill="hold">
                      <p:stCondLst>
                        <p:cond delay="indefinite"/>
                      </p:stCondLst>
                      <p:childTnLst>
                        <p:par>
                          <p:cTn id="309" fill="hold">
                            <p:stCondLst>
                              <p:cond delay="0"/>
                            </p:stCondLst>
                            <p:childTnLst>
                              <p:par>
                                <p:cTn id="310" presetID="10" presetClass="entr" fill="hold" nodeType="clickEffect">
                                  <p:stCondLst>
                                    <p:cond delay="0"/>
                                  </p:stCondLst>
                                  <p:childTnLst>
                                    <p:set>
                                      <p:cBhvr>
                                        <p:cTn id="311" dur="1" fill="hold">
                                          <p:stCondLst>
                                            <p:cond delay="0"/>
                                          </p:stCondLst>
                                        </p:cTn>
                                        <p:tgtEl>
                                          <p:spTgt spid="1134"/>
                                        </p:tgtEl>
                                        <p:attrNameLst>
                                          <p:attrName>style.visibility</p:attrName>
                                        </p:attrNameLst>
                                      </p:cBhvr>
                                      <p:to>
                                        <p:strVal val="visible"/>
                                      </p:to>
                                    </p:set>
                                    <p:animEffect transition="in" filter="fade">
                                      <p:cBhvr additive="repl">
                                        <p:cTn id="312" dur="500"/>
                                        <p:tgtEl>
                                          <p:spTgt spid="1134"/>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fill="hold" nodeType="clickEffect">
                                  <p:stCondLst>
                                    <p:cond delay="0"/>
                                  </p:stCondLst>
                                  <p:childTnLst>
                                    <p:set>
                                      <p:cBhvr>
                                        <p:cTn id="316" dur="1" fill="hold">
                                          <p:stCondLst>
                                            <p:cond delay="0"/>
                                          </p:stCondLst>
                                        </p:cTn>
                                        <p:tgtEl>
                                          <p:spTgt spid="1135"/>
                                        </p:tgtEl>
                                        <p:attrNameLst>
                                          <p:attrName>style.visibility</p:attrName>
                                        </p:attrNameLst>
                                      </p:cBhvr>
                                      <p:to>
                                        <p:strVal val="visible"/>
                                      </p:to>
                                    </p:set>
                                    <p:animEffect transition="in" filter="fade">
                                      <p:cBhvr additive="repl">
                                        <p:cTn id="317" dur="500"/>
                                        <p:tgtEl>
                                          <p:spTgt spid="1135"/>
                                        </p:tgtEl>
                                      </p:cBhvr>
                                    </p:animEffect>
                                  </p:childTnLst>
                                </p:cTn>
                              </p:par>
                              <p:par>
                                <p:cTn id="318" presetID="10" presetClass="exit" fill="hold" nodeType="withEffect">
                                  <p:stCondLst>
                                    <p:cond delay="0"/>
                                  </p:stCondLst>
                                  <p:childTnLst>
                                    <p:animEffect transition="out" filter="fade">
                                      <p:cBhvr additive="repl">
                                        <p:cTn id="319" dur="500"/>
                                        <p:tgtEl>
                                          <p:spTgt spid="1134"/>
                                        </p:tgtEl>
                                      </p:cBhvr>
                                    </p:animEffect>
                                    <p:set>
                                      <p:cBhvr>
                                        <p:cTn id="320" dur="1" fill="hold">
                                          <p:stCondLst>
                                            <p:cond delay="499"/>
                                          </p:stCondLst>
                                        </p:cTn>
                                        <p:tgtEl>
                                          <p:spTgt spid="1134"/>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35" presetClass="path" fill="hold" nodeType="clickEffect">
                                  <p:stCondLst>
                                    <p:cond delay="0"/>
                                  </p:stCondLst>
                                  <p:childTnLst>
                                    <p:animMotion origin="layout" path="M -4.44444E-006 -1.48148E-006 L -0.04166 -1.48148E-006 E">
                                      <p:cBhvr>
                                        <p:cTn id="324" dur="2000" fill="hold"/>
                                        <p:tgtEl>
                                          <p:spTgt spid="1129"/>
                                        </p:tgtEl>
                                        <p:attrNameLst>
                                          <p:attrName>ppt_x</p:attrName>
                                          <p:attrName>ppt_y</p:attrName>
                                        </p:attrNameLst>
                                      </p:cBhvr>
                                    </p:animMotion>
                                  </p:childTnLst>
                                </p:cTn>
                              </p:par>
                              <p:par>
                                <p:cTn id="325" presetID="63" presetClass="path" fill="hold" nodeType="withEffect">
                                  <p:stCondLst>
                                    <p:cond delay="0"/>
                                  </p:stCondLst>
                                  <p:childTnLst>
                                    <p:animMotion origin="layout" path="M 2.22222E-006 -1.48148E-006 L 0.04166 -1.48148E-006 E">
                                      <p:cBhvr>
                                        <p:cTn id="326" dur="2000" fill="hold"/>
                                        <p:tgtEl>
                                          <p:spTgt spid="1128"/>
                                        </p:tgtEl>
                                        <p:attrNameLst>
                                          <p:attrName>ppt_x</p:attrName>
                                          <p:attrName>ppt_y</p:attrName>
                                        </p:attrNameLst>
                                      </p:cBhvr>
                                    </p:animMotion>
                                  </p:childTnLst>
                                </p:cTn>
                              </p:par>
                              <p:par>
                                <p:cTn id="327" presetID="63" presetClass="path" fill="hold" nodeType="withEffect">
                                  <p:stCondLst>
                                    <p:cond delay="0"/>
                                  </p:stCondLst>
                                  <p:childTnLst>
                                    <p:animMotion origin="layout" path="M -2.5E-006 3.7037E-007 L 0.04167 3.7037E-007 E">
                                      <p:cBhvr>
                                        <p:cTn id="328" dur="2000" fill="hold"/>
                                        <p:tgtEl>
                                          <p:spTgt spid="1095"/>
                                        </p:tgtEl>
                                        <p:attrNameLst>
                                          <p:attrName>ppt_x</p:attrName>
                                          <p:attrName>ppt_y</p:attrName>
                                        </p:attrNameLst>
                                      </p:cBhvr>
                                    </p:animMotion>
                                  </p:childTnLst>
                                </p:cTn>
                              </p:par>
                              <p:par>
                                <p:cTn id="329" presetID="35" presetClass="path" fill="hold" nodeType="withEffect">
                                  <p:stCondLst>
                                    <p:cond delay="0"/>
                                  </p:stCondLst>
                                  <p:childTnLst>
                                    <p:animMotion origin="layout" path="M 0.16667 3.7037E-007 L 0.125 3.7037E-007 E">
                                      <p:cBhvr>
                                        <p:cTn id="330" dur="2000" fill="hold"/>
                                        <p:tgtEl>
                                          <p:spTgt spid="1092"/>
                                        </p:tgtEl>
                                        <p:attrNameLst>
                                          <p:attrName>ppt_x</p:attrName>
                                          <p:attrName>ppt_y</p:attrName>
                                        </p:attrNameLst>
                                      </p:cBhvr>
                                    </p:animMotion>
                                  </p:childTnLst>
                                </p:cTn>
                              </p:par>
                            </p:childTnLst>
                          </p:cTn>
                        </p:par>
                      </p:childTnLst>
                    </p:cTn>
                  </p:par>
                  <p:par>
                    <p:cTn id="331" fill="hold">
                      <p:stCondLst>
                        <p:cond delay="indefinite"/>
                      </p:stCondLst>
                      <p:childTnLst>
                        <p:par>
                          <p:cTn id="332" fill="hold">
                            <p:stCondLst>
                              <p:cond delay="0"/>
                            </p:stCondLst>
                            <p:childTnLst>
                              <p:par>
                                <p:cTn id="333" presetID="10" presetClass="entr" fill="hold" nodeType="clickEffect">
                                  <p:stCondLst>
                                    <p:cond delay="0"/>
                                  </p:stCondLst>
                                  <p:childTnLst>
                                    <p:set>
                                      <p:cBhvr>
                                        <p:cTn id="334" dur="1" fill="hold">
                                          <p:stCondLst>
                                            <p:cond delay="0"/>
                                          </p:stCondLst>
                                        </p:cTn>
                                        <p:tgtEl>
                                          <p:spTgt spid="1136"/>
                                        </p:tgtEl>
                                        <p:attrNameLst>
                                          <p:attrName>style.visibility</p:attrName>
                                        </p:attrNameLst>
                                      </p:cBhvr>
                                      <p:to>
                                        <p:strVal val="visible"/>
                                      </p:to>
                                    </p:set>
                                    <p:animEffect transition="in" filter="fade">
                                      <p:cBhvr additive="repl">
                                        <p:cTn id="335" dur="500"/>
                                        <p:tgtEl>
                                          <p:spTgt spid="1136"/>
                                        </p:tgtEl>
                                      </p:cBhvr>
                                    </p:animEffect>
                                  </p:childTnLst>
                                </p:cTn>
                              </p:par>
                              <p:par>
                                <p:cTn id="336" presetID="10" presetClass="exit" fill="hold" nodeType="withEffect">
                                  <p:stCondLst>
                                    <p:cond delay="0"/>
                                  </p:stCondLst>
                                  <p:childTnLst>
                                    <p:animEffect transition="out" filter="fade">
                                      <p:cBhvr additive="repl">
                                        <p:cTn id="337" dur="500"/>
                                        <p:tgtEl>
                                          <p:spTgt spid="1135"/>
                                        </p:tgtEl>
                                      </p:cBhvr>
                                    </p:animEffect>
                                    <p:set>
                                      <p:cBhvr>
                                        <p:cTn id="338" dur="1" fill="hold">
                                          <p:stCondLst>
                                            <p:cond delay="499"/>
                                          </p:stCondLst>
                                        </p:cTn>
                                        <p:tgtEl>
                                          <p:spTgt spid="1135"/>
                                        </p:tgtEl>
                                        <p:attrNameLst>
                                          <p:attrName>style.visibility</p:attrName>
                                        </p:attrNameLst>
                                      </p:cBhvr>
                                      <p:to>
                                        <p:strVal val="hidden"/>
                                      </p:to>
                                    </p:set>
                                  </p:childTnLst>
                                </p:cTn>
                              </p:par>
                              <p:par>
                                <p:cTn id="339" presetID="10" presetClass="entr" fill="hold" nodeType="withEffect">
                                  <p:stCondLst>
                                    <p:cond delay="0"/>
                                  </p:stCondLst>
                                  <p:childTnLst>
                                    <p:set>
                                      <p:cBhvr>
                                        <p:cTn id="340" dur="1" fill="hold">
                                          <p:stCondLst>
                                            <p:cond delay="0"/>
                                          </p:stCondLst>
                                        </p:cTn>
                                        <p:tgtEl>
                                          <p:spTgt spid="1137"/>
                                        </p:tgtEl>
                                        <p:attrNameLst>
                                          <p:attrName>style.visibility</p:attrName>
                                        </p:attrNameLst>
                                      </p:cBhvr>
                                      <p:to>
                                        <p:strVal val="visible"/>
                                      </p:to>
                                    </p:set>
                                    <p:animEffect transition="in" filter="fade">
                                      <p:cBhvr additive="repl">
                                        <p:cTn id="341" dur="500"/>
                                        <p:tgtEl>
                                          <p:spTgt spid="1137"/>
                                        </p:tgtEl>
                                      </p:cBhvr>
                                    </p:animEffect>
                                  </p:childTnLst>
                                </p:cTn>
                              </p:par>
                              <p:par>
                                <p:cTn id="342" presetID="10" presetClass="exit" fill="hold" nodeType="withEffect">
                                  <p:stCondLst>
                                    <p:cond delay="0"/>
                                  </p:stCondLst>
                                  <p:childTnLst>
                                    <p:animEffect transition="out" filter="fade">
                                      <p:cBhvr additive="repl">
                                        <p:cTn id="343" dur="500"/>
                                        <p:tgtEl>
                                          <p:spTgt spid="1133"/>
                                        </p:tgtEl>
                                      </p:cBhvr>
                                    </p:animEffect>
                                    <p:set>
                                      <p:cBhvr>
                                        <p:cTn id="344" dur="1" fill="hold">
                                          <p:stCondLst>
                                            <p:cond delay="499"/>
                                          </p:stCondLst>
                                        </p:cTn>
                                        <p:tgtEl>
                                          <p:spTgt spid="1133"/>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10" presetClass="exit" fill="hold" nodeType="clickEffect">
                                  <p:stCondLst>
                                    <p:cond delay="0"/>
                                  </p:stCondLst>
                                  <p:childTnLst>
                                    <p:animEffect transition="out" filter="fade">
                                      <p:cBhvr additive="repl">
                                        <p:cTn id="348" dur="500"/>
                                        <p:tgtEl>
                                          <p:spTgt spid="1136"/>
                                        </p:tgtEl>
                                      </p:cBhvr>
                                    </p:animEffect>
                                    <p:set>
                                      <p:cBhvr>
                                        <p:cTn id="349" dur="1" fill="hold">
                                          <p:stCondLst>
                                            <p:cond delay="499"/>
                                          </p:stCondLst>
                                        </p:cTn>
                                        <p:tgtEl>
                                          <p:spTgt spid="1136"/>
                                        </p:tgtEl>
                                        <p:attrNameLst>
                                          <p:attrName>style.visibility</p:attrName>
                                        </p:attrNameLst>
                                      </p:cBhvr>
                                      <p:to>
                                        <p:strVal val="hidden"/>
                                      </p:to>
                                    </p:set>
                                  </p:childTnLst>
                                </p:cTn>
                              </p:par>
                            </p:childTnLst>
                          </p:cTn>
                        </p:par>
                        <p:par>
                          <p:cTn id="350" fill="hold">
                            <p:stCondLst>
                              <p:cond delay="500"/>
                            </p:stCondLst>
                            <p:childTnLst>
                              <p:par>
                                <p:cTn id="351" presetID="35" presetClass="path" fill="hold" nodeType="afterEffect">
                                  <p:stCondLst>
                                    <p:cond delay="0"/>
                                  </p:stCondLst>
                                  <p:childTnLst>
                                    <p:animMotion origin="layout" path="M -1.11111E-006 -1.48148E-006 L -0.04167 -1.48148E-006 E">
                                      <p:cBhvr>
                                        <p:cTn id="352" dur="2000" fill="hold"/>
                                        <p:tgtEl>
                                          <p:spTgt spid="1130"/>
                                        </p:tgtEl>
                                        <p:attrNameLst>
                                          <p:attrName>ppt_x</p:attrName>
                                          <p:attrName>ppt_y</p:attrName>
                                        </p:attrNameLst>
                                      </p:cBhvr>
                                    </p:animMotion>
                                  </p:childTnLst>
                                </p:cTn>
                              </p:par>
                              <p:par>
                                <p:cTn id="353" presetID="35" presetClass="path" fill="hold" nodeType="withEffect">
                                  <p:stCondLst>
                                    <p:cond delay="0"/>
                                  </p:stCondLst>
                                  <p:childTnLst>
                                    <p:animMotion origin="layout" path="M 0.125 3.7037E-007 L 0.08333 3.7037E-007 E">
                                      <p:cBhvr>
                                        <p:cTn id="354" dur="2000" fill="hold"/>
                                        <p:tgtEl>
                                          <p:spTgt spid="1094"/>
                                        </p:tgtEl>
                                        <p:attrNameLst>
                                          <p:attrName>ppt_x</p:attrName>
                                          <p:attrName>ppt_y</p:attrName>
                                        </p:attrNameLst>
                                      </p:cBhvr>
                                    </p:animMotion>
                                  </p:childTnLst>
                                </p:cTn>
                              </p:par>
                              <p:par>
                                <p:cTn id="355" presetID="63" presetClass="path" fill="hold" nodeType="withEffect">
                                  <p:stCondLst>
                                    <p:cond delay="0"/>
                                  </p:stCondLst>
                                  <p:childTnLst>
                                    <p:animMotion origin="layout" path="M 0.04166 -1.48148E-006 L 0.08333 -1.48148E-006 E">
                                      <p:cBhvr>
                                        <p:cTn id="356" dur="2000" fill="hold"/>
                                        <p:tgtEl>
                                          <p:spTgt spid="1128"/>
                                        </p:tgtEl>
                                        <p:attrNameLst>
                                          <p:attrName>ppt_x</p:attrName>
                                          <p:attrName>ppt_y</p:attrName>
                                        </p:attrNameLst>
                                      </p:cBhvr>
                                    </p:animMotion>
                                  </p:childTnLst>
                                </p:cTn>
                              </p:par>
                              <p:par>
                                <p:cTn id="357" presetID="63" presetClass="path" fill="hold" nodeType="withEffect">
                                  <p:stCondLst>
                                    <p:cond delay="0"/>
                                  </p:stCondLst>
                                  <p:childTnLst>
                                    <p:animMotion origin="layout" path="M 0.04167 3.7037E-007 L 0.08334 3.7037E-007 E">
                                      <p:cBhvr>
                                        <p:cTn id="358" dur="2000" fill="hold"/>
                                        <p:tgtEl>
                                          <p:spTgt spid="1095"/>
                                        </p:tgtEl>
                                        <p:attrNameLst>
                                          <p:attrName>ppt_x</p:attrName>
                                          <p:attrName>ppt_y</p:attrName>
                                        </p:attrNameLst>
                                      </p:cBhvr>
                                    </p:animMotion>
                                  </p:childTnLst>
                                </p:cTn>
                              </p:par>
                              <p:par>
                                <p:cTn id="359" presetID="10" presetClass="exit" fill="hold" nodeType="withEffect">
                                  <p:stCondLst>
                                    <p:cond delay="0"/>
                                  </p:stCondLst>
                                  <p:childTnLst>
                                    <p:animEffect transition="out" filter="fade">
                                      <p:cBhvr additive="repl">
                                        <p:cTn id="360" dur="500"/>
                                        <p:tgtEl>
                                          <p:spTgt spid="1132"/>
                                        </p:tgtEl>
                                      </p:cBhvr>
                                    </p:animEffect>
                                    <p:set>
                                      <p:cBhvr>
                                        <p:cTn id="361" dur="1" fill="hold">
                                          <p:stCondLst>
                                            <p:cond delay="499"/>
                                          </p:stCondLst>
                                        </p:cTn>
                                        <p:tgtEl>
                                          <p:spTgt spid="1132"/>
                                        </p:tgtEl>
                                        <p:attrNameLst>
                                          <p:attrName>style.visibility</p:attrName>
                                        </p:attrNameLst>
                                      </p:cBhvr>
                                      <p:to>
                                        <p:strVal val="hidden"/>
                                      </p:to>
                                    </p:set>
                                  </p:childTnLst>
                                </p:cTn>
                              </p:par>
                              <p:par>
                                <p:cTn id="362" presetID="10" presetClass="exit" fill="hold" nodeType="withEffect">
                                  <p:stCondLst>
                                    <p:cond delay="0"/>
                                  </p:stCondLst>
                                  <p:childTnLst>
                                    <p:animEffect transition="out" filter="fade">
                                      <p:cBhvr additive="repl">
                                        <p:cTn id="363" dur="500"/>
                                        <p:tgtEl>
                                          <p:spTgt spid="1137"/>
                                        </p:tgtEl>
                                      </p:cBhvr>
                                    </p:animEffect>
                                    <p:set>
                                      <p:cBhvr>
                                        <p:cTn id="364" dur="1" fill="hold">
                                          <p:stCondLst>
                                            <p:cond delay="499"/>
                                          </p:stCondLst>
                                        </p:cTn>
                                        <p:tgtEl>
                                          <p:spTgt spid="1137"/>
                                        </p:tgtEl>
                                        <p:attrNameLst>
                                          <p:attrName>style.visibility</p:attrName>
                                        </p:attrNameLst>
                                      </p:cBhvr>
                                      <p:to>
                                        <p:strVal val="hidden"/>
                                      </p:to>
                                    </p:set>
                                  </p:childTnLst>
                                </p:cTn>
                              </p:par>
                            </p:childTnLst>
                          </p:cTn>
                        </p:par>
                        <p:par>
                          <p:cTn id="365" fill="hold">
                            <p:stCondLst>
                              <p:cond delay="2500"/>
                            </p:stCondLst>
                            <p:childTnLst>
                              <p:par>
                                <p:cTn id="366" presetID="7" presetClass="emph" presetSubtype="2" fill="hold" nodeType="afterEffect">
                                  <p:stCondLst>
                                    <p:cond delay="0"/>
                                  </p:stCondLst>
                                  <p:childTnLst>
                                    <p:animClr clrSpc="rgb" dir="cw">
                                      <p:cBhvr>
                                        <p:cTn id="367" dur="500" fill="hold"/>
                                        <p:tgtEl>
                                          <p:spTgt spid="1130"/>
                                        </p:tgtEl>
                                        <p:attrNameLst>
                                          <p:attrName>stroke.color</p:attrName>
                                        </p:attrNameLst>
                                      </p:cBhvr>
                                      <p:to>
                                        <a:srgbClr val="475A8D"/>
                                      </p:to>
                                    </p:animClr>
                                    <p:set>
                                      <p:cBhvr>
                                        <p:cTn id="368" dur="500" fill="hold"/>
                                        <p:tgtEl>
                                          <p:spTgt spid="1130"/>
                                        </p:tgtEl>
                                        <p:attrNameLst>
                                          <p:attrName>stroke.on</p:attrName>
                                        </p:attrNameLst>
                                      </p:cBhvr>
                                      <p:to>
                                        <p:strVal val="true"/>
                                      </p:to>
                                    </p:set>
                                  </p:childTnLst>
                                </p:cTn>
                              </p:par>
                              <p:par>
                                <p:cTn id="369" presetID="7" presetClass="emph" presetSubtype="2" fill="hold" nodeType="withEffect">
                                  <p:stCondLst>
                                    <p:cond delay="0"/>
                                  </p:stCondLst>
                                  <p:childTnLst>
                                    <p:animClr clrSpc="rgb" dir="cw">
                                      <p:cBhvr>
                                        <p:cTn id="370" dur="500" fill="hold"/>
                                        <p:tgtEl>
                                          <p:spTgt spid="1128"/>
                                        </p:tgtEl>
                                        <p:attrNameLst>
                                          <p:attrName>stroke.color</p:attrName>
                                        </p:attrNameLst>
                                      </p:cBhvr>
                                      <p:to>
                                        <a:srgbClr val="475A8D"/>
                                      </p:to>
                                    </p:animClr>
                                    <p:set>
                                      <p:cBhvr>
                                        <p:cTn id="371" dur="500" fill="hold"/>
                                        <p:tgtEl>
                                          <p:spTgt spid="1128"/>
                                        </p:tgtEl>
                                        <p:attrNameLst>
                                          <p:attrName>stroke.on</p:attrName>
                                        </p:attrNameLst>
                                      </p:cBhvr>
                                      <p:to>
                                        <p:strVal val="true"/>
                                      </p:to>
                                    </p:set>
                                  </p:childTnLst>
                                </p:cTn>
                              </p:par>
                            </p:childTnLst>
                          </p:cTn>
                        </p:par>
                      </p:childTnLst>
                    </p:cTn>
                  </p:par>
                  <p:par>
                    <p:cTn id="372" fill="hold">
                      <p:stCondLst>
                        <p:cond delay="indefinite"/>
                      </p:stCondLst>
                      <p:childTnLst>
                        <p:par>
                          <p:cTn id="373" fill="hold">
                            <p:stCondLst>
                              <p:cond delay="0"/>
                            </p:stCondLst>
                            <p:childTnLst>
                              <p:par>
                                <p:cTn id="374" presetID="10" presetClass="entr" fill="hold" nodeType="clickEffect">
                                  <p:stCondLst>
                                    <p:cond delay="0"/>
                                  </p:stCondLst>
                                  <p:childTnLst>
                                    <p:set>
                                      <p:cBhvr>
                                        <p:cTn id="375" dur="1" fill="hold">
                                          <p:stCondLst>
                                            <p:cond delay="0"/>
                                          </p:stCondLst>
                                        </p:cTn>
                                        <p:tgtEl>
                                          <p:spTgt spid="1139"/>
                                        </p:tgtEl>
                                        <p:attrNameLst>
                                          <p:attrName>style.visibility</p:attrName>
                                        </p:attrNameLst>
                                      </p:cBhvr>
                                      <p:to>
                                        <p:strVal val="visible"/>
                                      </p:to>
                                    </p:set>
                                    <p:animEffect transition="in" filter="fade">
                                      <p:cBhvr additive="repl">
                                        <p:cTn id="376" dur="500"/>
                                        <p:tgtEl>
                                          <p:spTgt spid="1139"/>
                                        </p:tgtEl>
                                      </p:cBhvr>
                                    </p:animEffect>
                                  </p:childTnLst>
                                </p:cTn>
                              </p:par>
                              <p:par>
                                <p:cTn id="377" presetID="10" presetClass="entr" fill="hold" nodeType="withEffect">
                                  <p:stCondLst>
                                    <p:cond delay="0"/>
                                  </p:stCondLst>
                                  <p:childTnLst>
                                    <p:set>
                                      <p:cBhvr>
                                        <p:cTn id="378" dur="1" fill="hold">
                                          <p:stCondLst>
                                            <p:cond delay="0"/>
                                          </p:stCondLst>
                                        </p:cTn>
                                        <p:tgtEl>
                                          <p:spTgt spid="1138"/>
                                        </p:tgtEl>
                                        <p:attrNameLst>
                                          <p:attrName>style.visibility</p:attrName>
                                        </p:attrNameLst>
                                      </p:cBhvr>
                                      <p:to>
                                        <p:strVal val="visible"/>
                                      </p:to>
                                    </p:set>
                                    <p:animEffect transition="in" filter="fade">
                                      <p:cBhvr additive="repl">
                                        <p:cTn id="379" dur="500"/>
                                        <p:tgtEl>
                                          <p:spTgt spid="1138"/>
                                        </p:tgtEl>
                                      </p:cBhvr>
                                    </p:animEffect>
                                  </p:childTnLst>
                                </p:cTn>
                              </p:par>
                            </p:childTnLst>
                          </p:cTn>
                        </p:par>
                      </p:childTnLst>
                    </p:cTn>
                  </p:par>
                  <p:par>
                    <p:cTn id="380" fill="hold">
                      <p:stCondLst>
                        <p:cond delay="indefinite"/>
                      </p:stCondLst>
                      <p:childTnLst>
                        <p:par>
                          <p:cTn id="381" fill="hold">
                            <p:stCondLst>
                              <p:cond delay="0"/>
                            </p:stCondLst>
                            <p:childTnLst>
                              <p:par>
                                <p:cTn id="382" presetID="10" presetClass="entr" fill="hold" nodeType="clickEffect">
                                  <p:stCondLst>
                                    <p:cond delay="0"/>
                                  </p:stCondLst>
                                  <p:childTnLst>
                                    <p:set>
                                      <p:cBhvr>
                                        <p:cTn id="383" dur="1" fill="hold">
                                          <p:stCondLst>
                                            <p:cond delay="0"/>
                                          </p:stCondLst>
                                        </p:cTn>
                                        <p:tgtEl>
                                          <p:spTgt spid="1140"/>
                                        </p:tgtEl>
                                        <p:attrNameLst>
                                          <p:attrName>style.visibility</p:attrName>
                                        </p:attrNameLst>
                                      </p:cBhvr>
                                      <p:to>
                                        <p:strVal val="visible"/>
                                      </p:to>
                                    </p:set>
                                    <p:animEffect transition="in" filter="fade">
                                      <p:cBhvr additive="repl">
                                        <p:cTn id="384" dur="500"/>
                                        <p:tgtEl>
                                          <p:spTgt spid="1140"/>
                                        </p:tgtEl>
                                      </p:cBhvr>
                                    </p:animEffect>
                                  </p:childTnLst>
                                </p:cTn>
                              </p:par>
                              <p:par>
                                <p:cTn id="385" presetID="10" presetClass="entr" fill="hold" nodeType="withEffect">
                                  <p:stCondLst>
                                    <p:cond delay="0"/>
                                  </p:stCondLst>
                                  <p:childTnLst>
                                    <p:set>
                                      <p:cBhvr>
                                        <p:cTn id="386" dur="1" fill="hold">
                                          <p:stCondLst>
                                            <p:cond delay="0"/>
                                          </p:stCondLst>
                                        </p:cTn>
                                        <p:tgtEl>
                                          <p:spTgt spid="1098"/>
                                        </p:tgtEl>
                                        <p:attrNameLst>
                                          <p:attrName>style.visibility</p:attrName>
                                        </p:attrNameLst>
                                      </p:cBhvr>
                                      <p:to>
                                        <p:strVal val="visible"/>
                                      </p:to>
                                    </p:set>
                                    <p:animEffect transition="in" filter="fade">
                                      <p:cBhvr additive="repl">
                                        <p:cTn id="387"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 name="TextShape 1"/>
          <p:cNvSpPr txBox="1"/>
          <p:nvPr/>
        </p:nvSpPr>
        <p:spPr>
          <a:xfrm>
            <a:off x="1435680" y="1447920"/>
            <a:ext cx="7497720" cy="2958120"/>
          </a:xfrm>
          <a:prstGeom prst="rect">
            <a:avLst/>
          </a:prstGeom>
          <a:noFill/>
          <a:ln>
            <a:noFill/>
          </a:ln>
        </p:spPr>
        <p:txBody>
          <a:bodyPr lIns="90000" tIns="45000" rIns="90000" bIns="45000">
            <a:normAutofit fontScale="91000" lnSpcReduction="2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mã đi tuần (bàn cờ 6 </a:t>
            </a:r>
            <a:r>
              <a:rPr lang="en-US" sz="3200" b="0" strike="noStrike" spc="-1">
                <a:solidFill>
                  <a:srgbClr val="000000"/>
                </a:solidFill>
                <a:latin typeface="Symbol"/>
              </a:rPr>
              <a:t></a:t>
            </a:r>
            <a:r>
              <a:rPr lang="en-US" sz="3200" b="0" strike="noStrike" spc="-1">
                <a:solidFill>
                  <a:srgbClr val="000000"/>
                </a:solidFill>
                <a:latin typeface="Times New Roman"/>
              </a:rPr>
              <a:t> 6)</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Mô tả: giả sử xuất phát từ ô (2, 2), hãy tìm đường đi (đúng luật quân mã) để qua hết tất cả các ô trong bàn cờ</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Có 2 loại lời giải: nước đi đóng và nước đi thông thường</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Kích thước bàn cờ, vị trí xuất phát có ảnh hưởng tới số lượng lời giải (nước đi)</a:t>
            </a:r>
            <a:endParaRPr lang="en-US" sz="2800" b="0" strike="noStrike" spc="-1">
              <a:solidFill>
                <a:srgbClr val="000000"/>
              </a:solidFill>
              <a:latin typeface="Gill Sans MT"/>
            </a:endParaRPr>
          </a:p>
        </p:txBody>
      </p:sp>
      <p:sp>
        <p:nvSpPr>
          <p:cNvPr id="1142"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143"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B34A733C-3558-4758-A047-85CF6AC18371}" type="slidenum">
              <a:rPr lang="en-US" sz="1200" b="0" strike="noStrike" spc="-1">
                <a:solidFill>
                  <a:srgbClr val="B5A989"/>
                </a:solidFill>
                <a:latin typeface="Gill Sans MT"/>
              </a:rPr>
              <a:t>32</a:t>
            </a:fld>
            <a:endParaRPr lang="en-US" sz="1200" b="0" strike="noStrike" spc="-1">
              <a:latin typeface="Times New Roman"/>
            </a:endParaRPr>
          </a:p>
        </p:txBody>
      </p:sp>
      <p:graphicFrame>
        <p:nvGraphicFramePr>
          <p:cNvPr id="1144" name="Table 4"/>
          <p:cNvGraphicFramePr/>
          <p:nvPr/>
        </p:nvGraphicFramePr>
        <p:xfrm>
          <a:off x="76320" y="4436280"/>
          <a:ext cx="2133360" cy="2194560"/>
        </p:xfrm>
        <a:graphic>
          <a:graphicData uri="http://schemas.openxmlformats.org/drawingml/2006/table">
            <a:tbl>
              <a:tblPr/>
              <a:tblGrid>
                <a:gridCol w="355320">
                  <a:extLst>
                    <a:ext uri="{9D8B030D-6E8A-4147-A177-3AD203B41FA5}">
                      <a16:colId xmlns:a16="http://schemas.microsoft.com/office/drawing/2014/main" val="20000"/>
                    </a:ext>
                  </a:extLst>
                </a:gridCol>
                <a:gridCol w="355320">
                  <a:extLst>
                    <a:ext uri="{9D8B030D-6E8A-4147-A177-3AD203B41FA5}">
                      <a16:colId xmlns:a16="http://schemas.microsoft.com/office/drawing/2014/main" val="20001"/>
                    </a:ext>
                  </a:extLst>
                </a:gridCol>
                <a:gridCol w="355320">
                  <a:extLst>
                    <a:ext uri="{9D8B030D-6E8A-4147-A177-3AD203B41FA5}">
                      <a16:colId xmlns:a16="http://schemas.microsoft.com/office/drawing/2014/main" val="20002"/>
                    </a:ext>
                  </a:extLst>
                </a:gridCol>
                <a:gridCol w="355320">
                  <a:extLst>
                    <a:ext uri="{9D8B030D-6E8A-4147-A177-3AD203B41FA5}">
                      <a16:colId xmlns:a16="http://schemas.microsoft.com/office/drawing/2014/main" val="20003"/>
                    </a:ext>
                  </a:extLst>
                </a:gridCol>
                <a:gridCol w="355320">
                  <a:extLst>
                    <a:ext uri="{9D8B030D-6E8A-4147-A177-3AD203B41FA5}">
                      <a16:colId xmlns:a16="http://schemas.microsoft.com/office/drawing/2014/main" val="20004"/>
                    </a:ext>
                  </a:extLst>
                </a:gridCol>
                <a:gridCol w="356760">
                  <a:extLst>
                    <a:ext uri="{9D8B030D-6E8A-4147-A177-3AD203B41FA5}">
                      <a16:colId xmlns:a16="http://schemas.microsoft.com/office/drawing/2014/main" val="20005"/>
                    </a:ext>
                  </a:extLst>
                </a:gridCol>
              </a:tblGrid>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bl>
          </a:graphicData>
        </a:graphic>
      </p:graphicFrame>
      <p:graphicFrame>
        <p:nvGraphicFramePr>
          <p:cNvPr id="1145" name="Table 5"/>
          <p:cNvGraphicFramePr/>
          <p:nvPr/>
        </p:nvGraphicFramePr>
        <p:xfrm>
          <a:off x="2286000" y="4440600"/>
          <a:ext cx="2133360" cy="2194200"/>
        </p:xfrm>
        <a:graphic>
          <a:graphicData uri="http://schemas.openxmlformats.org/drawingml/2006/table">
            <a:tbl>
              <a:tblPr/>
              <a:tblGrid>
                <a:gridCol w="355320">
                  <a:extLst>
                    <a:ext uri="{9D8B030D-6E8A-4147-A177-3AD203B41FA5}">
                      <a16:colId xmlns:a16="http://schemas.microsoft.com/office/drawing/2014/main" val="20000"/>
                    </a:ext>
                  </a:extLst>
                </a:gridCol>
                <a:gridCol w="355320">
                  <a:extLst>
                    <a:ext uri="{9D8B030D-6E8A-4147-A177-3AD203B41FA5}">
                      <a16:colId xmlns:a16="http://schemas.microsoft.com/office/drawing/2014/main" val="20001"/>
                    </a:ext>
                  </a:extLst>
                </a:gridCol>
                <a:gridCol w="355320">
                  <a:extLst>
                    <a:ext uri="{9D8B030D-6E8A-4147-A177-3AD203B41FA5}">
                      <a16:colId xmlns:a16="http://schemas.microsoft.com/office/drawing/2014/main" val="20002"/>
                    </a:ext>
                  </a:extLst>
                </a:gridCol>
                <a:gridCol w="355320">
                  <a:extLst>
                    <a:ext uri="{9D8B030D-6E8A-4147-A177-3AD203B41FA5}">
                      <a16:colId xmlns:a16="http://schemas.microsoft.com/office/drawing/2014/main" val="20003"/>
                    </a:ext>
                  </a:extLst>
                </a:gridCol>
                <a:gridCol w="355320">
                  <a:extLst>
                    <a:ext uri="{9D8B030D-6E8A-4147-A177-3AD203B41FA5}">
                      <a16:colId xmlns:a16="http://schemas.microsoft.com/office/drawing/2014/main" val="20004"/>
                    </a:ext>
                  </a:extLst>
                </a:gridCol>
                <a:gridCol w="356760">
                  <a:extLst>
                    <a:ext uri="{9D8B030D-6E8A-4147-A177-3AD203B41FA5}">
                      <a16:colId xmlns:a16="http://schemas.microsoft.com/office/drawing/2014/main" val="20005"/>
                    </a:ext>
                  </a:extLst>
                </a:gridCol>
              </a:tblGrid>
              <a:tr h="365400">
                <a:tc>
                  <a:txBody>
                    <a:bodyPr/>
                    <a:lstStyle/>
                    <a:p>
                      <a:pPr algn="ctr">
                        <a:lnSpc>
                          <a:spcPct val="100000"/>
                        </a:lnSpc>
                      </a:pPr>
                      <a:r>
                        <a:rPr lang="en-US" sz="1300" b="0" strike="noStrike" spc="-1">
                          <a:solidFill>
                            <a:srgbClr val="000000"/>
                          </a:solidFill>
                          <a:latin typeface="Times New Roman"/>
                        </a:rPr>
                        <a:t>15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1" strike="noStrike" spc="-1">
                          <a:solidFill>
                            <a:srgbClr val="FF0000"/>
                          </a:solidFill>
                          <a:latin typeface="Times New Roman"/>
                        </a:rPr>
                        <a:t>36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27</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17</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8</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5400">
                <a:tc>
                  <a:txBody>
                    <a:bodyPr/>
                    <a:lstStyle/>
                    <a:p>
                      <a:pPr algn="ctr">
                        <a:lnSpc>
                          <a:spcPct val="100000"/>
                        </a:lnSpc>
                      </a:pPr>
                      <a:r>
                        <a:rPr lang="en-US" sz="1300" b="0" strike="noStrike" spc="-1">
                          <a:solidFill>
                            <a:srgbClr val="000000"/>
                          </a:solidFill>
                          <a:latin typeface="Times New Roman"/>
                        </a:rPr>
                        <a:t>26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19</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9</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28</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5400">
                <a:tc>
                  <a:txBody>
                    <a:bodyPr/>
                    <a:lstStyle/>
                    <a:p>
                      <a:pPr algn="ctr">
                        <a:lnSpc>
                          <a:spcPct val="100000"/>
                        </a:lnSpc>
                      </a:pPr>
                      <a:r>
                        <a:rPr lang="en-US" sz="1300" b="0" strike="noStrike" spc="-1">
                          <a:solidFill>
                            <a:srgbClr val="000000"/>
                          </a:solidFill>
                          <a:latin typeface="Times New Roman"/>
                        </a:rPr>
                        <a:t>35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1" strike="noStrike" spc="-1">
                          <a:solidFill>
                            <a:srgbClr val="FF0000"/>
                          </a:solidFill>
                          <a:latin typeface="Times New Roman"/>
                        </a:rPr>
                        <a:t>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18</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7</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10</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5400">
                <a:tc>
                  <a:txBody>
                    <a:bodyPr/>
                    <a:lstStyle/>
                    <a:p>
                      <a:pPr algn="ctr">
                        <a:lnSpc>
                          <a:spcPct val="100000"/>
                        </a:lnSpc>
                      </a:pPr>
                      <a:r>
                        <a:rPr lang="en-US" sz="1300" b="0" strike="noStrike" spc="-1">
                          <a:solidFill>
                            <a:srgbClr val="000000"/>
                          </a:solidFill>
                          <a:latin typeface="Times New Roman"/>
                        </a:rPr>
                        <a:t>22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20</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29</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5400">
                <a:tc>
                  <a:txBody>
                    <a:bodyPr/>
                    <a:lstStyle/>
                    <a:p>
                      <a:pPr algn="ctr">
                        <a:lnSpc>
                          <a:spcPct val="100000"/>
                        </a:lnSpc>
                      </a:pPr>
                      <a:r>
                        <a:rPr lang="en-US" sz="1300" b="0" strike="noStrike" spc="-1">
                          <a:solidFill>
                            <a:srgbClr val="000000"/>
                          </a:solidFill>
                          <a:latin typeface="Times New Roman"/>
                        </a:rPr>
                        <a:t>13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67200">
                <a:tc>
                  <a:txBody>
                    <a:bodyPr/>
                    <a:lstStyle/>
                    <a:p>
                      <a:pPr algn="ctr">
                        <a:lnSpc>
                          <a:spcPct val="100000"/>
                        </a:lnSpc>
                      </a:pPr>
                      <a:r>
                        <a:rPr lang="en-US" sz="1300" b="0" strike="noStrike" spc="-1">
                          <a:solidFill>
                            <a:srgbClr val="000000"/>
                          </a:solidFill>
                          <a:latin typeface="Times New Roman"/>
                        </a:rPr>
                        <a:t>24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30</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bl>
          </a:graphicData>
        </a:graphic>
      </p:graphicFrame>
      <p:sp>
        <p:nvSpPr>
          <p:cNvPr id="1146" name="CustomShape 6"/>
          <p:cNvSpPr/>
          <p:nvPr/>
        </p:nvSpPr>
        <p:spPr>
          <a:xfrm>
            <a:off x="167400" y="4557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47" name="CustomShape 7"/>
          <p:cNvSpPr/>
          <p:nvPr/>
        </p:nvSpPr>
        <p:spPr>
          <a:xfrm>
            <a:off x="532080" y="4542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48" name="CustomShape 8"/>
          <p:cNvSpPr/>
          <p:nvPr/>
        </p:nvSpPr>
        <p:spPr>
          <a:xfrm>
            <a:off x="898200" y="4542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49" name="CustomShape 9"/>
          <p:cNvSpPr/>
          <p:nvPr/>
        </p:nvSpPr>
        <p:spPr>
          <a:xfrm>
            <a:off x="1249200" y="45439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0" name="CustomShape 10"/>
          <p:cNvSpPr/>
          <p:nvPr/>
        </p:nvSpPr>
        <p:spPr>
          <a:xfrm>
            <a:off x="1600200" y="4542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1" name="CustomShape 11"/>
          <p:cNvSpPr/>
          <p:nvPr/>
        </p:nvSpPr>
        <p:spPr>
          <a:xfrm>
            <a:off x="1950120" y="4542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2" name="CustomShape 12"/>
          <p:cNvSpPr/>
          <p:nvPr/>
        </p:nvSpPr>
        <p:spPr>
          <a:xfrm>
            <a:off x="182520" y="4906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3" name="CustomShape 13"/>
          <p:cNvSpPr/>
          <p:nvPr/>
        </p:nvSpPr>
        <p:spPr>
          <a:xfrm>
            <a:off x="547200" y="4890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4" name="CustomShape 14"/>
          <p:cNvSpPr/>
          <p:nvPr/>
        </p:nvSpPr>
        <p:spPr>
          <a:xfrm>
            <a:off x="913320" y="4890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5" name="CustomShape 15"/>
          <p:cNvSpPr/>
          <p:nvPr/>
        </p:nvSpPr>
        <p:spPr>
          <a:xfrm>
            <a:off x="1264320" y="48924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6" name="CustomShape 16"/>
          <p:cNvSpPr/>
          <p:nvPr/>
        </p:nvSpPr>
        <p:spPr>
          <a:xfrm>
            <a:off x="1615320" y="4890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7" name="CustomShape 17"/>
          <p:cNvSpPr/>
          <p:nvPr/>
        </p:nvSpPr>
        <p:spPr>
          <a:xfrm>
            <a:off x="1964880" y="4890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8" name="CustomShape 18"/>
          <p:cNvSpPr/>
          <p:nvPr/>
        </p:nvSpPr>
        <p:spPr>
          <a:xfrm>
            <a:off x="168480" y="52722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59" name="CustomShape 19"/>
          <p:cNvSpPr/>
          <p:nvPr/>
        </p:nvSpPr>
        <p:spPr>
          <a:xfrm>
            <a:off x="533520" y="5257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0" name="CustomShape 20"/>
          <p:cNvSpPr/>
          <p:nvPr/>
        </p:nvSpPr>
        <p:spPr>
          <a:xfrm>
            <a:off x="899280" y="5257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1" name="CustomShape 21"/>
          <p:cNvSpPr/>
          <p:nvPr/>
        </p:nvSpPr>
        <p:spPr>
          <a:xfrm>
            <a:off x="1250280" y="52585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2" name="CustomShape 22"/>
          <p:cNvSpPr/>
          <p:nvPr/>
        </p:nvSpPr>
        <p:spPr>
          <a:xfrm>
            <a:off x="1601280" y="5257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3" name="CustomShape 23"/>
          <p:cNvSpPr/>
          <p:nvPr/>
        </p:nvSpPr>
        <p:spPr>
          <a:xfrm>
            <a:off x="1951200" y="5257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4" name="CustomShape 24"/>
          <p:cNvSpPr/>
          <p:nvPr/>
        </p:nvSpPr>
        <p:spPr>
          <a:xfrm>
            <a:off x="182520" y="5653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5" name="CustomShape 25"/>
          <p:cNvSpPr/>
          <p:nvPr/>
        </p:nvSpPr>
        <p:spPr>
          <a:xfrm>
            <a:off x="547200" y="5637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6" name="CustomShape 26"/>
          <p:cNvSpPr/>
          <p:nvPr/>
        </p:nvSpPr>
        <p:spPr>
          <a:xfrm>
            <a:off x="913320" y="5637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7" name="CustomShape 27"/>
          <p:cNvSpPr/>
          <p:nvPr/>
        </p:nvSpPr>
        <p:spPr>
          <a:xfrm>
            <a:off x="1264320" y="56394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8" name="CustomShape 28"/>
          <p:cNvSpPr/>
          <p:nvPr/>
        </p:nvSpPr>
        <p:spPr>
          <a:xfrm>
            <a:off x="1615320" y="5637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69" name="CustomShape 29"/>
          <p:cNvSpPr/>
          <p:nvPr/>
        </p:nvSpPr>
        <p:spPr>
          <a:xfrm>
            <a:off x="1964880" y="5637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0" name="CustomShape 30"/>
          <p:cNvSpPr/>
          <p:nvPr/>
        </p:nvSpPr>
        <p:spPr>
          <a:xfrm>
            <a:off x="168480" y="60177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1" name="CustomShape 31"/>
          <p:cNvSpPr/>
          <p:nvPr/>
        </p:nvSpPr>
        <p:spPr>
          <a:xfrm>
            <a:off x="533520" y="60030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2" name="CustomShape 32"/>
          <p:cNvSpPr/>
          <p:nvPr/>
        </p:nvSpPr>
        <p:spPr>
          <a:xfrm>
            <a:off x="899280" y="60030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3" name="CustomShape 33"/>
          <p:cNvSpPr/>
          <p:nvPr/>
        </p:nvSpPr>
        <p:spPr>
          <a:xfrm>
            <a:off x="1250280" y="60040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4" name="CustomShape 34"/>
          <p:cNvSpPr/>
          <p:nvPr/>
        </p:nvSpPr>
        <p:spPr>
          <a:xfrm>
            <a:off x="1601280" y="60030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5" name="CustomShape 35"/>
          <p:cNvSpPr/>
          <p:nvPr/>
        </p:nvSpPr>
        <p:spPr>
          <a:xfrm>
            <a:off x="1951200" y="60030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6" name="CustomShape 36"/>
          <p:cNvSpPr/>
          <p:nvPr/>
        </p:nvSpPr>
        <p:spPr>
          <a:xfrm>
            <a:off x="168480" y="63849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7" name="CustomShape 37"/>
          <p:cNvSpPr/>
          <p:nvPr/>
        </p:nvSpPr>
        <p:spPr>
          <a:xfrm>
            <a:off x="533520" y="63702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8" name="CustomShape 38"/>
          <p:cNvSpPr/>
          <p:nvPr/>
        </p:nvSpPr>
        <p:spPr>
          <a:xfrm>
            <a:off x="899280" y="63702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79" name="CustomShape 39"/>
          <p:cNvSpPr/>
          <p:nvPr/>
        </p:nvSpPr>
        <p:spPr>
          <a:xfrm>
            <a:off x="1250280" y="63712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80" name="CustomShape 40"/>
          <p:cNvSpPr/>
          <p:nvPr/>
        </p:nvSpPr>
        <p:spPr>
          <a:xfrm>
            <a:off x="1601280" y="63702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81" name="CustomShape 41"/>
          <p:cNvSpPr/>
          <p:nvPr/>
        </p:nvSpPr>
        <p:spPr>
          <a:xfrm>
            <a:off x="1951200" y="63702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182" name="Line 42"/>
          <p:cNvSpPr/>
          <p:nvPr/>
        </p:nvSpPr>
        <p:spPr>
          <a:xfrm flipV="1">
            <a:off x="975600" y="4697640"/>
            <a:ext cx="349560" cy="559440"/>
          </a:xfrm>
          <a:prstGeom prst="line">
            <a:avLst/>
          </a:prstGeom>
          <a:ln>
            <a:round/>
          </a:ln>
        </p:spPr>
        <p:style>
          <a:lnRef idx="1">
            <a:schemeClr val="accent1"/>
          </a:lnRef>
          <a:fillRef idx="0">
            <a:schemeClr val="accent1"/>
          </a:fillRef>
          <a:effectRef idx="0">
            <a:schemeClr val="accent1"/>
          </a:effectRef>
          <a:fontRef idx="minor"/>
        </p:style>
      </p:sp>
      <p:sp>
        <p:nvSpPr>
          <p:cNvPr id="1183" name="Line 43"/>
          <p:cNvSpPr/>
          <p:nvPr/>
        </p:nvSpPr>
        <p:spPr>
          <a:xfrm flipH="1" flipV="1">
            <a:off x="1325160" y="4697640"/>
            <a:ext cx="639720" cy="270360"/>
          </a:xfrm>
          <a:prstGeom prst="line">
            <a:avLst/>
          </a:prstGeom>
          <a:ln>
            <a:round/>
          </a:ln>
        </p:spPr>
        <p:style>
          <a:lnRef idx="1">
            <a:schemeClr val="accent1"/>
          </a:lnRef>
          <a:fillRef idx="0">
            <a:schemeClr val="accent1"/>
          </a:fillRef>
          <a:effectRef idx="0">
            <a:schemeClr val="accent1"/>
          </a:effectRef>
          <a:fontRef idx="minor"/>
        </p:style>
      </p:sp>
      <p:sp>
        <p:nvSpPr>
          <p:cNvPr id="1184" name="Line 44"/>
          <p:cNvSpPr/>
          <p:nvPr/>
        </p:nvSpPr>
        <p:spPr>
          <a:xfrm flipV="1">
            <a:off x="1614960" y="4968000"/>
            <a:ext cx="349920" cy="747000"/>
          </a:xfrm>
          <a:prstGeom prst="line">
            <a:avLst/>
          </a:prstGeom>
          <a:ln>
            <a:round/>
          </a:ln>
        </p:spPr>
        <p:style>
          <a:lnRef idx="1">
            <a:schemeClr val="accent1"/>
          </a:lnRef>
          <a:fillRef idx="0">
            <a:schemeClr val="accent1"/>
          </a:fillRef>
          <a:effectRef idx="0">
            <a:schemeClr val="accent1"/>
          </a:effectRef>
          <a:fontRef idx="minor"/>
        </p:style>
      </p:sp>
      <p:sp>
        <p:nvSpPr>
          <p:cNvPr id="1185" name="Line 45"/>
          <p:cNvSpPr/>
          <p:nvPr/>
        </p:nvSpPr>
        <p:spPr>
          <a:xfrm>
            <a:off x="1614960" y="5715000"/>
            <a:ext cx="336240" cy="731880"/>
          </a:xfrm>
          <a:prstGeom prst="line">
            <a:avLst/>
          </a:prstGeom>
          <a:ln>
            <a:round/>
          </a:ln>
        </p:spPr>
        <p:style>
          <a:lnRef idx="1">
            <a:schemeClr val="accent1"/>
          </a:lnRef>
          <a:fillRef idx="0">
            <a:schemeClr val="accent1"/>
          </a:fillRef>
          <a:effectRef idx="0">
            <a:schemeClr val="accent1"/>
          </a:effectRef>
          <a:fontRef idx="minor"/>
        </p:style>
      </p:sp>
      <p:sp>
        <p:nvSpPr>
          <p:cNvPr id="1186" name="Line 46"/>
          <p:cNvSpPr/>
          <p:nvPr/>
        </p:nvSpPr>
        <p:spPr>
          <a:xfrm flipH="1" flipV="1">
            <a:off x="1326600" y="6157800"/>
            <a:ext cx="624600" cy="289080"/>
          </a:xfrm>
          <a:prstGeom prst="line">
            <a:avLst/>
          </a:prstGeom>
          <a:ln>
            <a:round/>
          </a:ln>
        </p:spPr>
        <p:style>
          <a:lnRef idx="1">
            <a:schemeClr val="accent1"/>
          </a:lnRef>
          <a:fillRef idx="0">
            <a:schemeClr val="accent1"/>
          </a:fillRef>
          <a:effectRef idx="0">
            <a:schemeClr val="accent1"/>
          </a:effectRef>
          <a:fontRef idx="minor"/>
        </p:style>
      </p:sp>
      <p:sp>
        <p:nvSpPr>
          <p:cNvPr id="1187" name="Line 47"/>
          <p:cNvSpPr/>
          <p:nvPr/>
        </p:nvSpPr>
        <p:spPr>
          <a:xfrm flipH="1">
            <a:off x="1326600" y="5333760"/>
            <a:ext cx="274680" cy="824040"/>
          </a:xfrm>
          <a:prstGeom prst="line">
            <a:avLst/>
          </a:prstGeom>
          <a:ln>
            <a:round/>
          </a:ln>
        </p:spPr>
        <p:style>
          <a:lnRef idx="1">
            <a:schemeClr val="accent1"/>
          </a:lnRef>
          <a:fillRef idx="0">
            <a:schemeClr val="accent1"/>
          </a:fillRef>
          <a:effectRef idx="0">
            <a:schemeClr val="accent1"/>
          </a:effectRef>
          <a:fontRef idx="minor"/>
        </p:style>
      </p:sp>
      <p:sp>
        <p:nvSpPr>
          <p:cNvPr id="1188" name="Line 48"/>
          <p:cNvSpPr/>
          <p:nvPr/>
        </p:nvSpPr>
        <p:spPr>
          <a:xfrm flipV="1">
            <a:off x="1601280" y="4619520"/>
            <a:ext cx="500760" cy="714240"/>
          </a:xfrm>
          <a:prstGeom prst="line">
            <a:avLst/>
          </a:prstGeom>
          <a:ln>
            <a:round/>
          </a:ln>
        </p:spPr>
        <p:style>
          <a:lnRef idx="1">
            <a:schemeClr val="accent1"/>
          </a:lnRef>
          <a:fillRef idx="0">
            <a:schemeClr val="accent1"/>
          </a:fillRef>
          <a:effectRef idx="0">
            <a:schemeClr val="accent1"/>
          </a:effectRef>
          <a:fontRef idx="minor"/>
        </p:style>
      </p:sp>
      <p:sp>
        <p:nvSpPr>
          <p:cNvPr id="1189" name="Line 49"/>
          <p:cNvSpPr/>
          <p:nvPr/>
        </p:nvSpPr>
        <p:spPr>
          <a:xfrm flipV="1">
            <a:off x="1263960" y="4619520"/>
            <a:ext cx="838080" cy="349560"/>
          </a:xfrm>
          <a:prstGeom prst="line">
            <a:avLst/>
          </a:prstGeom>
          <a:ln>
            <a:round/>
          </a:ln>
        </p:spPr>
        <p:style>
          <a:lnRef idx="1">
            <a:schemeClr val="accent1"/>
          </a:lnRef>
          <a:fillRef idx="0">
            <a:schemeClr val="accent1"/>
          </a:fillRef>
          <a:effectRef idx="0">
            <a:schemeClr val="accent1"/>
          </a:effectRef>
          <a:fontRef idx="minor"/>
        </p:style>
      </p:sp>
      <p:sp>
        <p:nvSpPr>
          <p:cNvPr id="1190" name="Line 50"/>
          <p:cNvSpPr/>
          <p:nvPr/>
        </p:nvSpPr>
        <p:spPr>
          <a:xfrm>
            <a:off x="1263960" y="4969080"/>
            <a:ext cx="763200" cy="441720"/>
          </a:xfrm>
          <a:prstGeom prst="line">
            <a:avLst/>
          </a:prstGeom>
          <a:ln>
            <a:round/>
          </a:ln>
        </p:spPr>
        <p:style>
          <a:lnRef idx="1">
            <a:schemeClr val="accent1"/>
          </a:lnRef>
          <a:fillRef idx="0">
            <a:schemeClr val="accent1"/>
          </a:fillRef>
          <a:effectRef idx="0">
            <a:schemeClr val="accent1"/>
          </a:effectRef>
          <a:fontRef idx="minor"/>
        </p:style>
      </p:sp>
      <p:sp>
        <p:nvSpPr>
          <p:cNvPr id="1191" name="Line 51"/>
          <p:cNvSpPr/>
          <p:nvPr/>
        </p:nvSpPr>
        <p:spPr>
          <a:xfrm flipV="1">
            <a:off x="1677600" y="5410800"/>
            <a:ext cx="349560" cy="745920"/>
          </a:xfrm>
          <a:prstGeom prst="line">
            <a:avLst/>
          </a:prstGeom>
          <a:ln>
            <a:round/>
          </a:ln>
        </p:spPr>
        <p:style>
          <a:lnRef idx="1">
            <a:schemeClr val="accent1"/>
          </a:lnRef>
          <a:fillRef idx="0">
            <a:schemeClr val="accent1"/>
          </a:fillRef>
          <a:effectRef idx="0">
            <a:schemeClr val="accent1"/>
          </a:effectRef>
          <a:fontRef idx="minor"/>
        </p:style>
      </p:sp>
      <p:sp>
        <p:nvSpPr>
          <p:cNvPr id="1192" name="Line 52"/>
          <p:cNvSpPr/>
          <p:nvPr/>
        </p:nvSpPr>
        <p:spPr>
          <a:xfrm flipH="1">
            <a:off x="899280" y="6156720"/>
            <a:ext cx="778320" cy="290160"/>
          </a:xfrm>
          <a:prstGeom prst="line">
            <a:avLst/>
          </a:prstGeom>
          <a:ln>
            <a:round/>
          </a:ln>
        </p:spPr>
        <p:style>
          <a:lnRef idx="1">
            <a:schemeClr val="accent1"/>
          </a:lnRef>
          <a:fillRef idx="0">
            <a:schemeClr val="accent1"/>
          </a:fillRef>
          <a:effectRef idx="0">
            <a:schemeClr val="accent1"/>
          </a:effectRef>
          <a:fontRef idx="minor"/>
        </p:style>
      </p:sp>
      <p:sp>
        <p:nvSpPr>
          <p:cNvPr id="1193" name="Line 53"/>
          <p:cNvSpPr/>
          <p:nvPr/>
        </p:nvSpPr>
        <p:spPr>
          <a:xfrm>
            <a:off x="168480" y="6094800"/>
            <a:ext cx="730800" cy="352080"/>
          </a:xfrm>
          <a:prstGeom prst="line">
            <a:avLst/>
          </a:prstGeom>
          <a:ln>
            <a:round/>
          </a:ln>
        </p:spPr>
        <p:style>
          <a:lnRef idx="1">
            <a:schemeClr val="accent1"/>
          </a:lnRef>
          <a:fillRef idx="0">
            <a:schemeClr val="accent1"/>
          </a:fillRef>
          <a:effectRef idx="0">
            <a:schemeClr val="accent1"/>
          </a:effectRef>
          <a:fontRef idx="minor"/>
        </p:style>
      </p:sp>
      <p:sp>
        <p:nvSpPr>
          <p:cNvPr id="1194" name="Line 54"/>
          <p:cNvSpPr/>
          <p:nvPr/>
        </p:nvSpPr>
        <p:spPr>
          <a:xfrm flipV="1">
            <a:off x="168480" y="5333760"/>
            <a:ext cx="517320" cy="761040"/>
          </a:xfrm>
          <a:prstGeom prst="line">
            <a:avLst/>
          </a:prstGeom>
          <a:ln>
            <a:round/>
          </a:ln>
        </p:spPr>
        <p:style>
          <a:lnRef idx="1">
            <a:schemeClr val="accent1"/>
          </a:lnRef>
          <a:fillRef idx="0">
            <a:schemeClr val="accent1"/>
          </a:fillRef>
          <a:effectRef idx="0">
            <a:schemeClr val="accent1"/>
          </a:effectRef>
          <a:fontRef idx="minor"/>
        </p:style>
      </p:sp>
      <p:sp>
        <p:nvSpPr>
          <p:cNvPr id="1195" name="Line 55"/>
          <p:cNvSpPr/>
          <p:nvPr/>
        </p:nvSpPr>
        <p:spPr>
          <a:xfrm>
            <a:off x="243360" y="4557600"/>
            <a:ext cx="442440" cy="776160"/>
          </a:xfrm>
          <a:prstGeom prst="line">
            <a:avLst/>
          </a:prstGeom>
          <a:ln>
            <a:round/>
          </a:ln>
        </p:spPr>
        <p:style>
          <a:lnRef idx="1">
            <a:schemeClr val="accent1"/>
          </a:lnRef>
          <a:fillRef idx="0">
            <a:schemeClr val="accent1"/>
          </a:fillRef>
          <a:effectRef idx="0">
            <a:schemeClr val="accent1"/>
          </a:effectRef>
          <a:fontRef idx="minor"/>
        </p:style>
      </p:sp>
      <p:sp>
        <p:nvSpPr>
          <p:cNvPr id="1196" name="Line 56"/>
          <p:cNvSpPr/>
          <p:nvPr/>
        </p:nvSpPr>
        <p:spPr>
          <a:xfrm>
            <a:off x="243360" y="4557600"/>
            <a:ext cx="745920" cy="333360"/>
          </a:xfrm>
          <a:prstGeom prst="line">
            <a:avLst/>
          </a:prstGeom>
          <a:ln>
            <a:round/>
          </a:ln>
        </p:spPr>
        <p:style>
          <a:lnRef idx="1">
            <a:schemeClr val="accent1"/>
          </a:lnRef>
          <a:fillRef idx="0">
            <a:schemeClr val="accent1"/>
          </a:fillRef>
          <a:effectRef idx="0">
            <a:schemeClr val="accent1"/>
          </a:effectRef>
          <a:fontRef idx="minor"/>
        </p:style>
      </p:sp>
      <p:sp>
        <p:nvSpPr>
          <p:cNvPr id="1197" name="Line 57"/>
          <p:cNvSpPr/>
          <p:nvPr/>
        </p:nvSpPr>
        <p:spPr>
          <a:xfrm flipH="1">
            <a:off x="989280" y="4619520"/>
            <a:ext cx="763200" cy="271440"/>
          </a:xfrm>
          <a:prstGeom prst="line">
            <a:avLst/>
          </a:prstGeom>
          <a:ln>
            <a:round/>
          </a:ln>
        </p:spPr>
        <p:style>
          <a:lnRef idx="1">
            <a:schemeClr val="accent1"/>
          </a:lnRef>
          <a:fillRef idx="0">
            <a:schemeClr val="accent1"/>
          </a:fillRef>
          <a:effectRef idx="0">
            <a:schemeClr val="accent1"/>
          </a:effectRef>
          <a:fontRef idx="minor"/>
        </p:style>
      </p:sp>
      <p:sp>
        <p:nvSpPr>
          <p:cNvPr id="1198" name="Line 58"/>
          <p:cNvSpPr/>
          <p:nvPr/>
        </p:nvSpPr>
        <p:spPr>
          <a:xfrm flipH="1">
            <a:off x="1326600" y="4619520"/>
            <a:ext cx="425880" cy="638640"/>
          </a:xfrm>
          <a:prstGeom prst="line">
            <a:avLst/>
          </a:prstGeom>
          <a:ln>
            <a:round/>
          </a:ln>
        </p:spPr>
        <p:style>
          <a:lnRef idx="1">
            <a:schemeClr val="accent1"/>
          </a:lnRef>
          <a:fillRef idx="0">
            <a:schemeClr val="accent1"/>
          </a:fillRef>
          <a:effectRef idx="0">
            <a:schemeClr val="accent1"/>
          </a:effectRef>
          <a:fontRef idx="minor"/>
        </p:style>
      </p:sp>
      <p:sp>
        <p:nvSpPr>
          <p:cNvPr id="1199" name="Line 59"/>
          <p:cNvSpPr/>
          <p:nvPr/>
        </p:nvSpPr>
        <p:spPr>
          <a:xfrm>
            <a:off x="699480" y="4968000"/>
            <a:ext cx="627120" cy="290160"/>
          </a:xfrm>
          <a:prstGeom prst="line">
            <a:avLst/>
          </a:prstGeom>
          <a:ln>
            <a:round/>
          </a:ln>
        </p:spPr>
        <p:style>
          <a:lnRef idx="1">
            <a:schemeClr val="accent1"/>
          </a:lnRef>
          <a:fillRef idx="0">
            <a:schemeClr val="accent1"/>
          </a:fillRef>
          <a:effectRef idx="0">
            <a:schemeClr val="accent1"/>
          </a:effectRef>
          <a:fontRef idx="minor"/>
        </p:style>
      </p:sp>
      <p:sp>
        <p:nvSpPr>
          <p:cNvPr id="1200" name="Line 60"/>
          <p:cNvSpPr/>
          <p:nvPr/>
        </p:nvSpPr>
        <p:spPr>
          <a:xfrm>
            <a:off x="699480" y="4968000"/>
            <a:ext cx="213480" cy="747000"/>
          </a:xfrm>
          <a:prstGeom prst="line">
            <a:avLst/>
          </a:prstGeom>
          <a:ln>
            <a:round/>
          </a:ln>
        </p:spPr>
        <p:style>
          <a:lnRef idx="1">
            <a:schemeClr val="accent1"/>
          </a:lnRef>
          <a:fillRef idx="0">
            <a:schemeClr val="accent1"/>
          </a:fillRef>
          <a:effectRef idx="0">
            <a:schemeClr val="accent1"/>
          </a:effectRef>
          <a:fontRef idx="minor"/>
        </p:style>
      </p:sp>
      <p:sp>
        <p:nvSpPr>
          <p:cNvPr id="1201" name="Line 61"/>
          <p:cNvSpPr/>
          <p:nvPr/>
        </p:nvSpPr>
        <p:spPr>
          <a:xfrm flipV="1">
            <a:off x="533160" y="5715000"/>
            <a:ext cx="379800" cy="731880"/>
          </a:xfrm>
          <a:prstGeom prst="line">
            <a:avLst/>
          </a:prstGeom>
          <a:ln>
            <a:round/>
          </a:ln>
        </p:spPr>
        <p:style>
          <a:lnRef idx="1">
            <a:schemeClr val="accent1"/>
          </a:lnRef>
          <a:fillRef idx="0">
            <a:schemeClr val="accent1"/>
          </a:fillRef>
          <a:effectRef idx="0">
            <a:schemeClr val="accent1"/>
          </a:effectRef>
          <a:fontRef idx="minor"/>
        </p:style>
      </p:sp>
      <p:sp>
        <p:nvSpPr>
          <p:cNvPr id="1202" name="Line 62"/>
          <p:cNvSpPr/>
          <p:nvPr/>
        </p:nvSpPr>
        <p:spPr>
          <a:xfrm flipH="1" flipV="1">
            <a:off x="182160" y="5729760"/>
            <a:ext cx="351000" cy="717120"/>
          </a:xfrm>
          <a:prstGeom prst="line">
            <a:avLst/>
          </a:prstGeom>
          <a:ln>
            <a:round/>
          </a:ln>
        </p:spPr>
        <p:style>
          <a:lnRef idx="1">
            <a:schemeClr val="accent1"/>
          </a:lnRef>
          <a:fillRef idx="0">
            <a:schemeClr val="accent1"/>
          </a:fillRef>
          <a:effectRef idx="0">
            <a:schemeClr val="accent1"/>
          </a:effectRef>
          <a:fontRef idx="minor"/>
        </p:style>
      </p:sp>
      <p:sp>
        <p:nvSpPr>
          <p:cNvPr id="1203" name="Line 63"/>
          <p:cNvSpPr/>
          <p:nvPr/>
        </p:nvSpPr>
        <p:spPr>
          <a:xfrm flipH="1" flipV="1">
            <a:off x="182160" y="5729760"/>
            <a:ext cx="869400" cy="349920"/>
          </a:xfrm>
          <a:prstGeom prst="line">
            <a:avLst/>
          </a:prstGeom>
          <a:ln>
            <a:round/>
          </a:ln>
        </p:spPr>
        <p:style>
          <a:lnRef idx="1">
            <a:schemeClr val="accent1"/>
          </a:lnRef>
          <a:fillRef idx="0">
            <a:schemeClr val="accent1"/>
          </a:fillRef>
          <a:effectRef idx="0">
            <a:schemeClr val="accent1"/>
          </a:effectRef>
          <a:fontRef idx="minor"/>
        </p:style>
      </p:sp>
      <p:sp>
        <p:nvSpPr>
          <p:cNvPr id="1204" name="Line 64"/>
          <p:cNvSpPr/>
          <p:nvPr/>
        </p:nvSpPr>
        <p:spPr>
          <a:xfrm flipH="1">
            <a:off x="168480" y="6079680"/>
            <a:ext cx="883080" cy="382320"/>
          </a:xfrm>
          <a:prstGeom prst="line">
            <a:avLst/>
          </a:prstGeom>
          <a:ln>
            <a:round/>
          </a:ln>
        </p:spPr>
        <p:style>
          <a:lnRef idx="1">
            <a:schemeClr val="accent1"/>
          </a:lnRef>
          <a:fillRef idx="0">
            <a:schemeClr val="accent1"/>
          </a:fillRef>
          <a:effectRef idx="0">
            <a:schemeClr val="accent1"/>
          </a:effectRef>
          <a:fontRef idx="minor"/>
        </p:style>
      </p:sp>
      <p:sp>
        <p:nvSpPr>
          <p:cNvPr id="1205" name="Line 65"/>
          <p:cNvSpPr/>
          <p:nvPr/>
        </p:nvSpPr>
        <p:spPr>
          <a:xfrm flipH="1">
            <a:off x="168480" y="5715000"/>
            <a:ext cx="531000" cy="747000"/>
          </a:xfrm>
          <a:prstGeom prst="line">
            <a:avLst/>
          </a:prstGeom>
          <a:ln>
            <a:round/>
          </a:ln>
        </p:spPr>
        <p:style>
          <a:lnRef idx="1">
            <a:schemeClr val="accent1"/>
          </a:lnRef>
          <a:fillRef idx="0">
            <a:schemeClr val="accent1"/>
          </a:fillRef>
          <a:effectRef idx="0">
            <a:schemeClr val="accent1"/>
          </a:effectRef>
          <a:fontRef idx="minor"/>
        </p:style>
      </p:sp>
      <p:sp>
        <p:nvSpPr>
          <p:cNvPr id="1206" name="Line 66"/>
          <p:cNvSpPr/>
          <p:nvPr/>
        </p:nvSpPr>
        <p:spPr>
          <a:xfrm flipH="1" flipV="1">
            <a:off x="182160" y="4982760"/>
            <a:ext cx="517320" cy="732240"/>
          </a:xfrm>
          <a:prstGeom prst="line">
            <a:avLst/>
          </a:prstGeom>
          <a:ln>
            <a:round/>
          </a:ln>
        </p:spPr>
        <p:style>
          <a:lnRef idx="1">
            <a:schemeClr val="accent1"/>
          </a:lnRef>
          <a:fillRef idx="0">
            <a:schemeClr val="accent1"/>
          </a:fillRef>
          <a:effectRef idx="0">
            <a:schemeClr val="accent1"/>
          </a:effectRef>
          <a:fontRef idx="minor"/>
        </p:style>
      </p:sp>
      <p:sp>
        <p:nvSpPr>
          <p:cNvPr id="1207" name="Line 67"/>
          <p:cNvSpPr/>
          <p:nvPr/>
        </p:nvSpPr>
        <p:spPr>
          <a:xfrm flipH="1">
            <a:off x="182160" y="4619520"/>
            <a:ext cx="868320" cy="363240"/>
          </a:xfrm>
          <a:prstGeom prst="line">
            <a:avLst/>
          </a:prstGeom>
          <a:ln>
            <a:round/>
          </a:ln>
        </p:spPr>
        <p:style>
          <a:lnRef idx="1">
            <a:schemeClr val="accent1"/>
          </a:lnRef>
          <a:fillRef idx="0">
            <a:schemeClr val="accent1"/>
          </a:fillRef>
          <a:effectRef idx="0">
            <a:schemeClr val="accent1"/>
          </a:effectRef>
          <a:fontRef idx="minor"/>
        </p:style>
      </p:sp>
      <p:sp>
        <p:nvSpPr>
          <p:cNvPr id="1208" name="Line 68"/>
          <p:cNvSpPr/>
          <p:nvPr/>
        </p:nvSpPr>
        <p:spPr>
          <a:xfrm>
            <a:off x="1050480" y="4619520"/>
            <a:ext cx="716760" cy="348480"/>
          </a:xfrm>
          <a:prstGeom prst="line">
            <a:avLst/>
          </a:prstGeom>
          <a:ln>
            <a:round/>
          </a:ln>
        </p:spPr>
        <p:style>
          <a:lnRef idx="1">
            <a:schemeClr val="accent1"/>
          </a:lnRef>
          <a:fillRef idx="0">
            <a:schemeClr val="accent1"/>
          </a:fillRef>
          <a:effectRef idx="0">
            <a:schemeClr val="accent1"/>
          </a:effectRef>
          <a:fontRef idx="minor"/>
        </p:style>
      </p:sp>
      <p:sp>
        <p:nvSpPr>
          <p:cNvPr id="1209" name="Line 69"/>
          <p:cNvSpPr/>
          <p:nvPr/>
        </p:nvSpPr>
        <p:spPr>
          <a:xfrm>
            <a:off x="1767240" y="4968000"/>
            <a:ext cx="349920" cy="747000"/>
          </a:xfrm>
          <a:prstGeom prst="line">
            <a:avLst/>
          </a:prstGeom>
          <a:ln>
            <a:round/>
          </a:ln>
        </p:spPr>
        <p:style>
          <a:lnRef idx="1">
            <a:schemeClr val="accent1"/>
          </a:lnRef>
          <a:fillRef idx="0">
            <a:schemeClr val="accent1"/>
          </a:fillRef>
          <a:effectRef idx="0">
            <a:schemeClr val="accent1"/>
          </a:effectRef>
          <a:fontRef idx="minor"/>
        </p:style>
      </p:sp>
      <p:sp>
        <p:nvSpPr>
          <p:cNvPr id="1210" name="Line 70"/>
          <p:cNvSpPr/>
          <p:nvPr/>
        </p:nvSpPr>
        <p:spPr>
          <a:xfrm flipV="1">
            <a:off x="1677600" y="5715000"/>
            <a:ext cx="439560" cy="808920"/>
          </a:xfrm>
          <a:prstGeom prst="line">
            <a:avLst/>
          </a:prstGeom>
          <a:ln>
            <a:round/>
          </a:ln>
        </p:spPr>
        <p:style>
          <a:lnRef idx="1">
            <a:schemeClr val="accent1"/>
          </a:lnRef>
          <a:fillRef idx="0">
            <a:schemeClr val="accent1"/>
          </a:fillRef>
          <a:effectRef idx="0">
            <a:schemeClr val="accent1"/>
          </a:effectRef>
          <a:fontRef idx="minor"/>
        </p:style>
      </p:sp>
      <p:sp>
        <p:nvSpPr>
          <p:cNvPr id="1211" name="Line 71"/>
          <p:cNvSpPr/>
          <p:nvPr/>
        </p:nvSpPr>
        <p:spPr>
          <a:xfrm flipH="1" flipV="1">
            <a:off x="1263960" y="5716080"/>
            <a:ext cx="413640" cy="807840"/>
          </a:xfrm>
          <a:prstGeom prst="line">
            <a:avLst/>
          </a:prstGeom>
          <a:ln>
            <a:round/>
          </a:ln>
        </p:spPr>
        <p:style>
          <a:lnRef idx="1">
            <a:schemeClr val="accent1"/>
          </a:lnRef>
          <a:fillRef idx="0">
            <a:schemeClr val="accent1"/>
          </a:fillRef>
          <a:effectRef idx="0">
            <a:schemeClr val="accent1"/>
          </a:effectRef>
          <a:fontRef idx="minor"/>
        </p:style>
      </p:sp>
      <p:sp>
        <p:nvSpPr>
          <p:cNvPr id="1212" name="Line 72"/>
          <p:cNvSpPr/>
          <p:nvPr/>
        </p:nvSpPr>
        <p:spPr>
          <a:xfrm flipH="1" flipV="1">
            <a:off x="1263960" y="5716080"/>
            <a:ext cx="839520" cy="363600"/>
          </a:xfrm>
          <a:prstGeom prst="line">
            <a:avLst/>
          </a:prstGeom>
          <a:ln>
            <a:round/>
          </a:ln>
        </p:spPr>
        <p:style>
          <a:lnRef idx="1">
            <a:schemeClr val="accent1"/>
          </a:lnRef>
          <a:fillRef idx="0">
            <a:schemeClr val="accent1"/>
          </a:fillRef>
          <a:effectRef idx="0">
            <a:schemeClr val="accent1"/>
          </a:effectRef>
          <a:fontRef idx="minor"/>
        </p:style>
      </p:sp>
      <p:sp>
        <p:nvSpPr>
          <p:cNvPr id="1213" name="Line 73"/>
          <p:cNvSpPr/>
          <p:nvPr/>
        </p:nvSpPr>
        <p:spPr>
          <a:xfrm flipH="1">
            <a:off x="1326600" y="6079680"/>
            <a:ext cx="776880" cy="445320"/>
          </a:xfrm>
          <a:prstGeom prst="line">
            <a:avLst/>
          </a:prstGeom>
          <a:ln>
            <a:round/>
          </a:ln>
        </p:spPr>
        <p:style>
          <a:lnRef idx="1">
            <a:schemeClr val="accent1"/>
          </a:lnRef>
          <a:fillRef idx="0">
            <a:schemeClr val="accent1"/>
          </a:fillRef>
          <a:effectRef idx="0">
            <a:schemeClr val="accent1"/>
          </a:effectRef>
          <a:fontRef idx="minor"/>
        </p:style>
      </p:sp>
      <p:sp>
        <p:nvSpPr>
          <p:cNvPr id="1214" name="Line 74"/>
          <p:cNvSpPr/>
          <p:nvPr/>
        </p:nvSpPr>
        <p:spPr>
          <a:xfrm>
            <a:off x="533160" y="6079680"/>
            <a:ext cx="793440" cy="445320"/>
          </a:xfrm>
          <a:prstGeom prst="line">
            <a:avLst/>
          </a:prstGeom>
          <a:ln>
            <a:round/>
          </a:ln>
        </p:spPr>
        <p:style>
          <a:lnRef idx="1">
            <a:schemeClr val="accent1"/>
          </a:lnRef>
          <a:fillRef idx="0">
            <a:schemeClr val="accent1"/>
          </a:fillRef>
          <a:effectRef idx="0">
            <a:schemeClr val="accent1"/>
          </a:effectRef>
          <a:fontRef idx="minor"/>
        </p:style>
      </p:sp>
      <p:sp>
        <p:nvSpPr>
          <p:cNvPr id="1215" name="Line 75"/>
          <p:cNvSpPr/>
          <p:nvPr/>
        </p:nvSpPr>
        <p:spPr>
          <a:xfrm flipH="1" flipV="1">
            <a:off x="168480" y="5348880"/>
            <a:ext cx="364680" cy="730800"/>
          </a:xfrm>
          <a:prstGeom prst="line">
            <a:avLst/>
          </a:prstGeom>
          <a:ln>
            <a:round/>
          </a:ln>
        </p:spPr>
        <p:style>
          <a:lnRef idx="1">
            <a:schemeClr val="accent1"/>
          </a:lnRef>
          <a:fillRef idx="0">
            <a:schemeClr val="accent1"/>
          </a:fillRef>
          <a:effectRef idx="0">
            <a:schemeClr val="accent1"/>
          </a:effectRef>
          <a:fontRef idx="minor"/>
        </p:style>
      </p:sp>
      <p:sp>
        <p:nvSpPr>
          <p:cNvPr id="1216" name="Line 76"/>
          <p:cNvSpPr/>
          <p:nvPr/>
        </p:nvSpPr>
        <p:spPr>
          <a:xfrm flipH="1">
            <a:off x="168480" y="4542480"/>
            <a:ext cx="439560" cy="806400"/>
          </a:xfrm>
          <a:prstGeom prst="line">
            <a:avLst/>
          </a:prstGeom>
          <a:ln>
            <a:round/>
          </a:ln>
        </p:spPr>
        <p:style>
          <a:lnRef idx="1">
            <a:schemeClr val="accent1"/>
          </a:lnRef>
          <a:fillRef idx="0">
            <a:schemeClr val="accent1"/>
          </a:fillRef>
          <a:effectRef idx="0">
            <a:schemeClr val="accent1"/>
          </a:effectRef>
          <a:fontRef idx="minor"/>
        </p:style>
      </p:sp>
      <p:sp>
        <p:nvSpPr>
          <p:cNvPr id="1217" name="Line 77"/>
          <p:cNvSpPr/>
          <p:nvPr/>
        </p:nvSpPr>
        <p:spPr>
          <a:xfrm>
            <a:off x="608040" y="4542480"/>
            <a:ext cx="367560" cy="714600"/>
          </a:xfrm>
          <a:prstGeom prst="line">
            <a:avLst/>
          </a:prstGeom>
          <a:ln>
            <a:solidFill>
              <a:srgbClr val="FF0000"/>
            </a:solidFill>
            <a:round/>
          </a:ln>
        </p:spPr>
        <p:style>
          <a:lnRef idx="1">
            <a:schemeClr val="accent2"/>
          </a:lnRef>
          <a:fillRef idx="0">
            <a:schemeClr val="accent2"/>
          </a:fillRef>
          <a:effectRef idx="0">
            <a:schemeClr val="accent2"/>
          </a:effectRef>
          <a:fontRef idx="minor"/>
        </p:style>
      </p:sp>
      <p:graphicFrame>
        <p:nvGraphicFramePr>
          <p:cNvPr id="1218" name="Table 78"/>
          <p:cNvGraphicFramePr/>
          <p:nvPr/>
        </p:nvGraphicFramePr>
        <p:xfrm>
          <a:off x="4648320" y="4439160"/>
          <a:ext cx="2133360" cy="2196720"/>
        </p:xfrm>
        <a:graphic>
          <a:graphicData uri="http://schemas.openxmlformats.org/drawingml/2006/table">
            <a:tbl>
              <a:tblPr/>
              <a:tblGrid>
                <a:gridCol w="355320">
                  <a:extLst>
                    <a:ext uri="{9D8B030D-6E8A-4147-A177-3AD203B41FA5}">
                      <a16:colId xmlns:a16="http://schemas.microsoft.com/office/drawing/2014/main" val="20000"/>
                    </a:ext>
                  </a:extLst>
                </a:gridCol>
                <a:gridCol w="355320">
                  <a:extLst>
                    <a:ext uri="{9D8B030D-6E8A-4147-A177-3AD203B41FA5}">
                      <a16:colId xmlns:a16="http://schemas.microsoft.com/office/drawing/2014/main" val="20001"/>
                    </a:ext>
                  </a:extLst>
                </a:gridCol>
                <a:gridCol w="355320">
                  <a:extLst>
                    <a:ext uri="{9D8B030D-6E8A-4147-A177-3AD203B41FA5}">
                      <a16:colId xmlns:a16="http://schemas.microsoft.com/office/drawing/2014/main" val="20002"/>
                    </a:ext>
                  </a:extLst>
                </a:gridCol>
                <a:gridCol w="355320">
                  <a:extLst>
                    <a:ext uri="{9D8B030D-6E8A-4147-A177-3AD203B41FA5}">
                      <a16:colId xmlns:a16="http://schemas.microsoft.com/office/drawing/2014/main" val="20003"/>
                    </a:ext>
                  </a:extLst>
                </a:gridCol>
                <a:gridCol w="355320">
                  <a:extLst>
                    <a:ext uri="{9D8B030D-6E8A-4147-A177-3AD203B41FA5}">
                      <a16:colId xmlns:a16="http://schemas.microsoft.com/office/drawing/2014/main" val="20004"/>
                    </a:ext>
                  </a:extLst>
                </a:gridCol>
                <a:gridCol w="356760">
                  <a:extLst>
                    <a:ext uri="{9D8B030D-6E8A-4147-A177-3AD203B41FA5}">
                      <a16:colId xmlns:a16="http://schemas.microsoft.com/office/drawing/2014/main" val="20005"/>
                    </a:ext>
                  </a:extLst>
                </a:gridCol>
              </a:tblGrid>
              <a:tr h="36612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612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6612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bl>
          </a:graphicData>
        </a:graphic>
      </p:graphicFrame>
      <p:graphicFrame>
        <p:nvGraphicFramePr>
          <p:cNvPr id="1219" name="Table 79"/>
          <p:cNvGraphicFramePr/>
          <p:nvPr/>
        </p:nvGraphicFramePr>
        <p:xfrm>
          <a:off x="6858000" y="4443120"/>
          <a:ext cx="2133360" cy="2194200"/>
        </p:xfrm>
        <a:graphic>
          <a:graphicData uri="http://schemas.openxmlformats.org/drawingml/2006/table">
            <a:tbl>
              <a:tblPr/>
              <a:tblGrid>
                <a:gridCol w="355320">
                  <a:extLst>
                    <a:ext uri="{9D8B030D-6E8A-4147-A177-3AD203B41FA5}">
                      <a16:colId xmlns:a16="http://schemas.microsoft.com/office/drawing/2014/main" val="20000"/>
                    </a:ext>
                  </a:extLst>
                </a:gridCol>
                <a:gridCol w="355320">
                  <a:extLst>
                    <a:ext uri="{9D8B030D-6E8A-4147-A177-3AD203B41FA5}">
                      <a16:colId xmlns:a16="http://schemas.microsoft.com/office/drawing/2014/main" val="20001"/>
                    </a:ext>
                  </a:extLst>
                </a:gridCol>
                <a:gridCol w="355320">
                  <a:extLst>
                    <a:ext uri="{9D8B030D-6E8A-4147-A177-3AD203B41FA5}">
                      <a16:colId xmlns:a16="http://schemas.microsoft.com/office/drawing/2014/main" val="20002"/>
                    </a:ext>
                  </a:extLst>
                </a:gridCol>
                <a:gridCol w="355320">
                  <a:extLst>
                    <a:ext uri="{9D8B030D-6E8A-4147-A177-3AD203B41FA5}">
                      <a16:colId xmlns:a16="http://schemas.microsoft.com/office/drawing/2014/main" val="20003"/>
                    </a:ext>
                  </a:extLst>
                </a:gridCol>
                <a:gridCol w="355320">
                  <a:extLst>
                    <a:ext uri="{9D8B030D-6E8A-4147-A177-3AD203B41FA5}">
                      <a16:colId xmlns:a16="http://schemas.microsoft.com/office/drawing/2014/main" val="20004"/>
                    </a:ext>
                  </a:extLst>
                </a:gridCol>
                <a:gridCol w="356760">
                  <a:extLst>
                    <a:ext uri="{9D8B030D-6E8A-4147-A177-3AD203B41FA5}">
                      <a16:colId xmlns:a16="http://schemas.microsoft.com/office/drawing/2014/main" val="20005"/>
                    </a:ext>
                  </a:extLst>
                </a:gridCol>
              </a:tblGrid>
              <a:tr h="365400">
                <a:tc>
                  <a:txBody>
                    <a:bodyPr/>
                    <a:lstStyle/>
                    <a:p>
                      <a:pPr algn="ctr">
                        <a:lnSpc>
                          <a:spcPct val="100000"/>
                        </a:lnSpc>
                      </a:pPr>
                      <a:r>
                        <a:rPr lang="en-US" sz="1300" b="0" strike="noStrike" spc="-1">
                          <a:solidFill>
                            <a:srgbClr val="000000"/>
                          </a:solidFill>
                          <a:latin typeface="Times New Roman"/>
                        </a:rPr>
                        <a:t>17</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1" strike="noStrike" spc="-1">
                          <a:solidFill>
                            <a:srgbClr val="FF0000"/>
                          </a:solidFill>
                          <a:latin typeface="Times New Roman"/>
                        </a:rPr>
                        <a:t>36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5400">
                <a:tc>
                  <a:txBody>
                    <a:bodyPr/>
                    <a:lstStyle/>
                    <a:p>
                      <a:pPr algn="ctr">
                        <a:lnSpc>
                          <a:spcPct val="100000"/>
                        </a:lnSpc>
                      </a:pPr>
                      <a:r>
                        <a:rPr lang="en-US" sz="1300" b="0" strike="noStrike" spc="-1">
                          <a:solidFill>
                            <a:srgbClr val="000000"/>
                          </a:solidFill>
                          <a:latin typeface="Times New Roman"/>
                        </a:rPr>
                        <a:t>12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5400">
                <a:tc>
                  <a:txBody>
                    <a:bodyPr/>
                    <a:lstStyle/>
                    <a:p>
                      <a:pPr algn="ctr">
                        <a:lnSpc>
                          <a:spcPct val="100000"/>
                        </a:lnSpc>
                      </a:pPr>
                      <a:r>
                        <a:rPr lang="en-US" sz="1300" b="0" strike="noStrike" spc="-1">
                          <a:solidFill>
                            <a:srgbClr val="000000"/>
                          </a:solidFill>
                          <a:latin typeface="Times New Roman"/>
                        </a:rPr>
                        <a:t>33</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18</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1" strike="noStrike" spc="-1">
                          <a:solidFill>
                            <a:srgbClr val="FF0000"/>
                          </a:solidFill>
                          <a:latin typeface="Times New Roman"/>
                        </a:rPr>
                        <a:t>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29</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5400">
                <a:tc>
                  <a:txBody>
                    <a:bodyPr/>
                    <a:lstStyle/>
                    <a:p>
                      <a:pPr algn="ctr">
                        <a:lnSpc>
                          <a:spcPct val="100000"/>
                        </a:lnSpc>
                      </a:pPr>
                      <a:r>
                        <a:rPr lang="en-US" sz="1300" b="0" strike="noStrike" spc="-1">
                          <a:solidFill>
                            <a:srgbClr val="000000"/>
                          </a:solidFill>
                          <a:latin typeface="Times New Roman"/>
                        </a:rPr>
                        <a:t>26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28</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15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4</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7</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5400">
                <a:tc>
                  <a:txBody>
                    <a:bodyPr/>
                    <a:lstStyle/>
                    <a:p>
                      <a:pPr algn="ctr">
                        <a:lnSpc>
                          <a:spcPct val="100000"/>
                        </a:lnSpc>
                      </a:pPr>
                      <a:r>
                        <a:rPr lang="en-US" sz="1300" b="0" strike="noStrike" spc="-1">
                          <a:solidFill>
                            <a:srgbClr val="000000"/>
                          </a:solidFill>
                          <a:latin typeface="Times New Roman"/>
                        </a:rPr>
                        <a:t>19</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32</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9</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6</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30</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67200">
                <a:tc>
                  <a:txBody>
                    <a:bodyPr/>
                    <a:lstStyle/>
                    <a:p>
                      <a:pPr algn="ctr">
                        <a:lnSpc>
                          <a:spcPct val="100000"/>
                        </a:lnSpc>
                      </a:pPr>
                      <a:r>
                        <a:rPr lang="en-US" sz="1300" b="0" strike="noStrike" spc="-1">
                          <a:solidFill>
                            <a:srgbClr val="000000"/>
                          </a:solidFill>
                          <a:latin typeface="Times New Roman"/>
                        </a:rPr>
                        <a:t>10</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27</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20</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31</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8</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300" b="0" strike="noStrike" spc="-1">
                          <a:solidFill>
                            <a:srgbClr val="000000"/>
                          </a:solidFill>
                          <a:latin typeface="Times New Roman"/>
                        </a:rPr>
                        <a:t>5</a:t>
                      </a:r>
                      <a:endParaRPr lang="en-US"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bl>
          </a:graphicData>
        </a:graphic>
      </p:graphicFrame>
      <p:sp>
        <p:nvSpPr>
          <p:cNvPr id="1220" name="CustomShape 80"/>
          <p:cNvSpPr/>
          <p:nvPr/>
        </p:nvSpPr>
        <p:spPr>
          <a:xfrm>
            <a:off x="4739400" y="45604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1" name="CustomShape 81"/>
          <p:cNvSpPr/>
          <p:nvPr/>
        </p:nvSpPr>
        <p:spPr>
          <a:xfrm>
            <a:off x="5104080" y="45453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2" name="CustomShape 82"/>
          <p:cNvSpPr/>
          <p:nvPr/>
        </p:nvSpPr>
        <p:spPr>
          <a:xfrm>
            <a:off x="5470200" y="45453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3" name="CustomShape 83"/>
          <p:cNvSpPr/>
          <p:nvPr/>
        </p:nvSpPr>
        <p:spPr>
          <a:xfrm>
            <a:off x="5821200" y="45468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4" name="CustomShape 84"/>
          <p:cNvSpPr/>
          <p:nvPr/>
        </p:nvSpPr>
        <p:spPr>
          <a:xfrm>
            <a:off x="6172200" y="45453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5" name="CustomShape 85"/>
          <p:cNvSpPr/>
          <p:nvPr/>
        </p:nvSpPr>
        <p:spPr>
          <a:xfrm>
            <a:off x="6522120" y="454536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6" name="CustomShape 86"/>
          <p:cNvSpPr/>
          <p:nvPr/>
        </p:nvSpPr>
        <p:spPr>
          <a:xfrm>
            <a:off x="4754520" y="4908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7" name="CustomShape 87"/>
          <p:cNvSpPr/>
          <p:nvPr/>
        </p:nvSpPr>
        <p:spPr>
          <a:xfrm>
            <a:off x="5119200" y="4893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8" name="CustomShape 88"/>
          <p:cNvSpPr/>
          <p:nvPr/>
        </p:nvSpPr>
        <p:spPr>
          <a:xfrm>
            <a:off x="5485320" y="4893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29" name="CustomShape 89"/>
          <p:cNvSpPr/>
          <p:nvPr/>
        </p:nvSpPr>
        <p:spPr>
          <a:xfrm>
            <a:off x="5836320" y="48949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0" name="CustomShape 90"/>
          <p:cNvSpPr/>
          <p:nvPr/>
        </p:nvSpPr>
        <p:spPr>
          <a:xfrm>
            <a:off x="6187320" y="4893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1" name="CustomShape 91"/>
          <p:cNvSpPr/>
          <p:nvPr/>
        </p:nvSpPr>
        <p:spPr>
          <a:xfrm>
            <a:off x="6536880" y="4893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2" name="CustomShape 92"/>
          <p:cNvSpPr/>
          <p:nvPr/>
        </p:nvSpPr>
        <p:spPr>
          <a:xfrm>
            <a:off x="4740480" y="52747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3" name="CustomShape 93"/>
          <p:cNvSpPr/>
          <p:nvPr/>
        </p:nvSpPr>
        <p:spPr>
          <a:xfrm>
            <a:off x="5105520" y="5259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4" name="CustomShape 94"/>
          <p:cNvSpPr/>
          <p:nvPr/>
        </p:nvSpPr>
        <p:spPr>
          <a:xfrm>
            <a:off x="5471280" y="5259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5" name="CustomShape 95"/>
          <p:cNvSpPr/>
          <p:nvPr/>
        </p:nvSpPr>
        <p:spPr>
          <a:xfrm>
            <a:off x="5822280" y="52610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6" name="CustomShape 96"/>
          <p:cNvSpPr/>
          <p:nvPr/>
        </p:nvSpPr>
        <p:spPr>
          <a:xfrm>
            <a:off x="6173280" y="5259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7" name="CustomShape 97"/>
          <p:cNvSpPr/>
          <p:nvPr/>
        </p:nvSpPr>
        <p:spPr>
          <a:xfrm>
            <a:off x="6523200" y="5259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8" name="CustomShape 98"/>
          <p:cNvSpPr/>
          <p:nvPr/>
        </p:nvSpPr>
        <p:spPr>
          <a:xfrm>
            <a:off x="4754520" y="5655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39" name="CustomShape 99"/>
          <p:cNvSpPr/>
          <p:nvPr/>
        </p:nvSpPr>
        <p:spPr>
          <a:xfrm>
            <a:off x="5119200" y="5640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0" name="CustomShape 100"/>
          <p:cNvSpPr/>
          <p:nvPr/>
        </p:nvSpPr>
        <p:spPr>
          <a:xfrm>
            <a:off x="5485320" y="5640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1" name="CustomShape 101"/>
          <p:cNvSpPr/>
          <p:nvPr/>
        </p:nvSpPr>
        <p:spPr>
          <a:xfrm>
            <a:off x="5836320" y="56419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2" name="CustomShape 102"/>
          <p:cNvSpPr/>
          <p:nvPr/>
        </p:nvSpPr>
        <p:spPr>
          <a:xfrm>
            <a:off x="6187320" y="5640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3" name="CustomShape 103"/>
          <p:cNvSpPr/>
          <p:nvPr/>
        </p:nvSpPr>
        <p:spPr>
          <a:xfrm>
            <a:off x="6536880" y="5640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4" name="CustomShape 104"/>
          <p:cNvSpPr/>
          <p:nvPr/>
        </p:nvSpPr>
        <p:spPr>
          <a:xfrm>
            <a:off x="4740480" y="602028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5" name="CustomShape 105"/>
          <p:cNvSpPr/>
          <p:nvPr/>
        </p:nvSpPr>
        <p:spPr>
          <a:xfrm>
            <a:off x="5105520" y="60055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6" name="CustomShape 106"/>
          <p:cNvSpPr/>
          <p:nvPr/>
        </p:nvSpPr>
        <p:spPr>
          <a:xfrm>
            <a:off x="5471280" y="60055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7" name="CustomShape 107"/>
          <p:cNvSpPr/>
          <p:nvPr/>
        </p:nvSpPr>
        <p:spPr>
          <a:xfrm>
            <a:off x="5822280" y="60066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8" name="CustomShape 108"/>
          <p:cNvSpPr/>
          <p:nvPr/>
        </p:nvSpPr>
        <p:spPr>
          <a:xfrm>
            <a:off x="6173280" y="60055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49" name="CustomShape 109"/>
          <p:cNvSpPr/>
          <p:nvPr/>
        </p:nvSpPr>
        <p:spPr>
          <a:xfrm>
            <a:off x="6523200" y="60055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0" name="CustomShape 110"/>
          <p:cNvSpPr/>
          <p:nvPr/>
        </p:nvSpPr>
        <p:spPr>
          <a:xfrm>
            <a:off x="4740480" y="638784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1" name="CustomShape 111"/>
          <p:cNvSpPr/>
          <p:nvPr/>
        </p:nvSpPr>
        <p:spPr>
          <a:xfrm>
            <a:off x="5105520" y="63727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2" name="CustomShape 112"/>
          <p:cNvSpPr/>
          <p:nvPr/>
        </p:nvSpPr>
        <p:spPr>
          <a:xfrm>
            <a:off x="5471280" y="63727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3" name="CustomShape 113"/>
          <p:cNvSpPr/>
          <p:nvPr/>
        </p:nvSpPr>
        <p:spPr>
          <a:xfrm>
            <a:off x="5822280" y="637380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4" name="CustomShape 114"/>
          <p:cNvSpPr/>
          <p:nvPr/>
        </p:nvSpPr>
        <p:spPr>
          <a:xfrm>
            <a:off x="6173280" y="63727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5" name="CustomShape 115"/>
          <p:cNvSpPr/>
          <p:nvPr/>
        </p:nvSpPr>
        <p:spPr>
          <a:xfrm>
            <a:off x="6523200" y="6372720"/>
            <a:ext cx="151920" cy="15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 b="0" strike="noStrike" spc="-1">
                <a:solidFill>
                  <a:srgbClr val="000000"/>
                </a:solidFill>
                <a:latin typeface="Gill Sans MT"/>
              </a:rPr>
              <a:t> </a:t>
            </a:r>
            <a:endParaRPr lang="en-US" sz="400" b="0" strike="noStrike" spc="-1">
              <a:latin typeface="Arial"/>
            </a:endParaRPr>
          </a:p>
        </p:txBody>
      </p:sp>
      <p:sp>
        <p:nvSpPr>
          <p:cNvPr id="1256" name="Line 116"/>
          <p:cNvSpPr/>
          <p:nvPr/>
        </p:nvSpPr>
        <p:spPr>
          <a:xfrm flipV="1">
            <a:off x="5547600" y="4700520"/>
            <a:ext cx="349560" cy="559080"/>
          </a:xfrm>
          <a:prstGeom prst="line">
            <a:avLst/>
          </a:prstGeom>
          <a:ln>
            <a:round/>
          </a:ln>
        </p:spPr>
        <p:style>
          <a:lnRef idx="1">
            <a:schemeClr val="accent1"/>
          </a:lnRef>
          <a:fillRef idx="0">
            <a:schemeClr val="accent1"/>
          </a:fillRef>
          <a:effectRef idx="0">
            <a:schemeClr val="accent1"/>
          </a:effectRef>
          <a:fontRef idx="minor"/>
        </p:style>
      </p:sp>
      <p:sp>
        <p:nvSpPr>
          <p:cNvPr id="1257" name="Line 117"/>
          <p:cNvSpPr/>
          <p:nvPr/>
        </p:nvSpPr>
        <p:spPr>
          <a:xfrm flipH="1" flipV="1">
            <a:off x="5897160" y="4700520"/>
            <a:ext cx="715680" cy="347040"/>
          </a:xfrm>
          <a:prstGeom prst="line">
            <a:avLst/>
          </a:prstGeom>
          <a:ln>
            <a:round/>
          </a:ln>
        </p:spPr>
        <p:style>
          <a:lnRef idx="1">
            <a:schemeClr val="accent1"/>
          </a:lnRef>
          <a:fillRef idx="0">
            <a:schemeClr val="accent1"/>
          </a:fillRef>
          <a:effectRef idx="0">
            <a:schemeClr val="accent1"/>
          </a:effectRef>
          <a:fontRef idx="minor"/>
        </p:style>
      </p:sp>
      <p:sp>
        <p:nvSpPr>
          <p:cNvPr id="1258" name="Line 118"/>
          <p:cNvSpPr/>
          <p:nvPr/>
        </p:nvSpPr>
        <p:spPr>
          <a:xfrm flipH="1">
            <a:off x="6263280" y="5047560"/>
            <a:ext cx="349560" cy="747000"/>
          </a:xfrm>
          <a:prstGeom prst="line">
            <a:avLst/>
          </a:prstGeom>
          <a:ln>
            <a:round/>
          </a:ln>
        </p:spPr>
        <p:style>
          <a:lnRef idx="1">
            <a:schemeClr val="accent1"/>
          </a:lnRef>
          <a:fillRef idx="0">
            <a:schemeClr val="accent1"/>
          </a:fillRef>
          <a:effectRef idx="0">
            <a:schemeClr val="accent1"/>
          </a:effectRef>
          <a:fontRef idx="minor"/>
        </p:style>
      </p:sp>
      <p:sp>
        <p:nvSpPr>
          <p:cNvPr id="1259" name="Line 119"/>
          <p:cNvSpPr/>
          <p:nvPr/>
        </p:nvSpPr>
        <p:spPr>
          <a:xfrm flipH="1" flipV="1">
            <a:off x="6263280" y="5794560"/>
            <a:ext cx="412200" cy="654840"/>
          </a:xfrm>
          <a:prstGeom prst="line">
            <a:avLst/>
          </a:prstGeom>
          <a:ln>
            <a:round/>
          </a:ln>
        </p:spPr>
        <p:style>
          <a:lnRef idx="1">
            <a:schemeClr val="accent1"/>
          </a:lnRef>
          <a:fillRef idx="0">
            <a:schemeClr val="accent1"/>
          </a:fillRef>
          <a:effectRef idx="0">
            <a:schemeClr val="accent1"/>
          </a:effectRef>
          <a:fontRef idx="minor"/>
        </p:style>
      </p:sp>
      <p:sp>
        <p:nvSpPr>
          <p:cNvPr id="1260" name="Line 120"/>
          <p:cNvSpPr/>
          <p:nvPr/>
        </p:nvSpPr>
        <p:spPr>
          <a:xfrm flipH="1" flipV="1">
            <a:off x="5822280" y="6083640"/>
            <a:ext cx="853200" cy="365760"/>
          </a:xfrm>
          <a:prstGeom prst="line">
            <a:avLst/>
          </a:prstGeom>
          <a:ln>
            <a:round/>
          </a:ln>
        </p:spPr>
        <p:style>
          <a:lnRef idx="1">
            <a:schemeClr val="accent1"/>
          </a:lnRef>
          <a:fillRef idx="0">
            <a:schemeClr val="accent1"/>
          </a:fillRef>
          <a:effectRef idx="0">
            <a:schemeClr val="accent1"/>
          </a:effectRef>
          <a:fontRef idx="minor"/>
        </p:style>
      </p:sp>
      <p:sp>
        <p:nvSpPr>
          <p:cNvPr id="1261" name="Line 121"/>
          <p:cNvSpPr/>
          <p:nvPr/>
        </p:nvSpPr>
        <p:spPr>
          <a:xfrm flipH="1">
            <a:off x="5822280" y="5717520"/>
            <a:ext cx="866880" cy="366120"/>
          </a:xfrm>
          <a:prstGeom prst="line">
            <a:avLst/>
          </a:prstGeom>
          <a:ln>
            <a:round/>
          </a:ln>
        </p:spPr>
        <p:style>
          <a:lnRef idx="1">
            <a:schemeClr val="accent1"/>
          </a:lnRef>
          <a:fillRef idx="0">
            <a:schemeClr val="accent1"/>
          </a:fillRef>
          <a:effectRef idx="0">
            <a:schemeClr val="accent1"/>
          </a:effectRef>
          <a:fontRef idx="minor"/>
        </p:style>
      </p:sp>
      <p:sp>
        <p:nvSpPr>
          <p:cNvPr id="1262" name="Line 122"/>
          <p:cNvSpPr/>
          <p:nvPr/>
        </p:nvSpPr>
        <p:spPr>
          <a:xfrm flipH="1">
            <a:off x="6249600" y="5717520"/>
            <a:ext cx="439560" cy="808920"/>
          </a:xfrm>
          <a:prstGeom prst="line">
            <a:avLst/>
          </a:prstGeom>
          <a:ln>
            <a:round/>
          </a:ln>
        </p:spPr>
        <p:style>
          <a:lnRef idx="1">
            <a:schemeClr val="accent1"/>
          </a:lnRef>
          <a:fillRef idx="0">
            <a:schemeClr val="accent1"/>
          </a:fillRef>
          <a:effectRef idx="0">
            <a:schemeClr val="accent1"/>
          </a:effectRef>
          <a:fontRef idx="minor"/>
        </p:style>
      </p:sp>
      <p:sp>
        <p:nvSpPr>
          <p:cNvPr id="1263" name="Line 123"/>
          <p:cNvSpPr/>
          <p:nvPr/>
        </p:nvSpPr>
        <p:spPr>
          <a:xfrm>
            <a:off x="5547600" y="6159240"/>
            <a:ext cx="702000" cy="367200"/>
          </a:xfrm>
          <a:prstGeom prst="line">
            <a:avLst/>
          </a:prstGeom>
          <a:ln>
            <a:round/>
          </a:ln>
        </p:spPr>
        <p:style>
          <a:lnRef idx="1">
            <a:schemeClr val="accent1"/>
          </a:lnRef>
          <a:fillRef idx="0">
            <a:schemeClr val="accent1"/>
          </a:fillRef>
          <a:effectRef idx="0">
            <a:schemeClr val="accent1"/>
          </a:effectRef>
          <a:fontRef idx="minor"/>
        </p:style>
      </p:sp>
      <p:sp>
        <p:nvSpPr>
          <p:cNvPr id="1264" name="Line 124"/>
          <p:cNvSpPr/>
          <p:nvPr/>
        </p:nvSpPr>
        <p:spPr>
          <a:xfrm flipH="1">
            <a:off x="4816800" y="6159240"/>
            <a:ext cx="730800" cy="382320"/>
          </a:xfrm>
          <a:prstGeom prst="line">
            <a:avLst/>
          </a:prstGeom>
          <a:ln>
            <a:round/>
          </a:ln>
        </p:spPr>
        <p:style>
          <a:lnRef idx="1">
            <a:schemeClr val="accent1"/>
          </a:lnRef>
          <a:fillRef idx="0">
            <a:schemeClr val="accent1"/>
          </a:fillRef>
          <a:effectRef idx="0">
            <a:schemeClr val="accent1"/>
          </a:effectRef>
          <a:fontRef idx="minor"/>
        </p:style>
      </p:sp>
      <p:sp>
        <p:nvSpPr>
          <p:cNvPr id="1265" name="Line 125"/>
          <p:cNvSpPr/>
          <p:nvPr/>
        </p:nvSpPr>
        <p:spPr>
          <a:xfrm flipH="1">
            <a:off x="4816800" y="5717520"/>
            <a:ext cx="454680" cy="824040"/>
          </a:xfrm>
          <a:prstGeom prst="line">
            <a:avLst/>
          </a:prstGeom>
          <a:ln>
            <a:round/>
          </a:ln>
        </p:spPr>
        <p:style>
          <a:lnRef idx="1">
            <a:schemeClr val="accent1"/>
          </a:lnRef>
          <a:fillRef idx="0">
            <a:schemeClr val="accent1"/>
          </a:fillRef>
          <a:effectRef idx="0">
            <a:schemeClr val="accent1"/>
          </a:effectRef>
          <a:fontRef idx="minor"/>
        </p:style>
      </p:sp>
      <p:sp>
        <p:nvSpPr>
          <p:cNvPr id="1266" name="Line 126"/>
          <p:cNvSpPr/>
          <p:nvPr/>
        </p:nvSpPr>
        <p:spPr>
          <a:xfrm flipH="1" flipV="1">
            <a:off x="4754160" y="4985280"/>
            <a:ext cx="517320" cy="732240"/>
          </a:xfrm>
          <a:prstGeom prst="line">
            <a:avLst/>
          </a:prstGeom>
          <a:ln>
            <a:round/>
          </a:ln>
        </p:spPr>
        <p:style>
          <a:lnRef idx="1">
            <a:schemeClr val="accent1"/>
          </a:lnRef>
          <a:fillRef idx="0">
            <a:schemeClr val="accent1"/>
          </a:fillRef>
          <a:effectRef idx="0">
            <a:schemeClr val="accent1"/>
          </a:effectRef>
          <a:fontRef idx="minor"/>
        </p:style>
      </p:sp>
      <p:sp>
        <p:nvSpPr>
          <p:cNvPr id="1267" name="Line 127"/>
          <p:cNvSpPr/>
          <p:nvPr/>
        </p:nvSpPr>
        <p:spPr>
          <a:xfrm flipH="1">
            <a:off x="4754160" y="4622040"/>
            <a:ext cx="868320" cy="363240"/>
          </a:xfrm>
          <a:prstGeom prst="line">
            <a:avLst/>
          </a:prstGeom>
          <a:ln>
            <a:round/>
          </a:ln>
        </p:spPr>
        <p:style>
          <a:lnRef idx="1">
            <a:schemeClr val="accent1"/>
          </a:lnRef>
          <a:fillRef idx="0">
            <a:schemeClr val="accent1"/>
          </a:fillRef>
          <a:effectRef idx="0">
            <a:schemeClr val="accent1"/>
          </a:effectRef>
          <a:fontRef idx="minor"/>
        </p:style>
      </p:sp>
      <p:sp>
        <p:nvSpPr>
          <p:cNvPr id="1268" name="Line 128"/>
          <p:cNvSpPr/>
          <p:nvPr/>
        </p:nvSpPr>
        <p:spPr>
          <a:xfrm>
            <a:off x="5622480" y="4622040"/>
            <a:ext cx="716760" cy="348480"/>
          </a:xfrm>
          <a:prstGeom prst="line">
            <a:avLst/>
          </a:prstGeom>
          <a:ln>
            <a:round/>
          </a:ln>
        </p:spPr>
        <p:style>
          <a:lnRef idx="1">
            <a:schemeClr val="accent1"/>
          </a:lnRef>
          <a:fillRef idx="0">
            <a:schemeClr val="accent1"/>
          </a:fillRef>
          <a:effectRef idx="0">
            <a:schemeClr val="accent1"/>
          </a:effectRef>
          <a:fontRef idx="minor"/>
        </p:style>
      </p:sp>
      <p:sp>
        <p:nvSpPr>
          <p:cNvPr id="1269" name="Line 129"/>
          <p:cNvSpPr/>
          <p:nvPr/>
        </p:nvSpPr>
        <p:spPr>
          <a:xfrm flipV="1">
            <a:off x="5835960" y="4970520"/>
            <a:ext cx="503280" cy="748080"/>
          </a:xfrm>
          <a:prstGeom prst="line">
            <a:avLst/>
          </a:prstGeom>
          <a:ln>
            <a:round/>
          </a:ln>
        </p:spPr>
        <p:style>
          <a:lnRef idx="1">
            <a:schemeClr val="accent1"/>
          </a:lnRef>
          <a:fillRef idx="0">
            <a:schemeClr val="accent1"/>
          </a:fillRef>
          <a:effectRef idx="0">
            <a:schemeClr val="accent1"/>
          </a:effectRef>
          <a:fontRef idx="minor"/>
        </p:style>
      </p:sp>
      <p:sp>
        <p:nvSpPr>
          <p:cNvPr id="1270" name="Line 130"/>
          <p:cNvSpPr/>
          <p:nvPr/>
        </p:nvSpPr>
        <p:spPr>
          <a:xfrm flipH="1" flipV="1">
            <a:off x="5484960" y="4970520"/>
            <a:ext cx="351000" cy="748080"/>
          </a:xfrm>
          <a:prstGeom prst="line">
            <a:avLst/>
          </a:prstGeom>
          <a:ln>
            <a:round/>
          </a:ln>
        </p:spPr>
        <p:style>
          <a:lnRef idx="1">
            <a:schemeClr val="accent1"/>
          </a:lnRef>
          <a:fillRef idx="0">
            <a:schemeClr val="accent1"/>
          </a:fillRef>
          <a:effectRef idx="0">
            <a:schemeClr val="accent1"/>
          </a:effectRef>
          <a:fontRef idx="minor"/>
        </p:style>
      </p:sp>
      <p:sp>
        <p:nvSpPr>
          <p:cNvPr id="1271" name="Line 131"/>
          <p:cNvSpPr/>
          <p:nvPr/>
        </p:nvSpPr>
        <p:spPr>
          <a:xfrm>
            <a:off x="4815360" y="4560120"/>
            <a:ext cx="669600" cy="410400"/>
          </a:xfrm>
          <a:prstGeom prst="line">
            <a:avLst/>
          </a:prstGeom>
          <a:ln>
            <a:round/>
          </a:ln>
        </p:spPr>
        <p:style>
          <a:lnRef idx="1">
            <a:schemeClr val="accent1"/>
          </a:lnRef>
          <a:fillRef idx="0">
            <a:schemeClr val="accent1"/>
          </a:fillRef>
          <a:effectRef idx="0">
            <a:schemeClr val="accent1"/>
          </a:effectRef>
          <a:fontRef idx="minor"/>
        </p:style>
      </p:sp>
      <p:sp>
        <p:nvSpPr>
          <p:cNvPr id="1272" name="Line 132"/>
          <p:cNvSpPr/>
          <p:nvPr/>
        </p:nvSpPr>
        <p:spPr>
          <a:xfrm>
            <a:off x="4815360" y="4560120"/>
            <a:ext cx="442440" cy="776520"/>
          </a:xfrm>
          <a:prstGeom prst="line">
            <a:avLst/>
          </a:prstGeom>
          <a:ln>
            <a:round/>
          </a:ln>
        </p:spPr>
        <p:style>
          <a:lnRef idx="1">
            <a:schemeClr val="accent1"/>
          </a:lnRef>
          <a:fillRef idx="0">
            <a:schemeClr val="accent1"/>
          </a:fillRef>
          <a:effectRef idx="0">
            <a:schemeClr val="accent1"/>
          </a:effectRef>
          <a:fontRef idx="minor"/>
        </p:style>
      </p:sp>
      <p:sp>
        <p:nvSpPr>
          <p:cNvPr id="1273" name="Line 133"/>
          <p:cNvSpPr/>
          <p:nvPr/>
        </p:nvSpPr>
        <p:spPr>
          <a:xfrm flipV="1">
            <a:off x="4892760" y="5336640"/>
            <a:ext cx="365040" cy="760680"/>
          </a:xfrm>
          <a:prstGeom prst="line">
            <a:avLst/>
          </a:prstGeom>
          <a:ln>
            <a:round/>
          </a:ln>
        </p:spPr>
        <p:style>
          <a:lnRef idx="1">
            <a:schemeClr val="accent1"/>
          </a:lnRef>
          <a:fillRef idx="0">
            <a:schemeClr val="accent1"/>
          </a:fillRef>
          <a:effectRef idx="0">
            <a:schemeClr val="accent1"/>
          </a:effectRef>
          <a:fontRef idx="minor"/>
        </p:style>
      </p:sp>
      <p:sp>
        <p:nvSpPr>
          <p:cNvPr id="1274" name="Line 134"/>
          <p:cNvSpPr/>
          <p:nvPr/>
        </p:nvSpPr>
        <p:spPr>
          <a:xfrm>
            <a:off x="4892760" y="6097320"/>
            <a:ext cx="730800" cy="352080"/>
          </a:xfrm>
          <a:prstGeom prst="line">
            <a:avLst/>
          </a:prstGeom>
          <a:ln>
            <a:round/>
          </a:ln>
        </p:spPr>
        <p:style>
          <a:lnRef idx="1">
            <a:schemeClr val="accent1"/>
          </a:lnRef>
          <a:fillRef idx="0">
            <a:schemeClr val="accent1"/>
          </a:fillRef>
          <a:effectRef idx="0">
            <a:schemeClr val="accent1"/>
          </a:effectRef>
          <a:fontRef idx="minor"/>
        </p:style>
      </p:sp>
      <p:sp>
        <p:nvSpPr>
          <p:cNvPr id="1275" name="Line 135"/>
          <p:cNvSpPr/>
          <p:nvPr/>
        </p:nvSpPr>
        <p:spPr>
          <a:xfrm flipH="1">
            <a:off x="5623560" y="6082200"/>
            <a:ext cx="549720" cy="367200"/>
          </a:xfrm>
          <a:prstGeom prst="line">
            <a:avLst/>
          </a:prstGeom>
          <a:ln>
            <a:round/>
          </a:ln>
        </p:spPr>
        <p:style>
          <a:lnRef idx="1">
            <a:schemeClr val="accent1"/>
          </a:lnRef>
          <a:fillRef idx="0">
            <a:schemeClr val="accent1"/>
          </a:fillRef>
          <a:effectRef idx="0">
            <a:schemeClr val="accent1"/>
          </a:effectRef>
          <a:fontRef idx="minor"/>
        </p:style>
      </p:sp>
      <p:sp>
        <p:nvSpPr>
          <p:cNvPr id="1276" name="Line 136"/>
          <p:cNvSpPr/>
          <p:nvPr/>
        </p:nvSpPr>
        <p:spPr>
          <a:xfrm flipV="1">
            <a:off x="6173280" y="5336640"/>
            <a:ext cx="502200" cy="745560"/>
          </a:xfrm>
          <a:prstGeom prst="line">
            <a:avLst/>
          </a:prstGeom>
          <a:ln>
            <a:round/>
          </a:ln>
        </p:spPr>
        <p:style>
          <a:lnRef idx="1">
            <a:schemeClr val="accent1"/>
          </a:lnRef>
          <a:fillRef idx="0">
            <a:schemeClr val="accent1"/>
          </a:fillRef>
          <a:effectRef idx="0">
            <a:schemeClr val="accent1"/>
          </a:effectRef>
          <a:fontRef idx="minor"/>
        </p:style>
      </p:sp>
      <p:sp>
        <p:nvSpPr>
          <p:cNvPr id="1277" name="Line 137"/>
          <p:cNvSpPr/>
          <p:nvPr/>
        </p:nvSpPr>
        <p:spPr>
          <a:xfrm>
            <a:off x="6172200" y="4622040"/>
            <a:ext cx="503280" cy="714600"/>
          </a:xfrm>
          <a:prstGeom prst="line">
            <a:avLst/>
          </a:prstGeom>
          <a:ln>
            <a:round/>
          </a:ln>
        </p:spPr>
        <p:style>
          <a:lnRef idx="1">
            <a:schemeClr val="accent1"/>
          </a:lnRef>
          <a:fillRef idx="0">
            <a:schemeClr val="accent1"/>
          </a:fillRef>
          <a:effectRef idx="0">
            <a:schemeClr val="accent1"/>
          </a:effectRef>
          <a:fontRef idx="minor"/>
        </p:style>
      </p:sp>
      <p:sp>
        <p:nvSpPr>
          <p:cNvPr id="1278" name="Line 138"/>
          <p:cNvSpPr/>
          <p:nvPr/>
        </p:nvSpPr>
        <p:spPr>
          <a:xfrm flipH="1">
            <a:off x="5898600" y="4622040"/>
            <a:ext cx="273600" cy="792720"/>
          </a:xfrm>
          <a:prstGeom prst="line">
            <a:avLst/>
          </a:prstGeom>
          <a:ln>
            <a:round/>
          </a:ln>
        </p:spPr>
        <p:style>
          <a:lnRef idx="1">
            <a:schemeClr val="accent1"/>
          </a:lnRef>
          <a:fillRef idx="0">
            <a:schemeClr val="accent1"/>
          </a:fillRef>
          <a:effectRef idx="0">
            <a:schemeClr val="accent1"/>
          </a:effectRef>
          <a:fontRef idx="minor"/>
        </p:style>
      </p:sp>
      <p:sp>
        <p:nvSpPr>
          <p:cNvPr id="1279" name="Line 139"/>
          <p:cNvSpPr/>
          <p:nvPr/>
        </p:nvSpPr>
        <p:spPr>
          <a:xfrm>
            <a:off x="5271480" y="4970520"/>
            <a:ext cx="627120" cy="444240"/>
          </a:xfrm>
          <a:prstGeom prst="line">
            <a:avLst/>
          </a:prstGeom>
          <a:ln>
            <a:round/>
          </a:ln>
        </p:spPr>
        <p:style>
          <a:lnRef idx="1">
            <a:schemeClr val="accent1"/>
          </a:lnRef>
          <a:fillRef idx="0">
            <a:schemeClr val="accent1"/>
          </a:fillRef>
          <a:effectRef idx="0">
            <a:schemeClr val="accent1"/>
          </a:effectRef>
          <a:fontRef idx="minor"/>
        </p:style>
      </p:sp>
      <p:sp>
        <p:nvSpPr>
          <p:cNvPr id="1280" name="Line 140"/>
          <p:cNvSpPr/>
          <p:nvPr/>
        </p:nvSpPr>
        <p:spPr>
          <a:xfrm flipH="1">
            <a:off x="4754160" y="4970520"/>
            <a:ext cx="517320" cy="762120"/>
          </a:xfrm>
          <a:prstGeom prst="line">
            <a:avLst/>
          </a:prstGeom>
          <a:ln>
            <a:round/>
          </a:ln>
        </p:spPr>
        <p:style>
          <a:lnRef idx="1">
            <a:schemeClr val="accent1"/>
          </a:lnRef>
          <a:fillRef idx="0">
            <a:schemeClr val="accent1"/>
          </a:fillRef>
          <a:effectRef idx="0">
            <a:schemeClr val="accent1"/>
          </a:effectRef>
          <a:fontRef idx="minor"/>
        </p:style>
      </p:sp>
      <p:sp>
        <p:nvSpPr>
          <p:cNvPr id="1281" name="Line 141"/>
          <p:cNvSpPr/>
          <p:nvPr/>
        </p:nvSpPr>
        <p:spPr>
          <a:xfrm flipH="1" flipV="1">
            <a:off x="4754160" y="5732640"/>
            <a:ext cx="427320" cy="793800"/>
          </a:xfrm>
          <a:prstGeom prst="line">
            <a:avLst/>
          </a:prstGeom>
          <a:ln>
            <a:round/>
          </a:ln>
        </p:spPr>
        <p:style>
          <a:lnRef idx="1">
            <a:schemeClr val="accent1"/>
          </a:lnRef>
          <a:fillRef idx="0">
            <a:schemeClr val="accent1"/>
          </a:fillRef>
          <a:effectRef idx="0">
            <a:schemeClr val="accent1"/>
          </a:effectRef>
          <a:fontRef idx="minor"/>
        </p:style>
      </p:sp>
      <p:sp>
        <p:nvSpPr>
          <p:cNvPr id="1282" name="Line 142"/>
          <p:cNvSpPr/>
          <p:nvPr/>
        </p:nvSpPr>
        <p:spPr>
          <a:xfrm flipH="1">
            <a:off x="5181480" y="5717520"/>
            <a:ext cx="303480" cy="808920"/>
          </a:xfrm>
          <a:prstGeom prst="line">
            <a:avLst/>
          </a:prstGeom>
          <a:ln>
            <a:round/>
          </a:ln>
        </p:spPr>
        <p:style>
          <a:lnRef idx="1">
            <a:schemeClr val="accent1"/>
          </a:lnRef>
          <a:fillRef idx="0">
            <a:schemeClr val="accent1"/>
          </a:fillRef>
          <a:effectRef idx="0">
            <a:schemeClr val="accent1"/>
          </a:effectRef>
          <a:fontRef idx="minor"/>
        </p:style>
      </p:sp>
      <p:sp>
        <p:nvSpPr>
          <p:cNvPr id="1283" name="Line 143"/>
          <p:cNvSpPr/>
          <p:nvPr/>
        </p:nvSpPr>
        <p:spPr>
          <a:xfrm flipV="1">
            <a:off x="5484960" y="5336640"/>
            <a:ext cx="840600" cy="380880"/>
          </a:xfrm>
          <a:prstGeom prst="line">
            <a:avLst/>
          </a:prstGeom>
          <a:ln>
            <a:round/>
          </a:ln>
        </p:spPr>
        <p:style>
          <a:lnRef idx="1">
            <a:schemeClr val="accent1"/>
          </a:lnRef>
          <a:fillRef idx="0">
            <a:schemeClr val="accent1"/>
          </a:fillRef>
          <a:effectRef idx="0">
            <a:schemeClr val="accent1"/>
          </a:effectRef>
          <a:fontRef idx="minor"/>
        </p:style>
      </p:sp>
      <p:sp>
        <p:nvSpPr>
          <p:cNvPr id="1284" name="Line 144"/>
          <p:cNvSpPr/>
          <p:nvPr/>
        </p:nvSpPr>
        <p:spPr>
          <a:xfrm flipH="1" flipV="1">
            <a:off x="6325560" y="5336640"/>
            <a:ext cx="349920" cy="745560"/>
          </a:xfrm>
          <a:prstGeom prst="line">
            <a:avLst/>
          </a:prstGeom>
          <a:ln>
            <a:round/>
          </a:ln>
        </p:spPr>
        <p:style>
          <a:lnRef idx="1">
            <a:schemeClr val="accent1"/>
          </a:lnRef>
          <a:fillRef idx="0">
            <a:schemeClr val="accent1"/>
          </a:fillRef>
          <a:effectRef idx="0">
            <a:schemeClr val="accent1"/>
          </a:effectRef>
          <a:fontRef idx="minor"/>
        </p:style>
      </p:sp>
      <p:sp>
        <p:nvSpPr>
          <p:cNvPr id="1285" name="Line 145"/>
          <p:cNvSpPr/>
          <p:nvPr/>
        </p:nvSpPr>
        <p:spPr>
          <a:xfrm flipH="1">
            <a:off x="5898600" y="6082200"/>
            <a:ext cx="776880" cy="445320"/>
          </a:xfrm>
          <a:prstGeom prst="line">
            <a:avLst/>
          </a:prstGeom>
          <a:ln>
            <a:round/>
          </a:ln>
        </p:spPr>
        <p:style>
          <a:lnRef idx="1">
            <a:schemeClr val="accent1"/>
          </a:lnRef>
          <a:fillRef idx="0">
            <a:schemeClr val="accent1"/>
          </a:fillRef>
          <a:effectRef idx="0">
            <a:schemeClr val="accent1"/>
          </a:effectRef>
          <a:fontRef idx="minor"/>
        </p:style>
      </p:sp>
      <p:sp>
        <p:nvSpPr>
          <p:cNvPr id="1286" name="Line 146"/>
          <p:cNvSpPr/>
          <p:nvPr/>
        </p:nvSpPr>
        <p:spPr>
          <a:xfrm>
            <a:off x="5257800" y="6082200"/>
            <a:ext cx="640800" cy="445320"/>
          </a:xfrm>
          <a:prstGeom prst="line">
            <a:avLst/>
          </a:prstGeom>
          <a:ln>
            <a:round/>
          </a:ln>
        </p:spPr>
        <p:style>
          <a:lnRef idx="1">
            <a:schemeClr val="accent1"/>
          </a:lnRef>
          <a:fillRef idx="0">
            <a:schemeClr val="accent1"/>
          </a:fillRef>
          <a:effectRef idx="0">
            <a:schemeClr val="accent1"/>
          </a:effectRef>
          <a:fontRef idx="minor"/>
        </p:style>
      </p:sp>
      <p:sp>
        <p:nvSpPr>
          <p:cNvPr id="1287" name="Line 147"/>
          <p:cNvSpPr/>
          <p:nvPr/>
        </p:nvSpPr>
        <p:spPr>
          <a:xfrm flipH="1" flipV="1">
            <a:off x="4740480" y="5351400"/>
            <a:ext cx="517320" cy="730800"/>
          </a:xfrm>
          <a:prstGeom prst="line">
            <a:avLst/>
          </a:prstGeom>
          <a:ln>
            <a:round/>
          </a:ln>
        </p:spPr>
        <p:style>
          <a:lnRef idx="1">
            <a:schemeClr val="accent1"/>
          </a:lnRef>
          <a:fillRef idx="0">
            <a:schemeClr val="accent1"/>
          </a:fillRef>
          <a:effectRef idx="0">
            <a:schemeClr val="accent1"/>
          </a:effectRef>
          <a:fontRef idx="minor"/>
        </p:style>
      </p:sp>
      <p:sp>
        <p:nvSpPr>
          <p:cNvPr id="1288" name="Line 148"/>
          <p:cNvSpPr/>
          <p:nvPr/>
        </p:nvSpPr>
        <p:spPr>
          <a:xfrm flipH="1">
            <a:off x="4740480" y="4545360"/>
            <a:ext cx="439560" cy="806040"/>
          </a:xfrm>
          <a:prstGeom prst="line">
            <a:avLst/>
          </a:prstGeom>
          <a:ln>
            <a:round/>
          </a:ln>
        </p:spPr>
        <p:style>
          <a:lnRef idx="1">
            <a:schemeClr val="accent1"/>
          </a:lnRef>
          <a:fillRef idx="0">
            <a:schemeClr val="accent1"/>
          </a:fillRef>
          <a:effectRef idx="0">
            <a:schemeClr val="accent1"/>
          </a:effectRef>
          <a:fontRef idx="minor"/>
        </p:style>
      </p:sp>
      <p:sp>
        <p:nvSpPr>
          <p:cNvPr id="1289" name="Line 149"/>
          <p:cNvSpPr/>
          <p:nvPr/>
        </p:nvSpPr>
        <p:spPr>
          <a:xfrm>
            <a:off x="5180040" y="4545360"/>
            <a:ext cx="808200" cy="426240"/>
          </a:xfrm>
          <a:prstGeom prst="line">
            <a:avLst/>
          </a:prstGeom>
          <a:ln>
            <a:round/>
          </a:ln>
        </p:spPr>
        <p:style>
          <a:lnRef idx="1">
            <a:schemeClr val="accent1"/>
          </a:lnRef>
          <a:fillRef idx="0">
            <a:schemeClr val="accent1"/>
          </a:fillRef>
          <a:effectRef idx="0">
            <a:schemeClr val="accent1"/>
          </a:effectRef>
          <a:fontRef idx="minor"/>
        </p:style>
      </p:sp>
      <p:sp>
        <p:nvSpPr>
          <p:cNvPr id="1290" name="Line 150"/>
          <p:cNvSpPr/>
          <p:nvPr/>
        </p:nvSpPr>
        <p:spPr>
          <a:xfrm flipH="1">
            <a:off x="5988240" y="4622040"/>
            <a:ext cx="685800" cy="349560"/>
          </a:xfrm>
          <a:prstGeom prst="line">
            <a:avLst/>
          </a:prstGeom>
          <a:ln>
            <a:round/>
          </a:ln>
        </p:spPr>
        <p:style>
          <a:lnRef idx="1">
            <a:schemeClr val="accent1"/>
          </a:lnRef>
          <a:fillRef idx="0">
            <a:schemeClr val="accent1"/>
          </a:fillRef>
          <a:effectRef idx="0">
            <a:schemeClr val="accent1"/>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 name="TextShape 1"/>
          <p:cNvSpPr txBox="1"/>
          <p:nvPr/>
        </p:nvSpPr>
        <p:spPr>
          <a:xfrm>
            <a:off x="1435680" y="1447920"/>
            <a:ext cx="7497720" cy="5409720"/>
          </a:xfrm>
          <a:prstGeom prst="rect">
            <a:avLst/>
          </a:prstGeom>
          <a:noFill/>
          <a:ln>
            <a:noFill/>
          </a:ln>
        </p:spPr>
        <p:txBody>
          <a:bodyPr lIns="90000" tIns="45000" rIns="90000" bIns="45000">
            <a:normAutofit fontScale="77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mã đi tuần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Gợi ý:</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r>
              <a:rPr lang="en-US" sz="2400" b="0" strike="noStrike" spc="-1">
                <a:solidFill>
                  <a:srgbClr val="0070C0"/>
                </a:solidFill>
                <a:latin typeface="Times New Roman"/>
              </a:rPr>
              <a:t>define</a:t>
            </a:r>
            <a:r>
              <a:rPr lang="en-US" sz="2400" b="0" strike="noStrike" spc="-1">
                <a:solidFill>
                  <a:srgbClr val="000000"/>
                </a:solidFill>
                <a:latin typeface="Times New Roman"/>
              </a:rPr>
              <a:t> SIZE 5</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int</a:t>
            </a:r>
            <a:r>
              <a:rPr lang="en-US" sz="2400" b="0" strike="noStrike" spc="-1">
                <a:solidFill>
                  <a:srgbClr val="000000"/>
                </a:solidFill>
                <a:latin typeface="Times New Roman"/>
              </a:rPr>
              <a:t> dd[] = {-2, -1, 1, 2, 2, 1, -1, -2}; </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int</a:t>
            </a:r>
            <a:r>
              <a:rPr lang="en-US" sz="2400" b="0" strike="noStrike" spc="-1">
                <a:solidFill>
                  <a:srgbClr val="000000"/>
                </a:solidFill>
                <a:latin typeface="Times New Roman"/>
              </a:rPr>
              <a:t> dc[] = {1, 2, 2, 1, -1, -2, -2,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int</a:t>
            </a:r>
            <a:r>
              <a:rPr lang="en-US" sz="2400" b="0" strike="noStrike" spc="-1">
                <a:solidFill>
                  <a:srgbClr val="000000"/>
                </a:solidFill>
                <a:latin typeface="Times New Roman"/>
              </a:rPr>
              <a:t> Bc[SIZE][SIZE]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NuocDi(</a:t>
            </a:r>
            <a:r>
              <a:rPr lang="en-US" sz="2400" b="0" strike="noStrike" spc="-1">
                <a:solidFill>
                  <a:srgbClr val="0070C0"/>
                </a:solidFill>
                <a:latin typeface="Times New Roman"/>
              </a:rPr>
              <a:t>int</a:t>
            </a:r>
            <a:r>
              <a:rPr lang="en-US" sz="2400" b="0" strike="noStrike" spc="-1">
                <a:solidFill>
                  <a:srgbClr val="000000"/>
                </a:solidFill>
                <a:latin typeface="Times New Roman"/>
              </a:rPr>
              <a:t> n, </a:t>
            </a:r>
            <a:r>
              <a:rPr lang="en-US" sz="2400" b="0" strike="noStrike" spc="-1">
                <a:solidFill>
                  <a:srgbClr val="0070C0"/>
                </a:solidFill>
                <a:latin typeface="Times New Roman"/>
              </a:rPr>
              <a:t>int</a:t>
            </a:r>
            <a:r>
              <a:rPr lang="en-US" sz="2400" b="0" strike="noStrike" spc="-1">
                <a:solidFill>
                  <a:srgbClr val="000000"/>
                </a:solidFill>
                <a:latin typeface="Times New Roman"/>
              </a:rPr>
              <a:t> d, </a:t>
            </a:r>
            <a:r>
              <a:rPr lang="en-US" sz="2400" b="0" strike="noStrike" spc="-1">
                <a:solidFill>
                  <a:srgbClr val="0070C0"/>
                </a:solidFill>
                <a:latin typeface="Times New Roman"/>
              </a:rPr>
              <a:t>int</a:t>
            </a:r>
            <a:r>
              <a:rPr lang="en-US" sz="2400" b="0" strike="noStrike" spc="-1">
                <a:solidFill>
                  <a:srgbClr val="000000"/>
                </a:solidFill>
                <a:latin typeface="Times New Roman"/>
              </a:rPr>
              <a:t> c){</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Bc[d][c] = n;</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MAX * MAX) xuatBc();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(int i = 0; i &lt; 8; i++){</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dmoi = d + dd[i], cmoi = c + dc[i];</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(dmoi &gt;= 0 &amp;&amp; dmoi &lt; MAX &amp;&amp; cmoi &gt;= 0 &amp;&amp; cmoi &lt; MAX &amp;&amp; Bc[dmoi][cmoi] == 0)</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NuocDi(n + 1, dmoi, cmoi);		</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Bc[d][c] = 0;</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 NuocDi(1, 0, 0); }</a:t>
            </a:r>
            <a:endParaRPr lang="en-US" sz="2400" b="0" strike="noStrike" spc="-1">
              <a:solidFill>
                <a:srgbClr val="000000"/>
              </a:solidFill>
              <a:latin typeface="Gill Sans MT"/>
            </a:endParaRPr>
          </a:p>
        </p:txBody>
      </p:sp>
      <p:sp>
        <p:nvSpPr>
          <p:cNvPr id="1292"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293"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17051688-B8C4-4553-A124-99486CA82677}" type="slidenum">
              <a:rPr lang="en-US" sz="1200" b="0" strike="noStrike" spc="-1">
                <a:solidFill>
                  <a:srgbClr val="B5A989"/>
                </a:solidFill>
                <a:latin typeface="Gill Sans MT"/>
              </a:rPr>
              <a:t>33</a:t>
            </a:fld>
            <a:endParaRPr lang="en-US" sz="1200" b="0" strike="noStrike" spc="-1">
              <a:latin typeface="Times New Roman"/>
            </a:endParaRPr>
          </a:p>
        </p:txBody>
      </p:sp>
      <p:graphicFrame>
        <p:nvGraphicFramePr>
          <p:cNvPr id="1294" name="Table 4"/>
          <p:cNvGraphicFramePr/>
          <p:nvPr/>
        </p:nvGraphicFramePr>
        <p:xfrm>
          <a:off x="6238800" y="1992960"/>
          <a:ext cx="1904760" cy="1828800"/>
        </p:xfrm>
        <a:graphic>
          <a:graphicData uri="http://schemas.openxmlformats.org/drawingml/2006/table">
            <a:tbl>
              <a:tblPr/>
              <a:tblGrid>
                <a:gridCol w="380880">
                  <a:extLst>
                    <a:ext uri="{9D8B030D-6E8A-4147-A177-3AD203B41FA5}">
                      <a16:colId xmlns:a16="http://schemas.microsoft.com/office/drawing/2014/main" val="20000"/>
                    </a:ext>
                  </a:extLst>
                </a:gridCol>
                <a:gridCol w="380880">
                  <a:extLst>
                    <a:ext uri="{9D8B030D-6E8A-4147-A177-3AD203B41FA5}">
                      <a16:colId xmlns:a16="http://schemas.microsoft.com/office/drawing/2014/main" val="20001"/>
                    </a:ext>
                  </a:extLst>
                </a:gridCol>
                <a:gridCol w="380880">
                  <a:extLst>
                    <a:ext uri="{9D8B030D-6E8A-4147-A177-3AD203B41FA5}">
                      <a16:colId xmlns:a16="http://schemas.microsoft.com/office/drawing/2014/main" val="20002"/>
                    </a:ext>
                  </a:extLst>
                </a:gridCol>
                <a:gridCol w="380880">
                  <a:extLst>
                    <a:ext uri="{9D8B030D-6E8A-4147-A177-3AD203B41FA5}">
                      <a16:colId xmlns:a16="http://schemas.microsoft.com/office/drawing/2014/main" val="20003"/>
                    </a:ext>
                  </a:extLst>
                </a:gridCol>
                <a:gridCol w="381240">
                  <a:extLst>
                    <a:ext uri="{9D8B030D-6E8A-4147-A177-3AD203B41FA5}">
                      <a16:colId xmlns:a16="http://schemas.microsoft.com/office/drawing/2014/main" val="20004"/>
                    </a:ext>
                  </a:extLst>
                </a:gridCol>
              </a:tblGrid>
              <a:tr h="3603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700" b="1" strike="noStrike" spc="-1">
                          <a:solidFill>
                            <a:srgbClr val="FFFFFF"/>
                          </a:solidFill>
                          <a:latin typeface="Times New Roman"/>
                        </a:rPr>
                        <a:t>-2, -1</a:t>
                      </a:r>
                      <a:endParaRPr lang="en-US" sz="7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88631"/>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900" b="1" strike="noStrike" spc="-1">
                          <a:solidFill>
                            <a:srgbClr val="FFFFFF"/>
                          </a:solidFill>
                          <a:latin typeface="Times New Roman"/>
                        </a:rPr>
                        <a:t>-2,1</a:t>
                      </a:r>
                      <a:endParaRPr lang="en-US" sz="9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206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0360">
                <a:tc>
                  <a:txBody>
                    <a:bodyPr/>
                    <a:lstStyle/>
                    <a:p>
                      <a:pPr algn="ctr">
                        <a:lnSpc>
                          <a:spcPct val="100000"/>
                        </a:lnSpc>
                      </a:pPr>
                      <a:r>
                        <a:rPr lang="en-US" sz="700" b="1" strike="noStrike" spc="-1">
                          <a:solidFill>
                            <a:srgbClr val="FFFFFF"/>
                          </a:solidFill>
                          <a:latin typeface="Times New Roman"/>
                        </a:rPr>
                        <a:t>-1, -2</a:t>
                      </a:r>
                      <a:endParaRPr lang="en-US" sz="7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7030A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800" b="1" strike="noStrike" spc="-1">
                          <a:solidFill>
                            <a:srgbClr val="FFFFFF"/>
                          </a:solidFill>
                          <a:latin typeface="Times New Roman"/>
                        </a:rPr>
                        <a:t>-1, 2</a:t>
                      </a:r>
                      <a:endParaRPr lang="en-US" sz="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70C0"/>
                    </a:solidFill>
                  </a:tcPr>
                </a:tc>
                <a:extLst>
                  <a:ext uri="{0D108BD9-81ED-4DB2-BD59-A6C34878D82A}">
                    <a16:rowId xmlns:a16="http://schemas.microsoft.com/office/drawing/2014/main" val="10001"/>
                  </a:ext>
                </a:extLst>
              </a:tr>
              <a:tr h="3603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FFFFFF"/>
                          </a:solidFill>
                          <a:latin typeface="Times New Roman"/>
                        </a:rPr>
                        <a:t>d,c</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0360">
                <a:tc>
                  <a:txBody>
                    <a:bodyPr/>
                    <a:lstStyle/>
                    <a:p>
                      <a:pPr algn="ctr">
                        <a:lnSpc>
                          <a:spcPct val="100000"/>
                        </a:lnSpc>
                      </a:pPr>
                      <a:r>
                        <a:rPr lang="en-US" sz="800" b="1" strike="noStrike" spc="-1">
                          <a:solidFill>
                            <a:srgbClr val="FFFFFF"/>
                          </a:solidFill>
                          <a:latin typeface="Times New Roman"/>
                        </a:rPr>
                        <a:t>1, -2</a:t>
                      </a:r>
                      <a:endParaRPr lang="en-US" sz="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000" b="1" strike="noStrike" spc="-1">
                          <a:solidFill>
                            <a:srgbClr val="FFFFFF"/>
                          </a:solidFill>
                          <a:latin typeface="Times New Roman"/>
                        </a:rPr>
                        <a:t>1, 2</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F0"/>
                    </a:solidFill>
                  </a:tcPr>
                </a:tc>
                <a:extLst>
                  <a:ext uri="{0D108BD9-81ED-4DB2-BD59-A6C34878D82A}">
                    <a16:rowId xmlns:a16="http://schemas.microsoft.com/office/drawing/2014/main" val="10003"/>
                  </a:ext>
                </a:extLst>
              </a:tr>
              <a:tr h="36144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800" b="1" strike="noStrike" spc="-1">
                          <a:solidFill>
                            <a:srgbClr val="000000"/>
                          </a:solidFill>
                          <a:latin typeface="Times New Roman"/>
                        </a:rPr>
                        <a:t>2, -1</a:t>
                      </a:r>
                      <a:endParaRPr lang="en-US" sz="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000" b="1" strike="noStrike" spc="-1">
                          <a:solidFill>
                            <a:srgbClr val="FFFFFF"/>
                          </a:solidFill>
                          <a:latin typeface="Times New Roman"/>
                        </a:rPr>
                        <a:t>2, 1</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bl>
          </a:graphicData>
        </a:graphic>
      </p:graphicFrame>
      <p:sp>
        <p:nvSpPr>
          <p:cNvPr id="1295" name="CustomShape 5"/>
          <p:cNvSpPr/>
          <p:nvPr/>
        </p:nvSpPr>
        <p:spPr>
          <a:xfrm>
            <a:off x="8143920" y="1992960"/>
            <a:ext cx="990360" cy="3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296" name="CustomShape 6"/>
          <p:cNvSpPr/>
          <p:nvPr/>
        </p:nvSpPr>
        <p:spPr>
          <a:xfrm>
            <a:off x="6228360" y="3821760"/>
            <a:ext cx="360" cy="45684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297" name="CustomShape 7"/>
          <p:cNvSpPr/>
          <p:nvPr/>
        </p:nvSpPr>
        <p:spPr>
          <a:xfrm>
            <a:off x="8679600" y="1992960"/>
            <a:ext cx="461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cột</a:t>
            </a:r>
            <a:endParaRPr lang="en-US" sz="1800" b="0" strike="noStrike" spc="-1">
              <a:latin typeface="Arial"/>
            </a:endParaRPr>
          </a:p>
        </p:txBody>
      </p:sp>
      <p:sp>
        <p:nvSpPr>
          <p:cNvPr id="1298" name="CustomShape 8"/>
          <p:cNvSpPr/>
          <p:nvPr/>
        </p:nvSpPr>
        <p:spPr>
          <a:xfrm>
            <a:off x="6291360" y="3974040"/>
            <a:ext cx="638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dòng</a:t>
            </a:r>
            <a:endParaRPr lang="en-US"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TextShape 1"/>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8 hậu</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Mô tả: cần đặt 8 con hậu trên bàn cờ 8 </a:t>
            </a:r>
            <a:r>
              <a:rPr lang="en-US" sz="2800" b="0" strike="noStrike" spc="-1">
                <a:solidFill>
                  <a:srgbClr val="000000"/>
                </a:solidFill>
                <a:latin typeface="Symbol"/>
              </a:rPr>
              <a:t></a:t>
            </a:r>
            <a:r>
              <a:rPr lang="en-US" sz="2800" b="0" strike="noStrike" spc="-1">
                <a:solidFill>
                  <a:srgbClr val="000000"/>
                </a:solidFill>
                <a:latin typeface="Times New Roman"/>
              </a:rPr>
              <a:t> 8 sao cho không thể ăn nhau được (theo luật cờ vua)</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Lưu ý:</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Đặt tên cho 8 con hậu là: 0, 1, 2, 3, 4, 5 ,6 ,7</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Dù lời giải là gì thì chắc chắn 8 con hậu nằm trên 8 dòng khác nhau </a:t>
            </a:r>
            <a:r>
              <a:rPr lang="en-US" sz="2400" b="0" strike="noStrike" spc="-1">
                <a:solidFill>
                  <a:srgbClr val="000000"/>
                </a:solidFill>
                <a:latin typeface="Symbol"/>
              </a:rPr>
              <a:t></a:t>
            </a:r>
            <a:r>
              <a:rPr lang="en-US" sz="2400" b="0" strike="noStrike" spc="-1">
                <a:solidFill>
                  <a:srgbClr val="000000"/>
                </a:solidFill>
                <a:latin typeface="Times New Roman"/>
              </a:rPr>
              <a:t> dùng con hậu số 0 đặt trên dòng 0 làm điểm khởi đầu</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Cần tìm tất cả các chỉ số cột tương ứng dòng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Cần quan tâm tới đường chéo chính/phụ tương ứng sau khi chọn chỉ số dòng và cột</a:t>
            </a:r>
            <a:endParaRPr lang="en-US" sz="2400" b="0" strike="noStrike" spc="-1">
              <a:solidFill>
                <a:srgbClr val="000000"/>
              </a:solidFill>
              <a:latin typeface="Gill Sans MT"/>
            </a:endParaRPr>
          </a:p>
        </p:txBody>
      </p:sp>
      <p:sp>
        <p:nvSpPr>
          <p:cNvPr id="1300"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301"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DB3F15C3-9587-4FB8-845E-798B9448D379}" type="slidenum">
              <a:rPr lang="en-US" sz="1200" b="0" strike="noStrike" spc="-1">
                <a:solidFill>
                  <a:srgbClr val="B5A989"/>
                </a:solidFill>
                <a:latin typeface="Gill Sans MT"/>
              </a:rPr>
              <a:t>34</a:t>
            </a:fld>
            <a:endParaRPr lang="en-US" sz="1200" b="0" strike="noStrike" spc="-1">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TextShape 1"/>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8 hậu</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một lời giải</a:t>
            </a:r>
            <a:endParaRPr lang="en-US" sz="2800" b="0" strike="noStrike" spc="-1">
              <a:solidFill>
                <a:srgbClr val="000000"/>
              </a:solidFill>
              <a:latin typeface="Gill Sans MT"/>
            </a:endParaRPr>
          </a:p>
        </p:txBody>
      </p:sp>
      <p:sp>
        <p:nvSpPr>
          <p:cNvPr id="1303"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304"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DF4842A1-9CB6-4118-85AB-1697C9B1BC58}" type="slidenum">
              <a:rPr lang="en-US" sz="1200" b="0" strike="noStrike" spc="-1">
                <a:solidFill>
                  <a:srgbClr val="B5A989"/>
                </a:solidFill>
                <a:latin typeface="Gill Sans MT"/>
              </a:rPr>
              <a:t>35</a:t>
            </a:fld>
            <a:endParaRPr lang="en-US" sz="1200" b="0" strike="noStrike" spc="-1">
              <a:latin typeface="Times New Roman"/>
            </a:endParaRPr>
          </a:p>
        </p:txBody>
      </p:sp>
      <p:graphicFrame>
        <p:nvGraphicFramePr>
          <p:cNvPr id="1305" name="Table 4"/>
          <p:cNvGraphicFramePr/>
          <p:nvPr/>
        </p:nvGraphicFramePr>
        <p:xfrm>
          <a:off x="3581280" y="2748240"/>
          <a:ext cx="3047760" cy="2966400"/>
        </p:xfrm>
        <a:graphic>
          <a:graphicData uri="http://schemas.openxmlformats.org/drawingml/2006/table">
            <a:tbl>
              <a:tblPr/>
              <a:tblGrid>
                <a:gridCol w="380880">
                  <a:extLst>
                    <a:ext uri="{9D8B030D-6E8A-4147-A177-3AD203B41FA5}">
                      <a16:colId xmlns:a16="http://schemas.microsoft.com/office/drawing/2014/main" val="20000"/>
                    </a:ext>
                  </a:extLst>
                </a:gridCol>
                <a:gridCol w="380880">
                  <a:extLst>
                    <a:ext uri="{9D8B030D-6E8A-4147-A177-3AD203B41FA5}">
                      <a16:colId xmlns:a16="http://schemas.microsoft.com/office/drawing/2014/main" val="20001"/>
                    </a:ext>
                  </a:extLst>
                </a:gridCol>
                <a:gridCol w="380880">
                  <a:extLst>
                    <a:ext uri="{9D8B030D-6E8A-4147-A177-3AD203B41FA5}">
                      <a16:colId xmlns:a16="http://schemas.microsoft.com/office/drawing/2014/main" val="20002"/>
                    </a:ext>
                  </a:extLst>
                </a:gridCol>
                <a:gridCol w="380880">
                  <a:extLst>
                    <a:ext uri="{9D8B030D-6E8A-4147-A177-3AD203B41FA5}">
                      <a16:colId xmlns:a16="http://schemas.microsoft.com/office/drawing/2014/main" val="20003"/>
                    </a:ext>
                  </a:extLst>
                </a:gridCol>
                <a:gridCol w="380880">
                  <a:extLst>
                    <a:ext uri="{9D8B030D-6E8A-4147-A177-3AD203B41FA5}">
                      <a16:colId xmlns:a16="http://schemas.microsoft.com/office/drawing/2014/main" val="20004"/>
                    </a:ext>
                  </a:extLst>
                </a:gridCol>
                <a:gridCol w="380880">
                  <a:extLst>
                    <a:ext uri="{9D8B030D-6E8A-4147-A177-3AD203B41FA5}">
                      <a16:colId xmlns:a16="http://schemas.microsoft.com/office/drawing/2014/main" val="20005"/>
                    </a:ext>
                  </a:extLst>
                </a:gridCol>
                <a:gridCol w="380880">
                  <a:extLst>
                    <a:ext uri="{9D8B030D-6E8A-4147-A177-3AD203B41FA5}">
                      <a16:colId xmlns:a16="http://schemas.microsoft.com/office/drawing/2014/main" val="20006"/>
                    </a:ext>
                  </a:extLst>
                </a:gridCol>
                <a:gridCol w="381600">
                  <a:extLst>
                    <a:ext uri="{9D8B030D-6E8A-4147-A177-3AD203B41FA5}">
                      <a16:colId xmlns:a16="http://schemas.microsoft.com/office/drawing/2014/main" val="20007"/>
                    </a:ext>
                  </a:extLst>
                </a:gridCol>
              </a:tblGrid>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7030A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70C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FFC000"/>
                        </a:gs>
                        <a:gs pos="100000">
                          <a:srgbClr val="9ED2DF">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extLst>
                  <a:ext uri="{0D108BD9-81ED-4DB2-BD59-A6C34878D82A}">
                    <a16:rowId xmlns:a16="http://schemas.microsoft.com/office/drawing/2014/main" val="10000"/>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7030A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92D050"/>
                        </a:gs>
                        <a:gs pos="100000">
                          <a:srgbClr val="FFC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extLst>
                  <a:ext uri="{0D108BD9-81ED-4DB2-BD59-A6C34878D82A}">
                    <a16:rowId xmlns:a16="http://schemas.microsoft.com/office/drawing/2014/main" val="10001"/>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7030A0"/>
                        </a:gs>
                        <a:gs pos="100000">
                          <a:srgbClr val="0070C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000000"/>
                        </a:gs>
                        <a:gs pos="100000">
                          <a:srgbClr val="00B05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92D050"/>
                        </a:gs>
                        <a:gs pos="100000">
                          <a:srgbClr val="7030A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70C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000000"/>
                        </a:gs>
                        <a:gs pos="100000">
                          <a:srgbClr val="FF0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92D050"/>
                        </a:gs>
                        <a:gs pos="100000">
                          <a:srgbClr val="7030A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FFC000"/>
                        </a:gs>
                        <a:gs pos="100000">
                          <a:srgbClr val="9ED2DF">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C00000"/>
                    </a:solidFill>
                  </a:tcPr>
                </a:tc>
                <a:extLst>
                  <a:ext uri="{0D108BD9-81ED-4DB2-BD59-A6C34878D82A}">
                    <a16:rowId xmlns:a16="http://schemas.microsoft.com/office/drawing/2014/main" val="10003"/>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C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70C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00B050"/>
                        </a:gs>
                        <a:gs pos="100000">
                          <a:srgbClr val="FF0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7030A0"/>
                        </a:gs>
                        <a:gs pos="100000">
                          <a:srgbClr val="FFC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C00000"/>
                        </a:gs>
                        <a:gs pos="100000">
                          <a:srgbClr val="00B05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7030A0"/>
                        </a:gs>
                        <a:gs pos="100000">
                          <a:srgbClr val="0070C0">
                            <a:alpha val="0"/>
                          </a:srgbClr>
                        </a:gs>
                      </a:gsLst>
                      <a:lin ang="5400000"/>
                    </a:gradFill>
                  </a:tcPr>
                </a:tc>
                <a:extLst>
                  <a:ext uri="{0D108BD9-81ED-4DB2-BD59-A6C34878D82A}">
                    <a16:rowId xmlns:a16="http://schemas.microsoft.com/office/drawing/2014/main" val="10004"/>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92D050"/>
                        </a:gs>
                        <a:gs pos="100000">
                          <a:srgbClr val="0070C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C00000"/>
                        </a:gs>
                        <a:gs pos="100000">
                          <a:srgbClr val="000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000000"/>
                        </a:gs>
                        <a:gs pos="100000">
                          <a:srgbClr val="00B05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C00000"/>
                        </a:gs>
                        <a:gs pos="100000">
                          <a:srgbClr val="FF0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extLst>
                  <a:ext uri="{0D108BD9-81ED-4DB2-BD59-A6C34878D82A}">
                    <a16:rowId xmlns:a16="http://schemas.microsoft.com/office/drawing/2014/main" val="10005"/>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C00000"/>
                        </a:gs>
                        <a:gs pos="100000">
                          <a:srgbClr val="00B05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C00000"/>
                        </a:gs>
                        <a:gs pos="100000">
                          <a:srgbClr val="000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7030A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7030A0"/>
                    </a:solidFill>
                  </a:tcPr>
                </a:tc>
                <a:extLst>
                  <a:ext uri="{0D108BD9-81ED-4DB2-BD59-A6C34878D82A}">
                    <a16:rowId xmlns:a16="http://schemas.microsoft.com/office/drawing/2014/main" val="10006"/>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gradFill rotWithShape="0">
                      <a:gsLst>
                        <a:gs pos="0">
                          <a:srgbClr val="92D050"/>
                        </a:gs>
                        <a:gs pos="100000">
                          <a:srgbClr val="FFC000">
                            <a:alpha val="0"/>
                          </a:srgbClr>
                        </a:gs>
                      </a:gsLst>
                      <a:lin ang="5400000"/>
                    </a:gra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7030A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extLst>
                  <a:ext uri="{0D108BD9-81ED-4DB2-BD59-A6C34878D82A}">
                    <a16:rowId xmlns:a16="http://schemas.microsoft.com/office/drawing/2014/main" val="10007"/>
                  </a:ext>
                </a:extLst>
              </a:tr>
            </a:tbl>
          </a:graphicData>
        </a:graphic>
      </p:graphicFrame>
      <p:pic>
        <p:nvPicPr>
          <p:cNvPr id="1306" name="Picture 6"/>
          <p:cNvPicPr/>
          <p:nvPr/>
        </p:nvPicPr>
        <p:blipFill>
          <a:blip r:embed="rId2"/>
          <a:stretch/>
        </p:blipFill>
        <p:spPr>
          <a:xfrm flipH="1">
            <a:off x="3657960" y="2819520"/>
            <a:ext cx="228240" cy="228240"/>
          </a:xfrm>
          <a:prstGeom prst="rect">
            <a:avLst/>
          </a:prstGeom>
          <a:ln>
            <a:noFill/>
          </a:ln>
        </p:spPr>
      </p:pic>
      <p:pic>
        <p:nvPicPr>
          <p:cNvPr id="1307" name="Picture 7"/>
          <p:cNvPicPr/>
          <p:nvPr/>
        </p:nvPicPr>
        <p:blipFill>
          <a:blip r:embed="rId2"/>
          <a:stretch/>
        </p:blipFill>
        <p:spPr>
          <a:xfrm flipH="1">
            <a:off x="5181840" y="3185280"/>
            <a:ext cx="228240" cy="228240"/>
          </a:xfrm>
          <a:prstGeom prst="rect">
            <a:avLst/>
          </a:prstGeom>
          <a:ln>
            <a:noFill/>
          </a:ln>
        </p:spPr>
      </p:pic>
      <p:pic>
        <p:nvPicPr>
          <p:cNvPr id="1308" name="Picture 8"/>
          <p:cNvPicPr/>
          <p:nvPr/>
        </p:nvPicPr>
        <p:blipFill>
          <a:blip r:embed="rId2"/>
          <a:stretch/>
        </p:blipFill>
        <p:spPr>
          <a:xfrm flipH="1">
            <a:off x="6324840" y="3566520"/>
            <a:ext cx="228240" cy="228240"/>
          </a:xfrm>
          <a:prstGeom prst="rect">
            <a:avLst/>
          </a:prstGeom>
          <a:ln>
            <a:noFill/>
          </a:ln>
        </p:spPr>
      </p:pic>
      <p:pic>
        <p:nvPicPr>
          <p:cNvPr id="1309" name="Picture 9"/>
          <p:cNvPicPr/>
          <p:nvPr/>
        </p:nvPicPr>
        <p:blipFill>
          <a:blip r:embed="rId2"/>
          <a:stretch/>
        </p:blipFill>
        <p:spPr>
          <a:xfrm flipH="1">
            <a:off x="5563080" y="3916080"/>
            <a:ext cx="228240" cy="228240"/>
          </a:xfrm>
          <a:prstGeom prst="rect">
            <a:avLst/>
          </a:prstGeom>
          <a:ln>
            <a:noFill/>
          </a:ln>
        </p:spPr>
      </p:pic>
      <p:pic>
        <p:nvPicPr>
          <p:cNvPr id="1310" name="Picture 10"/>
          <p:cNvPicPr/>
          <p:nvPr/>
        </p:nvPicPr>
        <p:blipFill>
          <a:blip r:embed="rId2"/>
          <a:stretch/>
        </p:blipFill>
        <p:spPr>
          <a:xfrm flipH="1">
            <a:off x="4420080" y="4298400"/>
            <a:ext cx="228240" cy="228240"/>
          </a:xfrm>
          <a:prstGeom prst="rect">
            <a:avLst/>
          </a:prstGeom>
          <a:ln>
            <a:noFill/>
          </a:ln>
        </p:spPr>
      </p:pic>
      <p:pic>
        <p:nvPicPr>
          <p:cNvPr id="1311" name="Picture 11"/>
          <p:cNvPicPr/>
          <p:nvPr/>
        </p:nvPicPr>
        <p:blipFill>
          <a:blip r:embed="rId2"/>
          <a:stretch/>
        </p:blipFill>
        <p:spPr>
          <a:xfrm flipH="1">
            <a:off x="5943960" y="4663080"/>
            <a:ext cx="228240" cy="228240"/>
          </a:xfrm>
          <a:prstGeom prst="rect">
            <a:avLst/>
          </a:prstGeom>
          <a:ln>
            <a:noFill/>
          </a:ln>
        </p:spPr>
      </p:pic>
      <p:pic>
        <p:nvPicPr>
          <p:cNvPr id="1312" name="Picture 12"/>
          <p:cNvPicPr/>
          <p:nvPr/>
        </p:nvPicPr>
        <p:blipFill>
          <a:blip r:embed="rId2"/>
          <a:stretch/>
        </p:blipFill>
        <p:spPr>
          <a:xfrm flipH="1">
            <a:off x="4038840" y="5045400"/>
            <a:ext cx="228240" cy="228240"/>
          </a:xfrm>
          <a:prstGeom prst="rect">
            <a:avLst/>
          </a:prstGeom>
          <a:ln>
            <a:noFill/>
          </a:ln>
        </p:spPr>
      </p:pic>
      <p:pic>
        <p:nvPicPr>
          <p:cNvPr id="1313" name="Picture 13"/>
          <p:cNvPicPr/>
          <p:nvPr/>
        </p:nvPicPr>
        <p:blipFill>
          <a:blip r:embed="rId2"/>
          <a:stretch/>
        </p:blipFill>
        <p:spPr>
          <a:xfrm flipH="1">
            <a:off x="4800960" y="5395320"/>
            <a:ext cx="228240" cy="22824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TextShape 1"/>
          <p:cNvSpPr txBox="1"/>
          <p:nvPr/>
        </p:nvSpPr>
        <p:spPr>
          <a:xfrm>
            <a:off x="1435680" y="1447920"/>
            <a:ext cx="7497720" cy="3017880"/>
          </a:xfrm>
          <a:prstGeom prst="rect">
            <a:avLst/>
          </a:prstGeom>
          <a:noFill/>
          <a:ln>
            <a:noFill/>
          </a:ln>
        </p:spPr>
        <p:txBody>
          <a:bodyPr lIns="90000" tIns="45000" rIns="90000" bIns="45000">
            <a:normAutofit fontScale="94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8 hậu (chương trình)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Gợi ý:</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Tạo mảng cột, đường chéo xuôi, đường chéo ngược:</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ct[8] = {1, 1, 1, 1, 1, 1 ,1,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cxt[15] = { 1, 1, 1, 1, 1, 1 ,1, 1, 1, 1, 1, 1, 1, 1, 1 };</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cnt[15] = { 1, 1, 1, 1, 1, 1 ,1, 1, 1, 1, 1, 1, 1, 1, 1 };</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Tạo mảng lời giải: </a:t>
            </a:r>
            <a:r>
              <a:rPr lang="en-US" sz="2400" b="0" strike="noStrike" spc="-1">
                <a:solidFill>
                  <a:srgbClr val="0070C0"/>
                </a:solidFill>
                <a:latin typeface="Times New Roman"/>
              </a:rPr>
              <a:t>int</a:t>
            </a:r>
            <a:r>
              <a:rPr lang="en-US" sz="2400" b="0" strike="noStrike" spc="-1">
                <a:solidFill>
                  <a:srgbClr val="000000"/>
                </a:solidFill>
                <a:latin typeface="Times New Roman"/>
              </a:rPr>
              <a:t> lg[8], ý nghĩa là con hậu thứ i nằm ở tọa độ dòng i cột lg[i]</a:t>
            </a:r>
            <a:endParaRPr lang="en-US" sz="2400" b="0" strike="noStrike" spc="-1">
              <a:solidFill>
                <a:srgbClr val="000000"/>
              </a:solidFill>
              <a:latin typeface="Gill Sans MT"/>
            </a:endParaRPr>
          </a:p>
        </p:txBody>
      </p:sp>
      <p:sp>
        <p:nvSpPr>
          <p:cNvPr id="1315"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316"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5E370F89-FD71-4B93-9468-5CEA7068086F}" type="slidenum">
              <a:rPr lang="en-US" sz="1200" b="0" strike="noStrike" spc="-1">
                <a:solidFill>
                  <a:srgbClr val="B5A989"/>
                </a:solidFill>
                <a:latin typeface="Gill Sans MT"/>
              </a:rPr>
              <a:t>36</a:t>
            </a:fld>
            <a:endParaRPr lang="en-US" sz="1200" b="0" strike="noStrike" spc="-1">
              <a:latin typeface="Times New Roman"/>
            </a:endParaRPr>
          </a:p>
        </p:txBody>
      </p:sp>
      <p:graphicFrame>
        <p:nvGraphicFramePr>
          <p:cNvPr id="1317" name="Table 4"/>
          <p:cNvGraphicFramePr/>
          <p:nvPr/>
        </p:nvGraphicFramePr>
        <p:xfrm>
          <a:off x="1458360" y="4539960"/>
          <a:ext cx="1980720" cy="2926080"/>
        </p:xfrm>
        <a:graphic>
          <a:graphicData uri="http://schemas.openxmlformats.org/drawingml/2006/table">
            <a:tbl>
              <a:tblPr/>
              <a:tblGrid>
                <a:gridCol w="247320">
                  <a:extLst>
                    <a:ext uri="{9D8B030D-6E8A-4147-A177-3AD203B41FA5}">
                      <a16:colId xmlns:a16="http://schemas.microsoft.com/office/drawing/2014/main" val="20000"/>
                    </a:ext>
                  </a:extLst>
                </a:gridCol>
                <a:gridCol w="247320">
                  <a:extLst>
                    <a:ext uri="{9D8B030D-6E8A-4147-A177-3AD203B41FA5}">
                      <a16:colId xmlns:a16="http://schemas.microsoft.com/office/drawing/2014/main" val="20001"/>
                    </a:ext>
                  </a:extLst>
                </a:gridCol>
                <a:gridCol w="247320">
                  <a:extLst>
                    <a:ext uri="{9D8B030D-6E8A-4147-A177-3AD203B41FA5}">
                      <a16:colId xmlns:a16="http://schemas.microsoft.com/office/drawing/2014/main" val="20002"/>
                    </a:ext>
                  </a:extLst>
                </a:gridCol>
                <a:gridCol w="247320">
                  <a:extLst>
                    <a:ext uri="{9D8B030D-6E8A-4147-A177-3AD203B41FA5}">
                      <a16:colId xmlns:a16="http://schemas.microsoft.com/office/drawing/2014/main" val="20003"/>
                    </a:ext>
                  </a:extLst>
                </a:gridCol>
                <a:gridCol w="247320">
                  <a:extLst>
                    <a:ext uri="{9D8B030D-6E8A-4147-A177-3AD203B41FA5}">
                      <a16:colId xmlns:a16="http://schemas.microsoft.com/office/drawing/2014/main" val="20004"/>
                    </a:ext>
                  </a:extLst>
                </a:gridCol>
                <a:gridCol w="247320">
                  <a:extLst>
                    <a:ext uri="{9D8B030D-6E8A-4147-A177-3AD203B41FA5}">
                      <a16:colId xmlns:a16="http://schemas.microsoft.com/office/drawing/2014/main" val="20005"/>
                    </a:ext>
                  </a:extLst>
                </a:gridCol>
                <a:gridCol w="247320">
                  <a:extLst>
                    <a:ext uri="{9D8B030D-6E8A-4147-A177-3AD203B41FA5}">
                      <a16:colId xmlns:a16="http://schemas.microsoft.com/office/drawing/2014/main" val="20006"/>
                    </a:ext>
                  </a:extLst>
                </a:gridCol>
                <a:gridCol w="249480">
                  <a:extLst>
                    <a:ext uri="{9D8B030D-6E8A-4147-A177-3AD203B41FA5}">
                      <a16:colId xmlns:a16="http://schemas.microsoft.com/office/drawing/2014/main" val="20007"/>
                    </a:ext>
                  </a:extLst>
                </a:gridCol>
              </a:tblGrid>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graphicFrame>
        <p:nvGraphicFramePr>
          <p:cNvPr id="1318" name="Table 5"/>
          <p:cNvGraphicFramePr/>
          <p:nvPr/>
        </p:nvGraphicFramePr>
        <p:xfrm>
          <a:off x="3871080" y="4537080"/>
          <a:ext cx="1980720" cy="2926080"/>
        </p:xfrm>
        <a:graphic>
          <a:graphicData uri="http://schemas.openxmlformats.org/drawingml/2006/table">
            <a:tbl>
              <a:tblPr/>
              <a:tblGrid>
                <a:gridCol w="247320">
                  <a:extLst>
                    <a:ext uri="{9D8B030D-6E8A-4147-A177-3AD203B41FA5}">
                      <a16:colId xmlns:a16="http://schemas.microsoft.com/office/drawing/2014/main" val="20000"/>
                    </a:ext>
                  </a:extLst>
                </a:gridCol>
                <a:gridCol w="247320">
                  <a:extLst>
                    <a:ext uri="{9D8B030D-6E8A-4147-A177-3AD203B41FA5}">
                      <a16:colId xmlns:a16="http://schemas.microsoft.com/office/drawing/2014/main" val="20001"/>
                    </a:ext>
                  </a:extLst>
                </a:gridCol>
                <a:gridCol w="247320">
                  <a:extLst>
                    <a:ext uri="{9D8B030D-6E8A-4147-A177-3AD203B41FA5}">
                      <a16:colId xmlns:a16="http://schemas.microsoft.com/office/drawing/2014/main" val="20002"/>
                    </a:ext>
                  </a:extLst>
                </a:gridCol>
                <a:gridCol w="247320">
                  <a:extLst>
                    <a:ext uri="{9D8B030D-6E8A-4147-A177-3AD203B41FA5}">
                      <a16:colId xmlns:a16="http://schemas.microsoft.com/office/drawing/2014/main" val="20003"/>
                    </a:ext>
                  </a:extLst>
                </a:gridCol>
                <a:gridCol w="247320">
                  <a:extLst>
                    <a:ext uri="{9D8B030D-6E8A-4147-A177-3AD203B41FA5}">
                      <a16:colId xmlns:a16="http://schemas.microsoft.com/office/drawing/2014/main" val="20004"/>
                    </a:ext>
                  </a:extLst>
                </a:gridCol>
                <a:gridCol w="247320">
                  <a:extLst>
                    <a:ext uri="{9D8B030D-6E8A-4147-A177-3AD203B41FA5}">
                      <a16:colId xmlns:a16="http://schemas.microsoft.com/office/drawing/2014/main" val="20005"/>
                    </a:ext>
                  </a:extLst>
                </a:gridCol>
                <a:gridCol w="247320">
                  <a:extLst>
                    <a:ext uri="{9D8B030D-6E8A-4147-A177-3AD203B41FA5}">
                      <a16:colId xmlns:a16="http://schemas.microsoft.com/office/drawing/2014/main" val="20006"/>
                    </a:ext>
                  </a:extLst>
                </a:gridCol>
                <a:gridCol w="249480">
                  <a:extLst>
                    <a:ext uri="{9D8B030D-6E8A-4147-A177-3AD203B41FA5}">
                      <a16:colId xmlns:a16="http://schemas.microsoft.com/office/drawing/2014/main" val="20007"/>
                    </a:ext>
                  </a:extLst>
                </a:gridCol>
              </a:tblGrid>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graphicFrame>
        <p:nvGraphicFramePr>
          <p:cNvPr id="1319" name="Table 6"/>
          <p:cNvGraphicFramePr/>
          <p:nvPr/>
        </p:nvGraphicFramePr>
        <p:xfrm>
          <a:off x="6745680" y="4538880"/>
          <a:ext cx="1980720" cy="2926080"/>
        </p:xfrm>
        <a:graphic>
          <a:graphicData uri="http://schemas.openxmlformats.org/drawingml/2006/table">
            <a:tbl>
              <a:tblPr/>
              <a:tblGrid>
                <a:gridCol w="247320">
                  <a:extLst>
                    <a:ext uri="{9D8B030D-6E8A-4147-A177-3AD203B41FA5}">
                      <a16:colId xmlns:a16="http://schemas.microsoft.com/office/drawing/2014/main" val="20000"/>
                    </a:ext>
                  </a:extLst>
                </a:gridCol>
                <a:gridCol w="247320">
                  <a:extLst>
                    <a:ext uri="{9D8B030D-6E8A-4147-A177-3AD203B41FA5}">
                      <a16:colId xmlns:a16="http://schemas.microsoft.com/office/drawing/2014/main" val="20001"/>
                    </a:ext>
                  </a:extLst>
                </a:gridCol>
                <a:gridCol w="247320">
                  <a:extLst>
                    <a:ext uri="{9D8B030D-6E8A-4147-A177-3AD203B41FA5}">
                      <a16:colId xmlns:a16="http://schemas.microsoft.com/office/drawing/2014/main" val="20002"/>
                    </a:ext>
                  </a:extLst>
                </a:gridCol>
                <a:gridCol w="247320">
                  <a:extLst>
                    <a:ext uri="{9D8B030D-6E8A-4147-A177-3AD203B41FA5}">
                      <a16:colId xmlns:a16="http://schemas.microsoft.com/office/drawing/2014/main" val="20003"/>
                    </a:ext>
                  </a:extLst>
                </a:gridCol>
                <a:gridCol w="247320">
                  <a:extLst>
                    <a:ext uri="{9D8B030D-6E8A-4147-A177-3AD203B41FA5}">
                      <a16:colId xmlns:a16="http://schemas.microsoft.com/office/drawing/2014/main" val="20004"/>
                    </a:ext>
                  </a:extLst>
                </a:gridCol>
                <a:gridCol w="247320">
                  <a:extLst>
                    <a:ext uri="{9D8B030D-6E8A-4147-A177-3AD203B41FA5}">
                      <a16:colId xmlns:a16="http://schemas.microsoft.com/office/drawing/2014/main" val="20005"/>
                    </a:ext>
                  </a:extLst>
                </a:gridCol>
                <a:gridCol w="247320">
                  <a:extLst>
                    <a:ext uri="{9D8B030D-6E8A-4147-A177-3AD203B41FA5}">
                      <a16:colId xmlns:a16="http://schemas.microsoft.com/office/drawing/2014/main" val="20006"/>
                    </a:ext>
                  </a:extLst>
                </a:gridCol>
                <a:gridCol w="249480">
                  <a:extLst>
                    <a:ext uri="{9D8B030D-6E8A-4147-A177-3AD203B41FA5}">
                      <a16:colId xmlns:a16="http://schemas.microsoft.com/office/drawing/2014/main" val="20007"/>
                    </a:ext>
                  </a:extLst>
                </a:gridCol>
              </a:tblGrid>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1320" name="CustomShape 7"/>
          <p:cNvSpPr/>
          <p:nvPr/>
        </p:nvSpPr>
        <p:spPr>
          <a:xfrm>
            <a:off x="1449720" y="42397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321" name="CustomShape 8"/>
          <p:cNvSpPr/>
          <p:nvPr/>
        </p:nvSpPr>
        <p:spPr>
          <a:xfrm>
            <a:off x="1698480" y="42433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1322" name="CustomShape 9"/>
          <p:cNvSpPr/>
          <p:nvPr/>
        </p:nvSpPr>
        <p:spPr>
          <a:xfrm>
            <a:off x="1960560" y="4241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323" name="CustomShape 10"/>
          <p:cNvSpPr/>
          <p:nvPr/>
        </p:nvSpPr>
        <p:spPr>
          <a:xfrm>
            <a:off x="2200320" y="4241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324" name="CustomShape 11"/>
          <p:cNvSpPr/>
          <p:nvPr/>
        </p:nvSpPr>
        <p:spPr>
          <a:xfrm>
            <a:off x="2449440" y="42433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325" name="CustomShape 12"/>
          <p:cNvSpPr/>
          <p:nvPr/>
        </p:nvSpPr>
        <p:spPr>
          <a:xfrm>
            <a:off x="2689200" y="42433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326" name="CustomShape 13"/>
          <p:cNvSpPr/>
          <p:nvPr/>
        </p:nvSpPr>
        <p:spPr>
          <a:xfrm>
            <a:off x="2940120" y="42433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327" name="CustomShape 14"/>
          <p:cNvSpPr/>
          <p:nvPr/>
        </p:nvSpPr>
        <p:spPr>
          <a:xfrm>
            <a:off x="3190680" y="42433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sp>
        <p:nvSpPr>
          <p:cNvPr id="1328" name="CustomShape 15"/>
          <p:cNvSpPr/>
          <p:nvPr/>
        </p:nvSpPr>
        <p:spPr>
          <a:xfrm flipV="1">
            <a:off x="1578600" y="4516560"/>
            <a:ext cx="360" cy="20520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29" name="CustomShape 16"/>
          <p:cNvSpPr/>
          <p:nvPr/>
        </p:nvSpPr>
        <p:spPr>
          <a:xfrm flipV="1">
            <a:off x="1817280" y="4519800"/>
            <a:ext cx="10080" cy="2057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0" name="CustomShape 17"/>
          <p:cNvSpPr/>
          <p:nvPr/>
        </p:nvSpPr>
        <p:spPr>
          <a:xfrm flipV="1">
            <a:off x="2079360" y="4517640"/>
            <a:ext cx="10080" cy="20480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1" name="CustomShape 18"/>
          <p:cNvSpPr/>
          <p:nvPr/>
        </p:nvSpPr>
        <p:spPr>
          <a:xfrm flipV="1">
            <a:off x="2319120" y="4517640"/>
            <a:ext cx="10080" cy="20480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2" name="CustomShape 19"/>
          <p:cNvSpPr/>
          <p:nvPr/>
        </p:nvSpPr>
        <p:spPr>
          <a:xfrm flipV="1">
            <a:off x="2557080" y="4519800"/>
            <a:ext cx="21240" cy="2057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3" name="CustomShape 20"/>
          <p:cNvSpPr/>
          <p:nvPr/>
        </p:nvSpPr>
        <p:spPr>
          <a:xfrm flipV="1">
            <a:off x="2796480" y="4519800"/>
            <a:ext cx="21240" cy="2057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4" name="CustomShape 21"/>
          <p:cNvSpPr/>
          <p:nvPr/>
        </p:nvSpPr>
        <p:spPr>
          <a:xfrm flipV="1">
            <a:off x="3058560" y="4519800"/>
            <a:ext cx="10080" cy="2057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5" name="CustomShape 22"/>
          <p:cNvSpPr/>
          <p:nvPr/>
        </p:nvSpPr>
        <p:spPr>
          <a:xfrm flipV="1">
            <a:off x="3309480" y="4519800"/>
            <a:ext cx="9720" cy="2057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6" name="CustomShape 23"/>
          <p:cNvSpPr/>
          <p:nvPr/>
        </p:nvSpPr>
        <p:spPr>
          <a:xfrm>
            <a:off x="5610960" y="4542840"/>
            <a:ext cx="339480" cy="3524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7" name="CustomShape 24"/>
          <p:cNvSpPr/>
          <p:nvPr/>
        </p:nvSpPr>
        <p:spPr>
          <a:xfrm>
            <a:off x="5349600" y="4539600"/>
            <a:ext cx="578520" cy="5846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8" name="CustomShape 25"/>
          <p:cNvSpPr/>
          <p:nvPr/>
        </p:nvSpPr>
        <p:spPr>
          <a:xfrm>
            <a:off x="5108400" y="4539600"/>
            <a:ext cx="797760" cy="8132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39" name="CustomShape 26"/>
          <p:cNvSpPr/>
          <p:nvPr/>
        </p:nvSpPr>
        <p:spPr>
          <a:xfrm>
            <a:off x="4859280" y="4535280"/>
            <a:ext cx="1088640" cy="11221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0" name="CustomShape 27"/>
          <p:cNvSpPr/>
          <p:nvPr/>
        </p:nvSpPr>
        <p:spPr>
          <a:xfrm>
            <a:off x="4616640" y="4539600"/>
            <a:ext cx="1311120" cy="1346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1" name="CustomShape 28"/>
          <p:cNvSpPr/>
          <p:nvPr/>
        </p:nvSpPr>
        <p:spPr>
          <a:xfrm>
            <a:off x="4367160" y="4539600"/>
            <a:ext cx="1539000" cy="15750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2" name="CustomShape 29"/>
          <p:cNvSpPr/>
          <p:nvPr/>
        </p:nvSpPr>
        <p:spPr>
          <a:xfrm>
            <a:off x="4114800" y="4539600"/>
            <a:ext cx="1833120" cy="18799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3" name="CustomShape 30"/>
          <p:cNvSpPr/>
          <p:nvPr/>
        </p:nvSpPr>
        <p:spPr>
          <a:xfrm>
            <a:off x="3876840" y="4539600"/>
            <a:ext cx="2050920" cy="21085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4" name="CustomShape 31"/>
          <p:cNvSpPr/>
          <p:nvPr/>
        </p:nvSpPr>
        <p:spPr>
          <a:xfrm>
            <a:off x="3866760" y="6311880"/>
            <a:ext cx="339480" cy="3524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5" name="CustomShape 32"/>
          <p:cNvSpPr/>
          <p:nvPr/>
        </p:nvSpPr>
        <p:spPr>
          <a:xfrm>
            <a:off x="3870720" y="6059160"/>
            <a:ext cx="578520" cy="5846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6" name="CustomShape 33"/>
          <p:cNvSpPr/>
          <p:nvPr/>
        </p:nvSpPr>
        <p:spPr>
          <a:xfrm>
            <a:off x="3867480" y="5801760"/>
            <a:ext cx="820800" cy="8420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7" name="CustomShape 34"/>
          <p:cNvSpPr/>
          <p:nvPr/>
        </p:nvSpPr>
        <p:spPr>
          <a:xfrm>
            <a:off x="3872880" y="5550480"/>
            <a:ext cx="1088640" cy="11221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8" name="CustomShape 35"/>
          <p:cNvSpPr/>
          <p:nvPr/>
        </p:nvSpPr>
        <p:spPr>
          <a:xfrm>
            <a:off x="3873240" y="5293080"/>
            <a:ext cx="1311120" cy="1346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49" name="CustomShape 36"/>
          <p:cNvSpPr/>
          <p:nvPr/>
        </p:nvSpPr>
        <p:spPr>
          <a:xfrm>
            <a:off x="3873600" y="5046480"/>
            <a:ext cx="1557720" cy="159336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50" name="CustomShape 37"/>
          <p:cNvSpPr/>
          <p:nvPr/>
        </p:nvSpPr>
        <p:spPr>
          <a:xfrm>
            <a:off x="3868200" y="4788720"/>
            <a:ext cx="1833120" cy="18799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51" name="CustomShape 38"/>
          <p:cNvSpPr/>
          <p:nvPr/>
        </p:nvSpPr>
        <p:spPr>
          <a:xfrm>
            <a:off x="5876280" y="474336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352" name="CustomShape 39"/>
          <p:cNvSpPr/>
          <p:nvPr/>
        </p:nvSpPr>
        <p:spPr>
          <a:xfrm>
            <a:off x="5876280" y="49996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1353" name="CustomShape 40"/>
          <p:cNvSpPr/>
          <p:nvPr/>
        </p:nvSpPr>
        <p:spPr>
          <a:xfrm>
            <a:off x="5876280" y="525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354" name="CustomShape 41"/>
          <p:cNvSpPr/>
          <p:nvPr/>
        </p:nvSpPr>
        <p:spPr>
          <a:xfrm>
            <a:off x="5876280" y="5533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355" name="CustomShape 42"/>
          <p:cNvSpPr/>
          <p:nvPr/>
        </p:nvSpPr>
        <p:spPr>
          <a:xfrm>
            <a:off x="5876280" y="57618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356" name="CustomShape 43"/>
          <p:cNvSpPr/>
          <p:nvPr/>
        </p:nvSpPr>
        <p:spPr>
          <a:xfrm>
            <a:off x="5876280" y="60004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357" name="CustomShape 44"/>
          <p:cNvSpPr/>
          <p:nvPr/>
        </p:nvSpPr>
        <p:spPr>
          <a:xfrm>
            <a:off x="5876280" y="62290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358" name="CustomShape 45"/>
          <p:cNvSpPr/>
          <p:nvPr/>
        </p:nvSpPr>
        <p:spPr>
          <a:xfrm>
            <a:off x="5876280" y="648756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sp>
        <p:nvSpPr>
          <p:cNvPr id="1359" name="CustomShape 46"/>
          <p:cNvSpPr/>
          <p:nvPr/>
        </p:nvSpPr>
        <p:spPr>
          <a:xfrm>
            <a:off x="5516280" y="66330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8</a:t>
            </a:r>
            <a:endParaRPr lang="en-US" sz="1200" b="0" strike="noStrike" spc="-1">
              <a:latin typeface="Arial"/>
            </a:endParaRPr>
          </a:p>
        </p:txBody>
      </p:sp>
      <p:sp>
        <p:nvSpPr>
          <p:cNvPr id="1360" name="CustomShape 47"/>
          <p:cNvSpPr/>
          <p:nvPr/>
        </p:nvSpPr>
        <p:spPr>
          <a:xfrm>
            <a:off x="5276880" y="66384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9</a:t>
            </a:r>
            <a:endParaRPr lang="en-US" sz="1200" b="0" strike="noStrike" spc="-1">
              <a:latin typeface="Arial"/>
            </a:endParaRPr>
          </a:p>
        </p:txBody>
      </p:sp>
      <p:sp>
        <p:nvSpPr>
          <p:cNvPr id="1361" name="CustomShape 48"/>
          <p:cNvSpPr/>
          <p:nvPr/>
        </p:nvSpPr>
        <p:spPr>
          <a:xfrm>
            <a:off x="4988160" y="663840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10</a:t>
            </a:r>
            <a:endParaRPr lang="en-US" sz="1200" b="0" strike="noStrike" spc="-1">
              <a:latin typeface="Arial"/>
            </a:endParaRPr>
          </a:p>
        </p:txBody>
      </p:sp>
      <p:sp>
        <p:nvSpPr>
          <p:cNvPr id="1362" name="CustomShape 49"/>
          <p:cNvSpPr/>
          <p:nvPr/>
        </p:nvSpPr>
        <p:spPr>
          <a:xfrm>
            <a:off x="4746960" y="6638400"/>
            <a:ext cx="3272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11</a:t>
            </a:r>
            <a:endParaRPr lang="en-US" sz="1200" b="0" strike="noStrike" spc="-1">
              <a:latin typeface="Arial"/>
            </a:endParaRPr>
          </a:p>
        </p:txBody>
      </p:sp>
      <p:sp>
        <p:nvSpPr>
          <p:cNvPr id="1363" name="CustomShape 50"/>
          <p:cNvSpPr/>
          <p:nvPr/>
        </p:nvSpPr>
        <p:spPr>
          <a:xfrm>
            <a:off x="4494960" y="663840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12</a:t>
            </a:r>
            <a:endParaRPr lang="en-US" sz="1200" b="0" strike="noStrike" spc="-1">
              <a:latin typeface="Arial"/>
            </a:endParaRPr>
          </a:p>
        </p:txBody>
      </p:sp>
      <p:sp>
        <p:nvSpPr>
          <p:cNvPr id="1364" name="CustomShape 51"/>
          <p:cNvSpPr/>
          <p:nvPr/>
        </p:nvSpPr>
        <p:spPr>
          <a:xfrm>
            <a:off x="4246560" y="663840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13</a:t>
            </a:r>
            <a:endParaRPr lang="en-US" sz="1200" b="0" strike="noStrike" spc="-1">
              <a:latin typeface="Arial"/>
            </a:endParaRPr>
          </a:p>
        </p:txBody>
      </p:sp>
      <p:sp>
        <p:nvSpPr>
          <p:cNvPr id="1365" name="CustomShape 52"/>
          <p:cNvSpPr/>
          <p:nvPr/>
        </p:nvSpPr>
        <p:spPr>
          <a:xfrm>
            <a:off x="3961800" y="663840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14</a:t>
            </a:r>
            <a:endParaRPr lang="en-US" sz="1200" b="0" strike="noStrike" spc="-1">
              <a:latin typeface="Arial"/>
            </a:endParaRPr>
          </a:p>
        </p:txBody>
      </p:sp>
      <p:sp>
        <p:nvSpPr>
          <p:cNvPr id="1366" name="CustomShape 53"/>
          <p:cNvSpPr/>
          <p:nvPr/>
        </p:nvSpPr>
        <p:spPr>
          <a:xfrm rot="5340000">
            <a:off x="6633360" y="4556160"/>
            <a:ext cx="339480" cy="3524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67" name="CustomShape 54"/>
          <p:cNvSpPr/>
          <p:nvPr/>
        </p:nvSpPr>
        <p:spPr>
          <a:xfrm rot="5340000">
            <a:off x="6657480" y="4546800"/>
            <a:ext cx="578520" cy="5846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68" name="CustomShape 55"/>
          <p:cNvSpPr/>
          <p:nvPr/>
        </p:nvSpPr>
        <p:spPr>
          <a:xfrm rot="5340000">
            <a:off x="7903800" y="5839560"/>
            <a:ext cx="797760" cy="8132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69" name="CustomShape 56"/>
          <p:cNvSpPr/>
          <p:nvPr/>
        </p:nvSpPr>
        <p:spPr>
          <a:xfrm rot="5340000">
            <a:off x="7630560" y="5558400"/>
            <a:ext cx="1088640" cy="11221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0" name="CustomShape 57"/>
          <p:cNvSpPr/>
          <p:nvPr/>
        </p:nvSpPr>
        <p:spPr>
          <a:xfrm rot="5340000">
            <a:off x="7384680" y="5327640"/>
            <a:ext cx="1311120" cy="1346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1" name="CustomShape 58"/>
          <p:cNvSpPr/>
          <p:nvPr/>
        </p:nvSpPr>
        <p:spPr>
          <a:xfrm flipH="1">
            <a:off x="7114320" y="5055480"/>
            <a:ext cx="1596600" cy="16081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2" name="CustomShape 59"/>
          <p:cNvSpPr/>
          <p:nvPr/>
        </p:nvSpPr>
        <p:spPr>
          <a:xfrm rot="5340000">
            <a:off x="6881400" y="4802400"/>
            <a:ext cx="1833120" cy="18799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3" name="CustomShape 60"/>
          <p:cNvSpPr/>
          <p:nvPr/>
        </p:nvSpPr>
        <p:spPr>
          <a:xfrm rot="5340000">
            <a:off x="6665400" y="4539600"/>
            <a:ext cx="2050920" cy="21085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4" name="CustomShape 61"/>
          <p:cNvSpPr/>
          <p:nvPr/>
        </p:nvSpPr>
        <p:spPr>
          <a:xfrm rot="5340000">
            <a:off x="8371800" y="6328800"/>
            <a:ext cx="339480" cy="3524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5" name="CustomShape 62"/>
          <p:cNvSpPr/>
          <p:nvPr/>
        </p:nvSpPr>
        <p:spPr>
          <a:xfrm rot="5340000">
            <a:off x="8125560" y="6081480"/>
            <a:ext cx="578520" cy="5846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6" name="CustomShape 63"/>
          <p:cNvSpPr/>
          <p:nvPr/>
        </p:nvSpPr>
        <p:spPr>
          <a:xfrm rot="5340000">
            <a:off x="6658920" y="4541400"/>
            <a:ext cx="820800" cy="84204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7" name="CustomShape 64"/>
          <p:cNvSpPr/>
          <p:nvPr/>
        </p:nvSpPr>
        <p:spPr>
          <a:xfrm rot="5340000">
            <a:off x="6649920" y="4527720"/>
            <a:ext cx="1088640" cy="11221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8" name="CustomShape 65"/>
          <p:cNvSpPr/>
          <p:nvPr/>
        </p:nvSpPr>
        <p:spPr>
          <a:xfrm rot="5340000">
            <a:off x="6662880" y="4548960"/>
            <a:ext cx="1311120" cy="134640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79" name="CustomShape 66"/>
          <p:cNvSpPr/>
          <p:nvPr/>
        </p:nvSpPr>
        <p:spPr>
          <a:xfrm rot="5340000">
            <a:off x="6670440" y="4545000"/>
            <a:ext cx="1557720" cy="159336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80" name="CustomShape 67"/>
          <p:cNvSpPr/>
          <p:nvPr/>
        </p:nvSpPr>
        <p:spPr>
          <a:xfrm rot="5340000">
            <a:off x="6632640" y="4537800"/>
            <a:ext cx="1833120" cy="1879920"/>
          </a:xfrm>
          <a:custGeom>
            <a:avLst/>
            <a:gdLst/>
            <a:ahLst/>
            <a:cxnLst/>
            <a:rect l="l" t="t" r="r" b="b"/>
            <a:pathLst>
              <a:path w="21600" h="21600">
                <a:moveTo>
                  <a:pt x="0" y="0"/>
                </a:moveTo>
                <a:lnTo>
                  <a:pt x="21600" y="21600"/>
                </a:lnTo>
              </a:path>
            </a:pathLst>
          </a:custGeom>
          <a:noFill/>
          <a:ln>
            <a:prstDash val="lgDash"/>
            <a:round/>
            <a:tailEnd type="triangle" w="med" len="med"/>
          </a:ln>
        </p:spPr>
        <p:style>
          <a:lnRef idx="1">
            <a:schemeClr val="accent1"/>
          </a:lnRef>
          <a:fillRef idx="0">
            <a:schemeClr val="accent1"/>
          </a:fillRef>
          <a:effectRef idx="0">
            <a:schemeClr val="accent1"/>
          </a:effectRef>
          <a:fontRef idx="minor"/>
        </p:style>
      </p:sp>
      <p:sp>
        <p:nvSpPr>
          <p:cNvPr id="1381" name="CustomShape 68"/>
          <p:cNvSpPr/>
          <p:nvPr/>
        </p:nvSpPr>
        <p:spPr>
          <a:xfrm>
            <a:off x="6362280" y="47440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382" name="CustomShape 69"/>
          <p:cNvSpPr/>
          <p:nvPr/>
        </p:nvSpPr>
        <p:spPr>
          <a:xfrm>
            <a:off x="6362280" y="500076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1383" name="CustomShape 70"/>
          <p:cNvSpPr/>
          <p:nvPr/>
        </p:nvSpPr>
        <p:spPr>
          <a:xfrm>
            <a:off x="6362280" y="52592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384" name="CustomShape 71"/>
          <p:cNvSpPr/>
          <p:nvPr/>
        </p:nvSpPr>
        <p:spPr>
          <a:xfrm>
            <a:off x="6362280" y="55339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385" name="CustomShape 72"/>
          <p:cNvSpPr/>
          <p:nvPr/>
        </p:nvSpPr>
        <p:spPr>
          <a:xfrm>
            <a:off x="6362280" y="5762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386" name="CustomShape 73"/>
          <p:cNvSpPr/>
          <p:nvPr/>
        </p:nvSpPr>
        <p:spPr>
          <a:xfrm>
            <a:off x="6362280" y="6001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387" name="CustomShape 74"/>
          <p:cNvSpPr/>
          <p:nvPr/>
        </p:nvSpPr>
        <p:spPr>
          <a:xfrm>
            <a:off x="6362280" y="62298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388" name="CustomShape 75"/>
          <p:cNvSpPr/>
          <p:nvPr/>
        </p:nvSpPr>
        <p:spPr>
          <a:xfrm>
            <a:off x="6362280" y="64886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sp>
        <p:nvSpPr>
          <p:cNvPr id="1389" name="CustomShape 76"/>
          <p:cNvSpPr/>
          <p:nvPr/>
        </p:nvSpPr>
        <p:spPr>
          <a:xfrm>
            <a:off x="6743160" y="66344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8</a:t>
            </a:r>
            <a:endParaRPr lang="en-US" sz="1200" b="0" strike="noStrike" spc="-1">
              <a:latin typeface="Arial"/>
            </a:endParaRPr>
          </a:p>
        </p:txBody>
      </p:sp>
      <p:sp>
        <p:nvSpPr>
          <p:cNvPr id="1390" name="CustomShape 77"/>
          <p:cNvSpPr/>
          <p:nvPr/>
        </p:nvSpPr>
        <p:spPr>
          <a:xfrm>
            <a:off x="7040520" y="66398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9</a:t>
            </a:r>
            <a:endParaRPr lang="en-US" sz="1200" b="0" strike="noStrike" spc="-1">
              <a:latin typeface="Arial"/>
            </a:endParaRPr>
          </a:p>
        </p:txBody>
      </p:sp>
      <p:sp>
        <p:nvSpPr>
          <p:cNvPr id="1391" name="CustomShape 78"/>
          <p:cNvSpPr/>
          <p:nvPr/>
        </p:nvSpPr>
        <p:spPr>
          <a:xfrm>
            <a:off x="7222320" y="663984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10</a:t>
            </a:r>
            <a:endParaRPr lang="en-US" sz="1200" b="0" strike="noStrike" spc="-1">
              <a:latin typeface="Arial"/>
            </a:endParaRPr>
          </a:p>
        </p:txBody>
      </p:sp>
      <p:sp>
        <p:nvSpPr>
          <p:cNvPr id="1392" name="CustomShape 79"/>
          <p:cNvSpPr/>
          <p:nvPr/>
        </p:nvSpPr>
        <p:spPr>
          <a:xfrm>
            <a:off x="7468920" y="6639840"/>
            <a:ext cx="3272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11</a:t>
            </a:r>
            <a:endParaRPr lang="en-US" sz="1200" b="0" strike="noStrike" spc="-1">
              <a:latin typeface="Arial"/>
            </a:endParaRPr>
          </a:p>
        </p:txBody>
      </p:sp>
      <p:sp>
        <p:nvSpPr>
          <p:cNvPr id="1393" name="CustomShape 80"/>
          <p:cNvSpPr/>
          <p:nvPr/>
        </p:nvSpPr>
        <p:spPr>
          <a:xfrm>
            <a:off x="7725960" y="663984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12</a:t>
            </a:r>
            <a:endParaRPr lang="en-US" sz="1200" b="0" strike="noStrike" spc="-1">
              <a:latin typeface="Arial"/>
            </a:endParaRPr>
          </a:p>
        </p:txBody>
      </p:sp>
      <p:sp>
        <p:nvSpPr>
          <p:cNvPr id="1394" name="CustomShape 81"/>
          <p:cNvSpPr/>
          <p:nvPr/>
        </p:nvSpPr>
        <p:spPr>
          <a:xfrm>
            <a:off x="8010360" y="663912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13</a:t>
            </a:r>
            <a:endParaRPr lang="en-US" sz="1200" b="0" strike="noStrike" spc="-1">
              <a:latin typeface="Arial"/>
            </a:endParaRPr>
          </a:p>
        </p:txBody>
      </p:sp>
      <p:sp>
        <p:nvSpPr>
          <p:cNvPr id="1395" name="CustomShape 82"/>
          <p:cNvSpPr/>
          <p:nvPr/>
        </p:nvSpPr>
        <p:spPr>
          <a:xfrm>
            <a:off x="8274240" y="6639840"/>
            <a:ext cx="3333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14</a:t>
            </a:r>
            <a:endParaRPr lang="en-US" sz="1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TextShape 1"/>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8 hậu (chương trình)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Gợi ý:</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Cần xác định chỉ số đường chéo xuôi và ngược ứng với chỉ số dòng, cột (i, j) (ví dụ i = 3 và j = 1)</a:t>
            </a:r>
            <a:endParaRPr lang="en-US" sz="2400" b="0" strike="noStrike" spc="-1">
              <a:solidFill>
                <a:srgbClr val="000000"/>
              </a:solidFill>
              <a:latin typeface="Gill Sans MT"/>
            </a:endParaRPr>
          </a:p>
        </p:txBody>
      </p:sp>
      <p:sp>
        <p:nvSpPr>
          <p:cNvPr id="1397"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398"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F85D3DAE-DC38-41C1-BA39-3FA551DE9EFB}" type="slidenum">
              <a:rPr lang="en-US" sz="1200" b="0" strike="noStrike" spc="-1">
                <a:solidFill>
                  <a:srgbClr val="B5A989"/>
                </a:solidFill>
                <a:latin typeface="Gill Sans MT"/>
              </a:rPr>
              <a:t>37</a:t>
            </a:fld>
            <a:endParaRPr lang="en-US" sz="1200" b="0" strike="noStrike" spc="-1">
              <a:latin typeface="Times New Roman"/>
            </a:endParaRPr>
          </a:p>
        </p:txBody>
      </p:sp>
      <p:pic>
        <p:nvPicPr>
          <p:cNvPr id="1399" name="Picture 105"/>
          <p:cNvPicPr/>
          <p:nvPr/>
        </p:nvPicPr>
        <p:blipFill>
          <a:blip r:embed="rId2"/>
          <a:stretch/>
        </p:blipFill>
        <p:spPr>
          <a:xfrm flipH="1">
            <a:off x="4267440" y="4775040"/>
            <a:ext cx="228240" cy="228240"/>
          </a:xfrm>
          <a:prstGeom prst="rect">
            <a:avLst/>
          </a:prstGeom>
          <a:ln>
            <a:noFill/>
          </a:ln>
        </p:spPr>
      </p:pic>
      <p:graphicFrame>
        <p:nvGraphicFramePr>
          <p:cNvPr id="1400" name="Table 4"/>
          <p:cNvGraphicFramePr/>
          <p:nvPr/>
        </p:nvGraphicFramePr>
        <p:xfrm>
          <a:off x="3809880" y="3586320"/>
          <a:ext cx="3047760" cy="2966400"/>
        </p:xfrm>
        <a:graphic>
          <a:graphicData uri="http://schemas.openxmlformats.org/drawingml/2006/table">
            <a:tbl>
              <a:tblPr/>
              <a:tblGrid>
                <a:gridCol w="380880">
                  <a:extLst>
                    <a:ext uri="{9D8B030D-6E8A-4147-A177-3AD203B41FA5}">
                      <a16:colId xmlns:a16="http://schemas.microsoft.com/office/drawing/2014/main" val="20000"/>
                    </a:ext>
                  </a:extLst>
                </a:gridCol>
                <a:gridCol w="380880">
                  <a:extLst>
                    <a:ext uri="{9D8B030D-6E8A-4147-A177-3AD203B41FA5}">
                      <a16:colId xmlns:a16="http://schemas.microsoft.com/office/drawing/2014/main" val="20001"/>
                    </a:ext>
                  </a:extLst>
                </a:gridCol>
                <a:gridCol w="380880">
                  <a:extLst>
                    <a:ext uri="{9D8B030D-6E8A-4147-A177-3AD203B41FA5}">
                      <a16:colId xmlns:a16="http://schemas.microsoft.com/office/drawing/2014/main" val="20002"/>
                    </a:ext>
                  </a:extLst>
                </a:gridCol>
                <a:gridCol w="380880">
                  <a:extLst>
                    <a:ext uri="{9D8B030D-6E8A-4147-A177-3AD203B41FA5}">
                      <a16:colId xmlns:a16="http://schemas.microsoft.com/office/drawing/2014/main" val="20003"/>
                    </a:ext>
                  </a:extLst>
                </a:gridCol>
                <a:gridCol w="380880">
                  <a:extLst>
                    <a:ext uri="{9D8B030D-6E8A-4147-A177-3AD203B41FA5}">
                      <a16:colId xmlns:a16="http://schemas.microsoft.com/office/drawing/2014/main" val="20004"/>
                    </a:ext>
                  </a:extLst>
                </a:gridCol>
                <a:gridCol w="380880">
                  <a:extLst>
                    <a:ext uri="{9D8B030D-6E8A-4147-A177-3AD203B41FA5}">
                      <a16:colId xmlns:a16="http://schemas.microsoft.com/office/drawing/2014/main" val="20005"/>
                    </a:ext>
                  </a:extLst>
                </a:gridCol>
                <a:gridCol w="380880">
                  <a:extLst>
                    <a:ext uri="{9D8B030D-6E8A-4147-A177-3AD203B41FA5}">
                      <a16:colId xmlns:a16="http://schemas.microsoft.com/office/drawing/2014/main" val="20006"/>
                    </a:ext>
                  </a:extLst>
                </a:gridCol>
                <a:gridCol w="381600">
                  <a:extLst>
                    <a:ext uri="{9D8B030D-6E8A-4147-A177-3AD203B41FA5}">
                      <a16:colId xmlns:a16="http://schemas.microsoft.com/office/drawing/2014/main" val="20007"/>
                    </a:ext>
                  </a:extLst>
                </a:gridCol>
              </a:tblGrid>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7080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1401" name="CustomShape 5"/>
          <p:cNvSpPr/>
          <p:nvPr/>
        </p:nvSpPr>
        <p:spPr>
          <a:xfrm>
            <a:off x="387756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402" name="CustomShape 6"/>
          <p:cNvSpPr/>
          <p:nvPr/>
        </p:nvSpPr>
        <p:spPr>
          <a:xfrm>
            <a:off x="423612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FF0000"/>
                </a:solidFill>
                <a:latin typeface="Times New Roman"/>
              </a:rPr>
              <a:t>1</a:t>
            </a:r>
            <a:endParaRPr lang="en-US" sz="1200" b="0" strike="noStrike" spc="-1">
              <a:latin typeface="Arial"/>
            </a:endParaRPr>
          </a:p>
        </p:txBody>
      </p:sp>
      <p:sp>
        <p:nvSpPr>
          <p:cNvPr id="1403" name="CustomShape 7"/>
          <p:cNvSpPr/>
          <p:nvPr/>
        </p:nvSpPr>
        <p:spPr>
          <a:xfrm>
            <a:off x="465012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404" name="CustomShape 8"/>
          <p:cNvSpPr/>
          <p:nvPr/>
        </p:nvSpPr>
        <p:spPr>
          <a:xfrm>
            <a:off x="500904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405" name="CustomShape 9"/>
          <p:cNvSpPr/>
          <p:nvPr/>
        </p:nvSpPr>
        <p:spPr>
          <a:xfrm>
            <a:off x="537912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406" name="CustomShape 10"/>
          <p:cNvSpPr/>
          <p:nvPr/>
        </p:nvSpPr>
        <p:spPr>
          <a:xfrm>
            <a:off x="577116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407" name="CustomShape 11"/>
          <p:cNvSpPr/>
          <p:nvPr/>
        </p:nvSpPr>
        <p:spPr>
          <a:xfrm>
            <a:off x="616284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408" name="CustomShape 12"/>
          <p:cNvSpPr/>
          <p:nvPr/>
        </p:nvSpPr>
        <p:spPr>
          <a:xfrm>
            <a:off x="6564960" y="327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sp>
        <p:nvSpPr>
          <p:cNvPr id="1409" name="CustomShape 13"/>
          <p:cNvSpPr/>
          <p:nvPr/>
        </p:nvSpPr>
        <p:spPr>
          <a:xfrm>
            <a:off x="3461400" y="36486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410" name="CustomShape 14"/>
          <p:cNvSpPr/>
          <p:nvPr/>
        </p:nvSpPr>
        <p:spPr>
          <a:xfrm>
            <a:off x="3461400" y="4016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1411" name="CustomShape 15"/>
          <p:cNvSpPr/>
          <p:nvPr/>
        </p:nvSpPr>
        <p:spPr>
          <a:xfrm>
            <a:off x="3461400" y="4376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412" name="CustomShape 16"/>
          <p:cNvSpPr/>
          <p:nvPr/>
        </p:nvSpPr>
        <p:spPr>
          <a:xfrm>
            <a:off x="3461400" y="47566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FF0000"/>
                </a:solidFill>
                <a:latin typeface="Times New Roman"/>
              </a:rPr>
              <a:t>3</a:t>
            </a:r>
            <a:endParaRPr lang="en-US" sz="1200" b="0" strike="noStrike" spc="-1">
              <a:latin typeface="Arial"/>
            </a:endParaRPr>
          </a:p>
        </p:txBody>
      </p:sp>
      <p:sp>
        <p:nvSpPr>
          <p:cNvPr id="1413" name="CustomShape 17"/>
          <p:cNvSpPr/>
          <p:nvPr/>
        </p:nvSpPr>
        <p:spPr>
          <a:xfrm>
            <a:off x="3461400" y="51706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414" name="CustomShape 18"/>
          <p:cNvSpPr/>
          <p:nvPr/>
        </p:nvSpPr>
        <p:spPr>
          <a:xfrm>
            <a:off x="3461400" y="55076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415" name="CustomShape 19"/>
          <p:cNvSpPr/>
          <p:nvPr/>
        </p:nvSpPr>
        <p:spPr>
          <a:xfrm>
            <a:off x="3461400" y="58874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416" name="CustomShape 20"/>
          <p:cNvSpPr/>
          <p:nvPr/>
        </p:nvSpPr>
        <p:spPr>
          <a:xfrm>
            <a:off x="3461400" y="62762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sp>
        <p:nvSpPr>
          <p:cNvPr id="1417" name="CustomShape 21"/>
          <p:cNvSpPr/>
          <p:nvPr/>
        </p:nvSpPr>
        <p:spPr>
          <a:xfrm rot="19533000">
            <a:off x="39600" y="4215960"/>
            <a:ext cx="2858760" cy="30312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Đường chéo xuôi số 9 = 3 – 1 + 8 – 1</a:t>
            </a:r>
            <a:endParaRPr lang="en-US" sz="1400" b="0" strike="noStrike" spc="-1">
              <a:latin typeface="Arial"/>
            </a:endParaRPr>
          </a:p>
        </p:txBody>
      </p:sp>
      <p:sp>
        <p:nvSpPr>
          <p:cNvPr id="1418" name="CustomShape 22"/>
          <p:cNvSpPr/>
          <p:nvPr/>
        </p:nvSpPr>
        <p:spPr>
          <a:xfrm rot="3760200">
            <a:off x="6987600" y="4394520"/>
            <a:ext cx="2451960" cy="303120"/>
          </a:xfrm>
          <a:prstGeom prst="rect">
            <a:avLst/>
          </a:prstGeom>
          <a:ln>
            <a:round/>
          </a:ln>
        </p:spPr>
        <p:style>
          <a:lnRef idx="2">
            <a:schemeClr val="accent1"/>
          </a:lnRef>
          <a:fillRef idx="1">
            <a:schemeClr val="lt1"/>
          </a:fillRef>
          <a:effectRef idx="0">
            <a:schemeClr val="accent1"/>
          </a:effectRef>
          <a:fontRef idx="minor"/>
        </p:style>
        <p:txBody>
          <a:bodyPr wrap="none" lIns="90000" tIns="45000" rIns="90000" bIns="45000">
            <a:spAutoFit/>
          </a:bodyPr>
          <a:lstStyle/>
          <a:p>
            <a:pPr>
              <a:lnSpc>
                <a:spcPct val="100000"/>
              </a:lnSpc>
            </a:pPr>
            <a:r>
              <a:rPr lang="en-US" sz="1400" b="0" strike="noStrike" spc="-1">
                <a:solidFill>
                  <a:srgbClr val="000000"/>
                </a:solidFill>
                <a:latin typeface="Times New Roman"/>
              </a:rPr>
              <a:t>Đường chéo ngược số 4 = 3 + 1</a:t>
            </a:r>
            <a:endParaRPr lang="en-US" sz="1400" b="0" strike="noStrike" spc="-1">
              <a:latin typeface="Arial"/>
            </a:endParaRPr>
          </a:p>
        </p:txBody>
      </p:sp>
      <p:sp>
        <p:nvSpPr>
          <p:cNvPr id="1419" name="CustomShape 23"/>
          <p:cNvSpPr/>
          <p:nvPr/>
        </p:nvSpPr>
        <p:spPr>
          <a:xfrm rot="10800000">
            <a:off x="2656800" y="3556080"/>
            <a:ext cx="1305720" cy="939600"/>
          </a:xfrm>
          <a:prstGeom prst="curvedConnector3">
            <a:avLst>
              <a:gd name="adj1" fmla="val 50000"/>
            </a:avLst>
          </a:prstGeom>
          <a:noFill/>
          <a:ln>
            <a:round/>
            <a:tailEnd type="triangle" w="med" len="med"/>
          </a:ln>
        </p:spPr>
        <p:style>
          <a:lnRef idx="1">
            <a:schemeClr val="dk1"/>
          </a:lnRef>
          <a:fillRef idx="0">
            <a:schemeClr val="dk1"/>
          </a:fillRef>
          <a:effectRef idx="0">
            <a:schemeClr val="dk1"/>
          </a:effectRef>
          <a:fontRef idx="minor"/>
        </p:style>
      </p:sp>
      <p:sp>
        <p:nvSpPr>
          <p:cNvPr id="1420" name="CustomShape 24"/>
          <p:cNvSpPr/>
          <p:nvPr/>
        </p:nvSpPr>
        <p:spPr>
          <a:xfrm>
            <a:off x="5562720" y="3809880"/>
            <a:ext cx="2512080" cy="80784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1421" name="CustomShape 25"/>
          <p:cNvSpPr/>
          <p:nvPr/>
        </p:nvSpPr>
        <p:spPr>
          <a:xfrm>
            <a:off x="1141200" y="6183720"/>
            <a:ext cx="22752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đcx = d – c + SIZE – 1</a:t>
            </a:r>
            <a:endParaRPr lang="en-US" sz="1800" b="0" strike="noStrike" spc="-1">
              <a:latin typeface="Arial"/>
            </a:endParaRPr>
          </a:p>
        </p:txBody>
      </p:sp>
      <p:sp>
        <p:nvSpPr>
          <p:cNvPr id="1422" name="CustomShape 26"/>
          <p:cNvSpPr/>
          <p:nvPr/>
        </p:nvSpPr>
        <p:spPr>
          <a:xfrm>
            <a:off x="7311240" y="6183360"/>
            <a:ext cx="121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đcn = d + c</a:t>
            </a:r>
            <a:endParaRPr lang="en-US" sz="1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TextShape 1"/>
          <p:cNvSpPr txBox="1"/>
          <p:nvPr/>
        </p:nvSpPr>
        <p:spPr>
          <a:xfrm>
            <a:off x="1435680" y="1447920"/>
            <a:ext cx="7497720" cy="5135040"/>
          </a:xfrm>
          <a:prstGeom prst="rect">
            <a:avLst/>
          </a:prstGeom>
          <a:noFill/>
          <a:ln>
            <a:noFill/>
          </a:ln>
        </p:spPr>
        <p:txBody>
          <a:bodyPr lIns="90000" tIns="45000" rIns="90000" bIns="45000">
            <a:normAutofit fontScale="74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Bài toán 8 hậu (chương trình)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QH(</a:t>
            </a:r>
            <a:r>
              <a:rPr lang="en-US" sz="2400" b="0" strike="noStrike" spc="-1">
                <a:solidFill>
                  <a:srgbClr val="0070C0"/>
                </a:solidFill>
                <a:latin typeface="Times New Roman"/>
              </a:rPr>
              <a:t>int</a:t>
            </a:r>
            <a:r>
              <a:rPr lang="en-US" sz="2400" b="0" strike="noStrike" spc="-1">
                <a:solidFill>
                  <a:srgbClr val="000000"/>
                </a:solidFill>
                <a:latin typeface="Times New Roman"/>
              </a:rPr>
              <a:t> i){ </a:t>
            </a:r>
            <a:r>
              <a:rPr lang="en-US" sz="2400" b="0" strike="noStrike" spc="-1">
                <a:solidFill>
                  <a:srgbClr val="00B050"/>
                </a:solidFill>
                <a:latin typeface="Times New Roman"/>
              </a:rPr>
              <a:t>// Dat quan hau thu i vao dong i</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a:t>
            </a:r>
            <a:r>
              <a:rPr lang="en-US" sz="2000" b="0" strike="noStrike" spc="-1">
                <a:solidFill>
                  <a:srgbClr val="0070C0"/>
                </a:solidFill>
                <a:latin typeface="Times New Roman"/>
              </a:rPr>
              <a:t>int</a:t>
            </a:r>
            <a:r>
              <a:rPr lang="en-US" sz="2000" b="0" strike="noStrike" spc="-1">
                <a:solidFill>
                  <a:srgbClr val="000000"/>
                </a:solidFill>
                <a:latin typeface="Times New Roman"/>
              </a:rPr>
              <a:t> j = 0; j &lt; 8; j++){</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(ct[j] &amp;&amp; cxt[j - i + 8 - 1] &amp;&amp; cnt[i + j]){</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lg[i] = j;</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ct[j] = cxt[j - i + 8 - 1] = cnt[i + j] = FALSE;</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(i == 8 - 1) </a:t>
            </a:r>
            <a:r>
              <a:rPr lang="en-US" sz="2000" b="0" strike="noStrike" spc="-1">
                <a:solidFill>
                  <a:srgbClr val="00B050"/>
                </a:solidFill>
                <a:latin typeface="Times New Roman"/>
              </a:rPr>
              <a:t>//in mảng lg</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QH(i + 1);</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ct[j] = TRUE;</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cxt[j - i + 8 - 1] = TRUE; </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cnt[i + j] = TRUE;</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QH(0);</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424" name="TextShape 2"/>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425" name="TextShape 3"/>
          <p:cNvSpPr txBox="1"/>
          <p:nvPr/>
        </p:nvSpPr>
        <p:spPr>
          <a:xfrm>
            <a:off x="8686800" y="6375240"/>
            <a:ext cx="456840" cy="475920"/>
          </a:xfrm>
          <a:prstGeom prst="rect">
            <a:avLst/>
          </a:prstGeom>
          <a:noFill/>
          <a:ln>
            <a:noFill/>
          </a:ln>
        </p:spPr>
        <p:txBody>
          <a:bodyPr lIns="90000" tIns="45000" rIns="90000" bIns="45000" anchor="b">
            <a:noAutofit/>
          </a:bodyPr>
          <a:lstStyle/>
          <a:p>
            <a:pPr algn="ctr">
              <a:lnSpc>
                <a:spcPct val="100000"/>
              </a:lnSpc>
            </a:pPr>
            <a:fld id="{5542DEC8-6B33-4CB6-A608-2C6C226BBF64}" type="slidenum">
              <a:rPr lang="en-US" sz="1200" b="0" strike="noStrike" spc="-1">
                <a:solidFill>
                  <a:srgbClr val="B5A989"/>
                </a:solidFill>
                <a:latin typeface="Gill Sans MT"/>
              </a:rPr>
              <a:t>38</a:t>
            </a:fld>
            <a:endParaRPr lang="en-US" sz="1200" b="0" strike="noStrike" spc="-1">
              <a:latin typeface="Times New Roman"/>
            </a:endParaRPr>
          </a:p>
        </p:txBody>
      </p:sp>
      <p:graphicFrame>
        <p:nvGraphicFramePr>
          <p:cNvPr id="1426" name="Table 4"/>
          <p:cNvGraphicFramePr/>
          <p:nvPr/>
        </p:nvGraphicFramePr>
        <p:xfrm>
          <a:off x="6324480" y="4267080"/>
          <a:ext cx="2209320" cy="2204280"/>
        </p:xfrm>
        <a:graphic>
          <a:graphicData uri="http://schemas.openxmlformats.org/drawingml/2006/table">
            <a:tbl>
              <a:tblPr/>
              <a:tblGrid>
                <a:gridCol w="276120">
                  <a:extLst>
                    <a:ext uri="{9D8B030D-6E8A-4147-A177-3AD203B41FA5}">
                      <a16:colId xmlns:a16="http://schemas.microsoft.com/office/drawing/2014/main" val="20000"/>
                    </a:ext>
                  </a:extLst>
                </a:gridCol>
                <a:gridCol w="276120">
                  <a:extLst>
                    <a:ext uri="{9D8B030D-6E8A-4147-A177-3AD203B41FA5}">
                      <a16:colId xmlns:a16="http://schemas.microsoft.com/office/drawing/2014/main" val="20001"/>
                    </a:ext>
                  </a:extLst>
                </a:gridCol>
                <a:gridCol w="276120">
                  <a:extLst>
                    <a:ext uri="{9D8B030D-6E8A-4147-A177-3AD203B41FA5}">
                      <a16:colId xmlns:a16="http://schemas.microsoft.com/office/drawing/2014/main" val="20002"/>
                    </a:ext>
                  </a:extLst>
                </a:gridCol>
                <a:gridCol w="276120">
                  <a:extLst>
                    <a:ext uri="{9D8B030D-6E8A-4147-A177-3AD203B41FA5}">
                      <a16:colId xmlns:a16="http://schemas.microsoft.com/office/drawing/2014/main" val="20003"/>
                    </a:ext>
                  </a:extLst>
                </a:gridCol>
                <a:gridCol w="276120">
                  <a:extLst>
                    <a:ext uri="{9D8B030D-6E8A-4147-A177-3AD203B41FA5}">
                      <a16:colId xmlns:a16="http://schemas.microsoft.com/office/drawing/2014/main" val="20004"/>
                    </a:ext>
                  </a:extLst>
                </a:gridCol>
                <a:gridCol w="276120">
                  <a:extLst>
                    <a:ext uri="{9D8B030D-6E8A-4147-A177-3AD203B41FA5}">
                      <a16:colId xmlns:a16="http://schemas.microsoft.com/office/drawing/2014/main" val="20005"/>
                    </a:ext>
                  </a:extLst>
                </a:gridCol>
                <a:gridCol w="276120">
                  <a:extLst>
                    <a:ext uri="{9D8B030D-6E8A-4147-A177-3AD203B41FA5}">
                      <a16:colId xmlns:a16="http://schemas.microsoft.com/office/drawing/2014/main" val="20006"/>
                    </a:ext>
                  </a:extLst>
                </a:gridCol>
                <a:gridCol w="276480">
                  <a:extLst>
                    <a:ext uri="{9D8B030D-6E8A-4147-A177-3AD203B41FA5}">
                      <a16:colId xmlns:a16="http://schemas.microsoft.com/office/drawing/2014/main" val="20007"/>
                    </a:ext>
                  </a:extLst>
                </a:gridCol>
              </a:tblGrid>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47760">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vi-VN"/>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1427" name="CustomShape 5"/>
          <p:cNvSpPr/>
          <p:nvPr/>
        </p:nvSpPr>
        <p:spPr>
          <a:xfrm>
            <a:off x="6341760" y="39776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428" name="CustomShape 6"/>
          <p:cNvSpPr/>
          <p:nvPr/>
        </p:nvSpPr>
        <p:spPr>
          <a:xfrm>
            <a:off x="6603480" y="39776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1429" name="CustomShape 7"/>
          <p:cNvSpPr/>
          <p:nvPr/>
        </p:nvSpPr>
        <p:spPr>
          <a:xfrm>
            <a:off x="6876000" y="39776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430" name="CustomShape 8"/>
          <p:cNvSpPr/>
          <p:nvPr/>
        </p:nvSpPr>
        <p:spPr>
          <a:xfrm>
            <a:off x="7164720" y="39776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431" name="CustomShape 9"/>
          <p:cNvSpPr/>
          <p:nvPr/>
        </p:nvSpPr>
        <p:spPr>
          <a:xfrm>
            <a:off x="7436880" y="3985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432" name="CustomShape 10"/>
          <p:cNvSpPr/>
          <p:nvPr/>
        </p:nvSpPr>
        <p:spPr>
          <a:xfrm>
            <a:off x="7706160" y="3985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433" name="CustomShape 11"/>
          <p:cNvSpPr/>
          <p:nvPr/>
        </p:nvSpPr>
        <p:spPr>
          <a:xfrm>
            <a:off x="7986600" y="3985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434" name="CustomShape 12"/>
          <p:cNvSpPr/>
          <p:nvPr/>
        </p:nvSpPr>
        <p:spPr>
          <a:xfrm>
            <a:off x="8255520" y="39852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sp>
        <p:nvSpPr>
          <p:cNvPr id="1435" name="CustomShape 13"/>
          <p:cNvSpPr/>
          <p:nvPr/>
        </p:nvSpPr>
        <p:spPr>
          <a:xfrm>
            <a:off x="6031080" y="42742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0</a:t>
            </a:r>
            <a:endParaRPr lang="en-US" sz="1200" b="0" strike="noStrike" spc="-1">
              <a:latin typeface="Arial"/>
            </a:endParaRPr>
          </a:p>
        </p:txBody>
      </p:sp>
      <p:sp>
        <p:nvSpPr>
          <p:cNvPr id="1436" name="CustomShape 14"/>
          <p:cNvSpPr/>
          <p:nvPr/>
        </p:nvSpPr>
        <p:spPr>
          <a:xfrm>
            <a:off x="6031080" y="45478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p:txBody>
      </p:sp>
      <p:sp>
        <p:nvSpPr>
          <p:cNvPr id="1437" name="CustomShape 15"/>
          <p:cNvSpPr/>
          <p:nvPr/>
        </p:nvSpPr>
        <p:spPr>
          <a:xfrm>
            <a:off x="6031080" y="4808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p:txBody>
      </p:sp>
      <p:sp>
        <p:nvSpPr>
          <p:cNvPr id="1438" name="CustomShape 16"/>
          <p:cNvSpPr/>
          <p:nvPr/>
        </p:nvSpPr>
        <p:spPr>
          <a:xfrm>
            <a:off x="6031080" y="50893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p:txBody>
      </p:sp>
      <p:sp>
        <p:nvSpPr>
          <p:cNvPr id="1439" name="CustomShape 17"/>
          <p:cNvSpPr/>
          <p:nvPr/>
        </p:nvSpPr>
        <p:spPr>
          <a:xfrm>
            <a:off x="6031080" y="536652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p:txBody>
      </p:sp>
      <p:sp>
        <p:nvSpPr>
          <p:cNvPr id="1440" name="CustomShape 18"/>
          <p:cNvSpPr/>
          <p:nvPr/>
        </p:nvSpPr>
        <p:spPr>
          <a:xfrm>
            <a:off x="6031080" y="565848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p:txBody>
      </p:sp>
      <p:sp>
        <p:nvSpPr>
          <p:cNvPr id="1441" name="CustomShape 19"/>
          <p:cNvSpPr/>
          <p:nvPr/>
        </p:nvSpPr>
        <p:spPr>
          <a:xfrm>
            <a:off x="6031080" y="594360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p:txBody>
      </p:sp>
      <p:sp>
        <p:nvSpPr>
          <p:cNvPr id="1442" name="CustomShape 20"/>
          <p:cNvSpPr/>
          <p:nvPr/>
        </p:nvSpPr>
        <p:spPr>
          <a:xfrm>
            <a:off x="6031080" y="6207840"/>
            <a:ext cx="25740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p:txBody>
      </p:sp>
      <p:pic>
        <p:nvPicPr>
          <p:cNvPr id="1443" name="Picture 45"/>
          <p:cNvPicPr/>
          <p:nvPr/>
        </p:nvPicPr>
        <p:blipFill>
          <a:blip r:embed="rId2"/>
          <a:stretch/>
        </p:blipFill>
        <p:spPr>
          <a:xfrm flipH="1">
            <a:off x="6381720" y="4327200"/>
            <a:ext cx="151920" cy="151920"/>
          </a:xfrm>
          <a:prstGeom prst="rect">
            <a:avLst/>
          </a:prstGeom>
          <a:ln>
            <a:noFill/>
          </a:ln>
        </p:spPr>
      </p:pic>
      <p:sp>
        <p:nvSpPr>
          <p:cNvPr id="1444" name="CustomShape 21"/>
          <p:cNvSpPr/>
          <p:nvPr/>
        </p:nvSpPr>
        <p:spPr>
          <a:xfrm>
            <a:off x="6338520" y="45558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45" name="CustomShape 22"/>
          <p:cNvSpPr/>
          <p:nvPr/>
        </p:nvSpPr>
        <p:spPr>
          <a:xfrm>
            <a:off x="6338520" y="48283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46" name="CustomShape 23"/>
          <p:cNvSpPr/>
          <p:nvPr/>
        </p:nvSpPr>
        <p:spPr>
          <a:xfrm>
            <a:off x="6338520" y="50972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47" name="CustomShape 24"/>
          <p:cNvSpPr/>
          <p:nvPr/>
        </p:nvSpPr>
        <p:spPr>
          <a:xfrm>
            <a:off x="6338520" y="53776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48" name="CustomShape 25"/>
          <p:cNvSpPr/>
          <p:nvPr/>
        </p:nvSpPr>
        <p:spPr>
          <a:xfrm>
            <a:off x="6338520" y="56617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49" name="CustomShape 26"/>
          <p:cNvSpPr/>
          <p:nvPr/>
        </p:nvSpPr>
        <p:spPr>
          <a:xfrm>
            <a:off x="6338520" y="59259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0" name="CustomShape 27"/>
          <p:cNvSpPr/>
          <p:nvPr/>
        </p:nvSpPr>
        <p:spPr>
          <a:xfrm>
            <a:off x="6338520" y="62064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1" name="CustomShape 28"/>
          <p:cNvSpPr/>
          <p:nvPr/>
        </p:nvSpPr>
        <p:spPr>
          <a:xfrm>
            <a:off x="6609240" y="45558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2" name="CustomShape 29"/>
          <p:cNvSpPr/>
          <p:nvPr/>
        </p:nvSpPr>
        <p:spPr>
          <a:xfrm>
            <a:off x="6890040" y="48348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3" name="CustomShape 30"/>
          <p:cNvSpPr/>
          <p:nvPr/>
        </p:nvSpPr>
        <p:spPr>
          <a:xfrm>
            <a:off x="7175160" y="51040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4" name="CustomShape 31"/>
          <p:cNvSpPr/>
          <p:nvPr/>
        </p:nvSpPr>
        <p:spPr>
          <a:xfrm>
            <a:off x="7439400" y="53762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5" name="CustomShape 32"/>
          <p:cNvSpPr/>
          <p:nvPr/>
        </p:nvSpPr>
        <p:spPr>
          <a:xfrm>
            <a:off x="7719840" y="56502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6" name="CustomShape 33"/>
          <p:cNvSpPr/>
          <p:nvPr/>
        </p:nvSpPr>
        <p:spPr>
          <a:xfrm>
            <a:off x="7997040" y="59306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7" name="CustomShape 34"/>
          <p:cNvSpPr/>
          <p:nvPr/>
        </p:nvSpPr>
        <p:spPr>
          <a:xfrm>
            <a:off x="8277480" y="62064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58" name="CustomShape 35"/>
          <p:cNvSpPr/>
          <p:nvPr/>
        </p:nvSpPr>
        <p:spPr>
          <a:xfrm>
            <a:off x="9276120" y="63590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459" name="Picture 65"/>
          <p:cNvPicPr/>
          <p:nvPr/>
        </p:nvPicPr>
        <p:blipFill>
          <a:blip r:embed="rId2"/>
          <a:stretch/>
        </p:blipFill>
        <p:spPr>
          <a:xfrm flipH="1">
            <a:off x="6934680" y="4593960"/>
            <a:ext cx="151920" cy="151920"/>
          </a:xfrm>
          <a:prstGeom prst="rect">
            <a:avLst/>
          </a:prstGeom>
          <a:ln>
            <a:noFill/>
          </a:ln>
        </p:spPr>
      </p:pic>
      <p:sp>
        <p:nvSpPr>
          <p:cNvPr id="1460" name="CustomShape 36"/>
          <p:cNvSpPr/>
          <p:nvPr/>
        </p:nvSpPr>
        <p:spPr>
          <a:xfrm>
            <a:off x="6887520" y="42865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1" name="CustomShape 37"/>
          <p:cNvSpPr/>
          <p:nvPr/>
        </p:nvSpPr>
        <p:spPr>
          <a:xfrm>
            <a:off x="6894720" y="50976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2" name="CustomShape 38"/>
          <p:cNvSpPr/>
          <p:nvPr/>
        </p:nvSpPr>
        <p:spPr>
          <a:xfrm>
            <a:off x="6894720" y="53776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3" name="CustomShape 39"/>
          <p:cNvSpPr/>
          <p:nvPr/>
        </p:nvSpPr>
        <p:spPr>
          <a:xfrm>
            <a:off x="6897240" y="56581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4" name="CustomShape 40"/>
          <p:cNvSpPr/>
          <p:nvPr/>
        </p:nvSpPr>
        <p:spPr>
          <a:xfrm>
            <a:off x="6897240" y="59338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5" name="CustomShape 41"/>
          <p:cNvSpPr/>
          <p:nvPr/>
        </p:nvSpPr>
        <p:spPr>
          <a:xfrm>
            <a:off x="6894720" y="62114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6" name="CustomShape 42"/>
          <p:cNvSpPr/>
          <p:nvPr/>
        </p:nvSpPr>
        <p:spPr>
          <a:xfrm>
            <a:off x="6609240" y="42793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7" name="CustomShape 43"/>
          <p:cNvSpPr/>
          <p:nvPr/>
        </p:nvSpPr>
        <p:spPr>
          <a:xfrm>
            <a:off x="7172280" y="48369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8" name="CustomShape 44"/>
          <p:cNvSpPr/>
          <p:nvPr/>
        </p:nvSpPr>
        <p:spPr>
          <a:xfrm>
            <a:off x="7440120" y="51026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69" name="CustomShape 45"/>
          <p:cNvSpPr/>
          <p:nvPr/>
        </p:nvSpPr>
        <p:spPr>
          <a:xfrm>
            <a:off x="7722720" y="53776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0" name="CustomShape 46"/>
          <p:cNvSpPr/>
          <p:nvPr/>
        </p:nvSpPr>
        <p:spPr>
          <a:xfrm>
            <a:off x="7995600" y="56505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1" name="CustomShape 47"/>
          <p:cNvSpPr/>
          <p:nvPr/>
        </p:nvSpPr>
        <p:spPr>
          <a:xfrm>
            <a:off x="8271000" y="59310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2" name="CustomShape 48"/>
          <p:cNvSpPr/>
          <p:nvPr/>
        </p:nvSpPr>
        <p:spPr>
          <a:xfrm>
            <a:off x="7164720" y="42843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3" name="CustomShape 49"/>
          <p:cNvSpPr/>
          <p:nvPr/>
        </p:nvSpPr>
        <p:spPr>
          <a:xfrm>
            <a:off x="6614640" y="48301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474" name="Picture 85"/>
          <p:cNvPicPr/>
          <p:nvPr/>
        </p:nvPicPr>
        <p:blipFill>
          <a:blip r:embed="rId2"/>
          <a:stretch/>
        </p:blipFill>
        <p:spPr>
          <a:xfrm flipH="1">
            <a:off x="7490160" y="4884120"/>
            <a:ext cx="151920" cy="151920"/>
          </a:xfrm>
          <a:prstGeom prst="rect">
            <a:avLst/>
          </a:prstGeom>
          <a:ln>
            <a:noFill/>
          </a:ln>
        </p:spPr>
      </p:pic>
      <p:sp>
        <p:nvSpPr>
          <p:cNvPr id="1475" name="CustomShape 50"/>
          <p:cNvSpPr/>
          <p:nvPr/>
        </p:nvSpPr>
        <p:spPr>
          <a:xfrm>
            <a:off x="7440120" y="45543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6" name="CustomShape 51"/>
          <p:cNvSpPr/>
          <p:nvPr/>
        </p:nvSpPr>
        <p:spPr>
          <a:xfrm>
            <a:off x="7440120" y="42818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7" name="CustomShape 52"/>
          <p:cNvSpPr/>
          <p:nvPr/>
        </p:nvSpPr>
        <p:spPr>
          <a:xfrm>
            <a:off x="7440120" y="56530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8" name="CustomShape 53"/>
          <p:cNvSpPr/>
          <p:nvPr/>
        </p:nvSpPr>
        <p:spPr>
          <a:xfrm>
            <a:off x="7437960" y="59259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79" name="CustomShape 54"/>
          <p:cNvSpPr/>
          <p:nvPr/>
        </p:nvSpPr>
        <p:spPr>
          <a:xfrm>
            <a:off x="7437960" y="62161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0" name="CustomShape 55"/>
          <p:cNvSpPr/>
          <p:nvPr/>
        </p:nvSpPr>
        <p:spPr>
          <a:xfrm>
            <a:off x="7162920" y="45547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1" name="CustomShape 56"/>
          <p:cNvSpPr/>
          <p:nvPr/>
        </p:nvSpPr>
        <p:spPr>
          <a:xfrm>
            <a:off x="7713000" y="51026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2" name="CustomShape 57"/>
          <p:cNvSpPr/>
          <p:nvPr/>
        </p:nvSpPr>
        <p:spPr>
          <a:xfrm>
            <a:off x="7995600" y="53776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3" name="CustomShape 58"/>
          <p:cNvSpPr/>
          <p:nvPr/>
        </p:nvSpPr>
        <p:spPr>
          <a:xfrm>
            <a:off x="8271000" y="56505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4" name="CustomShape 59"/>
          <p:cNvSpPr/>
          <p:nvPr/>
        </p:nvSpPr>
        <p:spPr>
          <a:xfrm>
            <a:off x="7710840" y="45500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5" name="CustomShape 60"/>
          <p:cNvSpPr/>
          <p:nvPr/>
        </p:nvSpPr>
        <p:spPr>
          <a:xfrm>
            <a:off x="7995600" y="42746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6" name="CustomShape 61"/>
          <p:cNvSpPr/>
          <p:nvPr/>
        </p:nvSpPr>
        <p:spPr>
          <a:xfrm>
            <a:off x="6614640" y="56653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487" name="Picture 98"/>
          <p:cNvPicPr/>
          <p:nvPr/>
        </p:nvPicPr>
        <p:blipFill>
          <a:blip r:embed="rId2"/>
          <a:stretch/>
        </p:blipFill>
        <p:spPr>
          <a:xfrm flipH="1">
            <a:off x="6659280" y="5159520"/>
            <a:ext cx="151920" cy="151920"/>
          </a:xfrm>
          <a:prstGeom prst="rect">
            <a:avLst/>
          </a:prstGeom>
          <a:ln>
            <a:noFill/>
          </a:ln>
        </p:spPr>
      </p:pic>
      <p:sp>
        <p:nvSpPr>
          <p:cNvPr id="1488" name="CustomShape 62"/>
          <p:cNvSpPr/>
          <p:nvPr/>
        </p:nvSpPr>
        <p:spPr>
          <a:xfrm>
            <a:off x="6616440" y="53708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89" name="CustomShape 63"/>
          <p:cNvSpPr/>
          <p:nvPr/>
        </p:nvSpPr>
        <p:spPr>
          <a:xfrm>
            <a:off x="6622200" y="59335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0" name="CustomShape 64"/>
          <p:cNvSpPr/>
          <p:nvPr/>
        </p:nvSpPr>
        <p:spPr>
          <a:xfrm>
            <a:off x="6629400" y="61988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1" name="CustomShape 65"/>
          <p:cNvSpPr/>
          <p:nvPr/>
        </p:nvSpPr>
        <p:spPr>
          <a:xfrm>
            <a:off x="7157520" y="56534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2" name="CustomShape 66"/>
          <p:cNvSpPr/>
          <p:nvPr/>
        </p:nvSpPr>
        <p:spPr>
          <a:xfrm>
            <a:off x="7720200" y="62161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493" name="Picture 106"/>
          <p:cNvPicPr/>
          <p:nvPr/>
        </p:nvPicPr>
        <p:blipFill>
          <a:blip r:embed="rId2"/>
          <a:stretch/>
        </p:blipFill>
        <p:spPr>
          <a:xfrm flipH="1">
            <a:off x="7210080" y="5439600"/>
            <a:ext cx="151920" cy="151920"/>
          </a:xfrm>
          <a:prstGeom prst="rect">
            <a:avLst/>
          </a:prstGeom>
          <a:ln>
            <a:noFill/>
          </a:ln>
        </p:spPr>
      </p:pic>
      <p:sp>
        <p:nvSpPr>
          <p:cNvPr id="1494" name="CustomShape 67"/>
          <p:cNvSpPr/>
          <p:nvPr/>
        </p:nvSpPr>
        <p:spPr>
          <a:xfrm>
            <a:off x="7149960" y="59338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5" name="CustomShape 68"/>
          <p:cNvSpPr/>
          <p:nvPr/>
        </p:nvSpPr>
        <p:spPr>
          <a:xfrm>
            <a:off x="7155360" y="621612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6" name="CustomShape 69"/>
          <p:cNvSpPr/>
          <p:nvPr/>
        </p:nvSpPr>
        <p:spPr>
          <a:xfrm>
            <a:off x="7998120" y="62085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7" name="CustomShape 70"/>
          <p:cNvSpPr/>
          <p:nvPr/>
        </p:nvSpPr>
        <p:spPr>
          <a:xfrm>
            <a:off x="7718400" y="59216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8" name="CustomShape 71"/>
          <p:cNvSpPr/>
          <p:nvPr/>
        </p:nvSpPr>
        <p:spPr>
          <a:xfrm>
            <a:off x="7710840" y="48250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499" name="CustomShape 72"/>
          <p:cNvSpPr/>
          <p:nvPr/>
        </p:nvSpPr>
        <p:spPr>
          <a:xfrm>
            <a:off x="7988040" y="45424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500" name="CustomShape 73"/>
          <p:cNvSpPr/>
          <p:nvPr/>
        </p:nvSpPr>
        <p:spPr>
          <a:xfrm>
            <a:off x="8278200" y="42746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501" name="Picture 114"/>
          <p:cNvPicPr/>
          <p:nvPr/>
        </p:nvPicPr>
        <p:blipFill>
          <a:blip r:embed="rId2"/>
          <a:stretch/>
        </p:blipFill>
        <p:spPr>
          <a:xfrm flipH="1">
            <a:off x="8313480" y="5434920"/>
            <a:ext cx="151920" cy="151920"/>
          </a:xfrm>
          <a:prstGeom prst="rect">
            <a:avLst/>
          </a:prstGeom>
          <a:ln>
            <a:noFill/>
          </a:ln>
        </p:spPr>
      </p:pic>
      <p:sp>
        <p:nvSpPr>
          <p:cNvPr id="1502" name="CustomShape 74"/>
          <p:cNvSpPr/>
          <p:nvPr/>
        </p:nvSpPr>
        <p:spPr>
          <a:xfrm>
            <a:off x="8278200" y="45396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503" name="CustomShape 75"/>
          <p:cNvSpPr/>
          <p:nvPr/>
        </p:nvSpPr>
        <p:spPr>
          <a:xfrm>
            <a:off x="8276400" y="48272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504" name="CustomShape 76"/>
          <p:cNvSpPr/>
          <p:nvPr/>
        </p:nvSpPr>
        <p:spPr>
          <a:xfrm>
            <a:off x="8276400" y="509760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505" name="CustomShape 77"/>
          <p:cNvSpPr/>
          <p:nvPr/>
        </p:nvSpPr>
        <p:spPr>
          <a:xfrm>
            <a:off x="7993800" y="509076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506" name="Picture 119"/>
          <p:cNvPicPr/>
          <p:nvPr/>
        </p:nvPicPr>
        <p:blipFill>
          <a:blip r:embed="rId2"/>
          <a:stretch/>
        </p:blipFill>
        <p:spPr>
          <a:xfrm flipH="1">
            <a:off x="8040960" y="5159520"/>
            <a:ext cx="151920" cy="151920"/>
          </a:xfrm>
          <a:prstGeom prst="rect">
            <a:avLst/>
          </a:prstGeom>
          <a:ln>
            <a:noFill/>
          </a:ln>
        </p:spPr>
      </p:pic>
      <p:sp>
        <p:nvSpPr>
          <p:cNvPr id="1507" name="CustomShape 78"/>
          <p:cNvSpPr/>
          <p:nvPr/>
        </p:nvSpPr>
        <p:spPr>
          <a:xfrm>
            <a:off x="7988040" y="482724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sp>
        <p:nvSpPr>
          <p:cNvPr id="1508" name="CustomShape 79"/>
          <p:cNvSpPr/>
          <p:nvPr/>
        </p:nvSpPr>
        <p:spPr>
          <a:xfrm>
            <a:off x="8278200" y="5377680"/>
            <a:ext cx="248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Times New Roman"/>
              </a:rPr>
              <a:t>x</a:t>
            </a:r>
            <a:endParaRPr lang="en-US" sz="1000" b="0" strike="noStrike" spc="-1">
              <a:latin typeface="Arial"/>
            </a:endParaRPr>
          </a:p>
        </p:txBody>
      </p:sp>
      <p:pic>
        <p:nvPicPr>
          <p:cNvPr id="1509" name="Picture 122"/>
          <p:cNvPicPr/>
          <p:nvPr/>
        </p:nvPicPr>
        <p:blipFill>
          <a:blip r:embed="rId2"/>
          <a:stretch/>
        </p:blipFill>
        <p:spPr>
          <a:xfrm flipH="1">
            <a:off x="8321040" y="5159520"/>
            <a:ext cx="151920" cy="151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p:cTn id="6" dur="500" fill="hold"/>
                                        <p:tgtEl>
                                          <p:spTgt spid="1435"/>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p:cTn id="10" dur="250" fill="hold"/>
                                        <p:tgtEl>
                                          <p:spTgt spid="1427"/>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1443"/>
                                        </p:tgtEl>
                                        <p:attrNameLst>
                                          <p:attrName>style.visibility</p:attrName>
                                        </p:attrNameLst>
                                      </p:cBhvr>
                                      <p:to>
                                        <p:strVal val="visible"/>
                                      </p:to>
                                    </p:set>
                                    <p:animEffect transition="in" filter="fade">
                                      <p:cBhvr additive="repl">
                                        <p:cTn id="15" dur="500"/>
                                        <p:tgtEl>
                                          <p:spTgt spid="14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1444"/>
                                        </p:tgtEl>
                                        <p:attrNameLst>
                                          <p:attrName>style.visibility</p:attrName>
                                        </p:attrNameLst>
                                      </p:cBhvr>
                                      <p:to>
                                        <p:strVal val="visible"/>
                                      </p:to>
                                    </p:set>
                                    <p:animEffect transition="in" filter="fade">
                                      <p:cBhvr additive="repl">
                                        <p:cTn id="20" dur="500"/>
                                        <p:tgtEl>
                                          <p:spTgt spid="1444"/>
                                        </p:tgtEl>
                                      </p:cBhvr>
                                    </p:animEffect>
                                  </p:childTnLst>
                                </p:cTn>
                              </p:par>
                              <p:par>
                                <p:cTn id="21" presetID="10" presetClass="entr" fill="hold" nodeType="withEffect">
                                  <p:stCondLst>
                                    <p:cond delay="0"/>
                                  </p:stCondLst>
                                  <p:childTnLst>
                                    <p:set>
                                      <p:cBhvr>
                                        <p:cTn id="22" dur="1" fill="hold">
                                          <p:stCondLst>
                                            <p:cond delay="0"/>
                                          </p:stCondLst>
                                        </p:cTn>
                                        <p:tgtEl>
                                          <p:spTgt spid="1451"/>
                                        </p:tgtEl>
                                        <p:attrNameLst>
                                          <p:attrName>style.visibility</p:attrName>
                                        </p:attrNameLst>
                                      </p:cBhvr>
                                      <p:to>
                                        <p:strVal val="visible"/>
                                      </p:to>
                                    </p:set>
                                    <p:animEffect transition="in" filter="fade">
                                      <p:cBhvr additive="repl">
                                        <p:cTn id="23" dur="500"/>
                                        <p:tgtEl>
                                          <p:spTgt spid="1451"/>
                                        </p:tgtEl>
                                      </p:cBhvr>
                                    </p:animEffect>
                                  </p:childTnLst>
                                </p:cTn>
                              </p:par>
                              <p:par>
                                <p:cTn id="24" presetID="10" presetClass="entr" fill="hold" nodeType="withEffect">
                                  <p:stCondLst>
                                    <p:cond delay="0"/>
                                  </p:stCondLst>
                                  <p:childTnLst>
                                    <p:set>
                                      <p:cBhvr>
                                        <p:cTn id="25" dur="1" fill="hold">
                                          <p:stCondLst>
                                            <p:cond delay="0"/>
                                          </p:stCondLst>
                                        </p:cTn>
                                        <p:tgtEl>
                                          <p:spTgt spid="1445"/>
                                        </p:tgtEl>
                                        <p:attrNameLst>
                                          <p:attrName>style.visibility</p:attrName>
                                        </p:attrNameLst>
                                      </p:cBhvr>
                                      <p:to>
                                        <p:strVal val="visible"/>
                                      </p:to>
                                    </p:set>
                                    <p:animEffect transition="in" filter="fade">
                                      <p:cBhvr additive="repl">
                                        <p:cTn id="26" dur="500"/>
                                        <p:tgtEl>
                                          <p:spTgt spid="1445"/>
                                        </p:tgtEl>
                                      </p:cBhvr>
                                    </p:animEffect>
                                  </p:childTnLst>
                                </p:cTn>
                              </p:par>
                              <p:par>
                                <p:cTn id="27" presetID="10" presetClass="entr" fill="hold" nodeType="withEffect">
                                  <p:stCondLst>
                                    <p:cond delay="0"/>
                                  </p:stCondLst>
                                  <p:childTnLst>
                                    <p:set>
                                      <p:cBhvr>
                                        <p:cTn id="28" dur="1" fill="hold">
                                          <p:stCondLst>
                                            <p:cond delay="0"/>
                                          </p:stCondLst>
                                        </p:cTn>
                                        <p:tgtEl>
                                          <p:spTgt spid="1452"/>
                                        </p:tgtEl>
                                        <p:attrNameLst>
                                          <p:attrName>style.visibility</p:attrName>
                                        </p:attrNameLst>
                                      </p:cBhvr>
                                      <p:to>
                                        <p:strVal val="visible"/>
                                      </p:to>
                                    </p:set>
                                    <p:animEffect transition="in" filter="fade">
                                      <p:cBhvr additive="repl">
                                        <p:cTn id="29" dur="500"/>
                                        <p:tgtEl>
                                          <p:spTgt spid="1452"/>
                                        </p:tgtEl>
                                      </p:cBhvr>
                                    </p:animEffect>
                                  </p:childTnLst>
                                </p:cTn>
                              </p:par>
                              <p:par>
                                <p:cTn id="30" presetID="10" presetClass="entr" fill="hold" nodeType="withEffect">
                                  <p:stCondLst>
                                    <p:cond delay="0"/>
                                  </p:stCondLst>
                                  <p:childTnLst>
                                    <p:set>
                                      <p:cBhvr>
                                        <p:cTn id="31" dur="1" fill="hold">
                                          <p:stCondLst>
                                            <p:cond delay="0"/>
                                          </p:stCondLst>
                                        </p:cTn>
                                        <p:tgtEl>
                                          <p:spTgt spid="1446"/>
                                        </p:tgtEl>
                                        <p:attrNameLst>
                                          <p:attrName>style.visibility</p:attrName>
                                        </p:attrNameLst>
                                      </p:cBhvr>
                                      <p:to>
                                        <p:strVal val="visible"/>
                                      </p:to>
                                    </p:set>
                                    <p:animEffect transition="in" filter="fade">
                                      <p:cBhvr additive="repl">
                                        <p:cTn id="32" dur="500"/>
                                        <p:tgtEl>
                                          <p:spTgt spid="1446"/>
                                        </p:tgtEl>
                                      </p:cBhvr>
                                    </p:animEffect>
                                  </p:childTnLst>
                                </p:cTn>
                              </p:par>
                              <p:par>
                                <p:cTn id="33" presetID="10" presetClass="entr" fill="hold" nodeType="withEffect">
                                  <p:stCondLst>
                                    <p:cond delay="0"/>
                                  </p:stCondLst>
                                  <p:childTnLst>
                                    <p:set>
                                      <p:cBhvr>
                                        <p:cTn id="34" dur="1" fill="hold">
                                          <p:stCondLst>
                                            <p:cond delay="0"/>
                                          </p:stCondLst>
                                        </p:cTn>
                                        <p:tgtEl>
                                          <p:spTgt spid="1447"/>
                                        </p:tgtEl>
                                        <p:attrNameLst>
                                          <p:attrName>style.visibility</p:attrName>
                                        </p:attrNameLst>
                                      </p:cBhvr>
                                      <p:to>
                                        <p:strVal val="visible"/>
                                      </p:to>
                                    </p:set>
                                    <p:animEffect transition="in" filter="fade">
                                      <p:cBhvr additive="repl">
                                        <p:cTn id="35" dur="500"/>
                                        <p:tgtEl>
                                          <p:spTgt spid="1447"/>
                                        </p:tgtEl>
                                      </p:cBhvr>
                                    </p:animEffect>
                                  </p:childTnLst>
                                </p:cTn>
                              </p:par>
                              <p:par>
                                <p:cTn id="36" presetID="10" presetClass="entr" fill="hold" nodeType="withEffect">
                                  <p:stCondLst>
                                    <p:cond delay="0"/>
                                  </p:stCondLst>
                                  <p:childTnLst>
                                    <p:set>
                                      <p:cBhvr>
                                        <p:cTn id="37" dur="1" fill="hold">
                                          <p:stCondLst>
                                            <p:cond delay="0"/>
                                          </p:stCondLst>
                                        </p:cTn>
                                        <p:tgtEl>
                                          <p:spTgt spid="1448"/>
                                        </p:tgtEl>
                                        <p:attrNameLst>
                                          <p:attrName>style.visibility</p:attrName>
                                        </p:attrNameLst>
                                      </p:cBhvr>
                                      <p:to>
                                        <p:strVal val="visible"/>
                                      </p:to>
                                    </p:set>
                                    <p:animEffect transition="in" filter="fade">
                                      <p:cBhvr additive="repl">
                                        <p:cTn id="38" dur="500"/>
                                        <p:tgtEl>
                                          <p:spTgt spid="1448"/>
                                        </p:tgtEl>
                                      </p:cBhvr>
                                    </p:animEffect>
                                  </p:childTnLst>
                                </p:cTn>
                              </p:par>
                              <p:par>
                                <p:cTn id="39" presetID="10" presetClass="entr" fill="hold" nodeType="withEffect">
                                  <p:stCondLst>
                                    <p:cond delay="0"/>
                                  </p:stCondLst>
                                  <p:childTnLst>
                                    <p:set>
                                      <p:cBhvr>
                                        <p:cTn id="40" dur="1" fill="hold">
                                          <p:stCondLst>
                                            <p:cond delay="0"/>
                                          </p:stCondLst>
                                        </p:cTn>
                                        <p:tgtEl>
                                          <p:spTgt spid="1449"/>
                                        </p:tgtEl>
                                        <p:attrNameLst>
                                          <p:attrName>style.visibility</p:attrName>
                                        </p:attrNameLst>
                                      </p:cBhvr>
                                      <p:to>
                                        <p:strVal val="visible"/>
                                      </p:to>
                                    </p:set>
                                    <p:animEffect transition="in" filter="fade">
                                      <p:cBhvr additive="repl">
                                        <p:cTn id="41" dur="500"/>
                                        <p:tgtEl>
                                          <p:spTgt spid="1449"/>
                                        </p:tgtEl>
                                      </p:cBhvr>
                                    </p:animEffect>
                                  </p:childTnLst>
                                </p:cTn>
                              </p:par>
                              <p:par>
                                <p:cTn id="42" presetID="10" presetClass="entr" fill="hold" nodeType="withEffect">
                                  <p:stCondLst>
                                    <p:cond delay="0"/>
                                  </p:stCondLst>
                                  <p:childTnLst>
                                    <p:set>
                                      <p:cBhvr>
                                        <p:cTn id="43" dur="1" fill="hold">
                                          <p:stCondLst>
                                            <p:cond delay="0"/>
                                          </p:stCondLst>
                                        </p:cTn>
                                        <p:tgtEl>
                                          <p:spTgt spid="1450"/>
                                        </p:tgtEl>
                                        <p:attrNameLst>
                                          <p:attrName>style.visibility</p:attrName>
                                        </p:attrNameLst>
                                      </p:cBhvr>
                                      <p:to>
                                        <p:strVal val="visible"/>
                                      </p:to>
                                    </p:set>
                                    <p:animEffect transition="in" filter="fade">
                                      <p:cBhvr additive="repl">
                                        <p:cTn id="44" dur="500"/>
                                        <p:tgtEl>
                                          <p:spTgt spid="1450"/>
                                        </p:tgtEl>
                                      </p:cBhvr>
                                    </p:animEffect>
                                  </p:childTnLst>
                                </p:cTn>
                              </p:par>
                              <p:par>
                                <p:cTn id="45" presetID="10" presetClass="entr" fill="hold" nodeType="withEffect">
                                  <p:stCondLst>
                                    <p:cond delay="0"/>
                                  </p:stCondLst>
                                  <p:childTnLst>
                                    <p:set>
                                      <p:cBhvr>
                                        <p:cTn id="46" dur="1" fill="hold">
                                          <p:stCondLst>
                                            <p:cond delay="0"/>
                                          </p:stCondLst>
                                        </p:cTn>
                                        <p:tgtEl>
                                          <p:spTgt spid="1453"/>
                                        </p:tgtEl>
                                        <p:attrNameLst>
                                          <p:attrName>style.visibility</p:attrName>
                                        </p:attrNameLst>
                                      </p:cBhvr>
                                      <p:to>
                                        <p:strVal val="visible"/>
                                      </p:to>
                                    </p:set>
                                    <p:animEffect transition="in" filter="fade">
                                      <p:cBhvr additive="repl">
                                        <p:cTn id="47" dur="500"/>
                                        <p:tgtEl>
                                          <p:spTgt spid="1453"/>
                                        </p:tgtEl>
                                      </p:cBhvr>
                                    </p:animEffect>
                                  </p:childTnLst>
                                </p:cTn>
                              </p:par>
                              <p:par>
                                <p:cTn id="48" presetID="10" presetClass="entr" fill="hold" nodeType="withEffect">
                                  <p:stCondLst>
                                    <p:cond delay="0"/>
                                  </p:stCondLst>
                                  <p:childTnLst>
                                    <p:set>
                                      <p:cBhvr>
                                        <p:cTn id="49" dur="1" fill="hold">
                                          <p:stCondLst>
                                            <p:cond delay="0"/>
                                          </p:stCondLst>
                                        </p:cTn>
                                        <p:tgtEl>
                                          <p:spTgt spid="1454"/>
                                        </p:tgtEl>
                                        <p:attrNameLst>
                                          <p:attrName>style.visibility</p:attrName>
                                        </p:attrNameLst>
                                      </p:cBhvr>
                                      <p:to>
                                        <p:strVal val="visible"/>
                                      </p:to>
                                    </p:set>
                                    <p:animEffect transition="in" filter="fade">
                                      <p:cBhvr additive="repl">
                                        <p:cTn id="50" dur="500"/>
                                        <p:tgtEl>
                                          <p:spTgt spid="1454"/>
                                        </p:tgtEl>
                                      </p:cBhvr>
                                    </p:animEffect>
                                  </p:childTnLst>
                                </p:cTn>
                              </p:par>
                              <p:par>
                                <p:cTn id="51" presetID="10" presetClass="entr" fill="hold" nodeType="withEffect">
                                  <p:stCondLst>
                                    <p:cond delay="0"/>
                                  </p:stCondLst>
                                  <p:childTnLst>
                                    <p:set>
                                      <p:cBhvr>
                                        <p:cTn id="52" dur="1" fill="hold">
                                          <p:stCondLst>
                                            <p:cond delay="0"/>
                                          </p:stCondLst>
                                        </p:cTn>
                                        <p:tgtEl>
                                          <p:spTgt spid="1455"/>
                                        </p:tgtEl>
                                        <p:attrNameLst>
                                          <p:attrName>style.visibility</p:attrName>
                                        </p:attrNameLst>
                                      </p:cBhvr>
                                      <p:to>
                                        <p:strVal val="visible"/>
                                      </p:to>
                                    </p:set>
                                    <p:animEffect transition="in" filter="fade">
                                      <p:cBhvr additive="repl">
                                        <p:cTn id="53" dur="500"/>
                                        <p:tgtEl>
                                          <p:spTgt spid="1455"/>
                                        </p:tgtEl>
                                      </p:cBhvr>
                                    </p:animEffect>
                                  </p:childTnLst>
                                </p:cTn>
                              </p:par>
                              <p:par>
                                <p:cTn id="54" presetID="10" presetClass="entr" fill="hold" nodeType="withEffect">
                                  <p:stCondLst>
                                    <p:cond delay="0"/>
                                  </p:stCondLst>
                                  <p:childTnLst>
                                    <p:set>
                                      <p:cBhvr>
                                        <p:cTn id="55" dur="1" fill="hold">
                                          <p:stCondLst>
                                            <p:cond delay="0"/>
                                          </p:stCondLst>
                                        </p:cTn>
                                        <p:tgtEl>
                                          <p:spTgt spid="1456"/>
                                        </p:tgtEl>
                                        <p:attrNameLst>
                                          <p:attrName>style.visibility</p:attrName>
                                        </p:attrNameLst>
                                      </p:cBhvr>
                                      <p:to>
                                        <p:strVal val="visible"/>
                                      </p:to>
                                    </p:set>
                                    <p:animEffect transition="in" filter="fade">
                                      <p:cBhvr additive="repl">
                                        <p:cTn id="56" dur="500"/>
                                        <p:tgtEl>
                                          <p:spTgt spid="1456"/>
                                        </p:tgtEl>
                                      </p:cBhvr>
                                    </p:animEffect>
                                  </p:childTnLst>
                                </p:cTn>
                              </p:par>
                              <p:par>
                                <p:cTn id="57" presetID="10" presetClass="entr" fill="hold" nodeType="withEffect">
                                  <p:stCondLst>
                                    <p:cond delay="0"/>
                                  </p:stCondLst>
                                  <p:childTnLst>
                                    <p:set>
                                      <p:cBhvr>
                                        <p:cTn id="58" dur="1" fill="hold">
                                          <p:stCondLst>
                                            <p:cond delay="0"/>
                                          </p:stCondLst>
                                        </p:cTn>
                                        <p:tgtEl>
                                          <p:spTgt spid="1457"/>
                                        </p:tgtEl>
                                        <p:attrNameLst>
                                          <p:attrName>style.visibility</p:attrName>
                                        </p:attrNameLst>
                                      </p:cBhvr>
                                      <p:to>
                                        <p:strVal val="visible"/>
                                      </p:to>
                                    </p:set>
                                    <p:animEffect transition="in" filter="fade">
                                      <p:cBhvr additive="repl">
                                        <p:cTn id="59" dur="500"/>
                                        <p:tgtEl>
                                          <p:spTgt spid="145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p:cTn id="63" dur="500" fill="hold"/>
                                        <p:tgtEl>
                                          <p:spTgt spid="1436"/>
                                        </p:tgtEl>
                                        <p:attrNameLst>
                                          <p:attrName>style.color</p:attrName>
                                        </p:attrNameLst>
                                      </p:cBhvr>
                                      <p:to>
                                        <a:srgbClr val="0070C0"/>
                                      </p:to>
                                    </p:animClr>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nodeType="clickEffect">
                                  <p:stCondLst>
                                    <p:cond delay="0"/>
                                  </p:stCondLst>
                                  <p:childTnLst>
                                    <p:animClr clrSpc="rgb" dir="cw">
                                      <p:cBhvr>
                                        <p:cTn id="67" dur="500" fill="hold"/>
                                        <p:tgtEl>
                                          <p:spTgt spid="1427"/>
                                        </p:tgtEl>
                                        <p:attrNameLst>
                                          <p:attrName>style.color</p:attrName>
                                        </p:attrNameLst>
                                      </p:cBhvr>
                                      <p:to>
                                        <a:srgbClr val="0070C0"/>
                                      </p:to>
                                    </p:animClr>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nodeType="clickEffect">
                                  <p:stCondLst>
                                    <p:cond delay="0"/>
                                  </p:stCondLst>
                                  <p:childTnLst>
                                    <p:animClr clrSpc="rgb" dir="cw">
                                      <p:cBhvr>
                                        <p:cTn id="71" dur="500" fill="hold"/>
                                        <p:tgtEl>
                                          <p:spTgt spid="1428"/>
                                        </p:tgtEl>
                                        <p:attrNameLst>
                                          <p:attrName>style.color</p:attrName>
                                        </p:attrNameLst>
                                      </p:cBhvr>
                                      <p:to>
                                        <a:srgbClr val="0070C0"/>
                                      </p:to>
                                    </p:animClr>
                                  </p:childTnLst>
                                </p:cTn>
                              </p:par>
                            </p:childTnLst>
                          </p:cTn>
                        </p:par>
                      </p:childTnLst>
                    </p:cTn>
                  </p:par>
                  <p:par>
                    <p:cTn id="72" fill="hold">
                      <p:stCondLst>
                        <p:cond delay="indefinite"/>
                      </p:stCondLst>
                      <p:childTnLst>
                        <p:par>
                          <p:cTn id="73" fill="hold">
                            <p:stCondLst>
                              <p:cond delay="0"/>
                            </p:stCondLst>
                            <p:childTnLst>
                              <p:par>
                                <p:cTn id="74" presetID="3" presetClass="emph" presetSubtype="2" fill="hold" nodeType="clickEffect">
                                  <p:stCondLst>
                                    <p:cond delay="0"/>
                                  </p:stCondLst>
                                  <p:childTnLst>
                                    <p:animClr clrSpc="rgb" dir="cw">
                                      <p:cBhvr>
                                        <p:cTn id="75" dur="500" fill="hold"/>
                                        <p:tgtEl>
                                          <p:spTgt spid="1429"/>
                                        </p:tgtEl>
                                        <p:attrNameLst>
                                          <p:attrName>style.color</p:attrName>
                                        </p:attrNameLst>
                                      </p:cBhvr>
                                      <p:to>
                                        <a:srgbClr val="0070C0"/>
                                      </p:to>
                                    </p:animClr>
                                  </p:childTnLst>
                                </p:cTn>
                              </p:par>
                            </p:childTnLst>
                          </p:cTn>
                        </p:par>
                      </p:childTnLst>
                    </p:cTn>
                  </p:par>
                  <p:par>
                    <p:cTn id="76" fill="hold">
                      <p:stCondLst>
                        <p:cond delay="indefinite"/>
                      </p:stCondLst>
                      <p:childTnLst>
                        <p:par>
                          <p:cTn id="77" fill="hold">
                            <p:stCondLst>
                              <p:cond delay="0"/>
                            </p:stCondLst>
                            <p:childTnLst>
                              <p:par>
                                <p:cTn id="78" presetID="10" presetClass="entr" fill="hold" nodeType="clickEffect">
                                  <p:stCondLst>
                                    <p:cond delay="0"/>
                                  </p:stCondLst>
                                  <p:childTnLst>
                                    <p:set>
                                      <p:cBhvr>
                                        <p:cTn id="79" dur="1" fill="hold">
                                          <p:stCondLst>
                                            <p:cond delay="0"/>
                                          </p:stCondLst>
                                        </p:cTn>
                                        <p:tgtEl>
                                          <p:spTgt spid="1459"/>
                                        </p:tgtEl>
                                        <p:attrNameLst>
                                          <p:attrName>style.visibility</p:attrName>
                                        </p:attrNameLst>
                                      </p:cBhvr>
                                      <p:to>
                                        <p:strVal val="visible"/>
                                      </p:to>
                                    </p:set>
                                    <p:animEffect transition="in" filter="fade">
                                      <p:cBhvr additive="repl">
                                        <p:cTn id="80" dur="500"/>
                                        <p:tgtEl>
                                          <p:spTgt spid="145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nodeType="clickEffect">
                                  <p:stCondLst>
                                    <p:cond delay="0"/>
                                  </p:stCondLst>
                                  <p:childTnLst>
                                    <p:set>
                                      <p:cBhvr>
                                        <p:cTn id="84" dur="1" fill="hold">
                                          <p:stCondLst>
                                            <p:cond delay="0"/>
                                          </p:stCondLst>
                                        </p:cTn>
                                        <p:tgtEl>
                                          <p:spTgt spid="1465"/>
                                        </p:tgtEl>
                                        <p:attrNameLst>
                                          <p:attrName>style.visibility</p:attrName>
                                        </p:attrNameLst>
                                      </p:cBhvr>
                                      <p:to>
                                        <p:strVal val="visible"/>
                                      </p:to>
                                    </p:set>
                                    <p:animEffect transition="in" filter="fade">
                                      <p:cBhvr additive="repl">
                                        <p:cTn id="85" dur="500"/>
                                        <p:tgtEl>
                                          <p:spTgt spid="1465"/>
                                        </p:tgtEl>
                                      </p:cBhvr>
                                    </p:animEffect>
                                  </p:childTnLst>
                                </p:cTn>
                              </p:par>
                              <p:par>
                                <p:cTn id="86" presetID="10" presetClass="entr" fill="hold" nodeType="withEffect">
                                  <p:stCondLst>
                                    <p:cond delay="0"/>
                                  </p:stCondLst>
                                  <p:childTnLst>
                                    <p:set>
                                      <p:cBhvr>
                                        <p:cTn id="87" dur="1" fill="hold">
                                          <p:stCondLst>
                                            <p:cond delay="0"/>
                                          </p:stCondLst>
                                        </p:cTn>
                                        <p:tgtEl>
                                          <p:spTgt spid="1464"/>
                                        </p:tgtEl>
                                        <p:attrNameLst>
                                          <p:attrName>style.visibility</p:attrName>
                                        </p:attrNameLst>
                                      </p:cBhvr>
                                      <p:to>
                                        <p:strVal val="visible"/>
                                      </p:to>
                                    </p:set>
                                    <p:animEffect transition="in" filter="fade">
                                      <p:cBhvr additive="repl">
                                        <p:cTn id="88" dur="500"/>
                                        <p:tgtEl>
                                          <p:spTgt spid="1464"/>
                                        </p:tgtEl>
                                      </p:cBhvr>
                                    </p:animEffect>
                                  </p:childTnLst>
                                </p:cTn>
                              </p:par>
                              <p:par>
                                <p:cTn id="89" presetID="10" presetClass="entr" fill="hold" nodeType="withEffect">
                                  <p:stCondLst>
                                    <p:cond delay="0"/>
                                  </p:stCondLst>
                                  <p:childTnLst>
                                    <p:set>
                                      <p:cBhvr>
                                        <p:cTn id="90" dur="1" fill="hold">
                                          <p:stCondLst>
                                            <p:cond delay="0"/>
                                          </p:stCondLst>
                                        </p:cTn>
                                        <p:tgtEl>
                                          <p:spTgt spid="1463"/>
                                        </p:tgtEl>
                                        <p:attrNameLst>
                                          <p:attrName>style.visibility</p:attrName>
                                        </p:attrNameLst>
                                      </p:cBhvr>
                                      <p:to>
                                        <p:strVal val="visible"/>
                                      </p:to>
                                    </p:set>
                                    <p:animEffect transition="in" filter="fade">
                                      <p:cBhvr additive="repl">
                                        <p:cTn id="91" dur="500"/>
                                        <p:tgtEl>
                                          <p:spTgt spid="1463"/>
                                        </p:tgtEl>
                                      </p:cBhvr>
                                    </p:animEffect>
                                  </p:childTnLst>
                                </p:cTn>
                              </p:par>
                              <p:par>
                                <p:cTn id="92" presetID="10" presetClass="entr" fill="hold" nodeType="withEffect">
                                  <p:stCondLst>
                                    <p:cond delay="0"/>
                                  </p:stCondLst>
                                  <p:childTnLst>
                                    <p:set>
                                      <p:cBhvr>
                                        <p:cTn id="93" dur="1" fill="hold">
                                          <p:stCondLst>
                                            <p:cond delay="0"/>
                                          </p:stCondLst>
                                        </p:cTn>
                                        <p:tgtEl>
                                          <p:spTgt spid="1462"/>
                                        </p:tgtEl>
                                        <p:attrNameLst>
                                          <p:attrName>style.visibility</p:attrName>
                                        </p:attrNameLst>
                                      </p:cBhvr>
                                      <p:to>
                                        <p:strVal val="visible"/>
                                      </p:to>
                                    </p:set>
                                    <p:animEffect transition="in" filter="fade">
                                      <p:cBhvr additive="repl">
                                        <p:cTn id="94" dur="500"/>
                                        <p:tgtEl>
                                          <p:spTgt spid="1462"/>
                                        </p:tgtEl>
                                      </p:cBhvr>
                                    </p:animEffect>
                                  </p:childTnLst>
                                </p:cTn>
                              </p:par>
                              <p:par>
                                <p:cTn id="95" presetID="10" presetClass="entr" fill="hold" nodeType="withEffect">
                                  <p:stCondLst>
                                    <p:cond delay="0"/>
                                  </p:stCondLst>
                                  <p:childTnLst>
                                    <p:set>
                                      <p:cBhvr>
                                        <p:cTn id="96" dur="1" fill="hold">
                                          <p:stCondLst>
                                            <p:cond delay="0"/>
                                          </p:stCondLst>
                                        </p:cTn>
                                        <p:tgtEl>
                                          <p:spTgt spid="1461"/>
                                        </p:tgtEl>
                                        <p:attrNameLst>
                                          <p:attrName>style.visibility</p:attrName>
                                        </p:attrNameLst>
                                      </p:cBhvr>
                                      <p:to>
                                        <p:strVal val="visible"/>
                                      </p:to>
                                    </p:set>
                                    <p:animEffect transition="in" filter="fade">
                                      <p:cBhvr additive="repl">
                                        <p:cTn id="97" dur="500"/>
                                        <p:tgtEl>
                                          <p:spTgt spid="1461"/>
                                        </p:tgtEl>
                                      </p:cBhvr>
                                    </p:animEffect>
                                  </p:childTnLst>
                                </p:cTn>
                              </p:par>
                              <p:par>
                                <p:cTn id="98" presetID="10" presetClass="entr" fill="hold" nodeType="withEffect">
                                  <p:stCondLst>
                                    <p:cond delay="0"/>
                                  </p:stCondLst>
                                  <p:childTnLst>
                                    <p:set>
                                      <p:cBhvr>
                                        <p:cTn id="99" dur="1" fill="hold">
                                          <p:stCondLst>
                                            <p:cond delay="0"/>
                                          </p:stCondLst>
                                        </p:cTn>
                                        <p:tgtEl>
                                          <p:spTgt spid="1460"/>
                                        </p:tgtEl>
                                        <p:attrNameLst>
                                          <p:attrName>style.visibility</p:attrName>
                                        </p:attrNameLst>
                                      </p:cBhvr>
                                      <p:to>
                                        <p:strVal val="visible"/>
                                      </p:to>
                                    </p:set>
                                    <p:animEffect transition="in" filter="fade">
                                      <p:cBhvr additive="repl">
                                        <p:cTn id="100" dur="500"/>
                                        <p:tgtEl>
                                          <p:spTgt spid="1460"/>
                                        </p:tgtEl>
                                      </p:cBhvr>
                                    </p:animEffect>
                                  </p:childTnLst>
                                </p:cTn>
                              </p:par>
                              <p:par>
                                <p:cTn id="101" presetID="10" presetClass="entr" fill="hold" nodeType="withEffect">
                                  <p:stCondLst>
                                    <p:cond delay="0"/>
                                  </p:stCondLst>
                                  <p:childTnLst>
                                    <p:set>
                                      <p:cBhvr>
                                        <p:cTn id="102" dur="1" fill="hold">
                                          <p:stCondLst>
                                            <p:cond delay="0"/>
                                          </p:stCondLst>
                                        </p:cTn>
                                        <p:tgtEl>
                                          <p:spTgt spid="1471"/>
                                        </p:tgtEl>
                                        <p:attrNameLst>
                                          <p:attrName>style.visibility</p:attrName>
                                        </p:attrNameLst>
                                      </p:cBhvr>
                                      <p:to>
                                        <p:strVal val="visible"/>
                                      </p:to>
                                    </p:set>
                                    <p:animEffect transition="in" filter="fade">
                                      <p:cBhvr additive="repl">
                                        <p:cTn id="103" dur="500"/>
                                        <p:tgtEl>
                                          <p:spTgt spid="1471"/>
                                        </p:tgtEl>
                                      </p:cBhvr>
                                    </p:animEffect>
                                  </p:childTnLst>
                                </p:cTn>
                              </p:par>
                              <p:par>
                                <p:cTn id="104" presetID="10" presetClass="entr" fill="hold" nodeType="withEffect">
                                  <p:stCondLst>
                                    <p:cond delay="0"/>
                                  </p:stCondLst>
                                  <p:childTnLst>
                                    <p:set>
                                      <p:cBhvr>
                                        <p:cTn id="105" dur="1" fill="hold">
                                          <p:stCondLst>
                                            <p:cond delay="0"/>
                                          </p:stCondLst>
                                        </p:cTn>
                                        <p:tgtEl>
                                          <p:spTgt spid="1470"/>
                                        </p:tgtEl>
                                        <p:attrNameLst>
                                          <p:attrName>style.visibility</p:attrName>
                                        </p:attrNameLst>
                                      </p:cBhvr>
                                      <p:to>
                                        <p:strVal val="visible"/>
                                      </p:to>
                                    </p:set>
                                    <p:animEffect transition="in" filter="fade">
                                      <p:cBhvr additive="repl">
                                        <p:cTn id="106" dur="500"/>
                                        <p:tgtEl>
                                          <p:spTgt spid="1470"/>
                                        </p:tgtEl>
                                      </p:cBhvr>
                                    </p:animEffect>
                                  </p:childTnLst>
                                </p:cTn>
                              </p:par>
                              <p:par>
                                <p:cTn id="107" presetID="10" presetClass="entr" fill="hold" nodeType="withEffect">
                                  <p:stCondLst>
                                    <p:cond delay="0"/>
                                  </p:stCondLst>
                                  <p:childTnLst>
                                    <p:set>
                                      <p:cBhvr>
                                        <p:cTn id="108" dur="1" fill="hold">
                                          <p:stCondLst>
                                            <p:cond delay="0"/>
                                          </p:stCondLst>
                                        </p:cTn>
                                        <p:tgtEl>
                                          <p:spTgt spid="1469"/>
                                        </p:tgtEl>
                                        <p:attrNameLst>
                                          <p:attrName>style.visibility</p:attrName>
                                        </p:attrNameLst>
                                      </p:cBhvr>
                                      <p:to>
                                        <p:strVal val="visible"/>
                                      </p:to>
                                    </p:set>
                                    <p:animEffect transition="in" filter="fade">
                                      <p:cBhvr additive="repl">
                                        <p:cTn id="109" dur="500"/>
                                        <p:tgtEl>
                                          <p:spTgt spid="1469"/>
                                        </p:tgtEl>
                                      </p:cBhvr>
                                    </p:animEffect>
                                  </p:childTnLst>
                                </p:cTn>
                              </p:par>
                              <p:par>
                                <p:cTn id="110" presetID="10" presetClass="entr" fill="hold" nodeType="withEffect">
                                  <p:stCondLst>
                                    <p:cond delay="0"/>
                                  </p:stCondLst>
                                  <p:childTnLst>
                                    <p:set>
                                      <p:cBhvr>
                                        <p:cTn id="111" dur="1" fill="hold">
                                          <p:stCondLst>
                                            <p:cond delay="0"/>
                                          </p:stCondLst>
                                        </p:cTn>
                                        <p:tgtEl>
                                          <p:spTgt spid="1468"/>
                                        </p:tgtEl>
                                        <p:attrNameLst>
                                          <p:attrName>style.visibility</p:attrName>
                                        </p:attrNameLst>
                                      </p:cBhvr>
                                      <p:to>
                                        <p:strVal val="visible"/>
                                      </p:to>
                                    </p:set>
                                    <p:animEffect transition="in" filter="fade">
                                      <p:cBhvr additive="repl">
                                        <p:cTn id="112" dur="500"/>
                                        <p:tgtEl>
                                          <p:spTgt spid="1468"/>
                                        </p:tgtEl>
                                      </p:cBhvr>
                                    </p:animEffect>
                                  </p:childTnLst>
                                </p:cTn>
                              </p:par>
                              <p:par>
                                <p:cTn id="113" presetID="10" presetClass="entr" fill="hold" nodeType="withEffect">
                                  <p:stCondLst>
                                    <p:cond delay="0"/>
                                  </p:stCondLst>
                                  <p:childTnLst>
                                    <p:set>
                                      <p:cBhvr>
                                        <p:cTn id="114" dur="1" fill="hold">
                                          <p:stCondLst>
                                            <p:cond delay="0"/>
                                          </p:stCondLst>
                                        </p:cTn>
                                        <p:tgtEl>
                                          <p:spTgt spid="1467"/>
                                        </p:tgtEl>
                                        <p:attrNameLst>
                                          <p:attrName>style.visibility</p:attrName>
                                        </p:attrNameLst>
                                      </p:cBhvr>
                                      <p:to>
                                        <p:strVal val="visible"/>
                                      </p:to>
                                    </p:set>
                                    <p:animEffect transition="in" filter="fade">
                                      <p:cBhvr additive="repl">
                                        <p:cTn id="115" dur="500"/>
                                        <p:tgtEl>
                                          <p:spTgt spid="1467"/>
                                        </p:tgtEl>
                                      </p:cBhvr>
                                    </p:animEffect>
                                  </p:childTnLst>
                                </p:cTn>
                              </p:par>
                              <p:par>
                                <p:cTn id="116" presetID="10" presetClass="entr" fill="hold" nodeType="withEffect">
                                  <p:stCondLst>
                                    <p:cond delay="0"/>
                                  </p:stCondLst>
                                  <p:childTnLst>
                                    <p:set>
                                      <p:cBhvr>
                                        <p:cTn id="117" dur="1" fill="hold">
                                          <p:stCondLst>
                                            <p:cond delay="0"/>
                                          </p:stCondLst>
                                        </p:cTn>
                                        <p:tgtEl>
                                          <p:spTgt spid="1466"/>
                                        </p:tgtEl>
                                        <p:attrNameLst>
                                          <p:attrName>style.visibility</p:attrName>
                                        </p:attrNameLst>
                                      </p:cBhvr>
                                      <p:to>
                                        <p:strVal val="visible"/>
                                      </p:to>
                                    </p:set>
                                    <p:animEffect transition="in" filter="fade">
                                      <p:cBhvr additive="repl">
                                        <p:cTn id="118" dur="500"/>
                                        <p:tgtEl>
                                          <p:spTgt spid="1466"/>
                                        </p:tgtEl>
                                      </p:cBhvr>
                                    </p:animEffect>
                                  </p:childTnLst>
                                </p:cTn>
                              </p:par>
                              <p:par>
                                <p:cTn id="119" presetID="10" presetClass="entr" fill="hold" nodeType="withEffect">
                                  <p:stCondLst>
                                    <p:cond delay="0"/>
                                  </p:stCondLst>
                                  <p:childTnLst>
                                    <p:set>
                                      <p:cBhvr>
                                        <p:cTn id="120" dur="1" fill="hold">
                                          <p:stCondLst>
                                            <p:cond delay="0"/>
                                          </p:stCondLst>
                                        </p:cTn>
                                        <p:tgtEl>
                                          <p:spTgt spid="1472"/>
                                        </p:tgtEl>
                                        <p:attrNameLst>
                                          <p:attrName>style.visibility</p:attrName>
                                        </p:attrNameLst>
                                      </p:cBhvr>
                                      <p:to>
                                        <p:strVal val="visible"/>
                                      </p:to>
                                    </p:set>
                                    <p:animEffect transition="in" filter="fade">
                                      <p:cBhvr additive="repl">
                                        <p:cTn id="121" dur="500"/>
                                        <p:tgtEl>
                                          <p:spTgt spid="1472"/>
                                        </p:tgtEl>
                                      </p:cBhvr>
                                    </p:animEffect>
                                  </p:childTnLst>
                                </p:cTn>
                              </p:par>
                              <p:par>
                                <p:cTn id="122" presetID="10" presetClass="entr" fill="hold" nodeType="withEffect">
                                  <p:stCondLst>
                                    <p:cond delay="0"/>
                                  </p:stCondLst>
                                  <p:childTnLst>
                                    <p:set>
                                      <p:cBhvr>
                                        <p:cTn id="123" dur="1" fill="hold">
                                          <p:stCondLst>
                                            <p:cond delay="0"/>
                                          </p:stCondLst>
                                        </p:cTn>
                                        <p:tgtEl>
                                          <p:spTgt spid="1473"/>
                                        </p:tgtEl>
                                        <p:attrNameLst>
                                          <p:attrName>style.visibility</p:attrName>
                                        </p:attrNameLst>
                                      </p:cBhvr>
                                      <p:to>
                                        <p:strVal val="visible"/>
                                      </p:to>
                                    </p:set>
                                    <p:animEffect transition="in" filter="fade">
                                      <p:cBhvr additive="repl">
                                        <p:cTn id="124" dur="500"/>
                                        <p:tgtEl>
                                          <p:spTgt spid="1473"/>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mph" presetSubtype="2" fill="hold" nodeType="clickEffect">
                                  <p:stCondLst>
                                    <p:cond delay="0"/>
                                  </p:stCondLst>
                                  <p:childTnLst>
                                    <p:animClr clrSpc="rgb" dir="cw">
                                      <p:cBhvr>
                                        <p:cTn id="128" dur="500" fill="hold"/>
                                        <p:tgtEl>
                                          <p:spTgt spid="1437"/>
                                        </p:tgtEl>
                                        <p:attrNameLst>
                                          <p:attrName>style.color</p:attrName>
                                        </p:attrNameLst>
                                      </p:cBhvr>
                                      <p:to>
                                        <a:srgbClr val="00B050"/>
                                      </p:to>
                                    </p:animClr>
                                  </p:childTnLst>
                                </p:cTn>
                              </p:par>
                            </p:childTnLst>
                          </p:cTn>
                        </p:par>
                      </p:childTnLst>
                    </p:cTn>
                  </p:par>
                  <p:par>
                    <p:cTn id="129" fill="hold">
                      <p:stCondLst>
                        <p:cond delay="indefinite"/>
                      </p:stCondLst>
                      <p:childTnLst>
                        <p:par>
                          <p:cTn id="130" fill="hold">
                            <p:stCondLst>
                              <p:cond delay="0"/>
                            </p:stCondLst>
                            <p:childTnLst>
                              <p:par>
                                <p:cTn id="131" presetID="3" presetClass="emph" presetSubtype="2" fill="hold" nodeType="clickEffect">
                                  <p:stCondLst>
                                    <p:cond delay="0"/>
                                  </p:stCondLst>
                                  <p:childTnLst>
                                    <p:animClr clrSpc="rgb" dir="cw">
                                      <p:cBhvr>
                                        <p:cTn id="132" dur="500" fill="hold"/>
                                        <p:tgtEl>
                                          <p:spTgt spid="1427"/>
                                        </p:tgtEl>
                                        <p:attrNameLst>
                                          <p:attrName>style.color</p:attrName>
                                        </p:attrNameLst>
                                      </p:cBhvr>
                                      <p:to>
                                        <a:srgbClr val="00B050"/>
                                      </p:to>
                                    </p:animClr>
                                  </p:childTnLst>
                                </p:cTn>
                              </p:par>
                            </p:childTnLst>
                          </p:cTn>
                        </p:par>
                      </p:childTnLst>
                    </p:cTn>
                  </p:par>
                  <p:par>
                    <p:cTn id="133" fill="hold">
                      <p:stCondLst>
                        <p:cond delay="indefinite"/>
                      </p:stCondLst>
                      <p:childTnLst>
                        <p:par>
                          <p:cTn id="134" fill="hold">
                            <p:stCondLst>
                              <p:cond delay="0"/>
                            </p:stCondLst>
                            <p:childTnLst>
                              <p:par>
                                <p:cTn id="135" presetID="3" presetClass="emph" presetSubtype="2" fill="hold" nodeType="clickEffect">
                                  <p:stCondLst>
                                    <p:cond delay="0"/>
                                  </p:stCondLst>
                                  <p:childTnLst>
                                    <p:animClr clrSpc="rgb" dir="cw">
                                      <p:cBhvr>
                                        <p:cTn id="136" dur="500" fill="hold"/>
                                        <p:tgtEl>
                                          <p:spTgt spid="1428"/>
                                        </p:tgtEl>
                                        <p:attrNameLst>
                                          <p:attrName>style.color</p:attrName>
                                        </p:attrNameLst>
                                      </p:cBhvr>
                                      <p:to>
                                        <a:srgbClr val="00B050"/>
                                      </p:to>
                                    </p:animClr>
                                  </p:childTnLst>
                                </p:cTn>
                              </p:par>
                            </p:childTnLst>
                          </p:cTn>
                        </p:par>
                      </p:childTnLst>
                    </p:cTn>
                  </p:par>
                  <p:par>
                    <p:cTn id="137" fill="hold">
                      <p:stCondLst>
                        <p:cond delay="indefinite"/>
                      </p:stCondLst>
                      <p:childTnLst>
                        <p:par>
                          <p:cTn id="138" fill="hold">
                            <p:stCondLst>
                              <p:cond delay="0"/>
                            </p:stCondLst>
                            <p:childTnLst>
                              <p:par>
                                <p:cTn id="139" presetID="3" presetClass="emph" presetSubtype="2" fill="hold" nodeType="clickEffect">
                                  <p:stCondLst>
                                    <p:cond delay="0"/>
                                  </p:stCondLst>
                                  <p:childTnLst>
                                    <p:animClr clrSpc="rgb" dir="cw">
                                      <p:cBhvr>
                                        <p:cTn id="140" dur="500" fill="hold"/>
                                        <p:tgtEl>
                                          <p:spTgt spid="1429"/>
                                        </p:tgtEl>
                                        <p:attrNameLst>
                                          <p:attrName>style.color</p:attrName>
                                        </p:attrNameLst>
                                      </p:cBhvr>
                                      <p:to>
                                        <a:srgbClr val="00B050"/>
                                      </p:to>
                                    </p:animClr>
                                  </p:childTnLst>
                                </p:cTn>
                              </p:par>
                            </p:childTnLst>
                          </p:cTn>
                        </p:par>
                      </p:childTnLst>
                    </p:cTn>
                  </p:par>
                  <p:par>
                    <p:cTn id="141" fill="hold">
                      <p:stCondLst>
                        <p:cond delay="indefinite"/>
                      </p:stCondLst>
                      <p:childTnLst>
                        <p:par>
                          <p:cTn id="142" fill="hold">
                            <p:stCondLst>
                              <p:cond delay="0"/>
                            </p:stCondLst>
                            <p:childTnLst>
                              <p:par>
                                <p:cTn id="143" presetID="3" presetClass="emph" presetSubtype="2" fill="hold" nodeType="clickEffect">
                                  <p:stCondLst>
                                    <p:cond delay="0"/>
                                  </p:stCondLst>
                                  <p:childTnLst>
                                    <p:animClr clrSpc="rgb" dir="cw">
                                      <p:cBhvr>
                                        <p:cTn id="144" dur="500" fill="hold"/>
                                        <p:tgtEl>
                                          <p:spTgt spid="1430"/>
                                        </p:tgtEl>
                                        <p:attrNameLst>
                                          <p:attrName>style.color</p:attrName>
                                        </p:attrNameLst>
                                      </p:cBhvr>
                                      <p:to>
                                        <a:srgbClr val="00B050"/>
                                      </p:to>
                                    </p:animClr>
                                  </p:childTnLst>
                                </p:cTn>
                              </p:par>
                            </p:childTnLst>
                          </p:cTn>
                        </p:par>
                      </p:childTnLst>
                    </p:cTn>
                  </p:par>
                  <p:par>
                    <p:cTn id="145" fill="hold">
                      <p:stCondLst>
                        <p:cond delay="indefinite"/>
                      </p:stCondLst>
                      <p:childTnLst>
                        <p:par>
                          <p:cTn id="146" fill="hold">
                            <p:stCondLst>
                              <p:cond delay="0"/>
                            </p:stCondLst>
                            <p:childTnLst>
                              <p:par>
                                <p:cTn id="147" presetID="3" presetClass="emph" presetSubtype="2" fill="hold" nodeType="clickEffect">
                                  <p:stCondLst>
                                    <p:cond delay="0"/>
                                  </p:stCondLst>
                                  <p:childTnLst>
                                    <p:animClr clrSpc="rgb" dir="cw">
                                      <p:cBhvr>
                                        <p:cTn id="148" dur="500" fill="hold"/>
                                        <p:tgtEl>
                                          <p:spTgt spid="1431"/>
                                        </p:tgtEl>
                                        <p:attrNameLst>
                                          <p:attrName>style.color</p:attrName>
                                        </p:attrNameLst>
                                      </p:cBhvr>
                                      <p:to>
                                        <a:srgbClr val="00B050"/>
                                      </p:to>
                                    </p:animClr>
                                  </p:childTnLst>
                                </p:cTn>
                              </p:par>
                            </p:childTnLst>
                          </p:cTn>
                        </p:par>
                      </p:childTnLst>
                    </p:cTn>
                  </p:par>
                  <p:par>
                    <p:cTn id="149" fill="hold">
                      <p:stCondLst>
                        <p:cond delay="indefinite"/>
                      </p:stCondLst>
                      <p:childTnLst>
                        <p:par>
                          <p:cTn id="150" fill="hold">
                            <p:stCondLst>
                              <p:cond delay="0"/>
                            </p:stCondLst>
                            <p:childTnLst>
                              <p:par>
                                <p:cTn id="151" presetID="10" presetClass="entr" fill="hold" nodeType="clickEffect">
                                  <p:stCondLst>
                                    <p:cond delay="0"/>
                                  </p:stCondLst>
                                  <p:childTnLst>
                                    <p:set>
                                      <p:cBhvr>
                                        <p:cTn id="152" dur="1" fill="hold">
                                          <p:stCondLst>
                                            <p:cond delay="0"/>
                                          </p:stCondLst>
                                        </p:cTn>
                                        <p:tgtEl>
                                          <p:spTgt spid="1474"/>
                                        </p:tgtEl>
                                        <p:attrNameLst>
                                          <p:attrName>style.visibility</p:attrName>
                                        </p:attrNameLst>
                                      </p:cBhvr>
                                      <p:to>
                                        <p:strVal val="visible"/>
                                      </p:to>
                                    </p:set>
                                    <p:animEffect transition="in" filter="fade">
                                      <p:cBhvr additive="repl">
                                        <p:cTn id="153" dur="500"/>
                                        <p:tgtEl>
                                          <p:spTgt spid="1474"/>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fill="hold" nodeType="clickEffect">
                                  <p:stCondLst>
                                    <p:cond delay="0"/>
                                  </p:stCondLst>
                                  <p:childTnLst>
                                    <p:set>
                                      <p:cBhvr>
                                        <p:cTn id="157" dur="1" fill="hold">
                                          <p:stCondLst>
                                            <p:cond delay="0"/>
                                          </p:stCondLst>
                                        </p:cTn>
                                        <p:tgtEl>
                                          <p:spTgt spid="1476"/>
                                        </p:tgtEl>
                                        <p:attrNameLst>
                                          <p:attrName>style.visibility</p:attrName>
                                        </p:attrNameLst>
                                      </p:cBhvr>
                                      <p:to>
                                        <p:strVal val="visible"/>
                                      </p:to>
                                    </p:set>
                                    <p:animEffect transition="in" filter="fade">
                                      <p:cBhvr additive="repl">
                                        <p:cTn id="158" dur="500"/>
                                        <p:tgtEl>
                                          <p:spTgt spid="1476"/>
                                        </p:tgtEl>
                                      </p:cBhvr>
                                    </p:animEffect>
                                  </p:childTnLst>
                                </p:cTn>
                              </p:par>
                              <p:par>
                                <p:cTn id="159" presetID="10" presetClass="entr" fill="hold" nodeType="withEffect">
                                  <p:stCondLst>
                                    <p:cond delay="0"/>
                                  </p:stCondLst>
                                  <p:childTnLst>
                                    <p:set>
                                      <p:cBhvr>
                                        <p:cTn id="160" dur="1" fill="hold">
                                          <p:stCondLst>
                                            <p:cond delay="0"/>
                                          </p:stCondLst>
                                        </p:cTn>
                                        <p:tgtEl>
                                          <p:spTgt spid="1475"/>
                                        </p:tgtEl>
                                        <p:attrNameLst>
                                          <p:attrName>style.visibility</p:attrName>
                                        </p:attrNameLst>
                                      </p:cBhvr>
                                      <p:to>
                                        <p:strVal val="visible"/>
                                      </p:to>
                                    </p:set>
                                    <p:animEffect transition="in" filter="fade">
                                      <p:cBhvr additive="repl">
                                        <p:cTn id="161" dur="500"/>
                                        <p:tgtEl>
                                          <p:spTgt spid="1475"/>
                                        </p:tgtEl>
                                      </p:cBhvr>
                                    </p:animEffect>
                                  </p:childTnLst>
                                </p:cTn>
                              </p:par>
                              <p:par>
                                <p:cTn id="162" presetID="10" presetClass="entr" fill="hold" nodeType="withEffect">
                                  <p:stCondLst>
                                    <p:cond delay="0"/>
                                  </p:stCondLst>
                                  <p:childTnLst>
                                    <p:set>
                                      <p:cBhvr>
                                        <p:cTn id="163" dur="1" fill="hold">
                                          <p:stCondLst>
                                            <p:cond delay="0"/>
                                          </p:stCondLst>
                                        </p:cTn>
                                        <p:tgtEl>
                                          <p:spTgt spid="1477"/>
                                        </p:tgtEl>
                                        <p:attrNameLst>
                                          <p:attrName>style.visibility</p:attrName>
                                        </p:attrNameLst>
                                      </p:cBhvr>
                                      <p:to>
                                        <p:strVal val="visible"/>
                                      </p:to>
                                    </p:set>
                                    <p:animEffect transition="in" filter="fade">
                                      <p:cBhvr additive="repl">
                                        <p:cTn id="164" dur="500"/>
                                        <p:tgtEl>
                                          <p:spTgt spid="1477"/>
                                        </p:tgtEl>
                                      </p:cBhvr>
                                    </p:animEffect>
                                  </p:childTnLst>
                                </p:cTn>
                              </p:par>
                              <p:par>
                                <p:cTn id="165" presetID="10" presetClass="entr" fill="hold" nodeType="withEffect">
                                  <p:stCondLst>
                                    <p:cond delay="0"/>
                                  </p:stCondLst>
                                  <p:childTnLst>
                                    <p:set>
                                      <p:cBhvr>
                                        <p:cTn id="166" dur="1" fill="hold">
                                          <p:stCondLst>
                                            <p:cond delay="0"/>
                                          </p:stCondLst>
                                        </p:cTn>
                                        <p:tgtEl>
                                          <p:spTgt spid="1478"/>
                                        </p:tgtEl>
                                        <p:attrNameLst>
                                          <p:attrName>style.visibility</p:attrName>
                                        </p:attrNameLst>
                                      </p:cBhvr>
                                      <p:to>
                                        <p:strVal val="visible"/>
                                      </p:to>
                                    </p:set>
                                    <p:animEffect transition="in" filter="fade">
                                      <p:cBhvr additive="repl">
                                        <p:cTn id="167" dur="500"/>
                                        <p:tgtEl>
                                          <p:spTgt spid="1478"/>
                                        </p:tgtEl>
                                      </p:cBhvr>
                                    </p:animEffect>
                                  </p:childTnLst>
                                </p:cTn>
                              </p:par>
                              <p:par>
                                <p:cTn id="168" presetID="10" presetClass="entr" fill="hold" nodeType="withEffect">
                                  <p:stCondLst>
                                    <p:cond delay="0"/>
                                  </p:stCondLst>
                                  <p:childTnLst>
                                    <p:set>
                                      <p:cBhvr>
                                        <p:cTn id="169" dur="1" fill="hold">
                                          <p:stCondLst>
                                            <p:cond delay="0"/>
                                          </p:stCondLst>
                                        </p:cTn>
                                        <p:tgtEl>
                                          <p:spTgt spid="1479"/>
                                        </p:tgtEl>
                                        <p:attrNameLst>
                                          <p:attrName>style.visibility</p:attrName>
                                        </p:attrNameLst>
                                      </p:cBhvr>
                                      <p:to>
                                        <p:strVal val="visible"/>
                                      </p:to>
                                    </p:set>
                                    <p:animEffect transition="in" filter="fade">
                                      <p:cBhvr additive="repl">
                                        <p:cTn id="170" dur="500"/>
                                        <p:tgtEl>
                                          <p:spTgt spid="1479"/>
                                        </p:tgtEl>
                                      </p:cBhvr>
                                    </p:animEffect>
                                  </p:childTnLst>
                                </p:cTn>
                              </p:par>
                              <p:par>
                                <p:cTn id="171" presetID="10" presetClass="entr" fill="hold" nodeType="withEffect">
                                  <p:stCondLst>
                                    <p:cond delay="0"/>
                                  </p:stCondLst>
                                  <p:childTnLst>
                                    <p:set>
                                      <p:cBhvr>
                                        <p:cTn id="172" dur="1" fill="hold">
                                          <p:stCondLst>
                                            <p:cond delay="0"/>
                                          </p:stCondLst>
                                        </p:cTn>
                                        <p:tgtEl>
                                          <p:spTgt spid="1480"/>
                                        </p:tgtEl>
                                        <p:attrNameLst>
                                          <p:attrName>style.visibility</p:attrName>
                                        </p:attrNameLst>
                                      </p:cBhvr>
                                      <p:to>
                                        <p:strVal val="visible"/>
                                      </p:to>
                                    </p:set>
                                    <p:animEffect transition="in" filter="fade">
                                      <p:cBhvr additive="repl">
                                        <p:cTn id="173" dur="500"/>
                                        <p:tgtEl>
                                          <p:spTgt spid="1480"/>
                                        </p:tgtEl>
                                      </p:cBhvr>
                                    </p:animEffect>
                                  </p:childTnLst>
                                </p:cTn>
                              </p:par>
                              <p:par>
                                <p:cTn id="174" presetID="10" presetClass="entr" fill="hold" nodeType="withEffect">
                                  <p:stCondLst>
                                    <p:cond delay="0"/>
                                  </p:stCondLst>
                                  <p:childTnLst>
                                    <p:set>
                                      <p:cBhvr>
                                        <p:cTn id="175" dur="1" fill="hold">
                                          <p:stCondLst>
                                            <p:cond delay="0"/>
                                          </p:stCondLst>
                                        </p:cTn>
                                        <p:tgtEl>
                                          <p:spTgt spid="1481"/>
                                        </p:tgtEl>
                                        <p:attrNameLst>
                                          <p:attrName>style.visibility</p:attrName>
                                        </p:attrNameLst>
                                      </p:cBhvr>
                                      <p:to>
                                        <p:strVal val="visible"/>
                                      </p:to>
                                    </p:set>
                                    <p:animEffect transition="in" filter="fade">
                                      <p:cBhvr additive="repl">
                                        <p:cTn id="176" dur="500"/>
                                        <p:tgtEl>
                                          <p:spTgt spid="1481"/>
                                        </p:tgtEl>
                                      </p:cBhvr>
                                    </p:animEffect>
                                  </p:childTnLst>
                                </p:cTn>
                              </p:par>
                              <p:par>
                                <p:cTn id="177" presetID="10" presetClass="entr" fill="hold" nodeType="withEffect">
                                  <p:stCondLst>
                                    <p:cond delay="0"/>
                                  </p:stCondLst>
                                  <p:childTnLst>
                                    <p:set>
                                      <p:cBhvr>
                                        <p:cTn id="178" dur="1" fill="hold">
                                          <p:stCondLst>
                                            <p:cond delay="0"/>
                                          </p:stCondLst>
                                        </p:cTn>
                                        <p:tgtEl>
                                          <p:spTgt spid="1482"/>
                                        </p:tgtEl>
                                        <p:attrNameLst>
                                          <p:attrName>style.visibility</p:attrName>
                                        </p:attrNameLst>
                                      </p:cBhvr>
                                      <p:to>
                                        <p:strVal val="visible"/>
                                      </p:to>
                                    </p:set>
                                    <p:animEffect transition="in" filter="fade">
                                      <p:cBhvr additive="repl">
                                        <p:cTn id="179" dur="500"/>
                                        <p:tgtEl>
                                          <p:spTgt spid="1482"/>
                                        </p:tgtEl>
                                      </p:cBhvr>
                                    </p:animEffect>
                                  </p:childTnLst>
                                </p:cTn>
                              </p:par>
                              <p:par>
                                <p:cTn id="180" presetID="10" presetClass="entr" fill="hold" nodeType="withEffect">
                                  <p:stCondLst>
                                    <p:cond delay="0"/>
                                  </p:stCondLst>
                                  <p:childTnLst>
                                    <p:set>
                                      <p:cBhvr>
                                        <p:cTn id="181" dur="1" fill="hold">
                                          <p:stCondLst>
                                            <p:cond delay="0"/>
                                          </p:stCondLst>
                                        </p:cTn>
                                        <p:tgtEl>
                                          <p:spTgt spid="1483"/>
                                        </p:tgtEl>
                                        <p:attrNameLst>
                                          <p:attrName>style.visibility</p:attrName>
                                        </p:attrNameLst>
                                      </p:cBhvr>
                                      <p:to>
                                        <p:strVal val="visible"/>
                                      </p:to>
                                    </p:set>
                                    <p:animEffect transition="in" filter="fade">
                                      <p:cBhvr additive="repl">
                                        <p:cTn id="182" dur="500"/>
                                        <p:tgtEl>
                                          <p:spTgt spid="1483"/>
                                        </p:tgtEl>
                                      </p:cBhvr>
                                    </p:animEffect>
                                  </p:childTnLst>
                                </p:cTn>
                              </p:par>
                              <p:par>
                                <p:cTn id="183" presetID="10" presetClass="entr" fill="hold" nodeType="withEffect">
                                  <p:stCondLst>
                                    <p:cond delay="0"/>
                                  </p:stCondLst>
                                  <p:childTnLst>
                                    <p:set>
                                      <p:cBhvr>
                                        <p:cTn id="184" dur="1" fill="hold">
                                          <p:stCondLst>
                                            <p:cond delay="0"/>
                                          </p:stCondLst>
                                        </p:cTn>
                                        <p:tgtEl>
                                          <p:spTgt spid="1484"/>
                                        </p:tgtEl>
                                        <p:attrNameLst>
                                          <p:attrName>style.visibility</p:attrName>
                                        </p:attrNameLst>
                                      </p:cBhvr>
                                      <p:to>
                                        <p:strVal val="visible"/>
                                      </p:to>
                                    </p:set>
                                    <p:animEffect transition="in" filter="fade">
                                      <p:cBhvr additive="repl">
                                        <p:cTn id="185" dur="500"/>
                                        <p:tgtEl>
                                          <p:spTgt spid="1484"/>
                                        </p:tgtEl>
                                      </p:cBhvr>
                                    </p:animEffect>
                                  </p:childTnLst>
                                </p:cTn>
                              </p:par>
                              <p:par>
                                <p:cTn id="186" presetID="10" presetClass="entr" fill="hold" nodeType="withEffect">
                                  <p:stCondLst>
                                    <p:cond delay="0"/>
                                  </p:stCondLst>
                                  <p:childTnLst>
                                    <p:set>
                                      <p:cBhvr>
                                        <p:cTn id="187" dur="1" fill="hold">
                                          <p:stCondLst>
                                            <p:cond delay="0"/>
                                          </p:stCondLst>
                                        </p:cTn>
                                        <p:tgtEl>
                                          <p:spTgt spid="1485"/>
                                        </p:tgtEl>
                                        <p:attrNameLst>
                                          <p:attrName>style.visibility</p:attrName>
                                        </p:attrNameLst>
                                      </p:cBhvr>
                                      <p:to>
                                        <p:strVal val="visible"/>
                                      </p:to>
                                    </p:set>
                                    <p:animEffect transition="in" filter="fade">
                                      <p:cBhvr additive="repl">
                                        <p:cTn id="188" dur="500"/>
                                        <p:tgtEl>
                                          <p:spTgt spid="1485"/>
                                        </p:tgtEl>
                                      </p:cBhvr>
                                    </p:animEffect>
                                  </p:childTnLst>
                                </p:cTn>
                              </p:par>
                              <p:par>
                                <p:cTn id="189" presetID="10" presetClass="entr" fill="hold" nodeType="withEffect">
                                  <p:stCondLst>
                                    <p:cond delay="0"/>
                                  </p:stCondLst>
                                  <p:childTnLst>
                                    <p:set>
                                      <p:cBhvr>
                                        <p:cTn id="190" dur="1" fill="hold">
                                          <p:stCondLst>
                                            <p:cond delay="0"/>
                                          </p:stCondLst>
                                        </p:cTn>
                                        <p:tgtEl>
                                          <p:spTgt spid="1486"/>
                                        </p:tgtEl>
                                        <p:attrNameLst>
                                          <p:attrName>style.visibility</p:attrName>
                                        </p:attrNameLst>
                                      </p:cBhvr>
                                      <p:to>
                                        <p:strVal val="visible"/>
                                      </p:to>
                                    </p:set>
                                    <p:animEffect transition="in" filter="fade">
                                      <p:cBhvr additive="repl">
                                        <p:cTn id="191" dur="500"/>
                                        <p:tgtEl>
                                          <p:spTgt spid="1486"/>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mph" presetSubtype="2" fill="hold" nodeType="clickEffect">
                                  <p:stCondLst>
                                    <p:cond delay="0"/>
                                  </p:stCondLst>
                                  <p:childTnLst>
                                    <p:animClr clrSpc="rgb" dir="cw">
                                      <p:cBhvr>
                                        <p:cTn id="195" dur="500" fill="hold"/>
                                        <p:tgtEl>
                                          <p:spTgt spid="1438"/>
                                        </p:tgtEl>
                                        <p:attrNameLst>
                                          <p:attrName>style.color</p:attrName>
                                        </p:attrNameLst>
                                      </p:cBhvr>
                                      <p:to>
                                        <a:srgbClr val="7030A0"/>
                                      </p:to>
                                    </p:animClr>
                                  </p:childTnLst>
                                </p:cTn>
                              </p:par>
                            </p:childTnLst>
                          </p:cTn>
                        </p:par>
                      </p:childTnLst>
                    </p:cTn>
                  </p:par>
                  <p:par>
                    <p:cTn id="196" fill="hold">
                      <p:stCondLst>
                        <p:cond delay="indefinite"/>
                      </p:stCondLst>
                      <p:childTnLst>
                        <p:par>
                          <p:cTn id="197" fill="hold">
                            <p:stCondLst>
                              <p:cond delay="0"/>
                            </p:stCondLst>
                            <p:childTnLst>
                              <p:par>
                                <p:cTn id="198" presetID="3" presetClass="emph" presetSubtype="2" fill="hold" nodeType="clickEffect">
                                  <p:stCondLst>
                                    <p:cond delay="0"/>
                                  </p:stCondLst>
                                  <p:childTnLst>
                                    <p:animClr clrSpc="rgb" dir="cw">
                                      <p:cBhvr>
                                        <p:cTn id="199" dur="500" fill="hold"/>
                                        <p:tgtEl>
                                          <p:spTgt spid="1427"/>
                                        </p:tgtEl>
                                        <p:attrNameLst>
                                          <p:attrName>style.color</p:attrName>
                                        </p:attrNameLst>
                                      </p:cBhvr>
                                      <p:to>
                                        <a:srgbClr val="7030A0"/>
                                      </p:to>
                                    </p:animClr>
                                  </p:childTnLst>
                                </p:cTn>
                              </p:par>
                            </p:childTnLst>
                          </p:cTn>
                        </p:par>
                      </p:childTnLst>
                    </p:cTn>
                  </p:par>
                  <p:par>
                    <p:cTn id="200" fill="hold">
                      <p:stCondLst>
                        <p:cond delay="indefinite"/>
                      </p:stCondLst>
                      <p:childTnLst>
                        <p:par>
                          <p:cTn id="201" fill="hold">
                            <p:stCondLst>
                              <p:cond delay="0"/>
                            </p:stCondLst>
                            <p:childTnLst>
                              <p:par>
                                <p:cTn id="202" presetID="3" presetClass="emph" presetSubtype="2" fill="hold" nodeType="clickEffect">
                                  <p:stCondLst>
                                    <p:cond delay="0"/>
                                  </p:stCondLst>
                                  <p:childTnLst>
                                    <p:animClr clrSpc="rgb" dir="cw">
                                      <p:cBhvr>
                                        <p:cTn id="203" dur="500" fill="hold"/>
                                        <p:tgtEl>
                                          <p:spTgt spid="1428"/>
                                        </p:tgtEl>
                                        <p:attrNameLst>
                                          <p:attrName>style.color</p:attrName>
                                        </p:attrNameLst>
                                      </p:cBhvr>
                                      <p:to>
                                        <a:srgbClr val="7030A0"/>
                                      </p:to>
                                    </p:animClr>
                                  </p:childTnLst>
                                </p:cTn>
                              </p:par>
                            </p:childTnLst>
                          </p:cTn>
                        </p:par>
                      </p:childTnLst>
                    </p:cTn>
                  </p:par>
                  <p:par>
                    <p:cTn id="204" fill="hold">
                      <p:stCondLst>
                        <p:cond delay="indefinite"/>
                      </p:stCondLst>
                      <p:childTnLst>
                        <p:par>
                          <p:cTn id="205" fill="hold">
                            <p:stCondLst>
                              <p:cond delay="0"/>
                            </p:stCondLst>
                            <p:childTnLst>
                              <p:par>
                                <p:cTn id="206" presetID="10" presetClass="entr" fill="hold" nodeType="clickEffect">
                                  <p:stCondLst>
                                    <p:cond delay="0"/>
                                  </p:stCondLst>
                                  <p:childTnLst>
                                    <p:set>
                                      <p:cBhvr>
                                        <p:cTn id="207" dur="1" fill="hold">
                                          <p:stCondLst>
                                            <p:cond delay="0"/>
                                          </p:stCondLst>
                                        </p:cTn>
                                        <p:tgtEl>
                                          <p:spTgt spid="1487"/>
                                        </p:tgtEl>
                                        <p:attrNameLst>
                                          <p:attrName>style.visibility</p:attrName>
                                        </p:attrNameLst>
                                      </p:cBhvr>
                                      <p:to>
                                        <p:strVal val="visible"/>
                                      </p:to>
                                    </p:set>
                                    <p:animEffect transition="in" filter="fade">
                                      <p:cBhvr additive="repl">
                                        <p:cTn id="208" dur="500"/>
                                        <p:tgtEl>
                                          <p:spTgt spid="148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fill="hold" nodeType="clickEffect">
                                  <p:stCondLst>
                                    <p:cond delay="0"/>
                                  </p:stCondLst>
                                  <p:childTnLst>
                                    <p:set>
                                      <p:cBhvr>
                                        <p:cTn id="212" dur="1" fill="hold">
                                          <p:stCondLst>
                                            <p:cond delay="0"/>
                                          </p:stCondLst>
                                        </p:cTn>
                                        <p:tgtEl>
                                          <p:spTgt spid="1488"/>
                                        </p:tgtEl>
                                        <p:attrNameLst>
                                          <p:attrName>style.visibility</p:attrName>
                                        </p:attrNameLst>
                                      </p:cBhvr>
                                      <p:to>
                                        <p:strVal val="visible"/>
                                      </p:to>
                                    </p:set>
                                    <p:animEffect transition="in" filter="fade">
                                      <p:cBhvr additive="repl">
                                        <p:cTn id="213" dur="500"/>
                                        <p:tgtEl>
                                          <p:spTgt spid="1488"/>
                                        </p:tgtEl>
                                      </p:cBhvr>
                                    </p:animEffect>
                                  </p:childTnLst>
                                </p:cTn>
                              </p:par>
                              <p:par>
                                <p:cTn id="214" presetID="10" presetClass="entr" fill="hold" nodeType="withEffect">
                                  <p:stCondLst>
                                    <p:cond delay="0"/>
                                  </p:stCondLst>
                                  <p:childTnLst>
                                    <p:set>
                                      <p:cBhvr>
                                        <p:cTn id="215" dur="1" fill="hold">
                                          <p:stCondLst>
                                            <p:cond delay="0"/>
                                          </p:stCondLst>
                                        </p:cTn>
                                        <p:tgtEl>
                                          <p:spTgt spid="1489"/>
                                        </p:tgtEl>
                                        <p:attrNameLst>
                                          <p:attrName>style.visibility</p:attrName>
                                        </p:attrNameLst>
                                      </p:cBhvr>
                                      <p:to>
                                        <p:strVal val="visible"/>
                                      </p:to>
                                    </p:set>
                                    <p:animEffect transition="in" filter="fade">
                                      <p:cBhvr additive="repl">
                                        <p:cTn id="216" dur="500"/>
                                        <p:tgtEl>
                                          <p:spTgt spid="1489"/>
                                        </p:tgtEl>
                                      </p:cBhvr>
                                    </p:animEffect>
                                  </p:childTnLst>
                                </p:cTn>
                              </p:par>
                              <p:par>
                                <p:cTn id="217" presetID="10" presetClass="entr" fill="hold" nodeType="withEffect">
                                  <p:stCondLst>
                                    <p:cond delay="0"/>
                                  </p:stCondLst>
                                  <p:childTnLst>
                                    <p:set>
                                      <p:cBhvr>
                                        <p:cTn id="218" dur="1" fill="hold">
                                          <p:stCondLst>
                                            <p:cond delay="0"/>
                                          </p:stCondLst>
                                        </p:cTn>
                                        <p:tgtEl>
                                          <p:spTgt spid="1490"/>
                                        </p:tgtEl>
                                        <p:attrNameLst>
                                          <p:attrName>style.visibility</p:attrName>
                                        </p:attrNameLst>
                                      </p:cBhvr>
                                      <p:to>
                                        <p:strVal val="visible"/>
                                      </p:to>
                                    </p:set>
                                    <p:animEffect transition="in" filter="fade">
                                      <p:cBhvr additive="repl">
                                        <p:cTn id="219" dur="500"/>
                                        <p:tgtEl>
                                          <p:spTgt spid="1490"/>
                                        </p:tgtEl>
                                      </p:cBhvr>
                                    </p:animEffect>
                                  </p:childTnLst>
                                </p:cTn>
                              </p:par>
                              <p:par>
                                <p:cTn id="220" presetID="10" presetClass="entr" fill="hold" nodeType="withEffect">
                                  <p:stCondLst>
                                    <p:cond delay="0"/>
                                  </p:stCondLst>
                                  <p:childTnLst>
                                    <p:set>
                                      <p:cBhvr>
                                        <p:cTn id="221" dur="1" fill="hold">
                                          <p:stCondLst>
                                            <p:cond delay="0"/>
                                          </p:stCondLst>
                                        </p:cTn>
                                        <p:tgtEl>
                                          <p:spTgt spid="1491"/>
                                        </p:tgtEl>
                                        <p:attrNameLst>
                                          <p:attrName>style.visibility</p:attrName>
                                        </p:attrNameLst>
                                      </p:cBhvr>
                                      <p:to>
                                        <p:strVal val="visible"/>
                                      </p:to>
                                    </p:set>
                                    <p:animEffect transition="in" filter="fade">
                                      <p:cBhvr additive="repl">
                                        <p:cTn id="222" dur="500"/>
                                        <p:tgtEl>
                                          <p:spTgt spid="1491"/>
                                        </p:tgtEl>
                                      </p:cBhvr>
                                    </p:animEffect>
                                  </p:childTnLst>
                                </p:cTn>
                              </p:par>
                              <p:par>
                                <p:cTn id="223" presetID="10" presetClass="entr" fill="hold" nodeType="withEffect">
                                  <p:stCondLst>
                                    <p:cond delay="0"/>
                                  </p:stCondLst>
                                  <p:childTnLst>
                                    <p:set>
                                      <p:cBhvr>
                                        <p:cTn id="224" dur="1" fill="hold">
                                          <p:stCondLst>
                                            <p:cond delay="0"/>
                                          </p:stCondLst>
                                        </p:cTn>
                                        <p:tgtEl>
                                          <p:spTgt spid="1492"/>
                                        </p:tgtEl>
                                        <p:attrNameLst>
                                          <p:attrName>style.visibility</p:attrName>
                                        </p:attrNameLst>
                                      </p:cBhvr>
                                      <p:to>
                                        <p:strVal val="visible"/>
                                      </p:to>
                                    </p:set>
                                    <p:animEffect transition="in" filter="fade">
                                      <p:cBhvr additive="repl">
                                        <p:cTn id="225" dur="500"/>
                                        <p:tgtEl>
                                          <p:spTgt spid="1492"/>
                                        </p:tgtEl>
                                      </p:cBhvr>
                                    </p:animEffect>
                                  </p:childTnLst>
                                </p:cTn>
                              </p:par>
                            </p:childTnLst>
                          </p:cTn>
                        </p:par>
                      </p:childTnLst>
                    </p:cTn>
                  </p:par>
                  <p:par>
                    <p:cTn id="226" fill="hold">
                      <p:stCondLst>
                        <p:cond delay="indefinite"/>
                      </p:stCondLst>
                      <p:childTnLst>
                        <p:par>
                          <p:cTn id="227" fill="hold">
                            <p:stCondLst>
                              <p:cond delay="0"/>
                            </p:stCondLst>
                            <p:childTnLst>
                              <p:par>
                                <p:cTn id="228" presetID="3" presetClass="emph" presetSubtype="2" fill="hold" nodeType="clickEffect">
                                  <p:stCondLst>
                                    <p:cond delay="0"/>
                                  </p:stCondLst>
                                  <p:childTnLst>
                                    <p:animClr clrSpc="rgb" dir="cw">
                                      <p:cBhvr>
                                        <p:cTn id="229" dur="500" fill="hold"/>
                                        <p:tgtEl>
                                          <p:spTgt spid="1439"/>
                                        </p:tgtEl>
                                        <p:attrNameLst>
                                          <p:attrName>style.color</p:attrName>
                                        </p:attrNameLst>
                                      </p:cBhvr>
                                      <p:to>
                                        <a:srgbClr val="FFC000"/>
                                      </p:to>
                                    </p:animClr>
                                  </p:childTnLst>
                                </p:cTn>
                              </p:par>
                            </p:childTnLst>
                          </p:cTn>
                        </p:par>
                      </p:childTnLst>
                    </p:cTn>
                  </p:par>
                  <p:par>
                    <p:cTn id="230" fill="hold">
                      <p:stCondLst>
                        <p:cond delay="indefinite"/>
                      </p:stCondLst>
                      <p:childTnLst>
                        <p:par>
                          <p:cTn id="231" fill="hold">
                            <p:stCondLst>
                              <p:cond delay="0"/>
                            </p:stCondLst>
                            <p:childTnLst>
                              <p:par>
                                <p:cTn id="232" presetID="3" presetClass="emph" presetSubtype="2" fill="hold" nodeType="clickEffect">
                                  <p:stCondLst>
                                    <p:cond delay="0"/>
                                  </p:stCondLst>
                                  <p:childTnLst>
                                    <p:animClr clrSpc="rgb" dir="cw">
                                      <p:cBhvr>
                                        <p:cTn id="233" dur="500" fill="hold"/>
                                        <p:tgtEl>
                                          <p:spTgt spid="1427"/>
                                        </p:tgtEl>
                                        <p:attrNameLst>
                                          <p:attrName>style.color</p:attrName>
                                        </p:attrNameLst>
                                      </p:cBhvr>
                                      <p:to>
                                        <a:srgbClr val="FEB80A"/>
                                      </p:to>
                                    </p:animClr>
                                  </p:childTnLst>
                                </p:cTn>
                              </p:par>
                            </p:childTnLst>
                          </p:cTn>
                        </p:par>
                      </p:childTnLst>
                    </p:cTn>
                  </p:par>
                  <p:par>
                    <p:cTn id="234" fill="hold">
                      <p:stCondLst>
                        <p:cond delay="indefinite"/>
                      </p:stCondLst>
                      <p:childTnLst>
                        <p:par>
                          <p:cTn id="235" fill="hold">
                            <p:stCondLst>
                              <p:cond delay="0"/>
                            </p:stCondLst>
                            <p:childTnLst>
                              <p:par>
                                <p:cTn id="236" presetID="3" presetClass="emph" presetSubtype="2" fill="hold" nodeType="clickEffect">
                                  <p:stCondLst>
                                    <p:cond delay="0"/>
                                  </p:stCondLst>
                                  <p:childTnLst>
                                    <p:animClr clrSpc="rgb" dir="cw">
                                      <p:cBhvr>
                                        <p:cTn id="237" dur="500" fill="hold"/>
                                        <p:tgtEl>
                                          <p:spTgt spid="1428"/>
                                        </p:tgtEl>
                                        <p:attrNameLst>
                                          <p:attrName>style.color</p:attrName>
                                        </p:attrNameLst>
                                      </p:cBhvr>
                                      <p:to>
                                        <a:srgbClr val="FEB80A"/>
                                      </p:to>
                                    </p:animClr>
                                  </p:childTnLst>
                                </p:cTn>
                              </p:par>
                            </p:childTnLst>
                          </p:cTn>
                        </p:par>
                      </p:childTnLst>
                    </p:cTn>
                  </p:par>
                  <p:par>
                    <p:cTn id="238" fill="hold">
                      <p:stCondLst>
                        <p:cond delay="indefinite"/>
                      </p:stCondLst>
                      <p:childTnLst>
                        <p:par>
                          <p:cTn id="239" fill="hold">
                            <p:stCondLst>
                              <p:cond delay="0"/>
                            </p:stCondLst>
                            <p:childTnLst>
                              <p:par>
                                <p:cTn id="240" presetID="3" presetClass="emph" presetSubtype="2" fill="hold" nodeType="clickEffect">
                                  <p:stCondLst>
                                    <p:cond delay="0"/>
                                  </p:stCondLst>
                                  <p:childTnLst>
                                    <p:animClr clrSpc="rgb" dir="cw">
                                      <p:cBhvr>
                                        <p:cTn id="241" dur="500" fill="hold"/>
                                        <p:tgtEl>
                                          <p:spTgt spid="1429"/>
                                        </p:tgtEl>
                                        <p:attrNameLst>
                                          <p:attrName>style.color</p:attrName>
                                        </p:attrNameLst>
                                      </p:cBhvr>
                                      <p:to>
                                        <a:srgbClr val="FEB80A"/>
                                      </p:to>
                                    </p:animClr>
                                  </p:childTnLst>
                                </p:cTn>
                              </p:par>
                            </p:childTnLst>
                          </p:cTn>
                        </p:par>
                      </p:childTnLst>
                    </p:cTn>
                  </p:par>
                  <p:par>
                    <p:cTn id="242" fill="hold">
                      <p:stCondLst>
                        <p:cond delay="indefinite"/>
                      </p:stCondLst>
                      <p:childTnLst>
                        <p:par>
                          <p:cTn id="243" fill="hold">
                            <p:stCondLst>
                              <p:cond delay="0"/>
                            </p:stCondLst>
                            <p:childTnLst>
                              <p:par>
                                <p:cTn id="244" presetID="3" presetClass="emph" presetSubtype="2" fill="hold" nodeType="clickEffect">
                                  <p:stCondLst>
                                    <p:cond delay="0"/>
                                  </p:stCondLst>
                                  <p:childTnLst>
                                    <p:animClr clrSpc="rgb" dir="cw">
                                      <p:cBhvr>
                                        <p:cTn id="245" dur="500" fill="hold"/>
                                        <p:tgtEl>
                                          <p:spTgt spid="1430"/>
                                        </p:tgtEl>
                                        <p:attrNameLst>
                                          <p:attrName>style.color</p:attrName>
                                        </p:attrNameLst>
                                      </p:cBhvr>
                                      <p:to>
                                        <a:srgbClr val="FEB80A"/>
                                      </p:to>
                                    </p:animClr>
                                  </p:childTnLst>
                                </p:cTn>
                              </p:par>
                            </p:childTnLst>
                          </p:cTn>
                        </p:par>
                      </p:childTnLst>
                    </p:cTn>
                  </p:par>
                  <p:par>
                    <p:cTn id="246" fill="hold">
                      <p:stCondLst>
                        <p:cond delay="indefinite"/>
                      </p:stCondLst>
                      <p:childTnLst>
                        <p:par>
                          <p:cTn id="247" fill="hold">
                            <p:stCondLst>
                              <p:cond delay="0"/>
                            </p:stCondLst>
                            <p:childTnLst>
                              <p:par>
                                <p:cTn id="248" presetID="10" presetClass="entr" fill="hold" nodeType="clickEffect">
                                  <p:stCondLst>
                                    <p:cond delay="0"/>
                                  </p:stCondLst>
                                  <p:childTnLst>
                                    <p:set>
                                      <p:cBhvr>
                                        <p:cTn id="249" dur="1" fill="hold">
                                          <p:stCondLst>
                                            <p:cond delay="0"/>
                                          </p:stCondLst>
                                        </p:cTn>
                                        <p:tgtEl>
                                          <p:spTgt spid="1493"/>
                                        </p:tgtEl>
                                        <p:attrNameLst>
                                          <p:attrName>style.visibility</p:attrName>
                                        </p:attrNameLst>
                                      </p:cBhvr>
                                      <p:to>
                                        <p:strVal val="visible"/>
                                      </p:to>
                                    </p:set>
                                    <p:animEffect transition="in" filter="fade">
                                      <p:cBhvr additive="repl">
                                        <p:cTn id="250" dur="500"/>
                                        <p:tgtEl>
                                          <p:spTgt spid="1493"/>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fill="hold" nodeType="clickEffect">
                                  <p:stCondLst>
                                    <p:cond delay="0"/>
                                  </p:stCondLst>
                                  <p:childTnLst>
                                    <p:set>
                                      <p:cBhvr>
                                        <p:cTn id="254" dur="1" fill="hold">
                                          <p:stCondLst>
                                            <p:cond delay="0"/>
                                          </p:stCondLst>
                                        </p:cTn>
                                        <p:tgtEl>
                                          <p:spTgt spid="1494"/>
                                        </p:tgtEl>
                                        <p:attrNameLst>
                                          <p:attrName>style.visibility</p:attrName>
                                        </p:attrNameLst>
                                      </p:cBhvr>
                                      <p:to>
                                        <p:strVal val="visible"/>
                                      </p:to>
                                    </p:set>
                                    <p:animEffect transition="in" filter="fade">
                                      <p:cBhvr additive="repl">
                                        <p:cTn id="255" dur="500"/>
                                        <p:tgtEl>
                                          <p:spTgt spid="1494"/>
                                        </p:tgtEl>
                                      </p:cBhvr>
                                    </p:animEffect>
                                  </p:childTnLst>
                                </p:cTn>
                              </p:par>
                              <p:par>
                                <p:cTn id="256" presetID="10" presetClass="entr" fill="hold" nodeType="withEffect">
                                  <p:stCondLst>
                                    <p:cond delay="0"/>
                                  </p:stCondLst>
                                  <p:childTnLst>
                                    <p:set>
                                      <p:cBhvr>
                                        <p:cTn id="257" dur="1" fill="hold">
                                          <p:stCondLst>
                                            <p:cond delay="0"/>
                                          </p:stCondLst>
                                        </p:cTn>
                                        <p:tgtEl>
                                          <p:spTgt spid="1495"/>
                                        </p:tgtEl>
                                        <p:attrNameLst>
                                          <p:attrName>style.visibility</p:attrName>
                                        </p:attrNameLst>
                                      </p:cBhvr>
                                      <p:to>
                                        <p:strVal val="visible"/>
                                      </p:to>
                                    </p:set>
                                    <p:animEffect transition="in" filter="fade">
                                      <p:cBhvr additive="repl">
                                        <p:cTn id="258" dur="500"/>
                                        <p:tgtEl>
                                          <p:spTgt spid="1495"/>
                                        </p:tgtEl>
                                      </p:cBhvr>
                                    </p:animEffect>
                                  </p:childTnLst>
                                </p:cTn>
                              </p:par>
                              <p:par>
                                <p:cTn id="259" presetID="10" presetClass="entr" fill="hold" nodeType="withEffect">
                                  <p:stCondLst>
                                    <p:cond delay="0"/>
                                  </p:stCondLst>
                                  <p:childTnLst>
                                    <p:set>
                                      <p:cBhvr>
                                        <p:cTn id="260" dur="1" fill="hold">
                                          <p:stCondLst>
                                            <p:cond delay="0"/>
                                          </p:stCondLst>
                                        </p:cTn>
                                        <p:tgtEl>
                                          <p:spTgt spid="1496"/>
                                        </p:tgtEl>
                                        <p:attrNameLst>
                                          <p:attrName>style.visibility</p:attrName>
                                        </p:attrNameLst>
                                      </p:cBhvr>
                                      <p:to>
                                        <p:strVal val="visible"/>
                                      </p:to>
                                    </p:set>
                                    <p:animEffect transition="in" filter="fade">
                                      <p:cBhvr additive="repl">
                                        <p:cTn id="261" dur="500"/>
                                        <p:tgtEl>
                                          <p:spTgt spid="1496"/>
                                        </p:tgtEl>
                                      </p:cBhvr>
                                    </p:animEffect>
                                  </p:childTnLst>
                                </p:cTn>
                              </p:par>
                              <p:par>
                                <p:cTn id="262" presetID="10" presetClass="entr" fill="hold" nodeType="withEffect">
                                  <p:stCondLst>
                                    <p:cond delay="0"/>
                                  </p:stCondLst>
                                  <p:childTnLst>
                                    <p:set>
                                      <p:cBhvr>
                                        <p:cTn id="263" dur="1" fill="hold">
                                          <p:stCondLst>
                                            <p:cond delay="0"/>
                                          </p:stCondLst>
                                        </p:cTn>
                                        <p:tgtEl>
                                          <p:spTgt spid="1497"/>
                                        </p:tgtEl>
                                        <p:attrNameLst>
                                          <p:attrName>style.visibility</p:attrName>
                                        </p:attrNameLst>
                                      </p:cBhvr>
                                      <p:to>
                                        <p:strVal val="visible"/>
                                      </p:to>
                                    </p:set>
                                    <p:animEffect transition="in" filter="fade">
                                      <p:cBhvr additive="repl">
                                        <p:cTn id="264" dur="500"/>
                                        <p:tgtEl>
                                          <p:spTgt spid="1497"/>
                                        </p:tgtEl>
                                      </p:cBhvr>
                                    </p:animEffect>
                                  </p:childTnLst>
                                </p:cTn>
                              </p:par>
                              <p:par>
                                <p:cTn id="265" presetID="10" presetClass="entr" fill="hold" nodeType="withEffect">
                                  <p:stCondLst>
                                    <p:cond delay="0"/>
                                  </p:stCondLst>
                                  <p:childTnLst>
                                    <p:set>
                                      <p:cBhvr>
                                        <p:cTn id="266" dur="1" fill="hold">
                                          <p:stCondLst>
                                            <p:cond delay="0"/>
                                          </p:stCondLst>
                                        </p:cTn>
                                        <p:tgtEl>
                                          <p:spTgt spid="1498"/>
                                        </p:tgtEl>
                                        <p:attrNameLst>
                                          <p:attrName>style.visibility</p:attrName>
                                        </p:attrNameLst>
                                      </p:cBhvr>
                                      <p:to>
                                        <p:strVal val="visible"/>
                                      </p:to>
                                    </p:set>
                                    <p:animEffect transition="in" filter="fade">
                                      <p:cBhvr additive="repl">
                                        <p:cTn id="267" dur="500"/>
                                        <p:tgtEl>
                                          <p:spTgt spid="1498"/>
                                        </p:tgtEl>
                                      </p:cBhvr>
                                    </p:animEffect>
                                  </p:childTnLst>
                                </p:cTn>
                              </p:par>
                              <p:par>
                                <p:cTn id="268" presetID="10" presetClass="entr" fill="hold" nodeType="withEffect">
                                  <p:stCondLst>
                                    <p:cond delay="0"/>
                                  </p:stCondLst>
                                  <p:childTnLst>
                                    <p:set>
                                      <p:cBhvr>
                                        <p:cTn id="269" dur="1" fill="hold">
                                          <p:stCondLst>
                                            <p:cond delay="0"/>
                                          </p:stCondLst>
                                        </p:cTn>
                                        <p:tgtEl>
                                          <p:spTgt spid="1499"/>
                                        </p:tgtEl>
                                        <p:attrNameLst>
                                          <p:attrName>style.visibility</p:attrName>
                                        </p:attrNameLst>
                                      </p:cBhvr>
                                      <p:to>
                                        <p:strVal val="visible"/>
                                      </p:to>
                                    </p:set>
                                    <p:animEffect transition="in" filter="fade">
                                      <p:cBhvr additive="repl">
                                        <p:cTn id="270" dur="500"/>
                                        <p:tgtEl>
                                          <p:spTgt spid="1499"/>
                                        </p:tgtEl>
                                      </p:cBhvr>
                                    </p:animEffect>
                                  </p:childTnLst>
                                </p:cTn>
                              </p:par>
                              <p:par>
                                <p:cTn id="271" presetID="10" presetClass="entr" fill="hold" nodeType="withEffect">
                                  <p:stCondLst>
                                    <p:cond delay="0"/>
                                  </p:stCondLst>
                                  <p:childTnLst>
                                    <p:set>
                                      <p:cBhvr>
                                        <p:cTn id="272" dur="1" fill="hold">
                                          <p:stCondLst>
                                            <p:cond delay="0"/>
                                          </p:stCondLst>
                                        </p:cTn>
                                        <p:tgtEl>
                                          <p:spTgt spid="1500"/>
                                        </p:tgtEl>
                                        <p:attrNameLst>
                                          <p:attrName>style.visibility</p:attrName>
                                        </p:attrNameLst>
                                      </p:cBhvr>
                                      <p:to>
                                        <p:strVal val="visible"/>
                                      </p:to>
                                    </p:set>
                                    <p:animEffect transition="in" filter="fade">
                                      <p:cBhvr additive="repl">
                                        <p:cTn id="273" dur="500"/>
                                        <p:tgtEl>
                                          <p:spTgt spid="1500"/>
                                        </p:tgtEl>
                                      </p:cBhvr>
                                    </p:animEffect>
                                  </p:childTnLst>
                                </p:cTn>
                              </p:par>
                            </p:childTnLst>
                          </p:cTn>
                        </p:par>
                      </p:childTnLst>
                    </p:cTn>
                  </p:par>
                  <p:par>
                    <p:cTn id="274" fill="hold">
                      <p:stCondLst>
                        <p:cond delay="indefinite"/>
                      </p:stCondLst>
                      <p:childTnLst>
                        <p:par>
                          <p:cTn id="275" fill="hold">
                            <p:stCondLst>
                              <p:cond delay="0"/>
                            </p:stCondLst>
                            <p:childTnLst>
                              <p:par>
                                <p:cTn id="276" presetID="3" presetClass="emph" presetSubtype="2" fill="hold" nodeType="clickEffect">
                                  <p:stCondLst>
                                    <p:cond delay="0"/>
                                  </p:stCondLst>
                                  <p:childTnLst>
                                    <p:animClr clrSpc="rgb" dir="cw">
                                      <p:cBhvr>
                                        <p:cTn id="277" dur="500" fill="hold"/>
                                        <p:tgtEl>
                                          <p:spTgt spid="1440"/>
                                        </p:tgtEl>
                                        <p:attrNameLst>
                                          <p:attrName>style.color</p:attrName>
                                        </p:attrNameLst>
                                      </p:cBhvr>
                                      <p:to>
                                        <a:srgbClr val="002060"/>
                                      </p:to>
                                    </p:animClr>
                                  </p:childTnLst>
                                </p:cTn>
                              </p:par>
                            </p:childTnLst>
                          </p:cTn>
                        </p:par>
                      </p:childTnLst>
                    </p:cTn>
                  </p:par>
                  <p:par>
                    <p:cTn id="278" fill="hold">
                      <p:stCondLst>
                        <p:cond delay="indefinite"/>
                      </p:stCondLst>
                      <p:childTnLst>
                        <p:par>
                          <p:cTn id="279" fill="hold">
                            <p:stCondLst>
                              <p:cond delay="0"/>
                            </p:stCondLst>
                            <p:childTnLst>
                              <p:par>
                                <p:cTn id="280" presetID="3" presetClass="emph" presetSubtype="2" fill="hold" nodeType="clickEffect">
                                  <p:stCondLst>
                                    <p:cond delay="0"/>
                                  </p:stCondLst>
                                  <p:childTnLst>
                                    <p:animClr clrSpc="rgb" dir="cw">
                                      <p:cBhvr>
                                        <p:cTn id="281" dur="500" fill="hold"/>
                                        <p:tgtEl>
                                          <p:spTgt spid="1427"/>
                                        </p:tgtEl>
                                        <p:attrNameLst>
                                          <p:attrName>style.color</p:attrName>
                                        </p:attrNameLst>
                                      </p:cBhvr>
                                      <p:to>
                                        <a:srgbClr val="002060"/>
                                      </p:to>
                                    </p:animClr>
                                  </p:childTnLst>
                                </p:cTn>
                              </p:par>
                            </p:childTnLst>
                          </p:cTn>
                        </p:par>
                        <p:par>
                          <p:cTn id="282" fill="hold">
                            <p:stCondLst>
                              <p:cond delay="500"/>
                            </p:stCondLst>
                            <p:childTnLst>
                              <p:par>
                                <p:cTn id="283" presetID="3" presetClass="emph" presetSubtype="2" fill="hold" nodeType="afterEffect">
                                  <p:stCondLst>
                                    <p:cond delay="0"/>
                                  </p:stCondLst>
                                  <p:childTnLst>
                                    <p:animClr clrSpc="rgb" dir="cw">
                                      <p:cBhvr>
                                        <p:cTn id="284" dur="500" fill="hold"/>
                                        <p:tgtEl>
                                          <p:spTgt spid="1428"/>
                                        </p:tgtEl>
                                        <p:attrNameLst>
                                          <p:attrName>style.color</p:attrName>
                                        </p:attrNameLst>
                                      </p:cBhvr>
                                      <p:to>
                                        <a:srgbClr val="002060"/>
                                      </p:to>
                                    </p:animClr>
                                  </p:childTnLst>
                                </p:cTn>
                              </p:par>
                            </p:childTnLst>
                          </p:cTn>
                        </p:par>
                        <p:par>
                          <p:cTn id="285" fill="hold">
                            <p:stCondLst>
                              <p:cond delay="1000"/>
                            </p:stCondLst>
                            <p:childTnLst>
                              <p:par>
                                <p:cTn id="286" presetID="3" presetClass="emph" presetSubtype="2" fill="hold" nodeType="afterEffect">
                                  <p:stCondLst>
                                    <p:cond delay="0"/>
                                  </p:stCondLst>
                                  <p:childTnLst>
                                    <p:animClr clrSpc="rgb" dir="cw">
                                      <p:cBhvr>
                                        <p:cTn id="287" dur="500" fill="hold"/>
                                        <p:tgtEl>
                                          <p:spTgt spid="1429"/>
                                        </p:tgtEl>
                                        <p:attrNameLst>
                                          <p:attrName>style.color</p:attrName>
                                        </p:attrNameLst>
                                      </p:cBhvr>
                                      <p:to>
                                        <a:srgbClr val="002060"/>
                                      </p:to>
                                    </p:animClr>
                                  </p:childTnLst>
                                </p:cTn>
                              </p:par>
                            </p:childTnLst>
                          </p:cTn>
                        </p:par>
                        <p:par>
                          <p:cTn id="288" fill="hold">
                            <p:stCondLst>
                              <p:cond delay="1500"/>
                            </p:stCondLst>
                            <p:childTnLst>
                              <p:par>
                                <p:cTn id="289" presetID="3" presetClass="emph" presetSubtype="2" fill="hold" nodeType="afterEffect">
                                  <p:stCondLst>
                                    <p:cond delay="0"/>
                                  </p:stCondLst>
                                  <p:childTnLst>
                                    <p:animClr clrSpc="rgb" dir="cw">
                                      <p:cBhvr>
                                        <p:cTn id="290" dur="500" fill="hold"/>
                                        <p:tgtEl>
                                          <p:spTgt spid="1430"/>
                                        </p:tgtEl>
                                        <p:attrNameLst>
                                          <p:attrName>style.color</p:attrName>
                                        </p:attrNameLst>
                                      </p:cBhvr>
                                      <p:to>
                                        <a:srgbClr val="002060"/>
                                      </p:to>
                                    </p:animClr>
                                  </p:childTnLst>
                                </p:cTn>
                              </p:par>
                            </p:childTnLst>
                          </p:cTn>
                        </p:par>
                        <p:par>
                          <p:cTn id="291" fill="hold">
                            <p:stCondLst>
                              <p:cond delay="2000"/>
                            </p:stCondLst>
                            <p:childTnLst>
                              <p:par>
                                <p:cTn id="292" presetID="3" presetClass="emph" presetSubtype="2" fill="hold" nodeType="afterEffect">
                                  <p:stCondLst>
                                    <p:cond delay="0"/>
                                  </p:stCondLst>
                                  <p:childTnLst>
                                    <p:animClr clrSpc="rgb" dir="cw">
                                      <p:cBhvr>
                                        <p:cTn id="293" dur="500" fill="hold"/>
                                        <p:tgtEl>
                                          <p:spTgt spid="1431"/>
                                        </p:tgtEl>
                                        <p:attrNameLst>
                                          <p:attrName>style.color</p:attrName>
                                        </p:attrNameLst>
                                      </p:cBhvr>
                                      <p:to>
                                        <a:srgbClr val="002060"/>
                                      </p:to>
                                    </p:animClr>
                                  </p:childTnLst>
                                </p:cTn>
                              </p:par>
                            </p:childTnLst>
                          </p:cTn>
                        </p:par>
                        <p:par>
                          <p:cTn id="294" fill="hold">
                            <p:stCondLst>
                              <p:cond delay="2500"/>
                            </p:stCondLst>
                            <p:childTnLst>
                              <p:par>
                                <p:cTn id="295" presetID="3" presetClass="emph" presetSubtype="2" fill="hold" nodeType="afterEffect">
                                  <p:stCondLst>
                                    <p:cond delay="0"/>
                                  </p:stCondLst>
                                  <p:childTnLst>
                                    <p:animClr clrSpc="rgb" dir="cw">
                                      <p:cBhvr>
                                        <p:cTn id="296" dur="500" fill="hold"/>
                                        <p:tgtEl>
                                          <p:spTgt spid="1432"/>
                                        </p:tgtEl>
                                        <p:attrNameLst>
                                          <p:attrName>style.color</p:attrName>
                                        </p:attrNameLst>
                                      </p:cBhvr>
                                      <p:to>
                                        <a:srgbClr val="002060"/>
                                      </p:to>
                                    </p:animClr>
                                  </p:childTnLst>
                                </p:cTn>
                              </p:par>
                            </p:childTnLst>
                          </p:cTn>
                        </p:par>
                        <p:par>
                          <p:cTn id="297" fill="hold">
                            <p:stCondLst>
                              <p:cond delay="3000"/>
                            </p:stCondLst>
                            <p:childTnLst>
                              <p:par>
                                <p:cTn id="298" presetID="3" presetClass="emph" presetSubtype="2" fill="hold" nodeType="afterEffect">
                                  <p:stCondLst>
                                    <p:cond delay="0"/>
                                  </p:stCondLst>
                                  <p:childTnLst>
                                    <p:animClr clrSpc="rgb" dir="cw">
                                      <p:cBhvr>
                                        <p:cTn id="299" dur="500" fill="hold"/>
                                        <p:tgtEl>
                                          <p:spTgt spid="1433"/>
                                        </p:tgtEl>
                                        <p:attrNameLst>
                                          <p:attrName>style.color</p:attrName>
                                        </p:attrNameLst>
                                      </p:cBhvr>
                                      <p:to>
                                        <a:srgbClr val="002060"/>
                                      </p:to>
                                    </p:animClr>
                                  </p:childTnLst>
                                </p:cTn>
                              </p:par>
                            </p:childTnLst>
                          </p:cTn>
                        </p:par>
                        <p:par>
                          <p:cTn id="300" fill="hold">
                            <p:stCondLst>
                              <p:cond delay="3500"/>
                            </p:stCondLst>
                            <p:childTnLst>
                              <p:par>
                                <p:cTn id="301" presetID="3" presetClass="emph" presetSubtype="2" fill="hold" nodeType="afterEffect">
                                  <p:stCondLst>
                                    <p:cond delay="0"/>
                                  </p:stCondLst>
                                  <p:childTnLst>
                                    <p:animClr clrSpc="rgb" dir="cw">
                                      <p:cBhvr>
                                        <p:cTn id="302" dur="500" fill="hold"/>
                                        <p:tgtEl>
                                          <p:spTgt spid="1434"/>
                                        </p:tgtEl>
                                        <p:attrNameLst>
                                          <p:attrName>style.color</p:attrName>
                                        </p:attrNameLst>
                                      </p:cBhvr>
                                      <p:to>
                                        <a:srgbClr val="002060"/>
                                      </p:to>
                                    </p:animClr>
                                  </p:childTnLst>
                                </p:cTn>
                              </p:par>
                            </p:childTnLst>
                          </p:cTn>
                        </p:par>
                      </p:childTnLst>
                    </p:cTn>
                  </p:par>
                  <p:par>
                    <p:cTn id="303" fill="hold">
                      <p:stCondLst>
                        <p:cond delay="indefinite"/>
                      </p:stCondLst>
                      <p:childTnLst>
                        <p:par>
                          <p:cTn id="304" fill="hold">
                            <p:stCondLst>
                              <p:cond delay="0"/>
                            </p:stCondLst>
                            <p:childTnLst>
                              <p:par>
                                <p:cTn id="305" presetID="3" presetClass="emph" presetSubtype="2" fill="hold" nodeType="clickEffect">
                                  <p:stCondLst>
                                    <p:cond delay="0"/>
                                  </p:stCondLst>
                                  <p:childTnLst>
                                    <p:animClr clrSpc="rgb" dir="cw">
                                      <p:cBhvr>
                                        <p:cTn id="306" dur="500" fill="hold"/>
                                        <p:tgtEl>
                                          <p:spTgt spid="1427"/>
                                        </p:tgtEl>
                                        <p:attrNameLst>
                                          <p:attrName>style.color</p:attrName>
                                        </p:attrNameLst>
                                      </p:cBhvr>
                                      <p:to>
                                        <a:srgbClr val="FEB80A"/>
                                      </p:to>
                                    </p:animClr>
                                  </p:childTnLst>
                                </p:cTn>
                              </p:par>
                              <p:par>
                                <p:cTn id="307" presetID="3" presetClass="emph" presetSubtype="2" fill="hold" nodeType="withEffect">
                                  <p:stCondLst>
                                    <p:cond delay="0"/>
                                  </p:stCondLst>
                                  <p:childTnLst>
                                    <p:animClr clrSpc="rgb" dir="cw">
                                      <p:cBhvr>
                                        <p:cTn id="308" dur="500" fill="hold"/>
                                        <p:tgtEl>
                                          <p:spTgt spid="1428"/>
                                        </p:tgtEl>
                                        <p:attrNameLst>
                                          <p:attrName>style.color</p:attrName>
                                        </p:attrNameLst>
                                      </p:cBhvr>
                                      <p:to>
                                        <a:srgbClr val="FEB80A"/>
                                      </p:to>
                                    </p:animClr>
                                  </p:childTnLst>
                                </p:cTn>
                              </p:par>
                              <p:par>
                                <p:cTn id="309" presetID="3" presetClass="emph" presetSubtype="2" fill="hold" nodeType="withEffect">
                                  <p:stCondLst>
                                    <p:cond delay="0"/>
                                  </p:stCondLst>
                                  <p:childTnLst>
                                    <p:animClr clrSpc="rgb" dir="cw">
                                      <p:cBhvr>
                                        <p:cTn id="310" dur="500" fill="hold"/>
                                        <p:tgtEl>
                                          <p:spTgt spid="1429"/>
                                        </p:tgtEl>
                                        <p:attrNameLst>
                                          <p:attrName>style.color</p:attrName>
                                        </p:attrNameLst>
                                      </p:cBhvr>
                                      <p:to>
                                        <a:srgbClr val="FEB80A"/>
                                      </p:to>
                                    </p:animClr>
                                  </p:childTnLst>
                                </p:cTn>
                              </p:par>
                              <p:par>
                                <p:cTn id="311" presetID="3" presetClass="emph" presetSubtype="2" fill="hold" nodeType="withEffect">
                                  <p:stCondLst>
                                    <p:cond delay="0"/>
                                  </p:stCondLst>
                                  <p:childTnLst>
                                    <p:animClr clrSpc="rgb" dir="cw">
                                      <p:cBhvr>
                                        <p:cTn id="312" dur="500" fill="hold"/>
                                        <p:tgtEl>
                                          <p:spTgt spid="1430"/>
                                        </p:tgtEl>
                                        <p:attrNameLst>
                                          <p:attrName>style.color</p:attrName>
                                        </p:attrNameLst>
                                      </p:cBhvr>
                                      <p:to>
                                        <a:srgbClr val="FEB80A"/>
                                      </p:to>
                                    </p:animClr>
                                  </p:childTnLst>
                                </p:cTn>
                              </p:par>
                              <p:par>
                                <p:cTn id="313" presetID="3" presetClass="emph" presetSubtype="2" fill="hold" nodeType="withEffect">
                                  <p:stCondLst>
                                    <p:cond delay="0"/>
                                  </p:stCondLst>
                                  <p:childTnLst>
                                    <p:animClr clrSpc="rgb" dir="cw">
                                      <p:cBhvr>
                                        <p:cTn id="314" dur="500" fill="hold"/>
                                        <p:tgtEl>
                                          <p:spTgt spid="1432"/>
                                        </p:tgtEl>
                                        <p:attrNameLst>
                                          <p:attrName>style.color</p:attrName>
                                        </p:attrNameLst>
                                      </p:cBhvr>
                                      <p:to>
                                        <a:srgbClr val="000000"/>
                                      </p:to>
                                    </p:animClr>
                                  </p:childTnLst>
                                </p:cTn>
                              </p:par>
                              <p:par>
                                <p:cTn id="315" presetID="3" presetClass="emph" presetSubtype="2" fill="hold" nodeType="withEffect">
                                  <p:stCondLst>
                                    <p:cond delay="0"/>
                                  </p:stCondLst>
                                  <p:childTnLst>
                                    <p:animClr clrSpc="rgb" dir="cw">
                                      <p:cBhvr>
                                        <p:cTn id="316" dur="500" fill="hold"/>
                                        <p:tgtEl>
                                          <p:spTgt spid="1433"/>
                                        </p:tgtEl>
                                        <p:attrNameLst>
                                          <p:attrName>style.color</p:attrName>
                                        </p:attrNameLst>
                                      </p:cBhvr>
                                      <p:to>
                                        <a:srgbClr val="000000"/>
                                      </p:to>
                                    </p:animClr>
                                  </p:childTnLst>
                                </p:cTn>
                              </p:par>
                              <p:par>
                                <p:cTn id="317" presetID="3" presetClass="emph" presetSubtype="2" fill="hold" nodeType="withEffect">
                                  <p:stCondLst>
                                    <p:cond delay="0"/>
                                  </p:stCondLst>
                                  <p:childTnLst>
                                    <p:animClr clrSpc="rgb" dir="cw">
                                      <p:cBhvr>
                                        <p:cTn id="318" dur="500" fill="hold"/>
                                        <p:tgtEl>
                                          <p:spTgt spid="1434"/>
                                        </p:tgtEl>
                                        <p:attrNameLst>
                                          <p:attrName>style.color</p:attrName>
                                        </p:attrNameLst>
                                      </p:cBhvr>
                                      <p:to>
                                        <a:srgbClr val="000000"/>
                                      </p:to>
                                    </p:animClr>
                                  </p:childTnLst>
                                </p:cTn>
                              </p:par>
                              <p:par>
                                <p:cTn id="319" presetID="3" presetClass="emph" presetSubtype="2" fill="hold" nodeType="withEffect">
                                  <p:stCondLst>
                                    <p:cond delay="0"/>
                                  </p:stCondLst>
                                  <p:childTnLst>
                                    <p:animClr clrSpc="rgb" dir="cw">
                                      <p:cBhvr>
                                        <p:cTn id="320" dur="500" fill="hold"/>
                                        <p:tgtEl>
                                          <p:spTgt spid="1431"/>
                                        </p:tgtEl>
                                        <p:attrNameLst>
                                          <p:attrName>style.color</p:attrName>
                                        </p:attrNameLst>
                                      </p:cBhvr>
                                      <p:to>
                                        <a:srgbClr val="00B050"/>
                                      </p:to>
                                    </p:animClr>
                                  </p:childTnLst>
                                </p:cTn>
                              </p:par>
                              <p:par>
                                <p:cTn id="321" presetID="3" presetClass="emph" presetSubtype="2" fill="hold" nodeType="withEffect">
                                  <p:stCondLst>
                                    <p:cond delay="0"/>
                                  </p:stCondLst>
                                  <p:childTnLst>
                                    <p:animClr clrSpc="rgb" dir="cw">
                                      <p:cBhvr>
                                        <p:cTn id="322" dur="500" fill="hold"/>
                                        <p:tgtEl>
                                          <p:spTgt spid="1440"/>
                                        </p:tgtEl>
                                        <p:attrNameLst>
                                          <p:attrName>style.color</p:attrName>
                                        </p:attrNameLst>
                                      </p:cBhvr>
                                      <p:to>
                                        <a:srgbClr val="000000"/>
                                      </p:to>
                                    </p:animClr>
                                  </p:childTnLst>
                                </p:cTn>
                              </p:par>
                            </p:childTnLst>
                          </p:cTn>
                        </p:par>
                      </p:childTnLst>
                    </p:cTn>
                  </p:par>
                  <p:par>
                    <p:cTn id="323" fill="hold">
                      <p:stCondLst>
                        <p:cond delay="indefinite"/>
                      </p:stCondLst>
                      <p:childTnLst>
                        <p:par>
                          <p:cTn id="324" fill="hold">
                            <p:stCondLst>
                              <p:cond delay="0"/>
                            </p:stCondLst>
                            <p:childTnLst>
                              <p:par>
                                <p:cTn id="325" presetID="10" presetClass="exit" fill="hold" nodeType="clickEffect">
                                  <p:stCondLst>
                                    <p:cond delay="0"/>
                                  </p:stCondLst>
                                  <p:childTnLst>
                                    <p:animEffect transition="out" filter="fade">
                                      <p:cBhvr additive="repl">
                                        <p:cTn id="326" dur="500"/>
                                        <p:tgtEl>
                                          <p:spTgt spid="1494"/>
                                        </p:tgtEl>
                                      </p:cBhvr>
                                    </p:animEffect>
                                    <p:set>
                                      <p:cBhvr>
                                        <p:cTn id="327" dur="1" fill="hold">
                                          <p:stCondLst>
                                            <p:cond delay="499"/>
                                          </p:stCondLst>
                                        </p:cTn>
                                        <p:tgtEl>
                                          <p:spTgt spid="1494"/>
                                        </p:tgtEl>
                                        <p:attrNameLst>
                                          <p:attrName>style.visibility</p:attrName>
                                        </p:attrNameLst>
                                      </p:cBhvr>
                                      <p:to>
                                        <p:strVal val="hidden"/>
                                      </p:to>
                                    </p:set>
                                  </p:childTnLst>
                                </p:cTn>
                              </p:par>
                              <p:par>
                                <p:cTn id="328" presetID="10" presetClass="exit" fill="hold" nodeType="withEffect">
                                  <p:stCondLst>
                                    <p:cond delay="0"/>
                                  </p:stCondLst>
                                  <p:childTnLst>
                                    <p:animEffect transition="out" filter="fade">
                                      <p:cBhvr additive="repl">
                                        <p:cTn id="329" dur="500"/>
                                        <p:tgtEl>
                                          <p:spTgt spid="1495"/>
                                        </p:tgtEl>
                                      </p:cBhvr>
                                    </p:animEffect>
                                    <p:set>
                                      <p:cBhvr>
                                        <p:cTn id="330" dur="1" fill="hold">
                                          <p:stCondLst>
                                            <p:cond delay="499"/>
                                          </p:stCondLst>
                                        </p:cTn>
                                        <p:tgtEl>
                                          <p:spTgt spid="1495"/>
                                        </p:tgtEl>
                                        <p:attrNameLst>
                                          <p:attrName>style.visibility</p:attrName>
                                        </p:attrNameLst>
                                      </p:cBhvr>
                                      <p:to>
                                        <p:strVal val="hidden"/>
                                      </p:to>
                                    </p:set>
                                  </p:childTnLst>
                                </p:cTn>
                              </p:par>
                              <p:par>
                                <p:cTn id="331" presetID="10" presetClass="exit" fill="hold" nodeType="withEffect">
                                  <p:stCondLst>
                                    <p:cond delay="0"/>
                                  </p:stCondLst>
                                  <p:childTnLst>
                                    <p:animEffect transition="out" filter="fade">
                                      <p:cBhvr additive="repl">
                                        <p:cTn id="332" dur="500"/>
                                        <p:tgtEl>
                                          <p:spTgt spid="1496"/>
                                        </p:tgtEl>
                                      </p:cBhvr>
                                    </p:animEffect>
                                    <p:set>
                                      <p:cBhvr>
                                        <p:cTn id="333" dur="1" fill="hold">
                                          <p:stCondLst>
                                            <p:cond delay="499"/>
                                          </p:stCondLst>
                                        </p:cTn>
                                        <p:tgtEl>
                                          <p:spTgt spid="1496"/>
                                        </p:tgtEl>
                                        <p:attrNameLst>
                                          <p:attrName>style.visibility</p:attrName>
                                        </p:attrNameLst>
                                      </p:cBhvr>
                                      <p:to>
                                        <p:strVal val="hidden"/>
                                      </p:to>
                                    </p:set>
                                  </p:childTnLst>
                                </p:cTn>
                              </p:par>
                              <p:par>
                                <p:cTn id="334" presetID="10" presetClass="exit" fill="hold" nodeType="withEffect">
                                  <p:stCondLst>
                                    <p:cond delay="0"/>
                                  </p:stCondLst>
                                  <p:childTnLst>
                                    <p:animEffect transition="out" filter="fade">
                                      <p:cBhvr additive="repl">
                                        <p:cTn id="335" dur="500"/>
                                        <p:tgtEl>
                                          <p:spTgt spid="1497"/>
                                        </p:tgtEl>
                                      </p:cBhvr>
                                    </p:animEffect>
                                    <p:set>
                                      <p:cBhvr>
                                        <p:cTn id="336" dur="1" fill="hold">
                                          <p:stCondLst>
                                            <p:cond delay="499"/>
                                          </p:stCondLst>
                                        </p:cTn>
                                        <p:tgtEl>
                                          <p:spTgt spid="1497"/>
                                        </p:tgtEl>
                                        <p:attrNameLst>
                                          <p:attrName>style.visibility</p:attrName>
                                        </p:attrNameLst>
                                      </p:cBhvr>
                                      <p:to>
                                        <p:strVal val="hidden"/>
                                      </p:to>
                                    </p:set>
                                  </p:childTnLst>
                                </p:cTn>
                              </p:par>
                              <p:par>
                                <p:cTn id="337" presetID="10" presetClass="exit" fill="hold" nodeType="withEffect">
                                  <p:stCondLst>
                                    <p:cond delay="0"/>
                                  </p:stCondLst>
                                  <p:childTnLst>
                                    <p:animEffect transition="out" filter="fade">
                                      <p:cBhvr additive="repl">
                                        <p:cTn id="338" dur="500"/>
                                        <p:tgtEl>
                                          <p:spTgt spid="1498"/>
                                        </p:tgtEl>
                                      </p:cBhvr>
                                    </p:animEffect>
                                    <p:set>
                                      <p:cBhvr>
                                        <p:cTn id="339" dur="1" fill="hold">
                                          <p:stCondLst>
                                            <p:cond delay="499"/>
                                          </p:stCondLst>
                                        </p:cTn>
                                        <p:tgtEl>
                                          <p:spTgt spid="1498"/>
                                        </p:tgtEl>
                                        <p:attrNameLst>
                                          <p:attrName>style.visibility</p:attrName>
                                        </p:attrNameLst>
                                      </p:cBhvr>
                                      <p:to>
                                        <p:strVal val="hidden"/>
                                      </p:to>
                                    </p:set>
                                  </p:childTnLst>
                                </p:cTn>
                              </p:par>
                              <p:par>
                                <p:cTn id="340" presetID="10" presetClass="exit" fill="hold" nodeType="withEffect">
                                  <p:stCondLst>
                                    <p:cond delay="0"/>
                                  </p:stCondLst>
                                  <p:childTnLst>
                                    <p:animEffect transition="out" filter="fade">
                                      <p:cBhvr additive="repl">
                                        <p:cTn id="341" dur="500"/>
                                        <p:tgtEl>
                                          <p:spTgt spid="1499"/>
                                        </p:tgtEl>
                                      </p:cBhvr>
                                    </p:animEffect>
                                    <p:set>
                                      <p:cBhvr>
                                        <p:cTn id="342" dur="1" fill="hold">
                                          <p:stCondLst>
                                            <p:cond delay="499"/>
                                          </p:stCondLst>
                                        </p:cTn>
                                        <p:tgtEl>
                                          <p:spTgt spid="1499"/>
                                        </p:tgtEl>
                                        <p:attrNameLst>
                                          <p:attrName>style.visibility</p:attrName>
                                        </p:attrNameLst>
                                      </p:cBhvr>
                                      <p:to>
                                        <p:strVal val="hidden"/>
                                      </p:to>
                                    </p:set>
                                  </p:childTnLst>
                                </p:cTn>
                              </p:par>
                              <p:par>
                                <p:cTn id="343" presetID="10" presetClass="exit" fill="hold" nodeType="withEffect">
                                  <p:stCondLst>
                                    <p:cond delay="0"/>
                                  </p:stCondLst>
                                  <p:childTnLst>
                                    <p:animEffect transition="out" filter="fade">
                                      <p:cBhvr additive="repl">
                                        <p:cTn id="344" dur="500"/>
                                        <p:tgtEl>
                                          <p:spTgt spid="1500"/>
                                        </p:tgtEl>
                                      </p:cBhvr>
                                    </p:animEffect>
                                    <p:set>
                                      <p:cBhvr>
                                        <p:cTn id="345" dur="1" fill="hold">
                                          <p:stCondLst>
                                            <p:cond delay="499"/>
                                          </p:stCondLst>
                                        </p:cTn>
                                        <p:tgtEl>
                                          <p:spTgt spid="1500"/>
                                        </p:tgtEl>
                                        <p:attrNameLst>
                                          <p:attrName>style.visibility</p:attrName>
                                        </p:attrNameLst>
                                      </p:cBhvr>
                                      <p:to>
                                        <p:strVal val="hidden"/>
                                      </p:to>
                                    </p:set>
                                  </p:childTnLst>
                                </p:cTn>
                              </p:par>
                            </p:childTnLst>
                          </p:cTn>
                        </p:par>
                      </p:childTnLst>
                    </p:cTn>
                  </p:par>
                  <p:par>
                    <p:cTn id="346" fill="hold">
                      <p:stCondLst>
                        <p:cond delay="indefinite"/>
                      </p:stCondLst>
                      <p:childTnLst>
                        <p:par>
                          <p:cTn id="347" fill="hold">
                            <p:stCondLst>
                              <p:cond delay="0"/>
                            </p:stCondLst>
                            <p:childTnLst>
                              <p:par>
                                <p:cTn id="348" presetID="3" presetClass="emph" presetSubtype="2" fill="hold" nodeType="clickEffect">
                                  <p:stCondLst>
                                    <p:cond delay="0"/>
                                  </p:stCondLst>
                                  <p:childTnLst>
                                    <p:animClr clrSpc="rgb" dir="cw">
                                      <p:cBhvr>
                                        <p:cTn id="349" dur="500" fill="hold"/>
                                        <p:tgtEl>
                                          <p:spTgt spid="1431"/>
                                        </p:tgtEl>
                                        <p:attrNameLst>
                                          <p:attrName>style.color</p:attrName>
                                        </p:attrNameLst>
                                      </p:cBhvr>
                                      <p:to>
                                        <a:srgbClr val="FEB80A"/>
                                      </p:to>
                                    </p:animClr>
                                  </p:childTnLst>
                                </p:cTn>
                              </p:par>
                            </p:childTnLst>
                          </p:cTn>
                        </p:par>
                      </p:childTnLst>
                    </p:cTn>
                  </p:par>
                  <p:par>
                    <p:cTn id="350" fill="hold">
                      <p:stCondLst>
                        <p:cond delay="indefinite"/>
                      </p:stCondLst>
                      <p:childTnLst>
                        <p:par>
                          <p:cTn id="351" fill="hold">
                            <p:stCondLst>
                              <p:cond delay="0"/>
                            </p:stCondLst>
                            <p:childTnLst>
                              <p:par>
                                <p:cTn id="352" presetID="3" presetClass="emph" presetSubtype="2" fill="hold" nodeType="clickEffect">
                                  <p:stCondLst>
                                    <p:cond delay="0"/>
                                  </p:stCondLst>
                                  <p:childTnLst>
                                    <p:animClr clrSpc="rgb" dir="cw">
                                      <p:cBhvr>
                                        <p:cTn id="353" dur="50" fill="hold"/>
                                        <p:tgtEl>
                                          <p:spTgt spid="1432"/>
                                        </p:tgtEl>
                                        <p:attrNameLst>
                                          <p:attrName>style.color</p:attrName>
                                        </p:attrNameLst>
                                      </p:cBhvr>
                                      <p:to>
                                        <a:srgbClr val="FEB80A"/>
                                      </p:to>
                                    </p:animClr>
                                  </p:childTnLst>
                                </p:cTn>
                              </p:par>
                            </p:childTnLst>
                          </p:cTn>
                        </p:par>
                      </p:childTnLst>
                    </p:cTn>
                  </p:par>
                  <p:par>
                    <p:cTn id="354" fill="hold">
                      <p:stCondLst>
                        <p:cond delay="indefinite"/>
                      </p:stCondLst>
                      <p:childTnLst>
                        <p:par>
                          <p:cTn id="355" fill="hold">
                            <p:stCondLst>
                              <p:cond delay="0"/>
                            </p:stCondLst>
                            <p:childTnLst>
                              <p:par>
                                <p:cTn id="356" presetID="3" presetClass="emph" presetSubtype="2" fill="hold" nodeType="clickEffect">
                                  <p:stCondLst>
                                    <p:cond delay="0"/>
                                  </p:stCondLst>
                                  <p:childTnLst>
                                    <p:animClr clrSpc="rgb" dir="cw">
                                      <p:cBhvr>
                                        <p:cTn id="357" dur="50" fill="hold"/>
                                        <p:tgtEl>
                                          <p:spTgt spid="1433"/>
                                        </p:tgtEl>
                                        <p:attrNameLst>
                                          <p:attrName>style.color</p:attrName>
                                        </p:attrNameLst>
                                      </p:cBhvr>
                                      <p:to>
                                        <a:srgbClr val="FEB80A"/>
                                      </p:to>
                                    </p:animClr>
                                  </p:childTnLst>
                                </p:cTn>
                              </p:par>
                            </p:childTnLst>
                          </p:cTn>
                        </p:par>
                      </p:childTnLst>
                    </p:cTn>
                  </p:par>
                  <p:par>
                    <p:cTn id="358" fill="hold">
                      <p:stCondLst>
                        <p:cond delay="indefinite"/>
                      </p:stCondLst>
                      <p:childTnLst>
                        <p:par>
                          <p:cTn id="359" fill="hold">
                            <p:stCondLst>
                              <p:cond delay="0"/>
                            </p:stCondLst>
                            <p:childTnLst>
                              <p:par>
                                <p:cTn id="360" presetID="3" presetClass="emph" presetSubtype="2" fill="hold" nodeType="clickEffect">
                                  <p:stCondLst>
                                    <p:cond delay="0"/>
                                  </p:stCondLst>
                                  <p:childTnLst>
                                    <p:animClr clrSpc="rgb" dir="cw">
                                      <p:cBhvr>
                                        <p:cTn id="361" dur="500" fill="hold"/>
                                        <p:tgtEl>
                                          <p:spTgt spid="1434"/>
                                        </p:tgtEl>
                                        <p:attrNameLst>
                                          <p:attrName>style.color</p:attrName>
                                        </p:attrNameLst>
                                      </p:cBhvr>
                                      <p:to>
                                        <a:srgbClr val="FEB80A"/>
                                      </p:to>
                                    </p:animClr>
                                  </p:childTnLst>
                                </p:cTn>
                              </p:par>
                            </p:childTnLst>
                          </p:cTn>
                        </p:par>
                      </p:childTnLst>
                    </p:cTn>
                  </p:par>
                  <p:par>
                    <p:cTn id="362" fill="hold">
                      <p:stCondLst>
                        <p:cond delay="indefinite"/>
                      </p:stCondLst>
                      <p:childTnLst>
                        <p:par>
                          <p:cTn id="363" fill="hold">
                            <p:stCondLst>
                              <p:cond delay="0"/>
                            </p:stCondLst>
                            <p:childTnLst>
                              <p:par>
                                <p:cTn id="364" presetID="10" presetClass="entr" fill="hold" nodeType="clickEffect">
                                  <p:stCondLst>
                                    <p:cond delay="0"/>
                                  </p:stCondLst>
                                  <p:childTnLst>
                                    <p:set>
                                      <p:cBhvr>
                                        <p:cTn id="365" dur="1" fill="hold">
                                          <p:stCondLst>
                                            <p:cond delay="0"/>
                                          </p:stCondLst>
                                        </p:cTn>
                                        <p:tgtEl>
                                          <p:spTgt spid="1501"/>
                                        </p:tgtEl>
                                        <p:attrNameLst>
                                          <p:attrName>style.visibility</p:attrName>
                                        </p:attrNameLst>
                                      </p:cBhvr>
                                      <p:to>
                                        <p:strVal val="visible"/>
                                      </p:to>
                                    </p:set>
                                    <p:animEffect transition="in" filter="fade">
                                      <p:cBhvr additive="repl">
                                        <p:cTn id="366" dur="500"/>
                                        <p:tgtEl>
                                          <p:spTgt spid="1501"/>
                                        </p:tgtEl>
                                      </p:cBhvr>
                                    </p:animEffect>
                                  </p:childTnLst>
                                </p:cTn>
                              </p:par>
                              <p:par>
                                <p:cTn id="367" presetID="10" presetClass="exit" fill="hold" nodeType="withEffect">
                                  <p:stCondLst>
                                    <p:cond delay="0"/>
                                  </p:stCondLst>
                                  <p:childTnLst>
                                    <p:animEffect transition="out" filter="fade">
                                      <p:cBhvr additive="repl">
                                        <p:cTn id="368" dur="500"/>
                                        <p:tgtEl>
                                          <p:spTgt spid="1493"/>
                                        </p:tgtEl>
                                      </p:cBhvr>
                                    </p:animEffect>
                                    <p:set>
                                      <p:cBhvr>
                                        <p:cTn id="369" dur="1" fill="hold">
                                          <p:stCondLst>
                                            <p:cond delay="499"/>
                                          </p:stCondLst>
                                        </p:cTn>
                                        <p:tgtEl>
                                          <p:spTgt spid="1493"/>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0" presetClass="entr" fill="hold" nodeType="clickEffect">
                                  <p:stCondLst>
                                    <p:cond delay="0"/>
                                  </p:stCondLst>
                                  <p:childTnLst>
                                    <p:set>
                                      <p:cBhvr>
                                        <p:cTn id="373" dur="1" fill="hold">
                                          <p:stCondLst>
                                            <p:cond delay="0"/>
                                          </p:stCondLst>
                                        </p:cTn>
                                        <p:tgtEl>
                                          <p:spTgt spid="1502"/>
                                        </p:tgtEl>
                                        <p:attrNameLst>
                                          <p:attrName>style.visibility</p:attrName>
                                        </p:attrNameLst>
                                      </p:cBhvr>
                                      <p:to>
                                        <p:strVal val="visible"/>
                                      </p:to>
                                    </p:set>
                                    <p:animEffect transition="in" filter="fade">
                                      <p:cBhvr additive="repl">
                                        <p:cTn id="374" dur="500"/>
                                        <p:tgtEl>
                                          <p:spTgt spid="1502"/>
                                        </p:tgtEl>
                                      </p:cBhvr>
                                    </p:animEffect>
                                  </p:childTnLst>
                                </p:cTn>
                              </p:par>
                              <p:par>
                                <p:cTn id="375" presetID="10" presetClass="entr" fill="hold" nodeType="withEffect">
                                  <p:stCondLst>
                                    <p:cond delay="0"/>
                                  </p:stCondLst>
                                  <p:childTnLst>
                                    <p:set>
                                      <p:cBhvr>
                                        <p:cTn id="376" dur="1" fill="hold">
                                          <p:stCondLst>
                                            <p:cond delay="0"/>
                                          </p:stCondLst>
                                        </p:cTn>
                                        <p:tgtEl>
                                          <p:spTgt spid="1503"/>
                                        </p:tgtEl>
                                        <p:attrNameLst>
                                          <p:attrName>style.visibility</p:attrName>
                                        </p:attrNameLst>
                                      </p:cBhvr>
                                      <p:to>
                                        <p:strVal val="visible"/>
                                      </p:to>
                                    </p:set>
                                    <p:animEffect transition="in" filter="fade">
                                      <p:cBhvr additive="repl">
                                        <p:cTn id="377" dur="500"/>
                                        <p:tgtEl>
                                          <p:spTgt spid="1503"/>
                                        </p:tgtEl>
                                      </p:cBhvr>
                                    </p:animEffect>
                                  </p:childTnLst>
                                </p:cTn>
                              </p:par>
                              <p:par>
                                <p:cTn id="378" presetID="10" presetClass="entr" fill="hold" nodeType="withEffect">
                                  <p:stCondLst>
                                    <p:cond delay="0"/>
                                  </p:stCondLst>
                                  <p:childTnLst>
                                    <p:set>
                                      <p:cBhvr>
                                        <p:cTn id="379" dur="1" fill="hold">
                                          <p:stCondLst>
                                            <p:cond delay="0"/>
                                          </p:stCondLst>
                                        </p:cTn>
                                        <p:tgtEl>
                                          <p:spTgt spid="1504"/>
                                        </p:tgtEl>
                                        <p:attrNameLst>
                                          <p:attrName>style.visibility</p:attrName>
                                        </p:attrNameLst>
                                      </p:cBhvr>
                                      <p:to>
                                        <p:strVal val="visible"/>
                                      </p:to>
                                    </p:set>
                                    <p:animEffect transition="in" filter="fade">
                                      <p:cBhvr additive="repl">
                                        <p:cTn id="380" dur="500"/>
                                        <p:tgtEl>
                                          <p:spTgt spid="1504"/>
                                        </p:tgtEl>
                                      </p:cBhvr>
                                    </p:animEffect>
                                  </p:childTnLst>
                                </p:cTn>
                              </p:par>
                              <p:par>
                                <p:cTn id="381" presetID="10" presetClass="entr" fill="hold" nodeType="withEffect">
                                  <p:stCondLst>
                                    <p:cond delay="0"/>
                                  </p:stCondLst>
                                  <p:childTnLst>
                                    <p:set>
                                      <p:cBhvr>
                                        <p:cTn id="382" dur="1" fill="hold">
                                          <p:stCondLst>
                                            <p:cond delay="0"/>
                                          </p:stCondLst>
                                        </p:cTn>
                                        <p:tgtEl>
                                          <p:spTgt spid="1505"/>
                                        </p:tgtEl>
                                        <p:attrNameLst>
                                          <p:attrName>style.visibility</p:attrName>
                                        </p:attrNameLst>
                                      </p:cBhvr>
                                      <p:to>
                                        <p:strVal val="visible"/>
                                      </p:to>
                                    </p:set>
                                    <p:animEffect transition="in" filter="fade">
                                      <p:cBhvr additive="repl">
                                        <p:cTn id="383" dur="500"/>
                                        <p:tgtEl>
                                          <p:spTgt spid="1505"/>
                                        </p:tgtEl>
                                      </p:cBhvr>
                                    </p:animEffect>
                                  </p:childTnLst>
                                </p:cTn>
                              </p:par>
                              <p:par>
                                <p:cTn id="384" presetID="10" presetClass="entr" fill="hold" nodeType="withEffect">
                                  <p:stCondLst>
                                    <p:cond delay="0"/>
                                  </p:stCondLst>
                                  <p:childTnLst>
                                    <p:set>
                                      <p:cBhvr>
                                        <p:cTn id="385" dur="1" fill="hold">
                                          <p:stCondLst>
                                            <p:cond delay="0"/>
                                          </p:stCondLst>
                                        </p:cTn>
                                        <p:tgtEl>
                                          <p:spTgt spid="1500"/>
                                        </p:tgtEl>
                                        <p:attrNameLst>
                                          <p:attrName>style.visibility</p:attrName>
                                        </p:attrNameLst>
                                      </p:cBhvr>
                                      <p:to>
                                        <p:strVal val="visible"/>
                                      </p:to>
                                    </p:set>
                                    <p:animEffect transition="in" filter="fade">
                                      <p:cBhvr additive="repl">
                                        <p:cTn id="386" dur="500"/>
                                        <p:tgtEl>
                                          <p:spTgt spid="1500"/>
                                        </p:tgtEl>
                                      </p:cBhvr>
                                    </p:animEffect>
                                  </p:childTnLst>
                                </p:cTn>
                              </p:par>
                              <p:par>
                                <p:cTn id="387" presetID="10" presetClass="entr" fill="hold" nodeType="withEffect">
                                  <p:stCondLst>
                                    <p:cond delay="0"/>
                                  </p:stCondLst>
                                  <p:childTnLst>
                                    <p:set>
                                      <p:cBhvr>
                                        <p:cTn id="388" dur="1" fill="hold">
                                          <p:stCondLst>
                                            <p:cond delay="0"/>
                                          </p:stCondLst>
                                        </p:cTn>
                                        <p:tgtEl>
                                          <p:spTgt spid="1498"/>
                                        </p:tgtEl>
                                        <p:attrNameLst>
                                          <p:attrName>style.visibility</p:attrName>
                                        </p:attrNameLst>
                                      </p:cBhvr>
                                      <p:to>
                                        <p:strVal val="visible"/>
                                      </p:to>
                                    </p:set>
                                    <p:animEffect transition="in" filter="fade">
                                      <p:cBhvr additive="repl">
                                        <p:cTn id="389" dur="500"/>
                                        <p:tgtEl>
                                          <p:spTgt spid="1498"/>
                                        </p:tgtEl>
                                      </p:cBhvr>
                                    </p:animEffect>
                                  </p:childTnLst>
                                </p:cTn>
                              </p:par>
                              <p:par>
                                <p:cTn id="390" presetID="10" presetClass="entr" fill="hold" nodeType="withEffect">
                                  <p:stCondLst>
                                    <p:cond delay="0"/>
                                  </p:stCondLst>
                                  <p:childTnLst>
                                    <p:set>
                                      <p:cBhvr>
                                        <p:cTn id="391" dur="1" fill="hold">
                                          <p:stCondLst>
                                            <p:cond delay="0"/>
                                          </p:stCondLst>
                                        </p:cTn>
                                        <p:tgtEl>
                                          <p:spTgt spid="1497"/>
                                        </p:tgtEl>
                                        <p:attrNameLst>
                                          <p:attrName>style.visibility</p:attrName>
                                        </p:attrNameLst>
                                      </p:cBhvr>
                                      <p:to>
                                        <p:strVal val="visible"/>
                                      </p:to>
                                    </p:set>
                                    <p:animEffect transition="in" filter="fade">
                                      <p:cBhvr additive="repl">
                                        <p:cTn id="392" dur="500"/>
                                        <p:tgtEl>
                                          <p:spTgt spid="1497"/>
                                        </p:tgtEl>
                                      </p:cBhvr>
                                    </p:animEffect>
                                  </p:childTnLst>
                                </p:cTn>
                              </p:par>
                            </p:childTnLst>
                          </p:cTn>
                        </p:par>
                      </p:childTnLst>
                    </p:cTn>
                  </p:par>
                  <p:par>
                    <p:cTn id="393" fill="hold">
                      <p:stCondLst>
                        <p:cond delay="indefinite"/>
                      </p:stCondLst>
                      <p:childTnLst>
                        <p:par>
                          <p:cTn id="394" fill="hold">
                            <p:stCondLst>
                              <p:cond delay="0"/>
                            </p:stCondLst>
                            <p:childTnLst>
                              <p:par>
                                <p:cTn id="395" presetID="3" presetClass="emph" presetSubtype="2" fill="hold" nodeType="clickEffect">
                                  <p:stCondLst>
                                    <p:cond delay="0"/>
                                  </p:stCondLst>
                                  <p:childTnLst>
                                    <p:animClr clrSpc="rgb" dir="cw">
                                      <p:cBhvr>
                                        <p:cTn id="396" dur="500" fill="hold"/>
                                        <p:tgtEl>
                                          <p:spTgt spid="1440"/>
                                        </p:tgtEl>
                                        <p:attrNameLst>
                                          <p:attrName>style.color</p:attrName>
                                        </p:attrNameLst>
                                      </p:cBhvr>
                                      <p:to>
                                        <a:srgbClr val="002060"/>
                                      </p:to>
                                    </p:animClr>
                                  </p:childTnLst>
                                </p:cTn>
                              </p:par>
                            </p:childTnLst>
                          </p:cTn>
                        </p:par>
                      </p:childTnLst>
                    </p:cTn>
                  </p:par>
                  <p:par>
                    <p:cTn id="397" fill="hold">
                      <p:stCondLst>
                        <p:cond delay="indefinite"/>
                      </p:stCondLst>
                      <p:childTnLst>
                        <p:par>
                          <p:cTn id="398" fill="hold">
                            <p:stCondLst>
                              <p:cond delay="0"/>
                            </p:stCondLst>
                            <p:childTnLst>
                              <p:par>
                                <p:cTn id="399" presetID="3" presetClass="emph" presetSubtype="2" fill="hold" nodeType="clickEffect">
                                  <p:stCondLst>
                                    <p:cond delay="0"/>
                                  </p:stCondLst>
                                  <p:childTnLst>
                                    <p:animClr clrSpc="rgb" dir="cw">
                                      <p:cBhvr>
                                        <p:cTn id="400" dur="500" fill="hold"/>
                                        <p:tgtEl>
                                          <p:spTgt spid="1427"/>
                                        </p:tgtEl>
                                        <p:attrNameLst>
                                          <p:attrName>style.color</p:attrName>
                                        </p:attrNameLst>
                                      </p:cBhvr>
                                      <p:to>
                                        <a:srgbClr val="002060"/>
                                      </p:to>
                                    </p:animClr>
                                  </p:childTnLst>
                                </p:cTn>
                              </p:par>
                            </p:childTnLst>
                          </p:cTn>
                        </p:par>
                        <p:par>
                          <p:cTn id="401" fill="hold">
                            <p:stCondLst>
                              <p:cond delay="500"/>
                            </p:stCondLst>
                            <p:childTnLst>
                              <p:par>
                                <p:cTn id="402" presetID="3" presetClass="emph" presetSubtype="2" fill="hold" nodeType="afterEffect">
                                  <p:stCondLst>
                                    <p:cond delay="0"/>
                                  </p:stCondLst>
                                  <p:childTnLst>
                                    <p:animClr clrSpc="rgb" dir="cw">
                                      <p:cBhvr>
                                        <p:cTn id="403" dur="500" fill="hold"/>
                                        <p:tgtEl>
                                          <p:spTgt spid="1428"/>
                                        </p:tgtEl>
                                        <p:attrNameLst>
                                          <p:attrName>style.color</p:attrName>
                                        </p:attrNameLst>
                                      </p:cBhvr>
                                      <p:to>
                                        <a:srgbClr val="002060"/>
                                      </p:to>
                                    </p:animClr>
                                  </p:childTnLst>
                                </p:cTn>
                              </p:par>
                            </p:childTnLst>
                          </p:cTn>
                        </p:par>
                        <p:par>
                          <p:cTn id="404" fill="hold">
                            <p:stCondLst>
                              <p:cond delay="1000"/>
                            </p:stCondLst>
                            <p:childTnLst>
                              <p:par>
                                <p:cTn id="405" presetID="3" presetClass="emph" presetSubtype="2" fill="hold" nodeType="afterEffect">
                                  <p:stCondLst>
                                    <p:cond delay="0"/>
                                  </p:stCondLst>
                                  <p:childTnLst>
                                    <p:animClr clrSpc="rgb" dir="cw">
                                      <p:cBhvr>
                                        <p:cTn id="406" dur="500" fill="hold"/>
                                        <p:tgtEl>
                                          <p:spTgt spid="1429"/>
                                        </p:tgtEl>
                                        <p:attrNameLst>
                                          <p:attrName>style.color</p:attrName>
                                        </p:attrNameLst>
                                      </p:cBhvr>
                                      <p:to>
                                        <a:srgbClr val="002060"/>
                                      </p:to>
                                    </p:animClr>
                                  </p:childTnLst>
                                </p:cTn>
                              </p:par>
                            </p:childTnLst>
                          </p:cTn>
                        </p:par>
                        <p:par>
                          <p:cTn id="407" fill="hold">
                            <p:stCondLst>
                              <p:cond delay="1500"/>
                            </p:stCondLst>
                            <p:childTnLst>
                              <p:par>
                                <p:cTn id="408" presetID="3" presetClass="emph" presetSubtype="2" fill="hold" nodeType="afterEffect">
                                  <p:stCondLst>
                                    <p:cond delay="0"/>
                                  </p:stCondLst>
                                  <p:childTnLst>
                                    <p:animClr clrSpc="rgb" dir="cw">
                                      <p:cBhvr>
                                        <p:cTn id="409" dur="500" fill="hold"/>
                                        <p:tgtEl>
                                          <p:spTgt spid="1430"/>
                                        </p:tgtEl>
                                        <p:attrNameLst>
                                          <p:attrName>style.color</p:attrName>
                                        </p:attrNameLst>
                                      </p:cBhvr>
                                      <p:to>
                                        <a:srgbClr val="002060"/>
                                      </p:to>
                                    </p:animClr>
                                  </p:childTnLst>
                                </p:cTn>
                              </p:par>
                            </p:childTnLst>
                          </p:cTn>
                        </p:par>
                        <p:par>
                          <p:cTn id="410" fill="hold">
                            <p:stCondLst>
                              <p:cond delay="2000"/>
                            </p:stCondLst>
                            <p:childTnLst>
                              <p:par>
                                <p:cTn id="411" presetID="3" presetClass="emph" presetSubtype="2" fill="hold" nodeType="afterEffect">
                                  <p:stCondLst>
                                    <p:cond delay="0"/>
                                  </p:stCondLst>
                                  <p:childTnLst>
                                    <p:animClr clrSpc="rgb" dir="cw">
                                      <p:cBhvr>
                                        <p:cTn id="412" dur="500" fill="hold"/>
                                        <p:tgtEl>
                                          <p:spTgt spid="1431"/>
                                        </p:tgtEl>
                                        <p:attrNameLst>
                                          <p:attrName>style.color</p:attrName>
                                        </p:attrNameLst>
                                      </p:cBhvr>
                                      <p:to>
                                        <a:srgbClr val="002060"/>
                                      </p:to>
                                    </p:animClr>
                                  </p:childTnLst>
                                </p:cTn>
                              </p:par>
                            </p:childTnLst>
                          </p:cTn>
                        </p:par>
                        <p:par>
                          <p:cTn id="413" fill="hold">
                            <p:stCondLst>
                              <p:cond delay="2500"/>
                            </p:stCondLst>
                            <p:childTnLst>
                              <p:par>
                                <p:cTn id="414" presetID="3" presetClass="emph" presetSubtype="2" fill="hold" nodeType="afterEffect">
                                  <p:stCondLst>
                                    <p:cond delay="0"/>
                                  </p:stCondLst>
                                  <p:childTnLst>
                                    <p:animClr clrSpc="rgb" dir="cw">
                                      <p:cBhvr>
                                        <p:cTn id="415" dur="500" fill="hold"/>
                                        <p:tgtEl>
                                          <p:spTgt spid="1432"/>
                                        </p:tgtEl>
                                        <p:attrNameLst>
                                          <p:attrName>style.color</p:attrName>
                                        </p:attrNameLst>
                                      </p:cBhvr>
                                      <p:to>
                                        <a:srgbClr val="002060"/>
                                      </p:to>
                                    </p:animClr>
                                  </p:childTnLst>
                                </p:cTn>
                              </p:par>
                            </p:childTnLst>
                          </p:cTn>
                        </p:par>
                        <p:par>
                          <p:cTn id="416" fill="hold">
                            <p:stCondLst>
                              <p:cond delay="3000"/>
                            </p:stCondLst>
                            <p:childTnLst>
                              <p:par>
                                <p:cTn id="417" presetID="3" presetClass="emph" presetSubtype="2" fill="hold" nodeType="afterEffect">
                                  <p:stCondLst>
                                    <p:cond delay="0"/>
                                  </p:stCondLst>
                                  <p:childTnLst>
                                    <p:animClr clrSpc="rgb" dir="cw">
                                      <p:cBhvr>
                                        <p:cTn id="418" dur="500" fill="hold"/>
                                        <p:tgtEl>
                                          <p:spTgt spid="1433"/>
                                        </p:tgtEl>
                                        <p:attrNameLst>
                                          <p:attrName>style.color</p:attrName>
                                        </p:attrNameLst>
                                      </p:cBhvr>
                                      <p:to>
                                        <a:srgbClr val="002060"/>
                                      </p:to>
                                    </p:animClr>
                                  </p:childTnLst>
                                </p:cTn>
                              </p:par>
                            </p:childTnLst>
                          </p:cTn>
                        </p:par>
                        <p:par>
                          <p:cTn id="419" fill="hold">
                            <p:stCondLst>
                              <p:cond delay="3500"/>
                            </p:stCondLst>
                            <p:childTnLst>
                              <p:par>
                                <p:cTn id="420" presetID="3" presetClass="emph" presetSubtype="2" fill="hold" nodeType="afterEffect">
                                  <p:stCondLst>
                                    <p:cond delay="0"/>
                                  </p:stCondLst>
                                  <p:childTnLst>
                                    <p:animClr clrSpc="rgb" dir="cw">
                                      <p:cBhvr>
                                        <p:cTn id="421" dur="500" fill="hold"/>
                                        <p:tgtEl>
                                          <p:spTgt spid="1434"/>
                                        </p:tgtEl>
                                        <p:attrNameLst>
                                          <p:attrName>style.color</p:attrName>
                                        </p:attrNameLst>
                                      </p:cBhvr>
                                      <p:to>
                                        <a:srgbClr val="002060"/>
                                      </p:to>
                                    </p:animClr>
                                  </p:childTnLst>
                                </p:cTn>
                              </p:par>
                            </p:childTnLst>
                          </p:cTn>
                        </p:par>
                      </p:childTnLst>
                    </p:cTn>
                  </p:par>
                  <p:par>
                    <p:cTn id="422" fill="hold">
                      <p:stCondLst>
                        <p:cond delay="indefinite"/>
                      </p:stCondLst>
                      <p:childTnLst>
                        <p:par>
                          <p:cTn id="423" fill="hold">
                            <p:stCondLst>
                              <p:cond delay="0"/>
                            </p:stCondLst>
                            <p:childTnLst>
                              <p:par>
                                <p:cTn id="424" presetID="3" presetClass="emph" presetSubtype="2" fill="hold" nodeType="clickEffect">
                                  <p:stCondLst>
                                    <p:cond delay="0"/>
                                  </p:stCondLst>
                                  <p:childTnLst>
                                    <p:animClr clrSpc="rgb" dir="cw">
                                      <p:cBhvr>
                                        <p:cTn id="425" dur="500" fill="hold"/>
                                        <p:tgtEl>
                                          <p:spTgt spid="1440"/>
                                        </p:tgtEl>
                                        <p:attrNameLst>
                                          <p:attrName>style.color</p:attrName>
                                        </p:attrNameLst>
                                      </p:cBhvr>
                                      <p:to>
                                        <a:srgbClr val="000000"/>
                                      </p:to>
                                    </p:animClr>
                                  </p:childTnLst>
                                </p:cTn>
                              </p:par>
                            </p:childTnLst>
                          </p:cTn>
                        </p:par>
                        <p:par>
                          <p:cTn id="426" fill="hold">
                            <p:stCondLst>
                              <p:cond delay="500"/>
                            </p:stCondLst>
                            <p:childTnLst>
                              <p:par>
                                <p:cTn id="427" presetID="3" presetClass="emph" presetSubtype="2" fill="hold" nodeType="afterEffect">
                                  <p:stCondLst>
                                    <p:cond delay="0"/>
                                  </p:stCondLst>
                                  <p:childTnLst>
                                    <p:animClr clrSpc="rgb" dir="cw">
                                      <p:cBhvr>
                                        <p:cTn id="428" dur="500" fill="hold"/>
                                        <p:tgtEl>
                                          <p:spTgt spid="1427"/>
                                        </p:tgtEl>
                                        <p:attrNameLst>
                                          <p:attrName>style.color</p:attrName>
                                        </p:attrNameLst>
                                      </p:cBhvr>
                                      <p:to>
                                        <a:srgbClr val="FEB80A"/>
                                      </p:to>
                                    </p:animClr>
                                  </p:childTnLst>
                                </p:cTn>
                              </p:par>
                              <p:par>
                                <p:cTn id="429" presetID="3" presetClass="emph" presetSubtype="2" fill="hold" nodeType="withEffect">
                                  <p:stCondLst>
                                    <p:cond delay="0"/>
                                  </p:stCondLst>
                                  <p:childTnLst>
                                    <p:animClr clrSpc="rgb" dir="cw">
                                      <p:cBhvr>
                                        <p:cTn id="430" dur="500" fill="hold"/>
                                        <p:tgtEl>
                                          <p:spTgt spid="1428"/>
                                        </p:tgtEl>
                                        <p:attrNameLst>
                                          <p:attrName>style.color</p:attrName>
                                        </p:attrNameLst>
                                      </p:cBhvr>
                                      <p:to>
                                        <a:srgbClr val="FEB80A"/>
                                      </p:to>
                                    </p:animClr>
                                  </p:childTnLst>
                                </p:cTn>
                              </p:par>
                              <p:par>
                                <p:cTn id="431" presetID="3" presetClass="emph" presetSubtype="2" fill="hold" nodeType="withEffect">
                                  <p:stCondLst>
                                    <p:cond delay="0"/>
                                  </p:stCondLst>
                                  <p:childTnLst>
                                    <p:animClr clrSpc="rgb" dir="cw">
                                      <p:cBhvr>
                                        <p:cTn id="432" dur="500" fill="hold"/>
                                        <p:tgtEl>
                                          <p:spTgt spid="1429"/>
                                        </p:tgtEl>
                                        <p:attrNameLst>
                                          <p:attrName>style.color</p:attrName>
                                        </p:attrNameLst>
                                      </p:cBhvr>
                                      <p:to>
                                        <a:srgbClr val="FEB80A"/>
                                      </p:to>
                                    </p:animClr>
                                  </p:childTnLst>
                                </p:cTn>
                              </p:par>
                              <p:par>
                                <p:cTn id="433" presetID="3" presetClass="emph" presetSubtype="2" fill="hold" nodeType="withEffect">
                                  <p:stCondLst>
                                    <p:cond delay="0"/>
                                  </p:stCondLst>
                                  <p:childTnLst>
                                    <p:animClr clrSpc="rgb" dir="cw">
                                      <p:cBhvr>
                                        <p:cTn id="434" dur="500" fill="hold"/>
                                        <p:tgtEl>
                                          <p:spTgt spid="1430"/>
                                        </p:tgtEl>
                                        <p:attrNameLst>
                                          <p:attrName>style.color</p:attrName>
                                        </p:attrNameLst>
                                      </p:cBhvr>
                                      <p:to>
                                        <a:srgbClr val="FEB80A"/>
                                      </p:to>
                                    </p:animClr>
                                  </p:childTnLst>
                                </p:cTn>
                              </p:par>
                              <p:par>
                                <p:cTn id="435" presetID="3" presetClass="emph" presetSubtype="2" fill="hold" nodeType="withEffect">
                                  <p:stCondLst>
                                    <p:cond delay="0"/>
                                  </p:stCondLst>
                                  <p:childTnLst>
                                    <p:animClr clrSpc="rgb" dir="cw">
                                      <p:cBhvr>
                                        <p:cTn id="436" dur="500" fill="hold"/>
                                        <p:tgtEl>
                                          <p:spTgt spid="1431"/>
                                        </p:tgtEl>
                                        <p:attrNameLst>
                                          <p:attrName>style.color</p:attrName>
                                        </p:attrNameLst>
                                      </p:cBhvr>
                                      <p:to>
                                        <a:srgbClr val="FEB80A"/>
                                      </p:to>
                                    </p:animClr>
                                  </p:childTnLst>
                                </p:cTn>
                              </p:par>
                              <p:par>
                                <p:cTn id="437" presetID="3" presetClass="emph" presetSubtype="2" fill="hold" nodeType="withEffect">
                                  <p:stCondLst>
                                    <p:cond delay="0"/>
                                  </p:stCondLst>
                                  <p:childTnLst>
                                    <p:animClr clrSpc="rgb" dir="cw">
                                      <p:cBhvr>
                                        <p:cTn id="438" dur="500" fill="hold"/>
                                        <p:tgtEl>
                                          <p:spTgt spid="1432"/>
                                        </p:tgtEl>
                                        <p:attrNameLst>
                                          <p:attrName>style.color</p:attrName>
                                        </p:attrNameLst>
                                      </p:cBhvr>
                                      <p:to>
                                        <a:srgbClr val="FEB80A"/>
                                      </p:to>
                                    </p:animClr>
                                  </p:childTnLst>
                                </p:cTn>
                              </p:par>
                              <p:par>
                                <p:cTn id="439" presetID="3" presetClass="emph" presetSubtype="2" fill="hold" nodeType="withEffect">
                                  <p:stCondLst>
                                    <p:cond delay="0"/>
                                  </p:stCondLst>
                                  <p:childTnLst>
                                    <p:animClr clrSpc="rgb" dir="cw">
                                      <p:cBhvr>
                                        <p:cTn id="440" dur="500" fill="hold"/>
                                        <p:tgtEl>
                                          <p:spTgt spid="1433"/>
                                        </p:tgtEl>
                                        <p:attrNameLst>
                                          <p:attrName>style.color</p:attrName>
                                        </p:attrNameLst>
                                      </p:cBhvr>
                                      <p:to>
                                        <a:srgbClr val="FEB80A"/>
                                      </p:to>
                                    </p:animClr>
                                  </p:childTnLst>
                                </p:cTn>
                              </p:par>
                              <p:par>
                                <p:cTn id="441" presetID="3" presetClass="emph" presetSubtype="2" fill="hold" nodeType="withEffect">
                                  <p:stCondLst>
                                    <p:cond delay="0"/>
                                  </p:stCondLst>
                                  <p:childTnLst>
                                    <p:animClr clrSpc="rgb" dir="cw">
                                      <p:cBhvr>
                                        <p:cTn id="442" dur="500" fill="hold"/>
                                        <p:tgtEl>
                                          <p:spTgt spid="1434"/>
                                        </p:tgtEl>
                                        <p:attrNameLst>
                                          <p:attrName>style.color</p:attrName>
                                        </p:attrNameLst>
                                      </p:cBhvr>
                                      <p:to>
                                        <a:srgbClr val="FEB80A"/>
                                      </p:to>
                                    </p:animClr>
                                  </p:childTnLst>
                                </p:cTn>
                              </p:par>
                            </p:childTnLst>
                          </p:cTn>
                        </p:par>
                      </p:childTnLst>
                    </p:cTn>
                  </p:par>
                  <p:par>
                    <p:cTn id="443" fill="hold">
                      <p:stCondLst>
                        <p:cond delay="indefinite"/>
                      </p:stCondLst>
                      <p:childTnLst>
                        <p:par>
                          <p:cTn id="444" fill="hold">
                            <p:stCondLst>
                              <p:cond delay="0"/>
                            </p:stCondLst>
                            <p:childTnLst>
                              <p:par>
                                <p:cTn id="445" presetID="10" presetClass="exit" fill="hold" nodeType="clickEffect">
                                  <p:stCondLst>
                                    <p:cond delay="0"/>
                                  </p:stCondLst>
                                  <p:childTnLst>
                                    <p:animEffect transition="out" filter="fade">
                                      <p:cBhvr additive="repl">
                                        <p:cTn id="446" dur="500"/>
                                        <p:tgtEl>
                                          <p:spTgt spid="1497"/>
                                        </p:tgtEl>
                                      </p:cBhvr>
                                    </p:animEffect>
                                    <p:set>
                                      <p:cBhvr>
                                        <p:cTn id="447" dur="1" fill="hold">
                                          <p:stCondLst>
                                            <p:cond delay="499"/>
                                          </p:stCondLst>
                                        </p:cTn>
                                        <p:tgtEl>
                                          <p:spTgt spid="1497"/>
                                        </p:tgtEl>
                                        <p:attrNameLst>
                                          <p:attrName>style.visibility</p:attrName>
                                        </p:attrNameLst>
                                      </p:cBhvr>
                                      <p:to>
                                        <p:strVal val="hidden"/>
                                      </p:to>
                                    </p:set>
                                  </p:childTnLst>
                                </p:cTn>
                              </p:par>
                              <p:par>
                                <p:cTn id="448" presetID="10" presetClass="exit" fill="hold" nodeType="withEffect">
                                  <p:stCondLst>
                                    <p:cond delay="0"/>
                                  </p:stCondLst>
                                  <p:childTnLst>
                                    <p:animEffect transition="out" filter="fade">
                                      <p:cBhvr additive="repl">
                                        <p:cTn id="449" dur="500"/>
                                        <p:tgtEl>
                                          <p:spTgt spid="1498"/>
                                        </p:tgtEl>
                                      </p:cBhvr>
                                    </p:animEffect>
                                    <p:set>
                                      <p:cBhvr>
                                        <p:cTn id="450" dur="1" fill="hold">
                                          <p:stCondLst>
                                            <p:cond delay="499"/>
                                          </p:stCondLst>
                                        </p:cTn>
                                        <p:tgtEl>
                                          <p:spTgt spid="1498"/>
                                        </p:tgtEl>
                                        <p:attrNameLst>
                                          <p:attrName>style.visibility</p:attrName>
                                        </p:attrNameLst>
                                      </p:cBhvr>
                                      <p:to>
                                        <p:strVal val="hidden"/>
                                      </p:to>
                                    </p:set>
                                  </p:childTnLst>
                                </p:cTn>
                              </p:par>
                              <p:par>
                                <p:cTn id="451" presetID="10" presetClass="exit" fill="hold" nodeType="withEffect">
                                  <p:stCondLst>
                                    <p:cond delay="0"/>
                                  </p:stCondLst>
                                  <p:childTnLst>
                                    <p:animEffect transition="out" filter="fade">
                                      <p:cBhvr additive="repl">
                                        <p:cTn id="452" dur="500"/>
                                        <p:tgtEl>
                                          <p:spTgt spid="1500"/>
                                        </p:tgtEl>
                                      </p:cBhvr>
                                    </p:animEffect>
                                    <p:set>
                                      <p:cBhvr>
                                        <p:cTn id="453" dur="1" fill="hold">
                                          <p:stCondLst>
                                            <p:cond delay="499"/>
                                          </p:stCondLst>
                                        </p:cTn>
                                        <p:tgtEl>
                                          <p:spTgt spid="1500"/>
                                        </p:tgtEl>
                                        <p:attrNameLst>
                                          <p:attrName>style.visibility</p:attrName>
                                        </p:attrNameLst>
                                      </p:cBhvr>
                                      <p:to>
                                        <p:strVal val="hidden"/>
                                      </p:to>
                                    </p:set>
                                  </p:childTnLst>
                                </p:cTn>
                              </p:par>
                              <p:par>
                                <p:cTn id="454" presetID="10" presetClass="exit" fill="hold" nodeType="withEffect">
                                  <p:stCondLst>
                                    <p:cond delay="0"/>
                                  </p:stCondLst>
                                  <p:childTnLst>
                                    <p:animEffect transition="out" filter="fade">
                                      <p:cBhvr additive="repl">
                                        <p:cTn id="455" dur="500"/>
                                        <p:tgtEl>
                                          <p:spTgt spid="1502"/>
                                        </p:tgtEl>
                                      </p:cBhvr>
                                    </p:animEffect>
                                    <p:set>
                                      <p:cBhvr>
                                        <p:cTn id="456" dur="1" fill="hold">
                                          <p:stCondLst>
                                            <p:cond delay="499"/>
                                          </p:stCondLst>
                                        </p:cTn>
                                        <p:tgtEl>
                                          <p:spTgt spid="1502"/>
                                        </p:tgtEl>
                                        <p:attrNameLst>
                                          <p:attrName>style.visibility</p:attrName>
                                        </p:attrNameLst>
                                      </p:cBhvr>
                                      <p:to>
                                        <p:strVal val="hidden"/>
                                      </p:to>
                                    </p:set>
                                  </p:childTnLst>
                                </p:cTn>
                              </p:par>
                              <p:par>
                                <p:cTn id="457" presetID="10" presetClass="exit" fill="hold" nodeType="withEffect">
                                  <p:stCondLst>
                                    <p:cond delay="0"/>
                                  </p:stCondLst>
                                  <p:childTnLst>
                                    <p:animEffect transition="out" filter="fade">
                                      <p:cBhvr additive="repl">
                                        <p:cTn id="458" dur="500"/>
                                        <p:tgtEl>
                                          <p:spTgt spid="1503"/>
                                        </p:tgtEl>
                                      </p:cBhvr>
                                    </p:animEffect>
                                    <p:set>
                                      <p:cBhvr>
                                        <p:cTn id="459" dur="1" fill="hold">
                                          <p:stCondLst>
                                            <p:cond delay="499"/>
                                          </p:stCondLst>
                                        </p:cTn>
                                        <p:tgtEl>
                                          <p:spTgt spid="1503"/>
                                        </p:tgtEl>
                                        <p:attrNameLst>
                                          <p:attrName>style.visibility</p:attrName>
                                        </p:attrNameLst>
                                      </p:cBhvr>
                                      <p:to>
                                        <p:strVal val="hidden"/>
                                      </p:to>
                                    </p:set>
                                  </p:childTnLst>
                                </p:cTn>
                              </p:par>
                              <p:par>
                                <p:cTn id="460" presetID="10" presetClass="exit" fill="hold" nodeType="withEffect">
                                  <p:stCondLst>
                                    <p:cond delay="0"/>
                                  </p:stCondLst>
                                  <p:childTnLst>
                                    <p:animEffect transition="out" filter="fade">
                                      <p:cBhvr additive="repl">
                                        <p:cTn id="461" dur="500"/>
                                        <p:tgtEl>
                                          <p:spTgt spid="1504"/>
                                        </p:tgtEl>
                                      </p:cBhvr>
                                    </p:animEffect>
                                    <p:set>
                                      <p:cBhvr>
                                        <p:cTn id="462" dur="1" fill="hold">
                                          <p:stCondLst>
                                            <p:cond delay="499"/>
                                          </p:stCondLst>
                                        </p:cTn>
                                        <p:tgtEl>
                                          <p:spTgt spid="1504"/>
                                        </p:tgtEl>
                                        <p:attrNameLst>
                                          <p:attrName>style.visibility</p:attrName>
                                        </p:attrNameLst>
                                      </p:cBhvr>
                                      <p:to>
                                        <p:strVal val="hidden"/>
                                      </p:to>
                                    </p:set>
                                  </p:childTnLst>
                                </p:cTn>
                              </p:par>
                              <p:par>
                                <p:cTn id="463" presetID="10" presetClass="exit" fill="hold" nodeType="withEffect">
                                  <p:stCondLst>
                                    <p:cond delay="0"/>
                                  </p:stCondLst>
                                  <p:childTnLst>
                                    <p:animEffect transition="out" filter="fade">
                                      <p:cBhvr additive="repl">
                                        <p:cTn id="464" dur="500"/>
                                        <p:tgtEl>
                                          <p:spTgt spid="1505"/>
                                        </p:tgtEl>
                                      </p:cBhvr>
                                    </p:animEffect>
                                    <p:set>
                                      <p:cBhvr>
                                        <p:cTn id="465" dur="1" fill="hold">
                                          <p:stCondLst>
                                            <p:cond delay="499"/>
                                          </p:stCondLst>
                                        </p:cTn>
                                        <p:tgtEl>
                                          <p:spTgt spid="1505"/>
                                        </p:tgtEl>
                                        <p:attrNameLst>
                                          <p:attrName>style.visibility</p:attrName>
                                        </p:attrNameLst>
                                      </p:cBhvr>
                                      <p:to>
                                        <p:strVal val="hidden"/>
                                      </p:to>
                                    </p:set>
                                  </p:childTnLst>
                                </p:cTn>
                              </p:par>
                            </p:childTnLst>
                          </p:cTn>
                        </p:par>
                      </p:childTnLst>
                    </p:cTn>
                  </p:par>
                  <p:par>
                    <p:cTn id="466" fill="hold">
                      <p:stCondLst>
                        <p:cond delay="indefinite"/>
                      </p:stCondLst>
                      <p:childTnLst>
                        <p:par>
                          <p:cTn id="467" fill="hold">
                            <p:stCondLst>
                              <p:cond delay="0"/>
                            </p:stCondLst>
                            <p:childTnLst>
                              <p:par>
                                <p:cTn id="468" presetID="3" presetClass="emph" presetSubtype="2" fill="hold" nodeType="clickEffect">
                                  <p:stCondLst>
                                    <p:cond delay="0"/>
                                  </p:stCondLst>
                                  <p:childTnLst>
                                    <p:animClr clrSpc="rgb" dir="cw">
                                      <p:cBhvr>
                                        <p:cTn id="469" dur="500" fill="hold"/>
                                        <p:tgtEl>
                                          <p:spTgt spid="1427"/>
                                        </p:tgtEl>
                                        <p:attrNameLst>
                                          <p:attrName>style.color</p:attrName>
                                        </p:attrNameLst>
                                      </p:cBhvr>
                                      <p:to>
                                        <a:srgbClr val="7030A0"/>
                                      </p:to>
                                    </p:animClr>
                                  </p:childTnLst>
                                </p:cTn>
                              </p:par>
                              <p:par>
                                <p:cTn id="470" presetID="3" presetClass="emph" presetSubtype="2" fill="hold" nodeType="withEffect">
                                  <p:stCondLst>
                                    <p:cond delay="0"/>
                                  </p:stCondLst>
                                  <p:childTnLst>
                                    <p:animClr clrSpc="rgb" dir="cw">
                                      <p:cBhvr>
                                        <p:cTn id="471" dur="500" fill="hold"/>
                                        <p:tgtEl>
                                          <p:spTgt spid="1439"/>
                                        </p:tgtEl>
                                        <p:attrNameLst>
                                          <p:attrName>style.color</p:attrName>
                                        </p:attrNameLst>
                                      </p:cBhvr>
                                      <p:to>
                                        <a:srgbClr val="000000"/>
                                      </p:to>
                                    </p:animClr>
                                  </p:childTnLst>
                                </p:cTn>
                              </p:par>
                              <p:par>
                                <p:cTn id="472" presetID="3" presetClass="emph" presetSubtype="2" fill="hold" nodeType="withEffect">
                                  <p:stCondLst>
                                    <p:cond delay="0"/>
                                  </p:stCondLst>
                                  <p:childTnLst>
                                    <p:animClr clrSpc="rgb" dir="cw">
                                      <p:cBhvr>
                                        <p:cTn id="473" dur="500" fill="hold"/>
                                        <p:tgtEl>
                                          <p:spTgt spid="1428"/>
                                        </p:tgtEl>
                                        <p:attrNameLst>
                                          <p:attrName>style.color</p:attrName>
                                        </p:attrNameLst>
                                      </p:cBhvr>
                                      <p:to>
                                        <a:srgbClr val="7030A0"/>
                                      </p:to>
                                    </p:animClr>
                                  </p:childTnLst>
                                </p:cTn>
                              </p:par>
                              <p:par>
                                <p:cTn id="474" presetID="3" presetClass="emph" presetSubtype="2" fill="hold" nodeType="withEffect">
                                  <p:stCondLst>
                                    <p:cond delay="0"/>
                                  </p:stCondLst>
                                  <p:childTnLst>
                                    <p:animClr clrSpc="rgb" dir="cw">
                                      <p:cBhvr>
                                        <p:cTn id="475" dur="500" fill="hold"/>
                                        <p:tgtEl>
                                          <p:spTgt spid="1429"/>
                                        </p:tgtEl>
                                        <p:attrNameLst>
                                          <p:attrName>style.color</p:attrName>
                                        </p:attrNameLst>
                                      </p:cBhvr>
                                      <p:to>
                                        <a:srgbClr val="00B050"/>
                                      </p:to>
                                    </p:animClr>
                                  </p:childTnLst>
                                </p:cTn>
                              </p:par>
                              <p:par>
                                <p:cTn id="476" presetID="3" presetClass="emph" presetSubtype="2" fill="hold" nodeType="withEffect">
                                  <p:stCondLst>
                                    <p:cond delay="0"/>
                                  </p:stCondLst>
                                  <p:childTnLst>
                                    <p:animClr clrSpc="rgb" dir="cw">
                                      <p:cBhvr>
                                        <p:cTn id="477" dur="500" fill="hold"/>
                                        <p:tgtEl>
                                          <p:spTgt spid="1430"/>
                                        </p:tgtEl>
                                        <p:attrNameLst>
                                          <p:attrName>style.color</p:attrName>
                                        </p:attrNameLst>
                                      </p:cBhvr>
                                      <p:to>
                                        <a:srgbClr val="00B050"/>
                                      </p:to>
                                    </p:animClr>
                                  </p:childTnLst>
                                </p:cTn>
                              </p:par>
                              <p:par>
                                <p:cTn id="478" presetID="3" presetClass="emph" presetSubtype="2" fill="hold" nodeType="withEffect">
                                  <p:stCondLst>
                                    <p:cond delay="0"/>
                                  </p:stCondLst>
                                  <p:childTnLst>
                                    <p:animClr clrSpc="rgb" dir="cw">
                                      <p:cBhvr>
                                        <p:cTn id="479" dur="500" fill="hold"/>
                                        <p:tgtEl>
                                          <p:spTgt spid="1431"/>
                                        </p:tgtEl>
                                        <p:attrNameLst>
                                          <p:attrName>style.color</p:attrName>
                                        </p:attrNameLst>
                                      </p:cBhvr>
                                      <p:to>
                                        <a:srgbClr val="00B050"/>
                                      </p:to>
                                    </p:animClr>
                                  </p:childTnLst>
                                </p:cTn>
                              </p:par>
                              <p:par>
                                <p:cTn id="480" presetID="3" presetClass="emph" presetSubtype="2" fill="hold" nodeType="withEffect">
                                  <p:stCondLst>
                                    <p:cond delay="0"/>
                                  </p:stCondLst>
                                  <p:childTnLst>
                                    <p:animClr clrSpc="rgb" dir="cw">
                                      <p:cBhvr>
                                        <p:cTn id="481" dur="500" fill="hold"/>
                                        <p:tgtEl>
                                          <p:spTgt spid="1432"/>
                                        </p:tgtEl>
                                        <p:attrNameLst>
                                          <p:attrName>style.color</p:attrName>
                                        </p:attrNameLst>
                                      </p:cBhvr>
                                      <p:to>
                                        <a:srgbClr val="000000"/>
                                      </p:to>
                                    </p:animClr>
                                  </p:childTnLst>
                                </p:cTn>
                              </p:par>
                              <p:par>
                                <p:cTn id="482" presetID="3" presetClass="emph" presetSubtype="2" fill="hold" nodeType="withEffect">
                                  <p:stCondLst>
                                    <p:cond delay="0"/>
                                  </p:stCondLst>
                                  <p:childTnLst>
                                    <p:animClr clrSpc="rgb" dir="cw">
                                      <p:cBhvr>
                                        <p:cTn id="483" dur="500" fill="hold"/>
                                        <p:tgtEl>
                                          <p:spTgt spid="1433"/>
                                        </p:tgtEl>
                                        <p:attrNameLst>
                                          <p:attrName>style.color</p:attrName>
                                        </p:attrNameLst>
                                      </p:cBhvr>
                                      <p:to>
                                        <a:srgbClr val="000000"/>
                                      </p:to>
                                    </p:animClr>
                                  </p:childTnLst>
                                </p:cTn>
                              </p:par>
                              <p:par>
                                <p:cTn id="484" presetID="3" presetClass="emph" presetSubtype="2" fill="hold" nodeType="withEffect">
                                  <p:stCondLst>
                                    <p:cond delay="0"/>
                                  </p:stCondLst>
                                  <p:childTnLst>
                                    <p:animClr clrSpc="rgb" dir="cw">
                                      <p:cBhvr>
                                        <p:cTn id="485" dur="500" fill="hold"/>
                                        <p:tgtEl>
                                          <p:spTgt spid="1434"/>
                                        </p:tgtEl>
                                        <p:attrNameLst>
                                          <p:attrName>style.color</p:attrName>
                                        </p:attrNameLst>
                                      </p:cBhvr>
                                      <p:to>
                                        <a:srgbClr val="000000"/>
                                      </p:to>
                                    </p:animClr>
                                  </p:childTnLst>
                                </p:cTn>
                              </p:par>
                            </p:childTnLst>
                          </p:cTn>
                        </p:par>
                      </p:childTnLst>
                    </p:cTn>
                  </p:par>
                  <p:par>
                    <p:cTn id="486" fill="hold">
                      <p:stCondLst>
                        <p:cond delay="indefinite"/>
                      </p:stCondLst>
                      <p:childTnLst>
                        <p:par>
                          <p:cTn id="487" fill="hold">
                            <p:stCondLst>
                              <p:cond delay="0"/>
                            </p:stCondLst>
                            <p:childTnLst>
                              <p:par>
                                <p:cTn id="488" presetID="3" presetClass="emph" presetSubtype="2" fill="hold" nodeType="clickEffect">
                                  <p:stCondLst>
                                    <p:cond delay="0"/>
                                  </p:stCondLst>
                                  <p:childTnLst>
                                    <p:animClr clrSpc="rgb" dir="cw">
                                      <p:cBhvr>
                                        <p:cTn id="489" dur="500" fill="hold"/>
                                        <p:tgtEl>
                                          <p:spTgt spid="1429"/>
                                        </p:tgtEl>
                                        <p:attrNameLst>
                                          <p:attrName>style.color</p:attrName>
                                        </p:attrNameLst>
                                      </p:cBhvr>
                                      <p:to>
                                        <a:srgbClr val="7030A0"/>
                                      </p:to>
                                    </p:animClr>
                                  </p:childTnLst>
                                </p:cTn>
                              </p:par>
                            </p:childTnLst>
                          </p:cTn>
                        </p:par>
                      </p:childTnLst>
                    </p:cTn>
                  </p:par>
                  <p:par>
                    <p:cTn id="490" fill="hold">
                      <p:stCondLst>
                        <p:cond delay="indefinite"/>
                      </p:stCondLst>
                      <p:childTnLst>
                        <p:par>
                          <p:cTn id="491" fill="hold">
                            <p:stCondLst>
                              <p:cond delay="0"/>
                            </p:stCondLst>
                            <p:childTnLst>
                              <p:par>
                                <p:cTn id="492" presetID="3" presetClass="emph" presetSubtype="2" fill="hold" nodeType="clickEffect">
                                  <p:stCondLst>
                                    <p:cond delay="0"/>
                                  </p:stCondLst>
                                  <p:childTnLst>
                                    <p:animClr clrSpc="rgb" dir="cw">
                                      <p:cBhvr>
                                        <p:cTn id="493" dur="500" fill="hold"/>
                                        <p:tgtEl>
                                          <p:spTgt spid="1430"/>
                                        </p:tgtEl>
                                        <p:attrNameLst>
                                          <p:attrName>style.color</p:attrName>
                                        </p:attrNameLst>
                                      </p:cBhvr>
                                      <p:to>
                                        <a:srgbClr val="7030A0"/>
                                      </p:to>
                                    </p:animClr>
                                  </p:childTnLst>
                                </p:cTn>
                              </p:par>
                            </p:childTnLst>
                          </p:cTn>
                        </p:par>
                      </p:childTnLst>
                    </p:cTn>
                  </p:par>
                  <p:par>
                    <p:cTn id="494" fill="hold">
                      <p:stCondLst>
                        <p:cond delay="indefinite"/>
                      </p:stCondLst>
                      <p:childTnLst>
                        <p:par>
                          <p:cTn id="495" fill="hold">
                            <p:stCondLst>
                              <p:cond delay="0"/>
                            </p:stCondLst>
                            <p:childTnLst>
                              <p:par>
                                <p:cTn id="496" presetID="3" presetClass="emph" presetSubtype="2" fill="hold" nodeType="clickEffect">
                                  <p:stCondLst>
                                    <p:cond delay="0"/>
                                  </p:stCondLst>
                                  <p:childTnLst>
                                    <p:animClr clrSpc="rgb" dir="cw">
                                      <p:cBhvr>
                                        <p:cTn id="497" dur="500" fill="hold"/>
                                        <p:tgtEl>
                                          <p:spTgt spid="1431"/>
                                        </p:tgtEl>
                                        <p:attrNameLst>
                                          <p:attrName>style.color</p:attrName>
                                        </p:attrNameLst>
                                      </p:cBhvr>
                                      <p:to>
                                        <a:srgbClr val="7030A0"/>
                                      </p:to>
                                    </p:animClr>
                                  </p:childTnLst>
                                </p:cTn>
                              </p:par>
                            </p:childTnLst>
                          </p:cTn>
                        </p:par>
                      </p:childTnLst>
                    </p:cTn>
                  </p:par>
                  <p:par>
                    <p:cTn id="498" fill="hold">
                      <p:stCondLst>
                        <p:cond delay="indefinite"/>
                      </p:stCondLst>
                      <p:childTnLst>
                        <p:par>
                          <p:cTn id="499" fill="hold">
                            <p:stCondLst>
                              <p:cond delay="0"/>
                            </p:stCondLst>
                            <p:childTnLst>
                              <p:par>
                                <p:cTn id="500" presetID="3" presetClass="emph" presetSubtype="2" fill="hold" nodeType="clickEffect">
                                  <p:stCondLst>
                                    <p:cond delay="0"/>
                                  </p:stCondLst>
                                  <p:childTnLst>
                                    <p:animClr clrSpc="rgb" dir="cw">
                                      <p:cBhvr>
                                        <p:cTn id="501" dur="500" fill="hold"/>
                                        <p:tgtEl>
                                          <p:spTgt spid="1432"/>
                                        </p:tgtEl>
                                        <p:attrNameLst>
                                          <p:attrName>style.color</p:attrName>
                                        </p:attrNameLst>
                                      </p:cBhvr>
                                      <p:to>
                                        <a:srgbClr val="7030A0"/>
                                      </p:to>
                                    </p:animClr>
                                  </p:childTnLst>
                                </p:cTn>
                              </p:par>
                            </p:childTnLst>
                          </p:cTn>
                        </p:par>
                      </p:childTnLst>
                    </p:cTn>
                  </p:par>
                  <p:par>
                    <p:cTn id="502" fill="hold">
                      <p:stCondLst>
                        <p:cond delay="indefinite"/>
                      </p:stCondLst>
                      <p:childTnLst>
                        <p:par>
                          <p:cTn id="503" fill="hold">
                            <p:stCondLst>
                              <p:cond delay="0"/>
                            </p:stCondLst>
                            <p:childTnLst>
                              <p:par>
                                <p:cTn id="504" presetID="3" presetClass="emph" presetSubtype="2" fill="hold" nodeType="clickEffect">
                                  <p:stCondLst>
                                    <p:cond delay="0"/>
                                  </p:stCondLst>
                                  <p:childTnLst>
                                    <p:animClr clrSpc="rgb" dir="cw">
                                      <p:cBhvr>
                                        <p:cTn id="505" dur="500" fill="hold"/>
                                        <p:tgtEl>
                                          <p:spTgt spid="1433"/>
                                        </p:tgtEl>
                                        <p:attrNameLst>
                                          <p:attrName>style.color</p:attrName>
                                        </p:attrNameLst>
                                      </p:cBhvr>
                                      <p:to>
                                        <a:srgbClr val="7030A0"/>
                                      </p:to>
                                    </p:animClr>
                                  </p:childTnLst>
                                </p:cTn>
                              </p:par>
                            </p:childTnLst>
                          </p:cTn>
                        </p:par>
                      </p:childTnLst>
                    </p:cTn>
                  </p:par>
                  <p:par>
                    <p:cTn id="506" fill="hold">
                      <p:stCondLst>
                        <p:cond delay="indefinite"/>
                      </p:stCondLst>
                      <p:childTnLst>
                        <p:par>
                          <p:cTn id="507" fill="hold">
                            <p:stCondLst>
                              <p:cond delay="0"/>
                            </p:stCondLst>
                            <p:childTnLst>
                              <p:par>
                                <p:cTn id="508" presetID="10" presetClass="entr" fill="hold" nodeType="clickEffect">
                                  <p:stCondLst>
                                    <p:cond delay="0"/>
                                  </p:stCondLst>
                                  <p:childTnLst>
                                    <p:set>
                                      <p:cBhvr>
                                        <p:cTn id="509" dur="1" fill="hold">
                                          <p:stCondLst>
                                            <p:cond delay="0"/>
                                          </p:stCondLst>
                                        </p:cTn>
                                        <p:tgtEl>
                                          <p:spTgt spid="1506"/>
                                        </p:tgtEl>
                                        <p:attrNameLst>
                                          <p:attrName>style.visibility</p:attrName>
                                        </p:attrNameLst>
                                      </p:cBhvr>
                                      <p:to>
                                        <p:strVal val="visible"/>
                                      </p:to>
                                    </p:set>
                                    <p:animEffect transition="in" filter="fade">
                                      <p:cBhvr additive="repl">
                                        <p:cTn id="510" dur="500"/>
                                        <p:tgtEl>
                                          <p:spTgt spid="1506"/>
                                        </p:tgtEl>
                                      </p:cBhvr>
                                    </p:animEffect>
                                  </p:childTnLst>
                                </p:cTn>
                              </p:par>
                              <p:par>
                                <p:cTn id="511" presetID="10" presetClass="exit" fill="hold" nodeType="withEffect">
                                  <p:stCondLst>
                                    <p:cond delay="0"/>
                                  </p:stCondLst>
                                  <p:childTnLst>
                                    <p:animEffect transition="out" filter="fade">
                                      <p:cBhvr additive="repl">
                                        <p:cTn id="512" dur="500"/>
                                        <p:tgtEl>
                                          <p:spTgt spid="1487"/>
                                        </p:tgtEl>
                                      </p:cBhvr>
                                    </p:animEffect>
                                    <p:set>
                                      <p:cBhvr>
                                        <p:cTn id="513" dur="1" fill="hold">
                                          <p:stCondLst>
                                            <p:cond delay="499"/>
                                          </p:stCondLst>
                                        </p:cTn>
                                        <p:tgtEl>
                                          <p:spTgt spid="1487"/>
                                        </p:tgtEl>
                                        <p:attrNameLst>
                                          <p:attrName>style.visibility</p:attrName>
                                        </p:attrNameLst>
                                      </p:cBhvr>
                                      <p:to>
                                        <p:strVal val="hidden"/>
                                      </p:to>
                                    </p:set>
                                  </p:childTnLst>
                                </p:cTn>
                              </p:par>
                            </p:childTnLst>
                          </p:cTn>
                        </p:par>
                      </p:childTnLst>
                    </p:cTn>
                  </p:par>
                  <p:par>
                    <p:cTn id="514" fill="hold">
                      <p:stCondLst>
                        <p:cond delay="indefinite"/>
                      </p:stCondLst>
                      <p:childTnLst>
                        <p:par>
                          <p:cTn id="515" fill="hold">
                            <p:stCondLst>
                              <p:cond delay="0"/>
                            </p:stCondLst>
                            <p:childTnLst>
                              <p:par>
                                <p:cTn id="516" presetID="10" presetClass="entr" fill="hold" nodeType="clickEffect">
                                  <p:stCondLst>
                                    <p:cond delay="0"/>
                                  </p:stCondLst>
                                  <p:childTnLst>
                                    <p:set>
                                      <p:cBhvr>
                                        <p:cTn id="517" dur="1" fill="hold">
                                          <p:stCondLst>
                                            <p:cond delay="0"/>
                                          </p:stCondLst>
                                        </p:cTn>
                                        <p:tgtEl>
                                          <p:spTgt spid="1507"/>
                                        </p:tgtEl>
                                        <p:attrNameLst>
                                          <p:attrName>style.visibility</p:attrName>
                                        </p:attrNameLst>
                                      </p:cBhvr>
                                      <p:to>
                                        <p:strVal val="visible"/>
                                      </p:to>
                                    </p:set>
                                    <p:animEffect transition="in" filter="fade">
                                      <p:cBhvr additive="repl">
                                        <p:cTn id="518" dur="500"/>
                                        <p:tgtEl>
                                          <p:spTgt spid="1507"/>
                                        </p:tgtEl>
                                      </p:cBhvr>
                                    </p:animEffect>
                                  </p:childTnLst>
                                </p:cTn>
                              </p:par>
                              <p:par>
                                <p:cTn id="519" presetID="10" presetClass="entr" fill="hold" nodeType="withEffect">
                                  <p:stCondLst>
                                    <p:cond delay="0"/>
                                  </p:stCondLst>
                                  <p:childTnLst>
                                    <p:set>
                                      <p:cBhvr>
                                        <p:cTn id="520" dur="1" fill="hold">
                                          <p:stCondLst>
                                            <p:cond delay="0"/>
                                          </p:stCondLst>
                                        </p:cTn>
                                        <p:tgtEl>
                                          <p:spTgt spid="1498"/>
                                        </p:tgtEl>
                                        <p:attrNameLst>
                                          <p:attrName>style.visibility</p:attrName>
                                        </p:attrNameLst>
                                      </p:cBhvr>
                                      <p:to>
                                        <p:strVal val="visible"/>
                                      </p:to>
                                    </p:set>
                                    <p:animEffect transition="in" filter="fade">
                                      <p:cBhvr additive="repl">
                                        <p:cTn id="521" dur="500"/>
                                        <p:tgtEl>
                                          <p:spTgt spid="1498"/>
                                        </p:tgtEl>
                                      </p:cBhvr>
                                    </p:animEffect>
                                  </p:childTnLst>
                                </p:cTn>
                              </p:par>
                              <p:par>
                                <p:cTn id="522" presetID="10" presetClass="entr" fill="hold" nodeType="withEffect">
                                  <p:stCondLst>
                                    <p:cond delay="0"/>
                                  </p:stCondLst>
                                  <p:childTnLst>
                                    <p:set>
                                      <p:cBhvr>
                                        <p:cTn id="523" dur="1" fill="hold">
                                          <p:stCondLst>
                                            <p:cond delay="0"/>
                                          </p:stCondLst>
                                        </p:cTn>
                                        <p:tgtEl>
                                          <p:spTgt spid="1503"/>
                                        </p:tgtEl>
                                        <p:attrNameLst>
                                          <p:attrName>style.visibility</p:attrName>
                                        </p:attrNameLst>
                                      </p:cBhvr>
                                      <p:to>
                                        <p:strVal val="visible"/>
                                      </p:to>
                                    </p:set>
                                    <p:animEffect transition="in" filter="fade">
                                      <p:cBhvr additive="repl">
                                        <p:cTn id="524" dur="500"/>
                                        <p:tgtEl>
                                          <p:spTgt spid="1503"/>
                                        </p:tgtEl>
                                      </p:cBhvr>
                                    </p:animEffect>
                                  </p:childTnLst>
                                </p:cTn>
                              </p:par>
                              <p:par>
                                <p:cTn id="525" presetID="10" presetClass="entr" fill="hold" nodeType="withEffect">
                                  <p:stCondLst>
                                    <p:cond delay="0"/>
                                  </p:stCondLst>
                                  <p:childTnLst>
                                    <p:set>
                                      <p:cBhvr>
                                        <p:cTn id="526" dur="1" fill="hold">
                                          <p:stCondLst>
                                            <p:cond delay="0"/>
                                          </p:stCondLst>
                                        </p:cTn>
                                        <p:tgtEl>
                                          <p:spTgt spid="1499"/>
                                        </p:tgtEl>
                                        <p:attrNameLst>
                                          <p:attrName>style.visibility</p:attrName>
                                        </p:attrNameLst>
                                      </p:cBhvr>
                                      <p:to>
                                        <p:strVal val="visible"/>
                                      </p:to>
                                    </p:set>
                                    <p:animEffect transition="in" filter="fade">
                                      <p:cBhvr additive="repl">
                                        <p:cTn id="527" dur="500"/>
                                        <p:tgtEl>
                                          <p:spTgt spid="1499"/>
                                        </p:tgtEl>
                                      </p:cBhvr>
                                    </p:animEffect>
                                  </p:childTnLst>
                                </p:cTn>
                              </p:par>
                              <p:par>
                                <p:cTn id="528" presetID="10" presetClass="entr" fill="hold" nodeType="withEffect">
                                  <p:stCondLst>
                                    <p:cond delay="0"/>
                                  </p:stCondLst>
                                  <p:childTnLst>
                                    <p:set>
                                      <p:cBhvr>
                                        <p:cTn id="529" dur="1" fill="hold">
                                          <p:stCondLst>
                                            <p:cond delay="0"/>
                                          </p:stCondLst>
                                        </p:cTn>
                                        <p:tgtEl>
                                          <p:spTgt spid="1496"/>
                                        </p:tgtEl>
                                        <p:attrNameLst>
                                          <p:attrName>style.visibility</p:attrName>
                                        </p:attrNameLst>
                                      </p:cBhvr>
                                      <p:to>
                                        <p:strVal val="visible"/>
                                      </p:to>
                                    </p:set>
                                    <p:animEffect transition="in" filter="fade">
                                      <p:cBhvr additive="repl">
                                        <p:cTn id="530" dur="500"/>
                                        <p:tgtEl>
                                          <p:spTgt spid="1496"/>
                                        </p:tgtEl>
                                      </p:cBhvr>
                                    </p:animEffect>
                                  </p:childTnLst>
                                </p:cTn>
                              </p:par>
                              <p:par>
                                <p:cTn id="531" presetID="10" presetClass="entr" fill="hold" nodeType="withEffect">
                                  <p:stCondLst>
                                    <p:cond delay="0"/>
                                  </p:stCondLst>
                                  <p:childTnLst>
                                    <p:set>
                                      <p:cBhvr>
                                        <p:cTn id="532" dur="1" fill="hold">
                                          <p:stCondLst>
                                            <p:cond delay="0"/>
                                          </p:stCondLst>
                                        </p:cTn>
                                        <p:tgtEl>
                                          <p:spTgt spid="1494"/>
                                        </p:tgtEl>
                                        <p:attrNameLst>
                                          <p:attrName>style.visibility</p:attrName>
                                        </p:attrNameLst>
                                      </p:cBhvr>
                                      <p:to>
                                        <p:strVal val="visible"/>
                                      </p:to>
                                    </p:set>
                                    <p:animEffect transition="in" filter="fade">
                                      <p:cBhvr additive="repl">
                                        <p:cTn id="533" dur="500"/>
                                        <p:tgtEl>
                                          <p:spTgt spid="1494"/>
                                        </p:tgtEl>
                                      </p:cBhvr>
                                    </p:animEffect>
                                  </p:childTnLst>
                                </p:cTn>
                              </p:par>
                              <p:par>
                                <p:cTn id="534" presetID="10" presetClass="entr" fill="hold" nodeType="withEffect">
                                  <p:stCondLst>
                                    <p:cond delay="0"/>
                                  </p:stCondLst>
                                  <p:childTnLst>
                                    <p:set>
                                      <p:cBhvr>
                                        <p:cTn id="535" dur="1" fill="hold">
                                          <p:stCondLst>
                                            <p:cond delay="0"/>
                                          </p:stCondLst>
                                        </p:cTn>
                                        <p:tgtEl>
                                          <p:spTgt spid="1508"/>
                                        </p:tgtEl>
                                        <p:attrNameLst>
                                          <p:attrName>style.visibility</p:attrName>
                                        </p:attrNameLst>
                                      </p:cBhvr>
                                      <p:to>
                                        <p:strVal val="visible"/>
                                      </p:to>
                                    </p:set>
                                    <p:animEffect transition="in" filter="fade">
                                      <p:cBhvr additive="repl">
                                        <p:cTn id="536" dur="500"/>
                                        <p:tgtEl>
                                          <p:spTgt spid="1508"/>
                                        </p:tgtEl>
                                      </p:cBhvr>
                                    </p:animEffect>
                                  </p:childTnLst>
                                </p:cTn>
                              </p:par>
                              <p:par>
                                <p:cTn id="537" presetID="10" presetClass="exit" fill="hold" nodeType="withEffect">
                                  <p:stCondLst>
                                    <p:cond delay="0"/>
                                  </p:stCondLst>
                                  <p:childTnLst>
                                    <p:animEffect transition="out" filter="fade">
                                      <p:cBhvr additive="repl">
                                        <p:cTn id="538" dur="500"/>
                                        <p:tgtEl>
                                          <p:spTgt spid="1501"/>
                                        </p:tgtEl>
                                      </p:cBhvr>
                                    </p:animEffect>
                                    <p:set>
                                      <p:cBhvr>
                                        <p:cTn id="539" dur="1" fill="hold">
                                          <p:stCondLst>
                                            <p:cond delay="499"/>
                                          </p:stCondLst>
                                        </p:cTn>
                                        <p:tgtEl>
                                          <p:spTgt spid="1501"/>
                                        </p:tgtEl>
                                        <p:attrNameLst>
                                          <p:attrName>style.visibility</p:attrName>
                                        </p:attrNameLst>
                                      </p:cBhvr>
                                      <p:to>
                                        <p:strVal val="hidden"/>
                                      </p:to>
                                    </p:set>
                                  </p:childTnLst>
                                </p:cTn>
                              </p:par>
                            </p:childTnLst>
                          </p:cTn>
                        </p:par>
                      </p:childTnLst>
                    </p:cTn>
                  </p:par>
                  <p:par>
                    <p:cTn id="540" fill="hold">
                      <p:stCondLst>
                        <p:cond delay="indefinite"/>
                      </p:stCondLst>
                      <p:childTnLst>
                        <p:par>
                          <p:cTn id="541" fill="hold">
                            <p:stCondLst>
                              <p:cond delay="0"/>
                            </p:stCondLst>
                            <p:childTnLst>
                              <p:par>
                                <p:cTn id="542" presetID="3" presetClass="emph" presetSubtype="2" fill="hold" nodeType="clickEffect">
                                  <p:stCondLst>
                                    <p:cond delay="0"/>
                                  </p:stCondLst>
                                  <p:childTnLst>
                                    <p:animClr clrSpc="rgb" dir="cw">
                                      <p:cBhvr>
                                        <p:cTn id="543" dur="500" fill="hold"/>
                                        <p:tgtEl>
                                          <p:spTgt spid="1439"/>
                                        </p:tgtEl>
                                        <p:attrNameLst>
                                          <p:attrName>style.color</p:attrName>
                                        </p:attrNameLst>
                                      </p:cBhvr>
                                      <p:to>
                                        <a:srgbClr val="FEB80A"/>
                                      </p:to>
                                    </p:animClr>
                                  </p:childTnLst>
                                </p:cTn>
                              </p:par>
                            </p:childTnLst>
                          </p:cTn>
                        </p:par>
                      </p:childTnLst>
                    </p:cTn>
                  </p:par>
                  <p:par>
                    <p:cTn id="544" fill="hold">
                      <p:stCondLst>
                        <p:cond delay="indefinite"/>
                      </p:stCondLst>
                      <p:childTnLst>
                        <p:par>
                          <p:cTn id="545" fill="hold">
                            <p:stCondLst>
                              <p:cond delay="0"/>
                            </p:stCondLst>
                            <p:childTnLst>
                              <p:par>
                                <p:cTn id="546" presetID="3" presetClass="emph" presetSubtype="2" fill="hold" nodeType="clickEffect">
                                  <p:stCondLst>
                                    <p:cond delay="0"/>
                                  </p:stCondLst>
                                  <p:childTnLst>
                                    <p:animClr clrSpc="rgb" dir="cw">
                                      <p:cBhvr>
                                        <p:cTn id="547" dur="500" fill="hold"/>
                                        <p:tgtEl>
                                          <p:spTgt spid="1427"/>
                                        </p:tgtEl>
                                        <p:attrNameLst>
                                          <p:attrName>style.color</p:attrName>
                                        </p:attrNameLst>
                                      </p:cBhvr>
                                      <p:to>
                                        <a:srgbClr val="FEB80A"/>
                                      </p:to>
                                    </p:animClr>
                                  </p:childTnLst>
                                </p:cTn>
                              </p:par>
                            </p:childTnLst>
                          </p:cTn>
                        </p:par>
                      </p:childTnLst>
                    </p:cTn>
                  </p:par>
                  <p:par>
                    <p:cTn id="548" fill="hold">
                      <p:stCondLst>
                        <p:cond delay="indefinite"/>
                      </p:stCondLst>
                      <p:childTnLst>
                        <p:par>
                          <p:cTn id="549" fill="hold">
                            <p:stCondLst>
                              <p:cond delay="0"/>
                            </p:stCondLst>
                            <p:childTnLst>
                              <p:par>
                                <p:cTn id="550" presetID="3" presetClass="emph" presetSubtype="2" fill="hold" nodeType="clickEffect">
                                  <p:stCondLst>
                                    <p:cond delay="0"/>
                                  </p:stCondLst>
                                  <p:childTnLst>
                                    <p:animClr clrSpc="rgb" dir="cw">
                                      <p:cBhvr>
                                        <p:cTn id="551" dur="500" fill="hold"/>
                                        <p:tgtEl>
                                          <p:spTgt spid="1428"/>
                                        </p:tgtEl>
                                        <p:attrNameLst>
                                          <p:attrName>style.color</p:attrName>
                                        </p:attrNameLst>
                                      </p:cBhvr>
                                      <p:to>
                                        <a:srgbClr val="FEB80A"/>
                                      </p:to>
                                    </p:animClr>
                                  </p:childTnLst>
                                </p:cTn>
                              </p:par>
                            </p:childTnLst>
                          </p:cTn>
                        </p:par>
                      </p:childTnLst>
                    </p:cTn>
                  </p:par>
                  <p:par>
                    <p:cTn id="552" fill="hold">
                      <p:stCondLst>
                        <p:cond delay="indefinite"/>
                      </p:stCondLst>
                      <p:childTnLst>
                        <p:par>
                          <p:cTn id="553" fill="hold">
                            <p:stCondLst>
                              <p:cond delay="0"/>
                            </p:stCondLst>
                            <p:childTnLst>
                              <p:par>
                                <p:cTn id="554" presetID="3" presetClass="emph" presetSubtype="2" fill="hold" nodeType="clickEffect">
                                  <p:stCondLst>
                                    <p:cond delay="0"/>
                                  </p:stCondLst>
                                  <p:childTnLst>
                                    <p:animClr clrSpc="rgb" dir="cw">
                                      <p:cBhvr>
                                        <p:cTn id="555" dur="500" fill="hold"/>
                                        <p:tgtEl>
                                          <p:spTgt spid="1429"/>
                                        </p:tgtEl>
                                        <p:attrNameLst>
                                          <p:attrName>style.color</p:attrName>
                                        </p:attrNameLst>
                                      </p:cBhvr>
                                      <p:to>
                                        <a:srgbClr val="FEB80A"/>
                                      </p:to>
                                    </p:animClr>
                                  </p:childTnLst>
                                </p:cTn>
                              </p:par>
                            </p:childTnLst>
                          </p:cTn>
                        </p:par>
                      </p:childTnLst>
                    </p:cTn>
                  </p:par>
                  <p:par>
                    <p:cTn id="556" fill="hold">
                      <p:stCondLst>
                        <p:cond delay="indefinite"/>
                      </p:stCondLst>
                      <p:childTnLst>
                        <p:par>
                          <p:cTn id="557" fill="hold">
                            <p:stCondLst>
                              <p:cond delay="0"/>
                            </p:stCondLst>
                            <p:childTnLst>
                              <p:par>
                                <p:cTn id="558" presetID="3" presetClass="emph" presetSubtype="2" fill="hold" nodeType="clickEffect">
                                  <p:stCondLst>
                                    <p:cond delay="0"/>
                                  </p:stCondLst>
                                  <p:childTnLst>
                                    <p:animClr clrSpc="rgb" dir="cw">
                                      <p:cBhvr>
                                        <p:cTn id="559" dur="500" fill="hold"/>
                                        <p:tgtEl>
                                          <p:spTgt spid="1430"/>
                                        </p:tgtEl>
                                        <p:attrNameLst>
                                          <p:attrName>style.color</p:attrName>
                                        </p:attrNameLst>
                                      </p:cBhvr>
                                      <p:to>
                                        <a:srgbClr val="FEB80A"/>
                                      </p:to>
                                    </p:animClr>
                                  </p:childTnLst>
                                </p:cTn>
                              </p:par>
                            </p:childTnLst>
                          </p:cTn>
                        </p:par>
                      </p:childTnLst>
                    </p:cTn>
                  </p:par>
                  <p:par>
                    <p:cTn id="560" fill="hold">
                      <p:stCondLst>
                        <p:cond delay="indefinite"/>
                      </p:stCondLst>
                      <p:childTnLst>
                        <p:par>
                          <p:cTn id="561" fill="hold">
                            <p:stCondLst>
                              <p:cond delay="0"/>
                            </p:stCondLst>
                            <p:childTnLst>
                              <p:par>
                                <p:cTn id="562" presetID="10" presetClass="entr" fill="hold" nodeType="clickEffect">
                                  <p:stCondLst>
                                    <p:cond delay="0"/>
                                  </p:stCondLst>
                                  <p:childTnLst>
                                    <p:set>
                                      <p:cBhvr>
                                        <p:cTn id="563" dur="1" fill="hold">
                                          <p:stCondLst>
                                            <p:cond delay="0"/>
                                          </p:stCondLst>
                                        </p:cTn>
                                        <p:tgtEl>
                                          <p:spTgt spid="1493"/>
                                        </p:tgtEl>
                                        <p:attrNameLst>
                                          <p:attrName>style.visibility</p:attrName>
                                        </p:attrNameLst>
                                      </p:cBhvr>
                                      <p:to>
                                        <p:strVal val="visible"/>
                                      </p:to>
                                    </p:set>
                                    <p:animEffect transition="in" filter="fade">
                                      <p:cBhvr additive="repl">
                                        <p:cTn id="564" dur="500"/>
                                        <p:tgtEl>
                                          <p:spTgt spid="1493"/>
                                        </p:tgtEl>
                                      </p:cBhvr>
                                    </p:animEffect>
                                  </p:childTnLst>
                                </p:cTn>
                              </p:par>
                            </p:childTnLst>
                          </p:cTn>
                        </p:par>
                      </p:childTnLst>
                    </p:cTn>
                  </p:par>
                  <p:par>
                    <p:cTn id="565" fill="hold">
                      <p:stCondLst>
                        <p:cond delay="indefinite"/>
                      </p:stCondLst>
                      <p:childTnLst>
                        <p:par>
                          <p:cTn id="566" fill="hold">
                            <p:stCondLst>
                              <p:cond delay="0"/>
                            </p:stCondLst>
                            <p:childTnLst>
                              <p:par>
                                <p:cTn id="567" presetID="10" presetClass="entr" fill="hold" nodeType="clickEffect">
                                  <p:stCondLst>
                                    <p:cond delay="0"/>
                                  </p:stCondLst>
                                  <p:childTnLst>
                                    <p:set>
                                      <p:cBhvr>
                                        <p:cTn id="568" dur="1" fill="hold">
                                          <p:stCondLst>
                                            <p:cond delay="0"/>
                                          </p:stCondLst>
                                        </p:cTn>
                                        <p:tgtEl>
                                          <p:spTgt spid="1495"/>
                                        </p:tgtEl>
                                        <p:attrNameLst>
                                          <p:attrName>style.visibility</p:attrName>
                                        </p:attrNameLst>
                                      </p:cBhvr>
                                      <p:to>
                                        <p:strVal val="visible"/>
                                      </p:to>
                                    </p:set>
                                    <p:animEffect transition="in" filter="fade">
                                      <p:cBhvr additive="repl">
                                        <p:cTn id="569" dur="500"/>
                                        <p:tgtEl>
                                          <p:spTgt spid="1495"/>
                                        </p:tgtEl>
                                      </p:cBhvr>
                                    </p:animEffect>
                                  </p:childTnLst>
                                </p:cTn>
                              </p:par>
                              <p:par>
                                <p:cTn id="570" presetID="10" presetClass="entr" fill="hold" nodeType="withEffect">
                                  <p:stCondLst>
                                    <p:cond delay="0"/>
                                  </p:stCondLst>
                                  <p:childTnLst>
                                    <p:set>
                                      <p:cBhvr>
                                        <p:cTn id="571" dur="1" fill="hold">
                                          <p:stCondLst>
                                            <p:cond delay="0"/>
                                          </p:stCondLst>
                                        </p:cTn>
                                        <p:tgtEl>
                                          <p:spTgt spid="1497"/>
                                        </p:tgtEl>
                                        <p:attrNameLst>
                                          <p:attrName>style.visibility</p:attrName>
                                        </p:attrNameLst>
                                      </p:cBhvr>
                                      <p:to>
                                        <p:strVal val="visible"/>
                                      </p:to>
                                    </p:set>
                                    <p:animEffect transition="in" filter="fade">
                                      <p:cBhvr additive="repl">
                                        <p:cTn id="572" dur="500"/>
                                        <p:tgtEl>
                                          <p:spTgt spid="1497"/>
                                        </p:tgtEl>
                                      </p:cBhvr>
                                    </p:animEffect>
                                  </p:childTnLst>
                                </p:cTn>
                              </p:par>
                              <p:par>
                                <p:cTn id="573" presetID="10" presetClass="entr" fill="hold" nodeType="withEffect">
                                  <p:stCondLst>
                                    <p:cond delay="0"/>
                                  </p:stCondLst>
                                  <p:childTnLst>
                                    <p:set>
                                      <p:cBhvr>
                                        <p:cTn id="574" dur="1" fill="hold">
                                          <p:stCondLst>
                                            <p:cond delay="0"/>
                                          </p:stCondLst>
                                        </p:cTn>
                                        <p:tgtEl>
                                          <p:spTgt spid="1500"/>
                                        </p:tgtEl>
                                        <p:attrNameLst>
                                          <p:attrName>style.visibility</p:attrName>
                                        </p:attrNameLst>
                                      </p:cBhvr>
                                      <p:to>
                                        <p:strVal val="visible"/>
                                      </p:to>
                                    </p:set>
                                    <p:animEffect transition="in" filter="fade">
                                      <p:cBhvr additive="repl">
                                        <p:cTn id="575" dur="500"/>
                                        <p:tgtEl>
                                          <p:spTgt spid="1500"/>
                                        </p:tgtEl>
                                      </p:cBhvr>
                                    </p:animEffect>
                                  </p:childTnLst>
                                </p:cTn>
                              </p:par>
                            </p:childTnLst>
                          </p:cTn>
                        </p:par>
                      </p:childTnLst>
                    </p:cTn>
                  </p:par>
                  <p:par>
                    <p:cTn id="576" fill="hold">
                      <p:stCondLst>
                        <p:cond delay="indefinite"/>
                      </p:stCondLst>
                      <p:childTnLst>
                        <p:par>
                          <p:cTn id="577" fill="hold">
                            <p:stCondLst>
                              <p:cond delay="0"/>
                            </p:stCondLst>
                            <p:childTnLst>
                              <p:par>
                                <p:cTn id="578" presetID="3" presetClass="emph" presetSubtype="2" fill="hold" nodeType="clickEffect">
                                  <p:stCondLst>
                                    <p:cond delay="0"/>
                                  </p:stCondLst>
                                  <p:childTnLst>
                                    <p:animClr clrSpc="rgb" dir="cw">
                                      <p:cBhvr>
                                        <p:cTn id="579" dur="500" fill="hold"/>
                                        <p:tgtEl>
                                          <p:spTgt spid="1440"/>
                                        </p:tgtEl>
                                        <p:attrNameLst>
                                          <p:attrName>style.color</p:attrName>
                                        </p:attrNameLst>
                                      </p:cBhvr>
                                      <p:to>
                                        <a:srgbClr val="002060"/>
                                      </p:to>
                                    </p:animClr>
                                  </p:childTnLst>
                                </p:cTn>
                              </p:par>
                            </p:childTnLst>
                          </p:cTn>
                        </p:par>
                      </p:childTnLst>
                    </p:cTn>
                  </p:par>
                  <p:par>
                    <p:cTn id="580" fill="hold">
                      <p:stCondLst>
                        <p:cond delay="indefinite"/>
                      </p:stCondLst>
                      <p:childTnLst>
                        <p:par>
                          <p:cTn id="581" fill="hold">
                            <p:stCondLst>
                              <p:cond delay="0"/>
                            </p:stCondLst>
                            <p:childTnLst>
                              <p:par>
                                <p:cTn id="582" presetID="3" presetClass="emph" presetSubtype="2" fill="hold" nodeType="clickEffect">
                                  <p:stCondLst>
                                    <p:cond delay="0"/>
                                  </p:stCondLst>
                                  <p:childTnLst>
                                    <p:animClr clrSpc="rgb" dir="cw">
                                      <p:cBhvr>
                                        <p:cTn id="583" dur="500" fill="hold"/>
                                        <p:tgtEl>
                                          <p:spTgt spid="1427"/>
                                        </p:tgtEl>
                                        <p:attrNameLst>
                                          <p:attrName>style.color</p:attrName>
                                        </p:attrNameLst>
                                      </p:cBhvr>
                                      <p:to>
                                        <a:srgbClr val="002060"/>
                                      </p:to>
                                    </p:animClr>
                                  </p:childTnLst>
                                </p:cTn>
                              </p:par>
                            </p:childTnLst>
                          </p:cTn>
                        </p:par>
                        <p:par>
                          <p:cTn id="584" fill="hold">
                            <p:stCondLst>
                              <p:cond delay="500"/>
                            </p:stCondLst>
                            <p:childTnLst>
                              <p:par>
                                <p:cTn id="585" presetID="3" presetClass="emph" presetSubtype="2" fill="hold" nodeType="afterEffect">
                                  <p:stCondLst>
                                    <p:cond delay="0"/>
                                  </p:stCondLst>
                                  <p:childTnLst>
                                    <p:animClr clrSpc="rgb" dir="cw">
                                      <p:cBhvr>
                                        <p:cTn id="586" dur="500" fill="hold"/>
                                        <p:tgtEl>
                                          <p:spTgt spid="1428"/>
                                        </p:tgtEl>
                                        <p:attrNameLst>
                                          <p:attrName>style.color</p:attrName>
                                        </p:attrNameLst>
                                      </p:cBhvr>
                                      <p:to>
                                        <a:srgbClr val="002060"/>
                                      </p:to>
                                    </p:animClr>
                                  </p:childTnLst>
                                </p:cTn>
                              </p:par>
                            </p:childTnLst>
                          </p:cTn>
                        </p:par>
                        <p:par>
                          <p:cTn id="587" fill="hold">
                            <p:stCondLst>
                              <p:cond delay="1000"/>
                            </p:stCondLst>
                            <p:childTnLst>
                              <p:par>
                                <p:cTn id="588" presetID="3" presetClass="emph" presetSubtype="2" fill="hold" nodeType="afterEffect">
                                  <p:stCondLst>
                                    <p:cond delay="0"/>
                                  </p:stCondLst>
                                  <p:childTnLst>
                                    <p:animClr clrSpc="rgb" dir="cw">
                                      <p:cBhvr>
                                        <p:cTn id="589" dur="500" fill="hold"/>
                                        <p:tgtEl>
                                          <p:spTgt spid="1429"/>
                                        </p:tgtEl>
                                        <p:attrNameLst>
                                          <p:attrName>style.color</p:attrName>
                                        </p:attrNameLst>
                                      </p:cBhvr>
                                      <p:to>
                                        <a:srgbClr val="002060"/>
                                      </p:to>
                                    </p:animClr>
                                  </p:childTnLst>
                                </p:cTn>
                              </p:par>
                            </p:childTnLst>
                          </p:cTn>
                        </p:par>
                        <p:par>
                          <p:cTn id="590" fill="hold">
                            <p:stCondLst>
                              <p:cond delay="1500"/>
                            </p:stCondLst>
                            <p:childTnLst>
                              <p:par>
                                <p:cTn id="591" presetID="3" presetClass="emph" presetSubtype="2" fill="hold" nodeType="afterEffect">
                                  <p:stCondLst>
                                    <p:cond delay="0"/>
                                  </p:stCondLst>
                                  <p:childTnLst>
                                    <p:animClr clrSpc="rgb" dir="cw">
                                      <p:cBhvr>
                                        <p:cTn id="592" dur="500" fill="hold"/>
                                        <p:tgtEl>
                                          <p:spTgt spid="1430"/>
                                        </p:tgtEl>
                                        <p:attrNameLst>
                                          <p:attrName>style.color</p:attrName>
                                        </p:attrNameLst>
                                      </p:cBhvr>
                                      <p:to>
                                        <a:srgbClr val="002060"/>
                                      </p:to>
                                    </p:animClr>
                                  </p:childTnLst>
                                </p:cTn>
                              </p:par>
                            </p:childTnLst>
                          </p:cTn>
                        </p:par>
                        <p:par>
                          <p:cTn id="593" fill="hold">
                            <p:stCondLst>
                              <p:cond delay="2000"/>
                            </p:stCondLst>
                            <p:childTnLst>
                              <p:par>
                                <p:cTn id="594" presetID="3" presetClass="emph" presetSubtype="2" fill="hold" nodeType="afterEffect">
                                  <p:stCondLst>
                                    <p:cond delay="0"/>
                                  </p:stCondLst>
                                  <p:childTnLst>
                                    <p:animClr clrSpc="rgb" dir="cw">
                                      <p:cBhvr>
                                        <p:cTn id="595" dur="500" fill="hold"/>
                                        <p:tgtEl>
                                          <p:spTgt spid="1431"/>
                                        </p:tgtEl>
                                        <p:attrNameLst>
                                          <p:attrName>style.color</p:attrName>
                                        </p:attrNameLst>
                                      </p:cBhvr>
                                      <p:to>
                                        <a:srgbClr val="002060"/>
                                      </p:to>
                                    </p:animClr>
                                  </p:childTnLst>
                                </p:cTn>
                              </p:par>
                            </p:childTnLst>
                          </p:cTn>
                        </p:par>
                        <p:par>
                          <p:cTn id="596" fill="hold">
                            <p:stCondLst>
                              <p:cond delay="2500"/>
                            </p:stCondLst>
                            <p:childTnLst>
                              <p:par>
                                <p:cTn id="597" presetID="3" presetClass="emph" presetSubtype="2" fill="hold" nodeType="afterEffect">
                                  <p:stCondLst>
                                    <p:cond delay="0"/>
                                  </p:stCondLst>
                                  <p:childTnLst>
                                    <p:animClr clrSpc="rgb" dir="cw">
                                      <p:cBhvr>
                                        <p:cTn id="598" dur="500" fill="hold"/>
                                        <p:tgtEl>
                                          <p:spTgt spid="1432"/>
                                        </p:tgtEl>
                                        <p:attrNameLst>
                                          <p:attrName>style.color</p:attrName>
                                        </p:attrNameLst>
                                      </p:cBhvr>
                                      <p:to>
                                        <a:srgbClr val="002060"/>
                                      </p:to>
                                    </p:animClr>
                                  </p:childTnLst>
                                </p:cTn>
                              </p:par>
                            </p:childTnLst>
                          </p:cTn>
                        </p:par>
                        <p:par>
                          <p:cTn id="599" fill="hold">
                            <p:stCondLst>
                              <p:cond delay="3000"/>
                            </p:stCondLst>
                            <p:childTnLst>
                              <p:par>
                                <p:cTn id="600" presetID="3" presetClass="emph" presetSubtype="2" fill="hold" nodeType="afterEffect">
                                  <p:stCondLst>
                                    <p:cond delay="0"/>
                                  </p:stCondLst>
                                  <p:childTnLst>
                                    <p:animClr clrSpc="rgb" dir="cw">
                                      <p:cBhvr>
                                        <p:cTn id="601" dur="500" fill="hold"/>
                                        <p:tgtEl>
                                          <p:spTgt spid="1433"/>
                                        </p:tgtEl>
                                        <p:attrNameLst>
                                          <p:attrName>style.color</p:attrName>
                                        </p:attrNameLst>
                                      </p:cBhvr>
                                      <p:to>
                                        <a:srgbClr val="002060"/>
                                      </p:to>
                                    </p:animClr>
                                  </p:childTnLst>
                                </p:cTn>
                              </p:par>
                            </p:childTnLst>
                          </p:cTn>
                        </p:par>
                        <p:par>
                          <p:cTn id="602" fill="hold">
                            <p:stCondLst>
                              <p:cond delay="3500"/>
                            </p:stCondLst>
                            <p:childTnLst>
                              <p:par>
                                <p:cTn id="603" presetID="3" presetClass="emph" presetSubtype="2" fill="hold" nodeType="afterEffect">
                                  <p:stCondLst>
                                    <p:cond delay="0"/>
                                  </p:stCondLst>
                                  <p:childTnLst>
                                    <p:animClr clrSpc="rgb" dir="cw">
                                      <p:cBhvr>
                                        <p:cTn id="604" dur="500" fill="hold"/>
                                        <p:tgtEl>
                                          <p:spTgt spid="1434"/>
                                        </p:tgtEl>
                                        <p:attrNameLst>
                                          <p:attrName>style.color</p:attrName>
                                        </p:attrNameLst>
                                      </p:cBhvr>
                                      <p:to>
                                        <a:srgbClr val="002060"/>
                                      </p:to>
                                    </p:animClr>
                                  </p:childTnLst>
                                </p:cTn>
                              </p:par>
                            </p:childTnLst>
                          </p:cTn>
                        </p:par>
                      </p:childTnLst>
                    </p:cTn>
                  </p:par>
                  <p:par>
                    <p:cTn id="605" fill="hold">
                      <p:stCondLst>
                        <p:cond delay="indefinite"/>
                      </p:stCondLst>
                      <p:childTnLst>
                        <p:par>
                          <p:cTn id="606" fill="hold">
                            <p:stCondLst>
                              <p:cond delay="0"/>
                            </p:stCondLst>
                            <p:childTnLst>
                              <p:par>
                                <p:cTn id="607" presetID="3" presetClass="emph" presetSubtype="2" fill="hold" nodeType="clickEffect">
                                  <p:stCondLst>
                                    <p:cond delay="0"/>
                                  </p:stCondLst>
                                  <p:childTnLst>
                                    <p:animClr clrSpc="rgb" dir="cw">
                                      <p:cBhvr>
                                        <p:cTn id="608" dur="500" fill="hold"/>
                                        <p:tgtEl>
                                          <p:spTgt spid="1440"/>
                                        </p:tgtEl>
                                        <p:attrNameLst>
                                          <p:attrName>style.color</p:attrName>
                                        </p:attrNameLst>
                                      </p:cBhvr>
                                      <p:to>
                                        <a:srgbClr val="000000"/>
                                      </p:to>
                                    </p:animClr>
                                  </p:childTnLst>
                                </p:cTn>
                              </p:par>
                              <p:par>
                                <p:cTn id="609" presetID="3" presetClass="emph" presetSubtype="2" fill="hold" nodeType="withEffect">
                                  <p:stCondLst>
                                    <p:cond delay="0"/>
                                  </p:stCondLst>
                                  <p:childTnLst>
                                    <p:animClr clrSpc="rgb" dir="cw">
                                      <p:cBhvr>
                                        <p:cTn id="610" dur="500" fill="hold"/>
                                        <p:tgtEl>
                                          <p:spTgt spid="1427"/>
                                        </p:tgtEl>
                                        <p:attrNameLst>
                                          <p:attrName>style.color</p:attrName>
                                        </p:attrNameLst>
                                      </p:cBhvr>
                                      <p:to>
                                        <a:srgbClr val="FEB80A"/>
                                      </p:to>
                                    </p:animClr>
                                  </p:childTnLst>
                                </p:cTn>
                              </p:par>
                              <p:par>
                                <p:cTn id="611" presetID="3" presetClass="emph" presetSubtype="2" fill="hold" nodeType="withEffect">
                                  <p:stCondLst>
                                    <p:cond delay="0"/>
                                  </p:stCondLst>
                                  <p:childTnLst>
                                    <p:animClr clrSpc="rgb" dir="cw">
                                      <p:cBhvr>
                                        <p:cTn id="612" dur="500" fill="hold"/>
                                        <p:tgtEl>
                                          <p:spTgt spid="1428"/>
                                        </p:tgtEl>
                                        <p:attrNameLst>
                                          <p:attrName>style.color</p:attrName>
                                        </p:attrNameLst>
                                      </p:cBhvr>
                                      <p:to>
                                        <a:srgbClr val="FEB80A"/>
                                      </p:to>
                                    </p:animClr>
                                  </p:childTnLst>
                                </p:cTn>
                              </p:par>
                              <p:par>
                                <p:cTn id="613" presetID="3" presetClass="emph" presetSubtype="2" fill="hold" nodeType="withEffect">
                                  <p:stCondLst>
                                    <p:cond delay="0"/>
                                  </p:stCondLst>
                                  <p:childTnLst>
                                    <p:animClr clrSpc="rgb" dir="cw">
                                      <p:cBhvr>
                                        <p:cTn id="614" dur="500" fill="hold"/>
                                        <p:tgtEl>
                                          <p:spTgt spid="1429"/>
                                        </p:tgtEl>
                                        <p:attrNameLst>
                                          <p:attrName>style.color</p:attrName>
                                        </p:attrNameLst>
                                      </p:cBhvr>
                                      <p:to>
                                        <a:srgbClr val="FEB80A"/>
                                      </p:to>
                                    </p:animClr>
                                  </p:childTnLst>
                                </p:cTn>
                              </p:par>
                              <p:par>
                                <p:cTn id="615" presetID="3" presetClass="emph" presetSubtype="2" fill="hold" nodeType="withEffect">
                                  <p:stCondLst>
                                    <p:cond delay="0"/>
                                  </p:stCondLst>
                                  <p:childTnLst>
                                    <p:animClr clrSpc="rgb" dir="cw">
                                      <p:cBhvr>
                                        <p:cTn id="616" dur="500" fill="hold"/>
                                        <p:tgtEl>
                                          <p:spTgt spid="1430"/>
                                        </p:tgtEl>
                                        <p:attrNameLst>
                                          <p:attrName>style.color</p:attrName>
                                        </p:attrNameLst>
                                      </p:cBhvr>
                                      <p:to>
                                        <a:srgbClr val="FEB80A"/>
                                      </p:to>
                                    </p:animClr>
                                  </p:childTnLst>
                                </p:cTn>
                              </p:par>
                              <p:par>
                                <p:cTn id="617" presetID="3" presetClass="emph" presetSubtype="2" fill="hold" nodeType="withEffect">
                                  <p:stCondLst>
                                    <p:cond delay="0"/>
                                  </p:stCondLst>
                                  <p:childTnLst>
                                    <p:animClr clrSpc="rgb" dir="cw">
                                      <p:cBhvr>
                                        <p:cTn id="618" dur="500" fill="hold"/>
                                        <p:tgtEl>
                                          <p:spTgt spid="1431"/>
                                        </p:tgtEl>
                                        <p:attrNameLst>
                                          <p:attrName>style.color</p:attrName>
                                        </p:attrNameLst>
                                      </p:cBhvr>
                                      <p:to>
                                        <a:srgbClr val="7030A0"/>
                                      </p:to>
                                    </p:animClr>
                                  </p:childTnLst>
                                </p:cTn>
                              </p:par>
                              <p:par>
                                <p:cTn id="619" presetID="3" presetClass="emph" presetSubtype="2" fill="hold" nodeType="withEffect">
                                  <p:stCondLst>
                                    <p:cond delay="0"/>
                                  </p:stCondLst>
                                  <p:childTnLst>
                                    <p:animClr clrSpc="rgb" dir="cw">
                                      <p:cBhvr>
                                        <p:cTn id="620" dur="500" fill="hold"/>
                                        <p:tgtEl>
                                          <p:spTgt spid="1432"/>
                                        </p:tgtEl>
                                        <p:attrNameLst>
                                          <p:attrName>style.color</p:attrName>
                                        </p:attrNameLst>
                                      </p:cBhvr>
                                      <p:to>
                                        <a:srgbClr val="7030A0"/>
                                      </p:to>
                                    </p:animClr>
                                  </p:childTnLst>
                                </p:cTn>
                              </p:par>
                              <p:par>
                                <p:cTn id="621" presetID="3" presetClass="emph" presetSubtype="2" fill="hold" nodeType="withEffect">
                                  <p:stCondLst>
                                    <p:cond delay="0"/>
                                  </p:stCondLst>
                                  <p:childTnLst>
                                    <p:animClr clrSpc="rgb" dir="cw">
                                      <p:cBhvr>
                                        <p:cTn id="622" dur="500" fill="hold"/>
                                        <p:tgtEl>
                                          <p:spTgt spid="1433"/>
                                        </p:tgtEl>
                                        <p:attrNameLst>
                                          <p:attrName>style.color</p:attrName>
                                        </p:attrNameLst>
                                      </p:cBhvr>
                                      <p:to>
                                        <a:srgbClr val="7030A0"/>
                                      </p:to>
                                    </p:animClr>
                                  </p:childTnLst>
                                </p:cTn>
                              </p:par>
                              <p:par>
                                <p:cTn id="623" presetID="3" presetClass="emph" presetSubtype="2" fill="hold" nodeType="withEffect">
                                  <p:stCondLst>
                                    <p:cond delay="0"/>
                                  </p:stCondLst>
                                  <p:childTnLst>
                                    <p:animClr clrSpc="rgb" dir="cw">
                                      <p:cBhvr>
                                        <p:cTn id="624" dur="500" fill="hold"/>
                                        <p:tgtEl>
                                          <p:spTgt spid="1434"/>
                                        </p:tgtEl>
                                        <p:attrNameLst>
                                          <p:attrName>style.color</p:attrName>
                                        </p:attrNameLst>
                                      </p:cBhvr>
                                      <p:to>
                                        <a:srgbClr val="000000"/>
                                      </p:to>
                                    </p:animClr>
                                  </p:childTnLst>
                                </p:cTn>
                              </p:par>
                            </p:childTnLst>
                          </p:cTn>
                        </p:par>
                      </p:childTnLst>
                    </p:cTn>
                  </p:par>
                  <p:par>
                    <p:cTn id="625" fill="hold">
                      <p:stCondLst>
                        <p:cond delay="indefinite"/>
                      </p:stCondLst>
                      <p:childTnLst>
                        <p:par>
                          <p:cTn id="626" fill="hold">
                            <p:stCondLst>
                              <p:cond delay="0"/>
                            </p:stCondLst>
                            <p:childTnLst>
                              <p:par>
                                <p:cTn id="627" presetID="10" presetClass="exit" fill="hold" nodeType="clickEffect">
                                  <p:stCondLst>
                                    <p:cond delay="0"/>
                                  </p:stCondLst>
                                  <p:childTnLst>
                                    <p:animEffect transition="out" filter="fade">
                                      <p:cBhvr additive="repl">
                                        <p:cTn id="628" dur="500"/>
                                        <p:tgtEl>
                                          <p:spTgt spid="1495"/>
                                        </p:tgtEl>
                                      </p:cBhvr>
                                    </p:animEffect>
                                    <p:set>
                                      <p:cBhvr>
                                        <p:cTn id="629" dur="1" fill="hold">
                                          <p:stCondLst>
                                            <p:cond delay="499"/>
                                          </p:stCondLst>
                                        </p:cTn>
                                        <p:tgtEl>
                                          <p:spTgt spid="1495"/>
                                        </p:tgtEl>
                                        <p:attrNameLst>
                                          <p:attrName>style.visibility</p:attrName>
                                        </p:attrNameLst>
                                      </p:cBhvr>
                                      <p:to>
                                        <p:strVal val="hidden"/>
                                      </p:to>
                                    </p:set>
                                  </p:childTnLst>
                                </p:cTn>
                              </p:par>
                              <p:par>
                                <p:cTn id="630" presetID="10" presetClass="exit" fill="hold" nodeType="withEffect">
                                  <p:stCondLst>
                                    <p:cond delay="0"/>
                                  </p:stCondLst>
                                  <p:childTnLst>
                                    <p:animEffect transition="out" filter="fade">
                                      <p:cBhvr additive="repl">
                                        <p:cTn id="631" dur="500"/>
                                        <p:tgtEl>
                                          <p:spTgt spid="1497"/>
                                        </p:tgtEl>
                                      </p:cBhvr>
                                    </p:animEffect>
                                    <p:set>
                                      <p:cBhvr>
                                        <p:cTn id="632" dur="1" fill="hold">
                                          <p:stCondLst>
                                            <p:cond delay="499"/>
                                          </p:stCondLst>
                                        </p:cTn>
                                        <p:tgtEl>
                                          <p:spTgt spid="1497"/>
                                        </p:tgtEl>
                                        <p:attrNameLst>
                                          <p:attrName>style.visibility</p:attrName>
                                        </p:attrNameLst>
                                      </p:cBhvr>
                                      <p:to>
                                        <p:strVal val="hidden"/>
                                      </p:to>
                                    </p:set>
                                  </p:childTnLst>
                                </p:cTn>
                              </p:par>
                              <p:par>
                                <p:cTn id="633" presetID="10" presetClass="exit" fill="hold" nodeType="withEffect">
                                  <p:stCondLst>
                                    <p:cond delay="0"/>
                                  </p:stCondLst>
                                  <p:childTnLst>
                                    <p:animEffect transition="out" filter="fade">
                                      <p:cBhvr additive="repl">
                                        <p:cTn id="634" dur="500"/>
                                        <p:tgtEl>
                                          <p:spTgt spid="1500"/>
                                        </p:tgtEl>
                                      </p:cBhvr>
                                    </p:animEffect>
                                    <p:set>
                                      <p:cBhvr>
                                        <p:cTn id="635" dur="1" fill="hold">
                                          <p:stCondLst>
                                            <p:cond delay="499"/>
                                          </p:stCondLst>
                                        </p:cTn>
                                        <p:tgtEl>
                                          <p:spTgt spid="1500"/>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3" presetClass="emph" presetSubtype="2" fill="hold" nodeType="clickEffect">
                                  <p:stCondLst>
                                    <p:cond delay="0"/>
                                  </p:stCondLst>
                                  <p:childTnLst>
                                    <p:animClr clrSpc="rgb" dir="cw">
                                      <p:cBhvr>
                                        <p:cTn id="639" dur="500" fill="hold"/>
                                        <p:tgtEl>
                                          <p:spTgt spid="1431"/>
                                        </p:tgtEl>
                                        <p:attrNameLst>
                                          <p:attrName>style.color</p:attrName>
                                        </p:attrNameLst>
                                      </p:cBhvr>
                                      <p:to>
                                        <a:srgbClr val="FEB80A"/>
                                      </p:to>
                                    </p:animClr>
                                  </p:childTnLst>
                                </p:cTn>
                              </p:par>
                            </p:childTnLst>
                          </p:cTn>
                        </p:par>
                      </p:childTnLst>
                    </p:cTn>
                  </p:par>
                  <p:par>
                    <p:cTn id="640" fill="hold">
                      <p:stCondLst>
                        <p:cond delay="indefinite"/>
                      </p:stCondLst>
                      <p:childTnLst>
                        <p:par>
                          <p:cTn id="641" fill="hold">
                            <p:stCondLst>
                              <p:cond delay="0"/>
                            </p:stCondLst>
                            <p:childTnLst>
                              <p:par>
                                <p:cTn id="642" presetID="3" presetClass="emph" presetSubtype="2" fill="hold" nodeType="clickEffect">
                                  <p:stCondLst>
                                    <p:cond delay="0"/>
                                  </p:stCondLst>
                                  <p:childTnLst>
                                    <p:animClr clrSpc="rgb" dir="cw">
                                      <p:cBhvr>
                                        <p:cTn id="643" dur="500" fill="hold"/>
                                        <p:tgtEl>
                                          <p:spTgt spid="1432"/>
                                        </p:tgtEl>
                                        <p:attrNameLst>
                                          <p:attrName>style.color</p:attrName>
                                        </p:attrNameLst>
                                      </p:cBhvr>
                                      <p:to>
                                        <a:srgbClr val="FEB80A"/>
                                      </p:to>
                                    </p:animClr>
                                  </p:childTnLst>
                                </p:cTn>
                              </p:par>
                            </p:childTnLst>
                          </p:cTn>
                        </p:par>
                      </p:childTnLst>
                    </p:cTn>
                  </p:par>
                  <p:par>
                    <p:cTn id="644" fill="hold">
                      <p:stCondLst>
                        <p:cond delay="indefinite"/>
                      </p:stCondLst>
                      <p:childTnLst>
                        <p:par>
                          <p:cTn id="645" fill="hold">
                            <p:stCondLst>
                              <p:cond delay="0"/>
                            </p:stCondLst>
                            <p:childTnLst>
                              <p:par>
                                <p:cTn id="646" presetID="3" presetClass="emph" presetSubtype="2" fill="hold" nodeType="clickEffect">
                                  <p:stCondLst>
                                    <p:cond delay="0"/>
                                  </p:stCondLst>
                                  <p:childTnLst>
                                    <p:animClr clrSpc="rgb" dir="cw">
                                      <p:cBhvr>
                                        <p:cTn id="647" dur="500" fill="hold"/>
                                        <p:tgtEl>
                                          <p:spTgt spid="1433"/>
                                        </p:tgtEl>
                                        <p:attrNameLst>
                                          <p:attrName>style.color</p:attrName>
                                        </p:attrNameLst>
                                      </p:cBhvr>
                                      <p:to>
                                        <a:srgbClr val="FEB80A"/>
                                      </p:to>
                                    </p:animClr>
                                  </p:childTnLst>
                                </p:cTn>
                              </p:par>
                            </p:childTnLst>
                          </p:cTn>
                        </p:par>
                      </p:childTnLst>
                    </p:cTn>
                  </p:par>
                  <p:par>
                    <p:cTn id="648" fill="hold">
                      <p:stCondLst>
                        <p:cond delay="indefinite"/>
                      </p:stCondLst>
                      <p:childTnLst>
                        <p:par>
                          <p:cTn id="649" fill="hold">
                            <p:stCondLst>
                              <p:cond delay="0"/>
                            </p:stCondLst>
                            <p:childTnLst>
                              <p:par>
                                <p:cTn id="650" presetID="3" presetClass="emph" presetSubtype="2" fill="hold" nodeType="clickEffect">
                                  <p:stCondLst>
                                    <p:cond delay="0"/>
                                  </p:stCondLst>
                                  <p:childTnLst>
                                    <p:animClr clrSpc="rgb" dir="cw">
                                      <p:cBhvr>
                                        <p:cTn id="651" dur="500" fill="hold"/>
                                        <p:tgtEl>
                                          <p:spTgt spid="1434"/>
                                        </p:tgtEl>
                                        <p:attrNameLst>
                                          <p:attrName>style.color</p:attrName>
                                        </p:attrNameLst>
                                      </p:cBhvr>
                                      <p:to>
                                        <a:srgbClr val="FEB80A"/>
                                      </p:to>
                                    </p:animClr>
                                  </p:childTnLst>
                                </p:cTn>
                              </p:par>
                            </p:childTnLst>
                          </p:cTn>
                        </p:par>
                      </p:childTnLst>
                    </p:cTn>
                  </p:par>
                  <p:par>
                    <p:cTn id="652" fill="hold">
                      <p:stCondLst>
                        <p:cond delay="indefinite"/>
                      </p:stCondLst>
                      <p:childTnLst>
                        <p:par>
                          <p:cTn id="653" fill="hold">
                            <p:stCondLst>
                              <p:cond delay="0"/>
                            </p:stCondLst>
                            <p:childTnLst>
                              <p:par>
                                <p:cTn id="654" presetID="3" presetClass="emph" presetSubtype="2" fill="hold" nodeType="clickEffect">
                                  <p:stCondLst>
                                    <p:cond delay="0"/>
                                  </p:stCondLst>
                                  <p:childTnLst>
                                    <p:animClr clrSpc="rgb" dir="cw">
                                      <p:cBhvr>
                                        <p:cTn id="655" dur="500" fill="hold"/>
                                        <p:tgtEl>
                                          <p:spTgt spid="1439"/>
                                        </p:tgtEl>
                                        <p:attrNameLst>
                                          <p:attrName>style.color</p:attrName>
                                        </p:attrNameLst>
                                      </p:cBhvr>
                                      <p:to>
                                        <a:srgbClr val="000000"/>
                                      </p:to>
                                    </p:animClr>
                                  </p:childTnLst>
                                </p:cTn>
                              </p:par>
                              <p:par>
                                <p:cTn id="656" presetID="3" presetClass="emph" presetSubtype="2" fill="hold" nodeType="withEffect">
                                  <p:stCondLst>
                                    <p:cond delay="0"/>
                                  </p:stCondLst>
                                  <p:childTnLst>
                                    <p:animClr clrSpc="rgb" dir="cw">
                                      <p:cBhvr>
                                        <p:cTn id="657" dur="500" fill="hold"/>
                                        <p:tgtEl>
                                          <p:spTgt spid="1427"/>
                                        </p:tgtEl>
                                        <p:attrNameLst>
                                          <p:attrName>style.color</p:attrName>
                                        </p:attrNameLst>
                                      </p:cBhvr>
                                      <p:to>
                                        <a:srgbClr val="7030A0"/>
                                      </p:to>
                                    </p:animClr>
                                  </p:childTnLst>
                                </p:cTn>
                              </p:par>
                              <p:par>
                                <p:cTn id="658" presetID="3" presetClass="emph" presetSubtype="2" fill="hold" nodeType="withEffect">
                                  <p:stCondLst>
                                    <p:cond delay="0"/>
                                  </p:stCondLst>
                                  <p:childTnLst>
                                    <p:animClr clrSpc="rgb" dir="cw">
                                      <p:cBhvr>
                                        <p:cTn id="659" dur="500" fill="hold"/>
                                        <p:tgtEl>
                                          <p:spTgt spid="1428"/>
                                        </p:tgtEl>
                                        <p:attrNameLst>
                                          <p:attrName>style.color</p:attrName>
                                        </p:attrNameLst>
                                      </p:cBhvr>
                                      <p:to>
                                        <a:srgbClr val="7030A0"/>
                                      </p:to>
                                    </p:animClr>
                                  </p:childTnLst>
                                </p:cTn>
                              </p:par>
                              <p:par>
                                <p:cTn id="660" presetID="3" presetClass="emph" presetSubtype="2" fill="hold" nodeType="withEffect">
                                  <p:stCondLst>
                                    <p:cond delay="0"/>
                                  </p:stCondLst>
                                  <p:childTnLst>
                                    <p:animClr clrSpc="rgb" dir="cw">
                                      <p:cBhvr>
                                        <p:cTn id="661" dur="500" fill="hold"/>
                                        <p:tgtEl>
                                          <p:spTgt spid="1429"/>
                                        </p:tgtEl>
                                        <p:attrNameLst>
                                          <p:attrName>style.color</p:attrName>
                                        </p:attrNameLst>
                                      </p:cBhvr>
                                      <p:to>
                                        <a:srgbClr val="7030A0"/>
                                      </p:to>
                                    </p:animClr>
                                  </p:childTnLst>
                                </p:cTn>
                              </p:par>
                              <p:par>
                                <p:cTn id="662" presetID="3" presetClass="emph" presetSubtype="2" fill="hold" nodeType="withEffect">
                                  <p:stCondLst>
                                    <p:cond delay="0"/>
                                  </p:stCondLst>
                                  <p:childTnLst>
                                    <p:animClr clrSpc="rgb" dir="cw">
                                      <p:cBhvr>
                                        <p:cTn id="663" dur="500" fill="hold"/>
                                        <p:tgtEl>
                                          <p:spTgt spid="1430"/>
                                        </p:tgtEl>
                                        <p:attrNameLst>
                                          <p:attrName>style.color</p:attrName>
                                        </p:attrNameLst>
                                      </p:cBhvr>
                                      <p:to>
                                        <a:srgbClr val="7030A0"/>
                                      </p:to>
                                    </p:animClr>
                                  </p:childTnLst>
                                </p:cTn>
                              </p:par>
                              <p:par>
                                <p:cTn id="664" presetID="3" presetClass="emph" presetSubtype="2" fill="hold" nodeType="withEffect">
                                  <p:stCondLst>
                                    <p:cond delay="0"/>
                                  </p:stCondLst>
                                  <p:childTnLst>
                                    <p:animClr clrSpc="rgb" dir="cw">
                                      <p:cBhvr>
                                        <p:cTn id="665" dur="500" fill="hold"/>
                                        <p:tgtEl>
                                          <p:spTgt spid="1431"/>
                                        </p:tgtEl>
                                        <p:attrNameLst>
                                          <p:attrName>style.color</p:attrName>
                                        </p:attrNameLst>
                                      </p:cBhvr>
                                      <p:to>
                                        <a:srgbClr val="7030A0"/>
                                      </p:to>
                                    </p:animClr>
                                  </p:childTnLst>
                                </p:cTn>
                              </p:par>
                              <p:par>
                                <p:cTn id="666" presetID="3" presetClass="emph" presetSubtype="2" fill="hold" nodeType="withEffect">
                                  <p:stCondLst>
                                    <p:cond delay="0"/>
                                  </p:stCondLst>
                                  <p:childTnLst>
                                    <p:animClr clrSpc="rgb" dir="cw">
                                      <p:cBhvr>
                                        <p:cTn id="667" dur="500" fill="hold"/>
                                        <p:tgtEl>
                                          <p:spTgt spid="1432"/>
                                        </p:tgtEl>
                                        <p:attrNameLst>
                                          <p:attrName>style.color</p:attrName>
                                        </p:attrNameLst>
                                      </p:cBhvr>
                                      <p:to>
                                        <a:srgbClr val="7030A0"/>
                                      </p:to>
                                    </p:animClr>
                                  </p:childTnLst>
                                </p:cTn>
                              </p:par>
                              <p:par>
                                <p:cTn id="668" presetID="3" presetClass="emph" presetSubtype="2" fill="hold" nodeType="withEffect">
                                  <p:stCondLst>
                                    <p:cond delay="0"/>
                                  </p:stCondLst>
                                  <p:childTnLst>
                                    <p:animClr clrSpc="rgb" dir="cw">
                                      <p:cBhvr>
                                        <p:cTn id="669" dur="500" fill="hold"/>
                                        <p:tgtEl>
                                          <p:spTgt spid="1433"/>
                                        </p:tgtEl>
                                        <p:attrNameLst>
                                          <p:attrName>style.color</p:attrName>
                                        </p:attrNameLst>
                                      </p:cBhvr>
                                      <p:to>
                                        <a:srgbClr val="7030A0"/>
                                      </p:to>
                                    </p:animClr>
                                  </p:childTnLst>
                                </p:cTn>
                              </p:par>
                              <p:par>
                                <p:cTn id="670" presetID="3" presetClass="emph" presetSubtype="2" fill="hold" nodeType="withEffect">
                                  <p:stCondLst>
                                    <p:cond delay="0"/>
                                  </p:stCondLst>
                                  <p:childTnLst>
                                    <p:animClr clrSpc="rgb" dir="cw">
                                      <p:cBhvr>
                                        <p:cTn id="671" dur="500" fill="hold"/>
                                        <p:tgtEl>
                                          <p:spTgt spid="1434"/>
                                        </p:tgtEl>
                                        <p:attrNameLst>
                                          <p:attrName>style.color</p:attrName>
                                        </p:attrNameLst>
                                      </p:cBhvr>
                                      <p:to>
                                        <a:srgbClr val="000000"/>
                                      </p:to>
                                    </p:animClr>
                                  </p:childTnLst>
                                </p:cTn>
                              </p:par>
                            </p:childTnLst>
                          </p:cTn>
                        </p:par>
                      </p:childTnLst>
                    </p:cTn>
                  </p:par>
                  <p:par>
                    <p:cTn id="672" fill="hold">
                      <p:stCondLst>
                        <p:cond delay="indefinite"/>
                      </p:stCondLst>
                      <p:childTnLst>
                        <p:par>
                          <p:cTn id="673" fill="hold">
                            <p:stCondLst>
                              <p:cond delay="0"/>
                            </p:stCondLst>
                            <p:childTnLst>
                              <p:par>
                                <p:cTn id="674" presetID="10" presetClass="exit" fill="hold" nodeType="clickEffect">
                                  <p:stCondLst>
                                    <p:cond delay="0"/>
                                  </p:stCondLst>
                                  <p:childTnLst>
                                    <p:animEffect transition="out" filter="fade">
                                      <p:cBhvr additive="repl">
                                        <p:cTn id="675" dur="500"/>
                                        <p:tgtEl>
                                          <p:spTgt spid="1498"/>
                                        </p:tgtEl>
                                      </p:cBhvr>
                                    </p:animEffect>
                                    <p:set>
                                      <p:cBhvr>
                                        <p:cTn id="676" dur="1" fill="hold">
                                          <p:stCondLst>
                                            <p:cond delay="499"/>
                                          </p:stCondLst>
                                        </p:cTn>
                                        <p:tgtEl>
                                          <p:spTgt spid="1498"/>
                                        </p:tgtEl>
                                        <p:attrNameLst>
                                          <p:attrName>style.visibility</p:attrName>
                                        </p:attrNameLst>
                                      </p:cBhvr>
                                      <p:to>
                                        <p:strVal val="hidden"/>
                                      </p:to>
                                    </p:set>
                                  </p:childTnLst>
                                </p:cTn>
                              </p:par>
                              <p:par>
                                <p:cTn id="677" presetID="10" presetClass="exit" fill="hold" nodeType="withEffect">
                                  <p:stCondLst>
                                    <p:cond delay="0"/>
                                  </p:stCondLst>
                                  <p:childTnLst>
                                    <p:animEffect transition="out" filter="fade">
                                      <p:cBhvr additive="repl">
                                        <p:cTn id="678" dur="500"/>
                                        <p:tgtEl>
                                          <p:spTgt spid="1499"/>
                                        </p:tgtEl>
                                      </p:cBhvr>
                                    </p:animEffect>
                                    <p:set>
                                      <p:cBhvr>
                                        <p:cTn id="679" dur="1" fill="hold">
                                          <p:stCondLst>
                                            <p:cond delay="499"/>
                                          </p:stCondLst>
                                        </p:cTn>
                                        <p:tgtEl>
                                          <p:spTgt spid="1499"/>
                                        </p:tgtEl>
                                        <p:attrNameLst>
                                          <p:attrName>style.visibility</p:attrName>
                                        </p:attrNameLst>
                                      </p:cBhvr>
                                      <p:to>
                                        <p:strVal val="hidden"/>
                                      </p:to>
                                    </p:set>
                                  </p:childTnLst>
                                </p:cTn>
                              </p:par>
                              <p:par>
                                <p:cTn id="680" presetID="10" presetClass="exit" fill="hold" nodeType="withEffect">
                                  <p:stCondLst>
                                    <p:cond delay="0"/>
                                  </p:stCondLst>
                                  <p:childTnLst>
                                    <p:animEffect transition="out" filter="fade">
                                      <p:cBhvr additive="repl">
                                        <p:cTn id="681" dur="500"/>
                                        <p:tgtEl>
                                          <p:spTgt spid="1503"/>
                                        </p:tgtEl>
                                      </p:cBhvr>
                                    </p:animEffect>
                                    <p:set>
                                      <p:cBhvr>
                                        <p:cTn id="682" dur="1" fill="hold">
                                          <p:stCondLst>
                                            <p:cond delay="499"/>
                                          </p:stCondLst>
                                        </p:cTn>
                                        <p:tgtEl>
                                          <p:spTgt spid="1503"/>
                                        </p:tgtEl>
                                        <p:attrNameLst>
                                          <p:attrName>style.visibility</p:attrName>
                                        </p:attrNameLst>
                                      </p:cBhvr>
                                      <p:to>
                                        <p:strVal val="hidden"/>
                                      </p:to>
                                    </p:set>
                                  </p:childTnLst>
                                </p:cTn>
                              </p:par>
                              <p:par>
                                <p:cTn id="683" presetID="10" presetClass="exit" fill="hold" nodeType="withEffect">
                                  <p:stCondLst>
                                    <p:cond delay="0"/>
                                  </p:stCondLst>
                                  <p:childTnLst>
                                    <p:animEffect transition="out" filter="fade">
                                      <p:cBhvr additive="repl">
                                        <p:cTn id="684" dur="500"/>
                                        <p:tgtEl>
                                          <p:spTgt spid="1507"/>
                                        </p:tgtEl>
                                      </p:cBhvr>
                                    </p:animEffect>
                                    <p:set>
                                      <p:cBhvr>
                                        <p:cTn id="685" dur="1" fill="hold">
                                          <p:stCondLst>
                                            <p:cond delay="499"/>
                                          </p:stCondLst>
                                        </p:cTn>
                                        <p:tgtEl>
                                          <p:spTgt spid="1507"/>
                                        </p:tgtEl>
                                        <p:attrNameLst>
                                          <p:attrName>style.visibility</p:attrName>
                                        </p:attrNameLst>
                                      </p:cBhvr>
                                      <p:to>
                                        <p:strVal val="hidden"/>
                                      </p:to>
                                    </p:set>
                                  </p:childTnLst>
                                </p:cTn>
                              </p:par>
                              <p:par>
                                <p:cTn id="686" presetID="10" presetClass="exit" fill="hold" nodeType="withEffect">
                                  <p:stCondLst>
                                    <p:cond delay="0"/>
                                  </p:stCondLst>
                                  <p:childTnLst>
                                    <p:animEffect transition="out" filter="fade">
                                      <p:cBhvr additive="repl">
                                        <p:cTn id="687" dur="500"/>
                                        <p:tgtEl>
                                          <p:spTgt spid="1508"/>
                                        </p:tgtEl>
                                      </p:cBhvr>
                                    </p:animEffect>
                                    <p:set>
                                      <p:cBhvr>
                                        <p:cTn id="688" dur="1" fill="hold">
                                          <p:stCondLst>
                                            <p:cond delay="499"/>
                                          </p:stCondLst>
                                        </p:cTn>
                                        <p:tgtEl>
                                          <p:spTgt spid="1508"/>
                                        </p:tgtEl>
                                        <p:attrNameLst>
                                          <p:attrName>style.visibility</p:attrName>
                                        </p:attrNameLst>
                                      </p:cBhvr>
                                      <p:to>
                                        <p:strVal val="hidden"/>
                                      </p:to>
                                    </p:set>
                                  </p:childTnLst>
                                </p:cTn>
                              </p:par>
                              <p:par>
                                <p:cTn id="689" presetID="10" presetClass="exit" fill="hold" nodeType="withEffect">
                                  <p:stCondLst>
                                    <p:cond delay="0"/>
                                  </p:stCondLst>
                                  <p:childTnLst>
                                    <p:animEffect transition="out" filter="fade">
                                      <p:cBhvr additive="repl">
                                        <p:cTn id="690" dur="500"/>
                                        <p:tgtEl>
                                          <p:spTgt spid="1494"/>
                                        </p:tgtEl>
                                      </p:cBhvr>
                                    </p:animEffect>
                                    <p:set>
                                      <p:cBhvr>
                                        <p:cTn id="691" dur="1" fill="hold">
                                          <p:stCondLst>
                                            <p:cond delay="499"/>
                                          </p:stCondLst>
                                        </p:cTn>
                                        <p:tgtEl>
                                          <p:spTgt spid="1494"/>
                                        </p:tgtEl>
                                        <p:attrNameLst>
                                          <p:attrName>style.visibility</p:attrName>
                                        </p:attrNameLst>
                                      </p:cBhvr>
                                      <p:to>
                                        <p:strVal val="hidden"/>
                                      </p:to>
                                    </p:set>
                                  </p:childTnLst>
                                </p:cTn>
                              </p:par>
                              <p:par>
                                <p:cTn id="692" presetID="10" presetClass="exit" fill="hold" nodeType="withEffect">
                                  <p:stCondLst>
                                    <p:cond delay="0"/>
                                  </p:stCondLst>
                                  <p:childTnLst>
                                    <p:animEffect transition="out" filter="fade">
                                      <p:cBhvr additive="repl">
                                        <p:cTn id="693" dur="500"/>
                                        <p:tgtEl>
                                          <p:spTgt spid="1496"/>
                                        </p:tgtEl>
                                      </p:cBhvr>
                                    </p:animEffect>
                                    <p:set>
                                      <p:cBhvr>
                                        <p:cTn id="694" dur="1" fill="hold">
                                          <p:stCondLst>
                                            <p:cond delay="499"/>
                                          </p:stCondLst>
                                        </p:cTn>
                                        <p:tgtEl>
                                          <p:spTgt spid="1496"/>
                                        </p:tgtEl>
                                        <p:attrNameLst>
                                          <p:attrName>style.visibility</p:attrName>
                                        </p:attrNameLst>
                                      </p:cBhvr>
                                      <p:to>
                                        <p:strVal val="hidden"/>
                                      </p:to>
                                    </p:set>
                                  </p:childTnLst>
                                </p:cTn>
                              </p:par>
                            </p:childTnLst>
                          </p:cTn>
                        </p:par>
                      </p:childTnLst>
                    </p:cTn>
                  </p:par>
                  <p:par>
                    <p:cTn id="695" fill="hold">
                      <p:stCondLst>
                        <p:cond delay="indefinite"/>
                      </p:stCondLst>
                      <p:childTnLst>
                        <p:par>
                          <p:cTn id="696" fill="hold">
                            <p:stCondLst>
                              <p:cond delay="0"/>
                            </p:stCondLst>
                            <p:childTnLst>
                              <p:par>
                                <p:cTn id="697" presetID="3" presetClass="emph" presetSubtype="2" fill="hold" nodeType="clickEffect">
                                  <p:stCondLst>
                                    <p:cond delay="0"/>
                                  </p:stCondLst>
                                  <p:childTnLst>
                                    <p:animClr clrSpc="rgb" dir="cw">
                                      <p:cBhvr>
                                        <p:cTn id="698" dur="500" fill="hold"/>
                                        <p:tgtEl>
                                          <p:spTgt spid="1434"/>
                                        </p:tgtEl>
                                        <p:attrNameLst>
                                          <p:attrName>style.color</p:attrName>
                                        </p:attrNameLst>
                                      </p:cBhvr>
                                      <p:to>
                                        <a:srgbClr val="7030A0"/>
                                      </p:to>
                                    </p:animClr>
                                  </p:childTnLst>
                                </p:cTn>
                              </p:par>
                            </p:childTnLst>
                          </p:cTn>
                        </p:par>
                      </p:childTnLst>
                    </p:cTn>
                  </p:par>
                  <p:par>
                    <p:cTn id="699" fill="hold">
                      <p:stCondLst>
                        <p:cond delay="indefinite"/>
                      </p:stCondLst>
                      <p:childTnLst>
                        <p:par>
                          <p:cTn id="700" fill="hold">
                            <p:stCondLst>
                              <p:cond delay="0"/>
                            </p:stCondLst>
                            <p:childTnLst>
                              <p:par>
                                <p:cTn id="701" presetID="10" presetClass="entr" fill="hold" nodeType="clickEffect">
                                  <p:stCondLst>
                                    <p:cond delay="0"/>
                                  </p:stCondLst>
                                  <p:childTnLst>
                                    <p:set>
                                      <p:cBhvr>
                                        <p:cTn id="702" dur="1" fill="hold">
                                          <p:stCondLst>
                                            <p:cond delay="0"/>
                                          </p:stCondLst>
                                        </p:cTn>
                                        <p:tgtEl>
                                          <p:spTgt spid="1509"/>
                                        </p:tgtEl>
                                        <p:attrNameLst>
                                          <p:attrName>style.visibility</p:attrName>
                                        </p:attrNameLst>
                                      </p:cBhvr>
                                      <p:to>
                                        <p:strVal val="visible"/>
                                      </p:to>
                                    </p:set>
                                    <p:animEffect transition="in" filter="fade">
                                      <p:cBhvr additive="repl">
                                        <p:cTn id="703" dur="500"/>
                                        <p:tgtEl>
                                          <p:spTgt spid="1509"/>
                                        </p:tgtEl>
                                      </p:cBhvr>
                                    </p:animEffect>
                                  </p:childTnLst>
                                </p:cTn>
                              </p:par>
                              <p:par>
                                <p:cTn id="704" presetID="10" presetClass="exit" fill="hold" nodeType="withEffect">
                                  <p:stCondLst>
                                    <p:cond delay="0"/>
                                  </p:stCondLst>
                                  <p:childTnLst>
                                    <p:animEffect transition="out" filter="fade">
                                      <p:cBhvr additive="repl">
                                        <p:cTn id="705" dur="500"/>
                                        <p:tgtEl>
                                          <p:spTgt spid="1506"/>
                                        </p:tgtEl>
                                      </p:cBhvr>
                                    </p:animEffect>
                                    <p:set>
                                      <p:cBhvr>
                                        <p:cTn id="706" dur="1" fill="hold">
                                          <p:stCondLst>
                                            <p:cond delay="499"/>
                                          </p:stCondLst>
                                        </p:cTn>
                                        <p:tgtEl>
                                          <p:spTgt spid="1506"/>
                                        </p:tgtEl>
                                        <p:attrNameLst>
                                          <p:attrName>style.visibility</p:attrName>
                                        </p:attrNameLst>
                                      </p:cBhvr>
                                      <p:to>
                                        <p:strVal val="hidden"/>
                                      </p:to>
                                    </p:set>
                                  </p:childTnLst>
                                </p:cTn>
                              </p:par>
                            </p:childTnLst>
                          </p:cTn>
                        </p:par>
                      </p:childTnLst>
                    </p:cTn>
                  </p:par>
                  <p:par>
                    <p:cTn id="707" fill="hold">
                      <p:stCondLst>
                        <p:cond delay="indefinite"/>
                      </p:stCondLst>
                      <p:childTnLst>
                        <p:par>
                          <p:cTn id="708" fill="hold">
                            <p:stCondLst>
                              <p:cond delay="0"/>
                            </p:stCondLst>
                            <p:childTnLst>
                              <p:par>
                                <p:cTn id="709" presetID="10" presetClass="entr" fill="hold" nodeType="clickEffect">
                                  <p:stCondLst>
                                    <p:cond delay="0"/>
                                  </p:stCondLst>
                                  <p:childTnLst>
                                    <p:set>
                                      <p:cBhvr>
                                        <p:cTn id="710" dur="1" fill="hold">
                                          <p:stCondLst>
                                            <p:cond delay="0"/>
                                          </p:stCondLst>
                                        </p:cTn>
                                        <p:tgtEl>
                                          <p:spTgt spid="1500"/>
                                        </p:tgtEl>
                                        <p:attrNameLst>
                                          <p:attrName>style.visibility</p:attrName>
                                        </p:attrNameLst>
                                      </p:cBhvr>
                                      <p:to>
                                        <p:strVal val="visible"/>
                                      </p:to>
                                    </p:set>
                                    <p:animEffect transition="in" filter="fade">
                                      <p:cBhvr additive="repl">
                                        <p:cTn id="711" dur="500"/>
                                        <p:tgtEl>
                                          <p:spTgt spid="1500"/>
                                        </p:tgtEl>
                                      </p:cBhvr>
                                    </p:animEffect>
                                  </p:childTnLst>
                                </p:cTn>
                              </p:par>
                              <p:par>
                                <p:cTn id="712" presetID="10" presetClass="entr" fill="hold" nodeType="withEffect">
                                  <p:stCondLst>
                                    <p:cond delay="0"/>
                                  </p:stCondLst>
                                  <p:childTnLst>
                                    <p:set>
                                      <p:cBhvr>
                                        <p:cTn id="713" dur="1" fill="hold">
                                          <p:stCondLst>
                                            <p:cond delay="0"/>
                                          </p:stCondLst>
                                        </p:cTn>
                                        <p:tgtEl>
                                          <p:spTgt spid="1502"/>
                                        </p:tgtEl>
                                        <p:attrNameLst>
                                          <p:attrName>style.visibility</p:attrName>
                                        </p:attrNameLst>
                                      </p:cBhvr>
                                      <p:to>
                                        <p:strVal val="visible"/>
                                      </p:to>
                                    </p:set>
                                    <p:animEffect transition="in" filter="fade">
                                      <p:cBhvr additive="repl">
                                        <p:cTn id="714" dur="500"/>
                                        <p:tgtEl>
                                          <p:spTgt spid="1502"/>
                                        </p:tgtEl>
                                      </p:cBhvr>
                                    </p:animEffect>
                                  </p:childTnLst>
                                </p:cTn>
                              </p:par>
                              <p:par>
                                <p:cTn id="715" presetID="10" presetClass="entr" fill="hold" nodeType="withEffect">
                                  <p:stCondLst>
                                    <p:cond delay="0"/>
                                  </p:stCondLst>
                                  <p:childTnLst>
                                    <p:set>
                                      <p:cBhvr>
                                        <p:cTn id="716" dur="1" fill="hold">
                                          <p:stCondLst>
                                            <p:cond delay="0"/>
                                          </p:stCondLst>
                                        </p:cTn>
                                        <p:tgtEl>
                                          <p:spTgt spid="1503"/>
                                        </p:tgtEl>
                                        <p:attrNameLst>
                                          <p:attrName>style.visibility</p:attrName>
                                        </p:attrNameLst>
                                      </p:cBhvr>
                                      <p:to>
                                        <p:strVal val="visible"/>
                                      </p:to>
                                    </p:set>
                                    <p:animEffect transition="in" filter="fade">
                                      <p:cBhvr additive="repl">
                                        <p:cTn id="717" dur="500"/>
                                        <p:tgtEl>
                                          <p:spTgt spid="1503"/>
                                        </p:tgtEl>
                                      </p:cBhvr>
                                    </p:animEffect>
                                  </p:childTnLst>
                                </p:cTn>
                              </p:par>
                              <p:par>
                                <p:cTn id="718" presetID="10" presetClass="entr" fill="hold" nodeType="withEffect">
                                  <p:stCondLst>
                                    <p:cond delay="0"/>
                                  </p:stCondLst>
                                  <p:childTnLst>
                                    <p:set>
                                      <p:cBhvr>
                                        <p:cTn id="719" dur="1" fill="hold">
                                          <p:stCondLst>
                                            <p:cond delay="0"/>
                                          </p:stCondLst>
                                        </p:cTn>
                                        <p:tgtEl>
                                          <p:spTgt spid="1508"/>
                                        </p:tgtEl>
                                        <p:attrNameLst>
                                          <p:attrName>style.visibility</p:attrName>
                                        </p:attrNameLst>
                                      </p:cBhvr>
                                      <p:to>
                                        <p:strVal val="visible"/>
                                      </p:to>
                                    </p:set>
                                    <p:animEffect transition="in" filter="fade">
                                      <p:cBhvr additive="repl">
                                        <p:cTn id="720" dur="500"/>
                                        <p:tgtEl>
                                          <p:spTgt spid="1508"/>
                                        </p:tgtEl>
                                      </p:cBhvr>
                                    </p:animEffect>
                                  </p:childTnLst>
                                </p:cTn>
                              </p:par>
                              <p:par>
                                <p:cTn id="721" presetID="10" presetClass="entr" fill="hold" nodeType="withEffect">
                                  <p:stCondLst>
                                    <p:cond delay="0"/>
                                  </p:stCondLst>
                                  <p:childTnLst>
                                    <p:set>
                                      <p:cBhvr>
                                        <p:cTn id="722" dur="1" fill="hold">
                                          <p:stCondLst>
                                            <p:cond delay="0"/>
                                          </p:stCondLst>
                                        </p:cTn>
                                        <p:tgtEl>
                                          <p:spTgt spid="1507"/>
                                        </p:tgtEl>
                                        <p:attrNameLst>
                                          <p:attrName>style.visibility</p:attrName>
                                        </p:attrNameLst>
                                      </p:cBhvr>
                                      <p:to>
                                        <p:strVal val="visible"/>
                                      </p:to>
                                    </p:set>
                                    <p:animEffect transition="in" filter="fade">
                                      <p:cBhvr additive="repl">
                                        <p:cTn id="723" dur="500"/>
                                        <p:tgtEl>
                                          <p:spTgt spid="1507"/>
                                        </p:tgtEl>
                                      </p:cBhvr>
                                    </p:animEffect>
                                  </p:childTnLst>
                                </p:cTn>
                              </p:par>
                              <p:par>
                                <p:cTn id="724" presetID="10" presetClass="entr" fill="hold" nodeType="withEffect">
                                  <p:stCondLst>
                                    <p:cond delay="0"/>
                                  </p:stCondLst>
                                  <p:childTnLst>
                                    <p:set>
                                      <p:cBhvr>
                                        <p:cTn id="725" dur="1" fill="hold">
                                          <p:stCondLst>
                                            <p:cond delay="0"/>
                                          </p:stCondLst>
                                        </p:cTn>
                                        <p:tgtEl>
                                          <p:spTgt spid="1495"/>
                                        </p:tgtEl>
                                        <p:attrNameLst>
                                          <p:attrName>style.visibility</p:attrName>
                                        </p:attrNameLst>
                                      </p:cBhvr>
                                      <p:to>
                                        <p:strVal val="visible"/>
                                      </p:to>
                                    </p:set>
                                    <p:animEffect transition="in" filter="fade">
                                      <p:cBhvr additive="repl">
                                        <p:cTn id="726" dur="500"/>
                                        <p:tgtEl>
                                          <p:spTgt spid="1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511" name="TextShape 2"/>
          <p:cNvSpPr txBox="1"/>
          <p:nvPr/>
        </p:nvSpPr>
        <p:spPr>
          <a:xfrm>
            <a:off x="1435680" y="1447920"/>
            <a:ext cx="7497720" cy="5409720"/>
          </a:xfrm>
          <a:prstGeom prst="rect">
            <a:avLst/>
          </a:prstGeom>
          <a:noFill/>
          <a:ln>
            <a:noFill/>
          </a:ln>
        </p:spPr>
        <p:txBody>
          <a:bodyPr lIns="90000" tIns="45000" rIns="90000" bIns="45000">
            <a:normAutofit fontScale="72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Tính giá trị</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tính tổng các phần tử trong mảng</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tong(</a:t>
            </a:r>
            <a:r>
              <a:rPr lang="en-US" sz="2400" b="0" strike="noStrike" spc="-1">
                <a:solidFill>
                  <a:srgbClr val="0070C0"/>
                </a:solidFill>
                <a:latin typeface="Times New Roman"/>
              </a:rPr>
              <a:t>int</a:t>
            </a:r>
            <a:r>
              <a:rPr lang="en-US" sz="2400" b="0" strike="noStrike" spc="-1">
                <a:solidFill>
                  <a:srgbClr val="000000"/>
                </a:solidFill>
                <a:latin typeface="Times New Roman"/>
              </a:rPr>
              <a:t> a[], </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1) </a:t>
            </a:r>
            <a:r>
              <a:rPr lang="en-US" sz="2000" b="0" strike="noStrike" spc="-1">
                <a:solidFill>
                  <a:srgbClr val="0070C0"/>
                </a:solidFill>
                <a:latin typeface="Times New Roman"/>
              </a:rPr>
              <a:t>return</a:t>
            </a:r>
            <a:r>
              <a:rPr lang="en-US" sz="2000" b="0" strike="noStrike" spc="-1">
                <a:solidFill>
                  <a:srgbClr val="000000"/>
                </a:solidFill>
                <a:latin typeface="Times New Roman"/>
              </a:rPr>
              <a:t> 0;</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tong(a, n - 1) + a[n – 1];</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tính lũy thừa</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Nhận xét: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7</a:t>
            </a:r>
            <a:r>
              <a:rPr lang="en-US" sz="2400" b="0" strike="noStrike" spc="-1">
                <a:solidFill>
                  <a:srgbClr val="000000"/>
                </a:solidFill>
                <a:latin typeface="Times New Roman"/>
              </a:rPr>
              <a:t> =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3</a:t>
            </a:r>
            <a:r>
              <a:rPr lang="en-US" sz="2400" b="0" strike="noStrike" spc="-1">
                <a:solidFill>
                  <a:srgbClr val="000000"/>
                </a:solidFill>
                <a:latin typeface="Times New Roman"/>
              </a:rPr>
              <a:t> </a:t>
            </a:r>
            <a:r>
              <a:rPr lang="en-US" sz="2400" b="0" strike="noStrike" spc="-1">
                <a:solidFill>
                  <a:srgbClr val="000000"/>
                </a:solidFill>
                <a:latin typeface="Symbol"/>
              </a:rPr>
              <a:t></a:t>
            </a:r>
            <a:r>
              <a:rPr lang="en-US" sz="2400" b="0" strike="noStrike" spc="-1">
                <a:solidFill>
                  <a:srgbClr val="000000"/>
                </a:solidFill>
                <a:latin typeface="Times New Roman"/>
              </a:rPr>
              <a:t>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3</a:t>
            </a:r>
            <a:r>
              <a:rPr lang="en-US" sz="2400" b="0" strike="noStrike" spc="-1">
                <a:solidFill>
                  <a:srgbClr val="000000"/>
                </a:solidFill>
                <a:latin typeface="Times New Roman"/>
              </a:rPr>
              <a:t> </a:t>
            </a:r>
            <a:r>
              <a:rPr lang="en-US" sz="2400" b="0" strike="noStrike" spc="-1">
                <a:solidFill>
                  <a:srgbClr val="000000"/>
                </a:solidFill>
                <a:latin typeface="Symbol"/>
              </a:rPr>
              <a:t></a:t>
            </a:r>
            <a:r>
              <a:rPr lang="en-US" sz="2400" b="0" strike="noStrike" spc="-1">
                <a:solidFill>
                  <a:srgbClr val="000000"/>
                </a:solidFill>
                <a:latin typeface="Times New Roman"/>
              </a:rPr>
              <a:t> </a:t>
            </a:r>
            <a:r>
              <a:rPr lang="en-US" sz="2400" b="0" i="1" strike="noStrike" spc="-1">
                <a:solidFill>
                  <a:srgbClr val="000000"/>
                </a:solidFill>
                <a:latin typeface="Times New Roman"/>
              </a:rPr>
              <a:t>x</a:t>
            </a:r>
            <a:r>
              <a:rPr lang="en-US" sz="2400" b="0" strike="noStrike" spc="-1">
                <a:solidFill>
                  <a:srgbClr val="000000"/>
                </a:solidFill>
                <a:latin typeface="Times New Roman"/>
              </a:rPr>
              <a:t>,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6</a:t>
            </a:r>
            <a:r>
              <a:rPr lang="en-US" sz="2400" b="0" strike="noStrike" spc="-1">
                <a:solidFill>
                  <a:srgbClr val="000000"/>
                </a:solidFill>
                <a:latin typeface="Times New Roman"/>
              </a:rPr>
              <a:t> =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3</a:t>
            </a:r>
            <a:r>
              <a:rPr lang="en-US" sz="2400" b="0" strike="noStrike" spc="-1">
                <a:solidFill>
                  <a:srgbClr val="000000"/>
                </a:solidFill>
                <a:latin typeface="Times New Roman"/>
              </a:rPr>
              <a:t> *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3</a:t>
            </a:r>
            <a:r>
              <a:rPr lang="en-US" sz="2400" b="0" strike="noStrike" spc="-1">
                <a:solidFill>
                  <a:srgbClr val="000000"/>
                </a:solidFill>
                <a:latin typeface="Times New Roman"/>
              </a:rPr>
              <a:t>, </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-3</a:t>
            </a:r>
            <a:r>
              <a:rPr lang="en-US" sz="2400" b="0" strike="noStrike" spc="-1">
                <a:solidFill>
                  <a:srgbClr val="000000"/>
                </a:solidFill>
                <a:latin typeface="Times New Roman"/>
              </a:rPr>
              <a:t> = 1/</a:t>
            </a:r>
            <a:r>
              <a:rPr lang="en-US" sz="2400" b="0" i="1" strike="noStrike" spc="-1">
                <a:solidFill>
                  <a:srgbClr val="000000"/>
                </a:solidFill>
                <a:latin typeface="Times New Roman"/>
              </a:rPr>
              <a:t>x</a:t>
            </a:r>
            <a:r>
              <a:rPr lang="en-US" sz="2400" b="0" strike="noStrike" spc="-1" baseline="30000">
                <a:solidFill>
                  <a:srgbClr val="000000"/>
                </a:solidFill>
                <a:latin typeface="Times New Roman"/>
              </a:rPr>
              <a:t>3</a:t>
            </a: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float</a:t>
            </a:r>
            <a:r>
              <a:rPr lang="en-US" sz="2400" b="0" strike="noStrike" spc="-1">
                <a:solidFill>
                  <a:srgbClr val="000000"/>
                </a:solidFill>
                <a:latin typeface="Times New Roman"/>
              </a:rPr>
              <a:t> LT(</a:t>
            </a:r>
            <a:r>
              <a:rPr lang="en-US" sz="2400" b="0" strike="noStrike" spc="-1">
                <a:solidFill>
                  <a:srgbClr val="0070C0"/>
                </a:solidFill>
                <a:latin typeface="Times New Roman"/>
              </a:rPr>
              <a:t>float</a:t>
            </a:r>
            <a:r>
              <a:rPr lang="en-US" sz="2400" b="0" strike="noStrike" spc="-1">
                <a:solidFill>
                  <a:srgbClr val="000000"/>
                </a:solidFill>
                <a:latin typeface="Times New Roman"/>
              </a:rPr>
              <a:t> x, </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float</a:t>
            </a:r>
            <a:r>
              <a:rPr lang="en-US" sz="2000" b="0" strike="noStrike" spc="-1">
                <a:solidFill>
                  <a:srgbClr val="000000"/>
                </a:solidFill>
                <a:latin typeface="Times New Roman"/>
              </a:rPr>
              <a:t> ret, xlast;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0) ret = 1/LT(x, -n);</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 if</a:t>
            </a:r>
            <a:r>
              <a:rPr lang="en-US" sz="2000" b="0" strike="noStrike" spc="-1">
                <a:solidFill>
                  <a:srgbClr val="000000"/>
                </a:solidFill>
                <a:latin typeface="Times New Roman"/>
              </a:rPr>
              <a:t> (n == 0) ret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 if</a:t>
            </a:r>
            <a:r>
              <a:rPr lang="en-US" sz="2000" b="0" strike="noStrike" spc="-1">
                <a:solidFill>
                  <a:srgbClr val="000000"/>
                </a:solidFill>
                <a:latin typeface="Times New Roman"/>
              </a:rPr>
              <a:t> (n == 1) ret = x;</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2 == 0) { xlast = LT(x, n/2); ret = xlast * xlast;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 xlast = LT(x, (n – 1)/2); ret = xlast * xlast * x;}</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ret;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512"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6609A757-FA26-4D4D-9BE0-8974BF62AA91}" type="slidenum">
              <a:rPr lang="en-US" sz="1200" b="0" strike="noStrike" spc="-1">
                <a:solidFill>
                  <a:srgbClr val="B5A989"/>
                </a:solidFill>
                <a:latin typeface="Gill Sans MT"/>
              </a:rPr>
              <a:t>39</a:t>
            </a:fld>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GIỚI THIỆU</a:t>
            </a:r>
            <a:endParaRPr lang="en-US" sz="4300" b="0" strike="noStrike" spc="-1">
              <a:solidFill>
                <a:srgbClr val="000000"/>
              </a:solidFill>
              <a:latin typeface="Gill Sans MT"/>
            </a:endParaRPr>
          </a:p>
        </p:txBody>
      </p:sp>
      <p:sp>
        <p:nvSpPr>
          <p:cNvPr id="110"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Ví dụ định nghĩa giai thừa theo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0! = 1</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 = n * (n – 1)!</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Chương trình minh họa</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long</a:t>
            </a:r>
            <a:r>
              <a:rPr lang="en-US" sz="2800" b="0" strike="noStrike" spc="-1">
                <a:solidFill>
                  <a:srgbClr val="000000"/>
                </a:solidFill>
                <a:latin typeface="Times New Roman"/>
              </a:rPr>
              <a:t> GT(</a:t>
            </a:r>
            <a:r>
              <a:rPr lang="en-US" sz="2800" b="0" strike="noStrike" spc="-1">
                <a:solidFill>
                  <a:srgbClr val="0070C0"/>
                </a:solidFill>
                <a:latin typeface="Times New Roman"/>
              </a:rPr>
              <a:t>int</a:t>
            </a:r>
            <a:r>
              <a:rPr lang="en-US" sz="2800" b="0" strike="noStrike" spc="-1">
                <a:solidFill>
                  <a:srgbClr val="000000"/>
                </a:solidFill>
                <a:latin typeface="Times New Roman"/>
              </a:rPr>
              <a:t> 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ret;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if</a:t>
            </a:r>
            <a:r>
              <a:rPr lang="en-US" sz="2400" b="0" strike="noStrike" spc="-1">
                <a:solidFill>
                  <a:srgbClr val="000000"/>
                </a:solidFill>
                <a:latin typeface="Times New Roman"/>
              </a:rPr>
              <a:t>(n == 0) ret =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else</a:t>
            </a:r>
            <a:r>
              <a:rPr lang="en-US" sz="2400" b="0" strike="noStrike" spc="-1">
                <a:solidFill>
                  <a:srgbClr val="000000"/>
                </a:solidFill>
                <a:latin typeface="Times New Roman"/>
              </a:rPr>
              <a:t> ret = n * </a:t>
            </a:r>
            <a:r>
              <a:rPr lang="en-US" sz="2400" b="1" strike="noStrike" spc="-1">
                <a:solidFill>
                  <a:srgbClr val="FF0000"/>
                </a:solidFill>
                <a:latin typeface="Times New Roman"/>
              </a:rPr>
              <a:t>GT(n – 1)</a:t>
            </a: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return</a:t>
            </a:r>
            <a:r>
              <a:rPr lang="en-US" sz="2400" b="0" strike="noStrike" spc="-1">
                <a:solidFill>
                  <a:srgbClr val="000000"/>
                </a:solidFill>
                <a:latin typeface="Times New Roman"/>
              </a:rPr>
              <a:t> ret;</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p:txBody>
      </p:sp>
      <p:sp>
        <p:nvSpPr>
          <p:cNvPr id="111"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74B6917A-FD0A-4F65-830F-035E6D456908}" type="slidenum">
              <a:rPr lang="en-US" sz="1200" b="0" strike="noStrike" spc="-1">
                <a:solidFill>
                  <a:srgbClr val="B5A989"/>
                </a:solidFill>
                <a:latin typeface="Gill Sans MT"/>
              </a:rPr>
              <a:t>4</a:t>
            </a:fld>
            <a:endParaRPr lang="en-US"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MỘT SỐ ỨNG DỤNG</a:t>
            </a:r>
            <a:endParaRPr lang="en-US" sz="4300" b="0" strike="noStrike" spc="-1">
              <a:solidFill>
                <a:srgbClr val="000000"/>
              </a:solidFill>
              <a:latin typeface="Gill Sans MT"/>
            </a:endParaRPr>
          </a:p>
        </p:txBody>
      </p:sp>
      <p:sp>
        <p:nvSpPr>
          <p:cNvPr id="1514" name="TextShape 2"/>
          <p:cNvSpPr txBox="1"/>
          <p:nvPr/>
        </p:nvSpPr>
        <p:spPr>
          <a:xfrm>
            <a:off x="1435680" y="1447920"/>
            <a:ext cx="7497720" cy="5409720"/>
          </a:xfrm>
          <a:prstGeom prst="rect">
            <a:avLst/>
          </a:prstGeom>
          <a:noFill/>
          <a:ln>
            <a:noFill/>
          </a:ln>
        </p:spPr>
        <p:txBody>
          <a:bodyPr lIns="90000" tIns="45000" rIns="90000" bIns="45000">
            <a:normAutofit fontScale="54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Tính giá trị tổ hợp</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 = 1 khi k = 0 </a:t>
            </a:r>
            <a:r>
              <a:rPr lang="en-US" sz="2800" b="0" strike="noStrike" spc="-1">
                <a:solidFill>
                  <a:srgbClr val="000000"/>
                </a:solidFill>
                <a:latin typeface="Symbol"/>
              </a:rPr>
              <a:t></a:t>
            </a:r>
            <a:r>
              <a:rPr lang="en-US" sz="2800" b="0" strike="noStrike" spc="-1">
                <a:solidFill>
                  <a:srgbClr val="000000"/>
                </a:solidFill>
                <a:latin typeface="Times New Roman"/>
              </a:rPr>
              <a:t> k = n</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 + khi 0 &lt; k &lt; n</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long</a:t>
            </a:r>
            <a:r>
              <a:rPr lang="en-US" sz="2800" b="0" strike="noStrike" spc="-1">
                <a:solidFill>
                  <a:srgbClr val="000000"/>
                </a:solidFill>
                <a:latin typeface="Times New Roman"/>
              </a:rPr>
              <a:t> TH(</a:t>
            </a:r>
            <a:r>
              <a:rPr lang="en-US" sz="2800" b="0" strike="noStrike" spc="-1">
                <a:solidFill>
                  <a:srgbClr val="0070C0"/>
                </a:solidFill>
                <a:latin typeface="Times New Roman"/>
              </a:rPr>
              <a:t>int</a:t>
            </a:r>
            <a:r>
              <a:rPr lang="en-US" sz="2800" b="0" strike="noStrike" spc="-1">
                <a:solidFill>
                  <a:srgbClr val="000000"/>
                </a:solidFill>
                <a:latin typeface="Times New Roman"/>
              </a:rPr>
              <a:t> k, </a:t>
            </a:r>
            <a:r>
              <a:rPr lang="en-US" sz="2800" b="0" strike="noStrike" spc="-1">
                <a:solidFill>
                  <a:srgbClr val="0070C0"/>
                </a:solidFill>
                <a:latin typeface="Times New Roman"/>
              </a:rPr>
              <a:t>int</a:t>
            </a:r>
            <a:r>
              <a:rPr lang="en-US" sz="2800" b="0" strike="noStrike" spc="-1">
                <a:solidFill>
                  <a:srgbClr val="000000"/>
                </a:solidFill>
                <a:latin typeface="Times New Roman"/>
              </a:rPr>
              <a:t> n){</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if</a:t>
            </a:r>
            <a:r>
              <a:rPr lang="en-US" sz="2400" b="0" strike="noStrike" spc="-1">
                <a:solidFill>
                  <a:srgbClr val="000000"/>
                </a:solidFill>
                <a:latin typeface="Times New Roman"/>
              </a:rPr>
              <a:t>(k == 0 || k == n) </a:t>
            </a:r>
            <a:r>
              <a:rPr lang="en-US" sz="2400" b="0" strike="noStrike" spc="-1">
                <a:solidFill>
                  <a:srgbClr val="0070C0"/>
                </a:solidFill>
                <a:latin typeface="Times New Roman"/>
              </a:rPr>
              <a:t>return</a:t>
            </a:r>
            <a:r>
              <a:rPr lang="en-US" sz="2400" b="0" strike="noStrike" spc="-1">
                <a:solidFill>
                  <a:srgbClr val="000000"/>
                </a:solidFill>
                <a:latin typeface="Times New Roman"/>
              </a:rPr>
              <a:t>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return</a:t>
            </a:r>
            <a:r>
              <a:rPr lang="en-US" sz="2400" b="0" strike="noStrike" spc="-1">
                <a:solidFill>
                  <a:srgbClr val="000000"/>
                </a:solidFill>
                <a:latin typeface="Times New Roman"/>
              </a:rPr>
              <a:t> TH(k, n - 1) + TH(k – 1, n – 1);</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Tính kích thước cây thư mục</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typedef struct</a:t>
            </a:r>
            <a:r>
              <a:rPr lang="en-US" sz="2800" b="0" strike="noStrike" spc="-1">
                <a:solidFill>
                  <a:srgbClr val="000000"/>
                </a:solidFill>
                <a:latin typeface="Times New Roman"/>
              </a:rPr>
              <a:t> tagFileSystem{</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char</a:t>
            </a:r>
            <a:r>
              <a:rPr lang="en-US" sz="2400" b="0" strike="noStrike" spc="-1">
                <a:solidFill>
                  <a:srgbClr val="000000"/>
                </a:solidFill>
                <a:latin typeface="Times New Roman"/>
              </a:rPr>
              <a:t>* szName; </a:t>
            </a:r>
            <a:r>
              <a:rPr lang="en-US" sz="2400" b="0" strike="noStrike" spc="-1">
                <a:solidFill>
                  <a:srgbClr val="0070C0"/>
                </a:solidFill>
                <a:latin typeface="Times New Roman"/>
              </a:rPr>
              <a:t>bool</a:t>
            </a:r>
            <a:r>
              <a:rPr lang="en-US" sz="2400" b="0" strike="noStrike" spc="-1">
                <a:solidFill>
                  <a:srgbClr val="000000"/>
                </a:solidFill>
                <a:latin typeface="Times New Roman"/>
              </a:rPr>
              <a:t> isFile;</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nSize; </a:t>
            </a:r>
            <a:r>
              <a:rPr lang="en-US" sz="2400" b="0" strike="noStrike" spc="-1">
                <a:solidFill>
                  <a:srgbClr val="0070C0"/>
                </a:solidFill>
                <a:latin typeface="Times New Roman"/>
              </a:rPr>
              <a:t>int</a:t>
            </a:r>
            <a:r>
              <a:rPr lang="en-US" sz="2400" b="0" strike="noStrike" spc="-1">
                <a:solidFill>
                  <a:srgbClr val="000000"/>
                </a:solidFill>
                <a:latin typeface="Times New Roman"/>
              </a:rPr>
              <a:t> nSub;</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tagFileSystem** paSub;</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 FileSystem;</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long</a:t>
            </a:r>
            <a:r>
              <a:rPr lang="en-US" sz="2800" b="0" strike="noStrike" spc="-1">
                <a:solidFill>
                  <a:srgbClr val="000000"/>
                </a:solidFill>
                <a:latin typeface="Times New Roman"/>
              </a:rPr>
              <a:t> getSize(FileSystem* f){</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long</a:t>
            </a:r>
            <a:r>
              <a:rPr lang="en-US" sz="2400" b="0" strike="noStrike" spc="-1">
                <a:solidFill>
                  <a:srgbClr val="000000"/>
                </a:solidFill>
                <a:latin typeface="Times New Roman"/>
              </a:rPr>
              <a:t> nTotal = 0; </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if</a:t>
            </a:r>
            <a:r>
              <a:rPr lang="en-US" sz="2400" b="0" strike="noStrike" spc="-1">
                <a:solidFill>
                  <a:srgbClr val="000000"/>
                </a:solidFill>
                <a:latin typeface="Times New Roman"/>
              </a:rPr>
              <a:t>(fs-&gt;isFile) </a:t>
            </a:r>
            <a:r>
              <a:rPr lang="en-US" sz="2400" b="0" strike="noStrike" spc="-1">
                <a:solidFill>
                  <a:srgbClr val="0070C0"/>
                </a:solidFill>
                <a:latin typeface="Times New Roman"/>
              </a:rPr>
              <a:t>return</a:t>
            </a:r>
            <a:r>
              <a:rPr lang="en-US" sz="2400" b="0" strike="noStrike" spc="-1">
                <a:solidFill>
                  <a:srgbClr val="000000"/>
                </a:solidFill>
                <a:latin typeface="Times New Roman"/>
              </a:rPr>
              <a:t> f-&gt;nSize;</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for</a:t>
            </a:r>
            <a:r>
              <a:rPr lang="en-US" sz="2400" b="0" strike="noStrike" spc="-1">
                <a:solidFill>
                  <a:srgbClr val="000000"/>
                </a:solidFill>
                <a:latin typeface="Times New Roman"/>
              </a:rPr>
              <a:t>(</a:t>
            </a:r>
            <a:r>
              <a:rPr lang="en-US" sz="2400" b="0" strike="noStrike" spc="-1">
                <a:solidFill>
                  <a:srgbClr val="0070C0"/>
                </a:solidFill>
                <a:latin typeface="Times New Roman"/>
              </a:rPr>
              <a:t>int</a:t>
            </a:r>
            <a:r>
              <a:rPr lang="en-US" sz="2400" b="0" strike="noStrike" spc="-1">
                <a:solidFill>
                  <a:srgbClr val="000000"/>
                </a:solidFill>
                <a:latin typeface="Times New Roman"/>
              </a:rPr>
              <a:t> i = 0; i &lt; f-&gt;nSub; i++) nTotal += getSize(f-&gt;paSub[i]);</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return</a:t>
            </a:r>
            <a:r>
              <a:rPr lang="en-US" sz="2400" b="0" strike="noStrike" spc="-1">
                <a:solidFill>
                  <a:srgbClr val="000000"/>
                </a:solidFill>
                <a:latin typeface="Times New Roman"/>
              </a:rPr>
              <a:t> nTotal;</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p:txBody>
      </p:sp>
      <p:sp>
        <p:nvSpPr>
          <p:cNvPr id="1515" name="TextShape 3"/>
          <p:cNvSpPr txBox="1"/>
          <p:nvPr/>
        </p:nvSpPr>
        <p:spPr>
          <a:xfrm>
            <a:off x="1435680" y="1447920"/>
            <a:ext cx="7497720" cy="5409720"/>
          </a:xfrm>
          <a:prstGeom prst="rect">
            <a:avLst/>
          </a:prstGeom>
          <a:blipFill rotWithShape="0">
            <a:blip r:embed="rId2"/>
            <a:stretch>
              <a:fillRect/>
            </a:stretch>
          </a:blipFill>
          <a:ln>
            <a:noFill/>
          </a:ln>
        </p:spPr>
        <p:txBody>
          <a:bodyPr lIns="90000" tIns="45000" rIns="90000" bIns="45000">
            <a:noAutofit/>
          </a:bodyPr>
          <a:lstStyle/>
          <a:p>
            <a:pPr marL="365760" indent="-282960">
              <a:lnSpc>
                <a:spcPct val="100000"/>
              </a:lnSpc>
              <a:spcBef>
                <a:spcPts val="601"/>
              </a:spcBef>
              <a:buClr>
                <a:srgbClr val="3891A7"/>
              </a:buClr>
              <a:buSzPct val="80000"/>
              <a:buFont typeface="Wingdings 2" charset="2"/>
              <a:buChar char=""/>
            </a:pPr>
            <a:r>
              <a:rPr lang="en-US" sz="3200" b="0" strike="noStrike" spc="-1">
                <a:latin typeface="Gill Sans MT"/>
              </a:rPr>
              <a:t> </a:t>
            </a:r>
            <a:endParaRPr lang="en-US" sz="3200" b="0" strike="noStrike" spc="-1">
              <a:solidFill>
                <a:srgbClr val="000000"/>
              </a:solidFill>
              <a:latin typeface="Gill Sans MT"/>
            </a:endParaRPr>
          </a:p>
        </p:txBody>
      </p:sp>
      <p:sp>
        <p:nvSpPr>
          <p:cNvPr id="1516" name="TextShape 4"/>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FC25079D-DEF7-4490-A578-90FC9A023EB8}" type="slidenum">
              <a:rPr lang="en-US" sz="1200" b="0" strike="noStrike" spc="-1">
                <a:solidFill>
                  <a:srgbClr val="B5A989"/>
                </a:solidFill>
                <a:latin typeface="Gill Sans MT"/>
              </a:rPr>
              <a:t>40</a:t>
            </a:fld>
            <a:endParaRPr lang="en-US" sz="1200" b="0" strike="noStrike" spc="-1">
              <a:latin typeface="Times New Roman"/>
            </a:endParaRPr>
          </a:p>
        </p:txBody>
      </p:sp>
      <p:pic>
        <p:nvPicPr>
          <p:cNvPr id="1517" name="Picture 5"/>
          <p:cNvPicPr/>
          <p:nvPr/>
        </p:nvPicPr>
        <p:blipFill>
          <a:blip r:embed="rId3"/>
          <a:stretch/>
        </p:blipFill>
        <p:spPr>
          <a:xfrm>
            <a:off x="7251120" y="3809880"/>
            <a:ext cx="304560" cy="304560"/>
          </a:xfrm>
          <a:prstGeom prst="rect">
            <a:avLst/>
          </a:prstGeom>
          <a:ln>
            <a:noFill/>
          </a:ln>
        </p:spPr>
      </p:pic>
      <p:pic>
        <p:nvPicPr>
          <p:cNvPr id="1518" name="Picture 6"/>
          <p:cNvPicPr/>
          <p:nvPr/>
        </p:nvPicPr>
        <p:blipFill>
          <a:blip r:embed="rId3"/>
          <a:stretch/>
        </p:blipFill>
        <p:spPr>
          <a:xfrm>
            <a:off x="6248520" y="4343400"/>
            <a:ext cx="304560" cy="304560"/>
          </a:xfrm>
          <a:prstGeom prst="rect">
            <a:avLst/>
          </a:prstGeom>
          <a:ln>
            <a:noFill/>
          </a:ln>
        </p:spPr>
      </p:pic>
      <p:pic>
        <p:nvPicPr>
          <p:cNvPr id="1519" name="Picture 7"/>
          <p:cNvPicPr/>
          <p:nvPr/>
        </p:nvPicPr>
        <p:blipFill>
          <a:blip r:embed="rId3"/>
          <a:stretch/>
        </p:blipFill>
        <p:spPr>
          <a:xfrm>
            <a:off x="6988680" y="4343400"/>
            <a:ext cx="304560" cy="304560"/>
          </a:xfrm>
          <a:prstGeom prst="rect">
            <a:avLst/>
          </a:prstGeom>
          <a:ln>
            <a:noFill/>
          </a:ln>
        </p:spPr>
      </p:pic>
      <p:pic>
        <p:nvPicPr>
          <p:cNvPr id="1520" name="Picture 8"/>
          <p:cNvPicPr/>
          <p:nvPr/>
        </p:nvPicPr>
        <p:blipFill>
          <a:blip r:embed="rId3"/>
          <a:stretch/>
        </p:blipFill>
        <p:spPr>
          <a:xfrm>
            <a:off x="8381880" y="4343400"/>
            <a:ext cx="304560" cy="304560"/>
          </a:xfrm>
          <a:prstGeom prst="rect">
            <a:avLst/>
          </a:prstGeom>
          <a:ln>
            <a:noFill/>
          </a:ln>
        </p:spPr>
      </p:pic>
      <p:pic>
        <p:nvPicPr>
          <p:cNvPr id="1521" name="Picture 10"/>
          <p:cNvPicPr/>
          <p:nvPr/>
        </p:nvPicPr>
        <p:blipFill>
          <a:blip r:embed="rId4"/>
          <a:stretch/>
        </p:blipFill>
        <p:spPr>
          <a:xfrm>
            <a:off x="7718040" y="4356360"/>
            <a:ext cx="228240" cy="228240"/>
          </a:xfrm>
          <a:prstGeom prst="rect">
            <a:avLst/>
          </a:prstGeom>
          <a:ln>
            <a:noFill/>
          </a:ln>
        </p:spPr>
      </p:pic>
      <p:sp>
        <p:nvSpPr>
          <p:cNvPr id="1522" name="CustomShape 5"/>
          <p:cNvSpPr/>
          <p:nvPr/>
        </p:nvSpPr>
        <p:spPr>
          <a:xfrm rot="5400000">
            <a:off x="6788160" y="3727440"/>
            <a:ext cx="228240" cy="100260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
        <p:nvSpPr>
          <p:cNvPr id="1523" name="CustomShape 6"/>
          <p:cNvSpPr/>
          <p:nvPr/>
        </p:nvSpPr>
        <p:spPr>
          <a:xfrm rot="5400000">
            <a:off x="7158240" y="4097520"/>
            <a:ext cx="228240" cy="26244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
        <p:nvSpPr>
          <p:cNvPr id="1524" name="CustomShape 7"/>
          <p:cNvSpPr/>
          <p:nvPr/>
        </p:nvSpPr>
        <p:spPr>
          <a:xfrm rot="16200000" flipH="1">
            <a:off x="7497720" y="4021200"/>
            <a:ext cx="241200" cy="42840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
        <p:nvSpPr>
          <p:cNvPr id="1525" name="CustomShape 8"/>
          <p:cNvSpPr/>
          <p:nvPr/>
        </p:nvSpPr>
        <p:spPr>
          <a:xfrm rot="16200000" flipH="1">
            <a:off x="7855200" y="3663720"/>
            <a:ext cx="228240" cy="113040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pic>
        <p:nvPicPr>
          <p:cNvPr id="1526" name="Picture 22"/>
          <p:cNvPicPr/>
          <p:nvPr/>
        </p:nvPicPr>
        <p:blipFill>
          <a:blip r:embed="rId3"/>
          <a:stretch/>
        </p:blipFill>
        <p:spPr>
          <a:xfrm>
            <a:off x="6629400" y="4952880"/>
            <a:ext cx="304560" cy="304560"/>
          </a:xfrm>
          <a:prstGeom prst="rect">
            <a:avLst/>
          </a:prstGeom>
          <a:ln>
            <a:noFill/>
          </a:ln>
        </p:spPr>
      </p:pic>
      <p:pic>
        <p:nvPicPr>
          <p:cNvPr id="1527" name="Picture 23"/>
          <p:cNvPicPr/>
          <p:nvPr/>
        </p:nvPicPr>
        <p:blipFill>
          <a:blip r:embed="rId4"/>
          <a:stretch/>
        </p:blipFill>
        <p:spPr>
          <a:xfrm>
            <a:off x="7369560" y="5002200"/>
            <a:ext cx="228240" cy="228240"/>
          </a:xfrm>
          <a:prstGeom prst="rect">
            <a:avLst/>
          </a:prstGeom>
          <a:ln>
            <a:noFill/>
          </a:ln>
        </p:spPr>
      </p:pic>
      <p:sp>
        <p:nvSpPr>
          <p:cNvPr id="1528" name="CustomShape 9"/>
          <p:cNvSpPr/>
          <p:nvPr/>
        </p:nvSpPr>
        <p:spPr>
          <a:xfrm rot="5400000">
            <a:off x="6809040" y="4620960"/>
            <a:ext cx="304560" cy="35892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
        <p:nvSpPr>
          <p:cNvPr id="1529" name="CustomShape 10"/>
          <p:cNvSpPr/>
          <p:nvPr/>
        </p:nvSpPr>
        <p:spPr>
          <a:xfrm rot="16200000" flipH="1">
            <a:off x="7135560" y="4653720"/>
            <a:ext cx="353520" cy="34272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pic>
        <p:nvPicPr>
          <p:cNvPr id="1530" name="Picture 31"/>
          <p:cNvPicPr/>
          <p:nvPr/>
        </p:nvPicPr>
        <p:blipFill>
          <a:blip r:embed="rId3"/>
          <a:stretch/>
        </p:blipFill>
        <p:spPr>
          <a:xfrm>
            <a:off x="8077320" y="4952880"/>
            <a:ext cx="304560" cy="304560"/>
          </a:xfrm>
          <a:prstGeom prst="rect">
            <a:avLst/>
          </a:prstGeom>
          <a:ln>
            <a:noFill/>
          </a:ln>
        </p:spPr>
      </p:pic>
      <p:pic>
        <p:nvPicPr>
          <p:cNvPr id="1531" name="Picture 32"/>
          <p:cNvPicPr/>
          <p:nvPr/>
        </p:nvPicPr>
        <p:blipFill>
          <a:blip r:embed="rId3"/>
          <a:stretch/>
        </p:blipFill>
        <p:spPr>
          <a:xfrm>
            <a:off x="8763120" y="4952880"/>
            <a:ext cx="304560" cy="304560"/>
          </a:xfrm>
          <a:prstGeom prst="rect">
            <a:avLst/>
          </a:prstGeom>
          <a:ln>
            <a:noFill/>
          </a:ln>
        </p:spPr>
      </p:pic>
      <p:sp>
        <p:nvSpPr>
          <p:cNvPr id="1532" name="CustomShape 11"/>
          <p:cNvSpPr/>
          <p:nvPr/>
        </p:nvSpPr>
        <p:spPr>
          <a:xfrm rot="16200000" flipV="1">
            <a:off x="8572680" y="4610160"/>
            <a:ext cx="304560" cy="38052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
        <p:nvSpPr>
          <p:cNvPr id="1533" name="CustomShape 12"/>
          <p:cNvSpPr/>
          <p:nvPr/>
        </p:nvSpPr>
        <p:spPr>
          <a:xfrm rot="5400000" flipH="1" flipV="1">
            <a:off x="8229960" y="4648320"/>
            <a:ext cx="304560" cy="30456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pic>
        <p:nvPicPr>
          <p:cNvPr id="1534" name="Picture 39"/>
          <p:cNvPicPr/>
          <p:nvPr/>
        </p:nvPicPr>
        <p:blipFill>
          <a:blip r:embed="rId4"/>
          <a:stretch/>
        </p:blipFill>
        <p:spPr>
          <a:xfrm>
            <a:off x="8458200" y="5486400"/>
            <a:ext cx="228240" cy="228240"/>
          </a:xfrm>
          <a:prstGeom prst="rect">
            <a:avLst/>
          </a:prstGeom>
          <a:ln>
            <a:noFill/>
          </a:ln>
        </p:spPr>
      </p:pic>
      <p:pic>
        <p:nvPicPr>
          <p:cNvPr id="1535" name="Picture 40"/>
          <p:cNvPicPr/>
          <p:nvPr/>
        </p:nvPicPr>
        <p:blipFill>
          <a:blip r:embed="rId4"/>
          <a:stretch/>
        </p:blipFill>
        <p:spPr>
          <a:xfrm>
            <a:off x="7772400" y="5486400"/>
            <a:ext cx="228240" cy="228240"/>
          </a:xfrm>
          <a:prstGeom prst="rect">
            <a:avLst/>
          </a:prstGeom>
          <a:ln>
            <a:noFill/>
          </a:ln>
        </p:spPr>
      </p:pic>
      <p:sp>
        <p:nvSpPr>
          <p:cNvPr id="1536" name="CustomShape 13"/>
          <p:cNvSpPr/>
          <p:nvPr/>
        </p:nvSpPr>
        <p:spPr>
          <a:xfrm rot="5400000" flipH="1" flipV="1">
            <a:off x="7944120" y="5200560"/>
            <a:ext cx="228240" cy="34272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
        <p:nvSpPr>
          <p:cNvPr id="1537" name="CustomShape 14"/>
          <p:cNvSpPr/>
          <p:nvPr/>
        </p:nvSpPr>
        <p:spPr>
          <a:xfrm rot="16200000" flipV="1">
            <a:off x="8287200" y="5200560"/>
            <a:ext cx="228240" cy="342720"/>
          </a:xfrm>
          <a:prstGeom prst="bentConnector3">
            <a:avLst>
              <a:gd name="adj1" fmla="val 50000"/>
            </a:avLst>
          </a:prstGeom>
          <a:noFill/>
          <a:ln>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517"/>
                                        </p:tgtEl>
                                        <p:attrNameLst>
                                          <p:attrName>stroke.color</p:attrName>
                                        </p:attrNameLst>
                                      </p:cBhvr>
                                      <p:to>
                                        <a:srgbClr val="FF0000"/>
                                      </p:to>
                                    </p:animClr>
                                    <p:set>
                                      <p:cBhvr>
                                        <p:cTn id="7" dur="500" fill="hold"/>
                                        <p:tgtEl>
                                          <p:spTgt spid="1517"/>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1522"/>
                                        </p:tgtEl>
                                        <p:attrNameLst>
                                          <p:attrName>stroke.color</p:attrName>
                                        </p:attrNameLst>
                                      </p:cBhvr>
                                      <p:to>
                                        <a:srgbClr val="FF0000"/>
                                      </p:to>
                                    </p:animClr>
                                    <p:set>
                                      <p:cBhvr>
                                        <p:cTn id="12" dur="500" fill="hold"/>
                                        <p:tgtEl>
                                          <p:spTgt spid="1522"/>
                                        </p:tgtEl>
                                        <p:attrNameLst>
                                          <p:attrName>stroke.on</p:attrName>
                                        </p:attrNameLst>
                                      </p:cBhvr>
                                      <p:to>
                                        <p:strVal val="true"/>
                                      </p:to>
                                    </p:set>
                                  </p:childTnLst>
                                </p:cTn>
                              </p:par>
                            </p:childTnLst>
                          </p:cTn>
                        </p:par>
                        <p:par>
                          <p:cTn id="13" fill="hold">
                            <p:stCondLst>
                              <p:cond delay="500"/>
                            </p:stCondLst>
                            <p:childTnLst>
                              <p:par>
                                <p:cTn id="14" presetID="7" presetClass="emph" presetSubtype="2" fill="hold" nodeType="afterEffect">
                                  <p:stCondLst>
                                    <p:cond delay="0"/>
                                  </p:stCondLst>
                                  <p:childTnLst>
                                    <p:animClr clrSpc="rgb" dir="cw">
                                      <p:cBhvr>
                                        <p:cTn id="15" dur="500" fill="hold"/>
                                        <p:tgtEl>
                                          <p:spTgt spid="1518"/>
                                        </p:tgtEl>
                                        <p:attrNameLst>
                                          <p:attrName>stroke.color</p:attrName>
                                        </p:attrNameLst>
                                      </p:cBhvr>
                                      <p:to>
                                        <a:srgbClr val="FF0000"/>
                                      </p:to>
                                    </p:animClr>
                                    <p:set>
                                      <p:cBhvr>
                                        <p:cTn id="16" dur="500" fill="hold"/>
                                        <p:tgtEl>
                                          <p:spTgt spid="1518"/>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18"/>
                                        </p:tgtEl>
                                        <p:attrNameLst>
                                          <p:attrName>stroke.color</p:attrName>
                                        </p:attrNameLst>
                                      </p:cBhvr>
                                      <p:to>
                                        <a:srgbClr val="FFFFFF"/>
                                      </p:to>
                                    </p:animClr>
                                    <p:set>
                                      <p:cBhvr>
                                        <p:cTn id="21" dur="500" fill="hold"/>
                                        <p:tgtEl>
                                          <p:spTgt spid="1518"/>
                                        </p:tgtEl>
                                        <p:attrNameLst>
                                          <p:attrName>stroke.on</p:attrName>
                                        </p:attrNameLst>
                                      </p:cBhvr>
                                      <p:to>
                                        <p:strVal val="true"/>
                                      </p:to>
                                    </p:set>
                                  </p:childTnLst>
                                </p:cTn>
                              </p:par>
                            </p:childTnLst>
                          </p:cTn>
                        </p:par>
                        <p:par>
                          <p:cTn id="22" fill="hold">
                            <p:stCondLst>
                              <p:cond delay="500"/>
                            </p:stCondLst>
                            <p:childTnLst>
                              <p:par>
                                <p:cTn id="23" presetID="7" presetClass="emph" presetSubtype="2" fill="hold" nodeType="afterEffect">
                                  <p:stCondLst>
                                    <p:cond delay="0"/>
                                  </p:stCondLst>
                                  <p:childTnLst>
                                    <p:animClr clrSpc="rgb" dir="cw">
                                      <p:cBhvr>
                                        <p:cTn id="24" dur="500" fill="hold"/>
                                        <p:tgtEl>
                                          <p:spTgt spid="1522"/>
                                        </p:tgtEl>
                                        <p:attrNameLst>
                                          <p:attrName>stroke.color</p:attrName>
                                        </p:attrNameLst>
                                      </p:cBhvr>
                                      <p:to>
                                        <a:srgbClr val="3891A7"/>
                                      </p:to>
                                    </p:animClr>
                                    <p:set>
                                      <p:cBhvr>
                                        <p:cTn id="25" dur="500" fill="hold"/>
                                        <p:tgtEl>
                                          <p:spTgt spid="1522"/>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1523"/>
                                        </p:tgtEl>
                                        <p:attrNameLst>
                                          <p:attrName>stroke.color</p:attrName>
                                        </p:attrNameLst>
                                      </p:cBhvr>
                                      <p:to>
                                        <a:srgbClr val="FF0000"/>
                                      </p:to>
                                    </p:animClr>
                                    <p:set>
                                      <p:cBhvr>
                                        <p:cTn id="30" dur="500" fill="hold"/>
                                        <p:tgtEl>
                                          <p:spTgt spid="1523"/>
                                        </p:tgtEl>
                                        <p:attrNameLst>
                                          <p:attrName>stroke.on</p:attrName>
                                        </p:attrNameLst>
                                      </p:cBhvr>
                                      <p:to>
                                        <p:strVal val="true"/>
                                      </p:to>
                                    </p:set>
                                  </p:childTnLst>
                                </p:cTn>
                              </p:par>
                            </p:childTnLst>
                          </p:cTn>
                        </p:par>
                        <p:par>
                          <p:cTn id="31" fill="hold">
                            <p:stCondLst>
                              <p:cond delay="500"/>
                            </p:stCondLst>
                            <p:childTnLst>
                              <p:par>
                                <p:cTn id="32" presetID="7" presetClass="emph" presetSubtype="2" fill="hold" nodeType="afterEffect">
                                  <p:stCondLst>
                                    <p:cond delay="0"/>
                                  </p:stCondLst>
                                  <p:childTnLst>
                                    <p:animClr clrSpc="rgb" dir="cw">
                                      <p:cBhvr>
                                        <p:cTn id="33" dur="500" fill="hold"/>
                                        <p:tgtEl>
                                          <p:spTgt spid="1519"/>
                                        </p:tgtEl>
                                        <p:attrNameLst>
                                          <p:attrName>stroke.color</p:attrName>
                                        </p:attrNameLst>
                                      </p:cBhvr>
                                      <p:to>
                                        <a:srgbClr val="FF0000"/>
                                      </p:to>
                                    </p:animClr>
                                    <p:set>
                                      <p:cBhvr>
                                        <p:cTn id="34" dur="500" fill="hold"/>
                                        <p:tgtEl>
                                          <p:spTgt spid="1519"/>
                                        </p:tgtEl>
                                        <p:attrNameLst>
                                          <p:attrName>stroke.on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7" presetClass="emph" presetSubtype="2" fill="hold" nodeType="clickEffect">
                                  <p:stCondLst>
                                    <p:cond delay="0"/>
                                  </p:stCondLst>
                                  <p:childTnLst>
                                    <p:animClr clrSpc="rgb" dir="cw">
                                      <p:cBhvr>
                                        <p:cTn id="38" dur="500" fill="hold"/>
                                        <p:tgtEl>
                                          <p:spTgt spid="1528"/>
                                        </p:tgtEl>
                                        <p:attrNameLst>
                                          <p:attrName>stroke.color</p:attrName>
                                        </p:attrNameLst>
                                      </p:cBhvr>
                                      <p:to>
                                        <a:srgbClr val="FF0000"/>
                                      </p:to>
                                    </p:animClr>
                                    <p:set>
                                      <p:cBhvr>
                                        <p:cTn id="39" dur="500" fill="hold"/>
                                        <p:tgtEl>
                                          <p:spTgt spid="1528"/>
                                        </p:tgtEl>
                                        <p:attrNameLst>
                                          <p:attrName>stroke.on</p:attrName>
                                        </p:attrNameLst>
                                      </p:cBhvr>
                                      <p:to>
                                        <p:strVal val="true"/>
                                      </p:to>
                                    </p:set>
                                  </p:childTnLst>
                                </p:cTn>
                              </p:par>
                            </p:childTnLst>
                          </p:cTn>
                        </p:par>
                        <p:par>
                          <p:cTn id="40" fill="hold">
                            <p:stCondLst>
                              <p:cond delay="500"/>
                            </p:stCondLst>
                            <p:childTnLst>
                              <p:par>
                                <p:cTn id="41" presetID="7" presetClass="emph" presetSubtype="2" fill="hold" nodeType="afterEffect">
                                  <p:stCondLst>
                                    <p:cond delay="0"/>
                                  </p:stCondLst>
                                  <p:childTnLst>
                                    <p:animClr clrSpc="rgb" dir="cw">
                                      <p:cBhvr>
                                        <p:cTn id="42" dur="500" fill="hold"/>
                                        <p:tgtEl>
                                          <p:spTgt spid="1526"/>
                                        </p:tgtEl>
                                        <p:attrNameLst>
                                          <p:attrName>stroke.color</p:attrName>
                                        </p:attrNameLst>
                                      </p:cBhvr>
                                      <p:to>
                                        <a:srgbClr val="FF0000"/>
                                      </p:to>
                                    </p:animClr>
                                    <p:set>
                                      <p:cBhvr>
                                        <p:cTn id="43" dur="500" fill="hold"/>
                                        <p:tgtEl>
                                          <p:spTgt spid="1526"/>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2" fill="hold" nodeType="clickEffect">
                                  <p:stCondLst>
                                    <p:cond delay="0"/>
                                  </p:stCondLst>
                                  <p:childTnLst>
                                    <p:animClr clrSpc="rgb" dir="cw">
                                      <p:cBhvr>
                                        <p:cTn id="47" dur="500" fill="hold"/>
                                        <p:tgtEl>
                                          <p:spTgt spid="1528"/>
                                        </p:tgtEl>
                                        <p:attrNameLst>
                                          <p:attrName>stroke.color</p:attrName>
                                        </p:attrNameLst>
                                      </p:cBhvr>
                                      <p:to>
                                        <a:srgbClr val="3891A7"/>
                                      </p:to>
                                    </p:animClr>
                                    <p:set>
                                      <p:cBhvr>
                                        <p:cTn id="48" dur="500" fill="hold"/>
                                        <p:tgtEl>
                                          <p:spTgt spid="1528"/>
                                        </p:tgtEl>
                                        <p:attrNameLst>
                                          <p:attrName>stroke.on</p:attrName>
                                        </p:attrNameLst>
                                      </p:cBhvr>
                                      <p:to>
                                        <p:strVal val="true"/>
                                      </p:to>
                                    </p:set>
                                  </p:childTnLst>
                                </p:cTn>
                              </p:par>
                            </p:childTnLst>
                          </p:cTn>
                        </p:par>
                        <p:par>
                          <p:cTn id="49" fill="hold">
                            <p:stCondLst>
                              <p:cond delay="500"/>
                            </p:stCondLst>
                            <p:childTnLst>
                              <p:par>
                                <p:cTn id="50" presetID="7" presetClass="emph" presetSubtype="2" fill="hold" nodeType="afterEffect">
                                  <p:stCondLst>
                                    <p:cond delay="0"/>
                                  </p:stCondLst>
                                  <p:childTnLst>
                                    <p:animClr clrSpc="rgb" dir="cw">
                                      <p:cBhvr>
                                        <p:cTn id="51" dur="500" fill="hold"/>
                                        <p:tgtEl>
                                          <p:spTgt spid="1526"/>
                                        </p:tgtEl>
                                        <p:attrNameLst>
                                          <p:attrName>stroke.color</p:attrName>
                                        </p:attrNameLst>
                                      </p:cBhvr>
                                      <p:to>
                                        <a:srgbClr val="FFFFFF"/>
                                      </p:to>
                                    </p:animClr>
                                    <p:set>
                                      <p:cBhvr>
                                        <p:cTn id="52" dur="500" fill="hold"/>
                                        <p:tgtEl>
                                          <p:spTgt spid="1526"/>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7" presetClass="emph" presetSubtype="2" fill="hold" nodeType="clickEffect">
                                  <p:stCondLst>
                                    <p:cond delay="0"/>
                                  </p:stCondLst>
                                  <p:childTnLst>
                                    <p:animClr clrSpc="rgb" dir="cw">
                                      <p:cBhvr>
                                        <p:cTn id="56" dur="500" fill="hold"/>
                                        <p:tgtEl>
                                          <p:spTgt spid="1529"/>
                                        </p:tgtEl>
                                        <p:attrNameLst>
                                          <p:attrName>stroke.color</p:attrName>
                                        </p:attrNameLst>
                                      </p:cBhvr>
                                      <p:to>
                                        <a:srgbClr val="FF0000"/>
                                      </p:to>
                                    </p:animClr>
                                    <p:set>
                                      <p:cBhvr>
                                        <p:cTn id="57" dur="500" fill="hold"/>
                                        <p:tgtEl>
                                          <p:spTgt spid="1529"/>
                                        </p:tgtEl>
                                        <p:attrNameLst>
                                          <p:attrName>stroke.on</p:attrName>
                                        </p:attrNameLst>
                                      </p:cBhvr>
                                      <p:to>
                                        <p:strVal val="true"/>
                                      </p:to>
                                    </p:set>
                                  </p:childTnLst>
                                </p:cTn>
                              </p:par>
                            </p:childTnLst>
                          </p:cTn>
                        </p:par>
                        <p:par>
                          <p:cTn id="58" fill="hold">
                            <p:stCondLst>
                              <p:cond delay="500"/>
                            </p:stCondLst>
                            <p:childTnLst>
                              <p:par>
                                <p:cTn id="59" presetID="7" presetClass="emph" presetSubtype="2" fill="hold" nodeType="afterEffect">
                                  <p:stCondLst>
                                    <p:cond delay="0"/>
                                  </p:stCondLst>
                                  <p:childTnLst>
                                    <p:animClr clrSpc="rgb" dir="cw">
                                      <p:cBhvr>
                                        <p:cTn id="60" dur="500" fill="hold"/>
                                        <p:tgtEl>
                                          <p:spTgt spid="1527"/>
                                        </p:tgtEl>
                                        <p:attrNameLst>
                                          <p:attrName>stroke.color</p:attrName>
                                        </p:attrNameLst>
                                      </p:cBhvr>
                                      <p:to>
                                        <a:srgbClr val="FF0000"/>
                                      </p:to>
                                    </p:animClr>
                                    <p:set>
                                      <p:cBhvr>
                                        <p:cTn id="61" dur="500" fill="hold"/>
                                        <p:tgtEl>
                                          <p:spTgt spid="1527"/>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500" fill="hold"/>
                                        <p:tgtEl>
                                          <p:spTgt spid="1527"/>
                                        </p:tgtEl>
                                        <p:attrNameLst>
                                          <p:attrName>stroke.color</p:attrName>
                                        </p:attrNameLst>
                                      </p:cBhvr>
                                      <p:to>
                                        <a:srgbClr val="FFFFFF"/>
                                      </p:to>
                                    </p:animClr>
                                    <p:set>
                                      <p:cBhvr>
                                        <p:cTn id="66" dur="500" fill="hold"/>
                                        <p:tgtEl>
                                          <p:spTgt spid="1527"/>
                                        </p:tgtEl>
                                        <p:attrNameLst>
                                          <p:attrName>stroke.on</p:attrName>
                                        </p:attrNameLst>
                                      </p:cBhvr>
                                      <p:to>
                                        <p:strVal val="true"/>
                                      </p:to>
                                    </p:set>
                                  </p:childTnLst>
                                </p:cTn>
                              </p:par>
                            </p:childTnLst>
                          </p:cTn>
                        </p:par>
                        <p:par>
                          <p:cTn id="67" fill="hold">
                            <p:stCondLst>
                              <p:cond delay="500"/>
                            </p:stCondLst>
                            <p:childTnLst>
                              <p:par>
                                <p:cTn id="68" presetID="7" presetClass="emph" presetSubtype="2" fill="hold" nodeType="afterEffect">
                                  <p:stCondLst>
                                    <p:cond delay="0"/>
                                  </p:stCondLst>
                                  <p:childTnLst>
                                    <p:animClr clrSpc="rgb" dir="cw">
                                      <p:cBhvr>
                                        <p:cTn id="69" dur="500" fill="hold"/>
                                        <p:tgtEl>
                                          <p:spTgt spid="1529"/>
                                        </p:tgtEl>
                                        <p:attrNameLst>
                                          <p:attrName>stroke.color</p:attrName>
                                        </p:attrNameLst>
                                      </p:cBhvr>
                                      <p:to>
                                        <a:srgbClr val="3891A7"/>
                                      </p:to>
                                    </p:animClr>
                                    <p:set>
                                      <p:cBhvr>
                                        <p:cTn id="70" dur="500" fill="hold"/>
                                        <p:tgtEl>
                                          <p:spTgt spid="1529"/>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500" fill="hold"/>
                                        <p:tgtEl>
                                          <p:spTgt spid="1519"/>
                                        </p:tgtEl>
                                        <p:attrNameLst>
                                          <p:attrName>stroke.color</p:attrName>
                                        </p:attrNameLst>
                                      </p:cBhvr>
                                      <p:to>
                                        <a:srgbClr val="FFFFFF"/>
                                      </p:to>
                                    </p:animClr>
                                    <p:set>
                                      <p:cBhvr>
                                        <p:cTn id="75" dur="500" fill="hold"/>
                                        <p:tgtEl>
                                          <p:spTgt spid="1519"/>
                                        </p:tgtEl>
                                        <p:attrNameLst>
                                          <p:attrName>stroke.on</p:attrName>
                                        </p:attrNameLst>
                                      </p:cBhvr>
                                      <p:to>
                                        <p:strVal val="true"/>
                                      </p:to>
                                    </p:set>
                                  </p:childTnLst>
                                </p:cTn>
                              </p:par>
                            </p:childTnLst>
                          </p:cTn>
                        </p:par>
                        <p:par>
                          <p:cTn id="76" fill="hold">
                            <p:stCondLst>
                              <p:cond delay="500"/>
                            </p:stCondLst>
                            <p:childTnLst>
                              <p:par>
                                <p:cTn id="77" presetID="7" presetClass="emph" presetSubtype="2" fill="hold" nodeType="afterEffect">
                                  <p:stCondLst>
                                    <p:cond delay="0"/>
                                  </p:stCondLst>
                                  <p:childTnLst>
                                    <p:animClr clrSpc="rgb" dir="cw">
                                      <p:cBhvr>
                                        <p:cTn id="78" dur="500" fill="hold"/>
                                        <p:tgtEl>
                                          <p:spTgt spid="1523"/>
                                        </p:tgtEl>
                                        <p:attrNameLst>
                                          <p:attrName>stroke.color</p:attrName>
                                        </p:attrNameLst>
                                      </p:cBhvr>
                                      <p:to>
                                        <a:srgbClr val="3891A7"/>
                                      </p:to>
                                    </p:animClr>
                                    <p:set>
                                      <p:cBhvr>
                                        <p:cTn id="79" dur="500" fill="hold"/>
                                        <p:tgtEl>
                                          <p:spTgt spid="1523"/>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7" presetClass="emph" presetSubtype="2" fill="hold" nodeType="clickEffect">
                                  <p:stCondLst>
                                    <p:cond delay="0"/>
                                  </p:stCondLst>
                                  <p:childTnLst>
                                    <p:animClr clrSpc="rgb" dir="cw">
                                      <p:cBhvr>
                                        <p:cTn id="83" dur="500" fill="hold"/>
                                        <p:tgtEl>
                                          <p:spTgt spid="1524"/>
                                        </p:tgtEl>
                                        <p:attrNameLst>
                                          <p:attrName>stroke.color</p:attrName>
                                        </p:attrNameLst>
                                      </p:cBhvr>
                                      <p:to>
                                        <a:srgbClr val="FF0000"/>
                                      </p:to>
                                    </p:animClr>
                                    <p:set>
                                      <p:cBhvr>
                                        <p:cTn id="84" dur="500" fill="hold"/>
                                        <p:tgtEl>
                                          <p:spTgt spid="1524"/>
                                        </p:tgtEl>
                                        <p:attrNameLst>
                                          <p:attrName>stroke.on</p:attrName>
                                        </p:attrNameLst>
                                      </p:cBhvr>
                                      <p:to>
                                        <p:strVal val="true"/>
                                      </p:to>
                                    </p:set>
                                  </p:childTnLst>
                                </p:cTn>
                              </p:par>
                            </p:childTnLst>
                          </p:cTn>
                        </p:par>
                        <p:par>
                          <p:cTn id="85" fill="hold">
                            <p:stCondLst>
                              <p:cond delay="500"/>
                            </p:stCondLst>
                            <p:childTnLst>
                              <p:par>
                                <p:cTn id="86" presetID="7" presetClass="emph" presetSubtype="2" fill="hold" nodeType="afterEffect">
                                  <p:stCondLst>
                                    <p:cond delay="0"/>
                                  </p:stCondLst>
                                  <p:childTnLst>
                                    <p:animClr clrSpc="rgb" dir="cw">
                                      <p:cBhvr>
                                        <p:cTn id="87" dur="500" fill="hold"/>
                                        <p:tgtEl>
                                          <p:spTgt spid="1521"/>
                                        </p:tgtEl>
                                        <p:attrNameLst>
                                          <p:attrName>stroke.color</p:attrName>
                                        </p:attrNameLst>
                                      </p:cBhvr>
                                      <p:to>
                                        <a:srgbClr val="FF0000"/>
                                      </p:to>
                                    </p:animClr>
                                    <p:set>
                                      <p:cBhvr>
                                        <p:cTn id="88" dur="500" fill="hold"/>
                                        <p:tgtEl>
                                          <p:spTgt spid="1521"/>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500" fill="hold"/>
                                        <p:tgtEl>
                                          <p:spTgt spid="1521"/>
                                        </p:tgtEl>
                                        <p:attrNameLst>
                                          <p:attrName>stroke.color</p:attrName>
                                        </p:attrNameLst>
                                      </p:cBhvr>
                                      <p:to>
                                        <a:srgbClr val="FFFFFF"/>
                                      </p:to>
                                    </p:animClr>
                                    <p:set>
                                      <p:cBhvr>
                                        <p:cTn id="93" dur="500" fill="hold"/>
                                        <p:tgtEl>
                                          <p:spTgt spid="1521"/>
                                        </p:tgtEl>
                                        <p:attrNameLst>
                                          <p:attrName>stroke.on</p:attrName>
                                        </p:attrNameLst>
                                      </p:cBhvr>
                                      <p:to>
                                        <p:strVal val="true"/>
                                      </p:to>
                                    </p:set>
                                  </p:childTnLst>
                                </p:cTn>
                              </p:par>
                            </p:childTnLst>
                          </p:cTn>
                        </p:par>
                        <p:par>
                          <p:cTn id="94" fill="hold">
                            <p:stCondLst>
                              <p:cond delay="500"/>
                            </p:stCondLst>
                            <p:childTnLst>
                              <p:par>
                                <p:cTn id="95" presetID="7" presetClass="emph" presetSubtype="2" fill="hold" nodeType="afterEffect">
                                  <p:stCondLst>
                                    <p:cond delay="0"/>
                                  </p:stCondLst>
                                  <p:childTnLst>
                                    <p:animClr clrSpc="rgb" dir="cw">
                                      <p:cBhvr>
                                        <p:cTn id="96" dur="500" fill="hold"/>
                                        <p:tgtEl>
                                          <p:spTgt spid="1524"/>
                                        </p:tgtEl>
                                        <p:attrNameLst>
                                          <p:attrName>stroke.color</p:attrName>
                                        </p:attrNameLst>
                                      </p:cBhvr>
                                      <p:to>
                                        <a:srgbClr val="3891A7"/>
                                      </p:to>
                                    </p:animClr>
                                    <p:set>
                                      <p:cBhvr>
                                        <p:cTn id="97" dur="500" fill="hold"/>
                                        <p:tgtEl>
                                          <p:spTgt spid="1524"/>
                                        </p:tgtEl>
                                        <p:attrNameLst>
                                          <p:attrName>stroke.on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2" fill="hold" nodeType="clickEffect">
                                  <p:stCondLst>
                                    <p:cond delay="0"/>
                                  </p:stCondLst>
                                  <p:childTnLst>
                                    <p:animClr clrSpc="rgb" dir="cw">
                                      <p:cBhvr>
                                        <p:cTn id="101" dur="500" fill="hold"/>
                                        <p:tgtEl>
                                          <p:spTgt spid="1525"/>
                                        </p:tgtEl>
                                        <p:attrNameLst>
                                          <p:attrName>stroke.color</p:attrName>
                                        </p:attrNameLst>
                                      </p:cBhvr>
                                      <p:to>
                                        <a:srgbClr val="FF0000"/>
                                      </p:to>
                                    </p:animClr>
                                    <p:set>
                                      <p:cBhvr>
                                        <p:cTn id="102" dur="500" fill="hold"/>
                                        <p:tgtEl>
                                          <p:spTgt spid="1525"/>
                                        </p:tgtEl>
                                        <p:attrNameLst>
                                          <p:attrName>stroke.on</p:attrName>
                                        </p:attrNameLst>
                                      </p:cBhvr>
                                      <p:to>
                                        <p:strVal val="true"/>
                                      </p:to>
                                    </p:set>
                                  </p:childTnLst>
                                </p:cTn>
                              </p:par>
                            </p:childTnLst>
                          </p:cTn>
                        </p:par>
                        <p:par>
                          <p:cTn id="103" fill="hold">
                            <p:stCondLst>
                              <p:cond delay="500"/>
                            </p:stCondLst>
                            <p:childTnLst>
                              <p:par>
                                <p:cTn id="104" presetID="7" presetClass="emph" presetSubtype="2" fill="hold" nodeType="afterEffect">
                                  <p:stCondLst>
                                    <p:cond delay="0"/>
                                  </p:stCondLst>
                                  <p:childTnLst>
                                    <p:animClr clrSpc="rgb" dir="cw">
                                      <p:cBhvr>
                                        <p:cTn id="105" dur="500" fill="hold"/>
                                        <p:tgtEl>
                                          <p:spTgt spid="1520"/>
                                        </p:tgtEl>
                                        <p:attrNameLst>
                                          <p:attrName>stroke.color</p:attrName>
                                        </p:attrNameLst>
                                      </p:cBhvr>
                                      <p:to>
                                        <a:srgbClr val="FF0000"/>
                                      </p:to>
                                    </p:animClr>
                                    <p:set>
                                      <p:cBhvr>
                                        <p:cTn id="106" dur="500" fill="hold"/>
                                        <p:tgtEl>
                                          <p:spTgt spid="1520"/>
                                        </p:tgtEl>
                                        <p:attrNameLst>
                                          <p:attrName>stroke.on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7" presetClass="emph" presetSubtype="2" fill="hold" nodeType="clickEffect">
                                  <p:stCondLst>
                                    <p:cond delay="0"/>
                                  </p:stCondLst>
                                  <p:childTnLst>
                                    <p:animClr clrSpc="rgb" dir="cw">
                                      <p:cBhvr>
                                        <p:cTn id="110" dur="500" fill="hold"/>
                                        <p:tgtEl>
                                          <p:spTgt spid="1533"/>
                                        </p:tgtEl>
                                        <p:attrNameLst>
                                          <p:attrName>stroke.color</p:attrName>
                                        </p:attrNameLst>
                                      </p:cBhvr>
                                      <p:to>
                                        <a:srgbClr val="FF0000"/>
                                      </p:to>
                                    </p:animClr>
                                    <p:set>
                                      <p:cBhvr>
                                        <p:cTn id="111" dur="500" fill="hold"/>
                                        <p:tgtEl>
                                          <p:spTgt spid="1533"/>
                                        </p:tgtEl>
                                        <p:attrNameLst>
                                          <p:attrName>stroke.on</p:attrName>
                                        </p:attrNameLst>
                                      </p:cBhvr>
                                      <p:to>
                                        <p:strVal val="true"/>
                                      </p:to>
                                    </p:set>
                                  </p:childTnLst>
                                </p:cTn>
                              </p:par>
                            </p:childTnLst>
                          </p:cTn>
                        </p:par>
                        <p:par>
                          <p:cTn id="112" fill="hold">
                            <p:stCondLst>
                              <p:cond delay="500"/>
                            </p:stCondLst>
                            <p:childTnLst>
                              <p:par>
                                <p:cTn id="113" presetID="7" presetClass="emph" presetSubtype="2" fill="hold" nodeType="afterEffect">
                                  <p:stCondLst>
                                    <p:cond delay="0"/>
                                  </p:stCondLst>
                                  <p:childTnLst>
                                    <p:animClr clrSpc="rgb" dir="cw">
                                      <p:cBhvr>
                                        <p:cTn id="114" dur="500" fill="hold"/>
                                        <p:tgtEl>
                                          <p:spTgt spid="1530"/>
                                        </p:tgtEl>
                                        <p:attrNameLst>
                                          <p:attrName>stroke.color</p:attrName>
                                        </p:attrNameLst>
                                      </p:cBhvr>
                                      <p:to>
                                        <a:srgbClr val="FF0000"/>
                                      </p:to>
                                    </p:animClr>
                                    <p:set>
                                      <p:cBhvr>
                                        <p:cTn id="115" dur="500" fill="hold"/>
                                        <p:tgtEl>
                                          <p:spTgt spid="1530"/>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7" presetClass="emph" presetSubtype="2" fill="hold" nodeType="clickEffect">
                                  <p:stCondLst>
                                    <p:cond delay="0"/>
                                  </p:stCondLst>
                                  <p:childTnLst>
                                    <p:animClr clrSpc="rgb" dir="cw">
                                      <p:cBhvr>
                                        <p:cTn id="119" dur="500" fill="hold"/>
                                        <p:tgtEl>
                                          <p:spTgt spid="1536"/>
                                        </p:tgtEl>
                                        <p:attrNameLst>
                                          <p:attrName>stroke.color</p:attrName>
                                        </p:attrNameLst>
                                      </p:cBhvr>
                                      <p:to>
                                        <a:srgbClr val="FF0000"/>
                                      </p:to>
                                    </p:animClr>
                                    <p:set>
                                      <p:cBhvr>
                                        <p:cTn id="120" dur="500" fill="hold"/>
                                        <p:tgtEl>
                                          <p:spTgt spid="1536"/>
                                        </p:tgtEl>
                                        <p:attrNameLst>
                                          <p:attrName>stroke.on</p:attrName>
                                        </p:attrNameLst>
                                      </p:cBhvr>
                                      <p:to>
                                        <p:strVal val="true"/>
                                      </p:to>
                                    </p:set>
                                  </p:childTnLst>
                                </p:cTn>
                              </p:par>
                            </p:childTnLst>
                          </p:cTn>
                        </p:par>
                        <p:par>
                          <p:cTn id="121" fill="hold">
                            <p:stCondLst>
                              <p:cond delay="500"/>
                            </p:stCondLst>
                            <p:childTnLst>
                              <p:par>
                                <p:cTn id="122" presetID="7" presetClass="emph" presetSubtype="2" fill="hold" nodeType="afterEffect">
                                  <p:stCondLst>
                                    <p:cond delay="0"/>
                                  </p:stCondLst>
                                  <p:childTnLst>
                                    <p:animClr clrSpc="rgb" dir="cw">
                                      <p:cBhvr>
                                        <p:cTn id="123" dur="500" fill="hold"/>
                                        <p:tgtEl>
                                          <p:spTgt spid="1535"/>
                                        </p:tgtEl>
                                        <p:attrNameLst>
                                          <p:attrName>stroke.color</p:attrName>
                                        </p:attrNameLst>
                                      </p:cBhvr>
                                      <p:to>
                                        <a:srgbClr val="FF0000"/>
                                      </p:to>
                                    </p:animClr>
                                    <p:set>
                                      <p:cBhvr>
                                        <p:cTn id="124" dur="500" fill="hold"/>
                                        <p:tgtEl>
                                          <p:spTgt spid="1535"/>
                                        </p:tgtEl>
                                        <p:attrNameLst>
                                          <p:attrName>stroke.on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7" presetClass="emph" presetSubtype="2" fill="hold" nodeType="clickEffect">
                                  <p:stCondLst>
                                    <p:cond delay="0"/>
                                  </p:stCondLst>
                                  <p:childTnLst>
                                    <p:animClr clrSpc="rgb" dir="cw">
                                      <p:cBhvr>
                                        <p:cTn id="128" dur="500" fill="hold"/>
                                        <p:tgtEl>
                                          <p:spTgt spid="1535"/>
                                        </p:tgtEl>
                                        <p:attrNameLst>
                                          <p:attrName>stroke.color</p:attrName>
                                        </p:attrNameLst>
                                      </p:cBhvr>
                                      <p:to>
                                        <a:srgbClr val="FFFFFF"/>
                                      </p:to>
                                    </p:animClr>
                                    <p:set>
                                      <p:cBhvr>
                                        <p:cTn id="129" dur="500" fill="hold"/>
                                        <p:tgtEl>
                                          <p:spTgt spid="1535"/>
                                        </p:tgtEl>
                                        <p:attrNameLst>
                                          <p:attrName>stroke.on</p:attrName>
                                        </p:attrNameLst>
                                      </p:cBhvr>
                                      <p:to>
                                        <p:strVal val="true"/>
                                      </p:to>
                                    </p:set>
                                  </p:childTnLst>
                                </p:cTn>
                              </p:par>
                            </p:childTnLst>
                          </p:cTn>
                        </p:par>
                        <p:par>
                          <p:cTn id="130" fill="hold">
                            <p:stCondLst>
                              <p:cond delay="500"/>
                            </p:stCondLst>
                            <p:childTnLst>
                              <p:par>
                                <p:cTn id="131" presetID="7" presetClass="emph" presetSubtype="2" fill="hold" nodeType="afterEffect">
                                  <p:stCondLst>
                                    <p:cond delay="0"/>
                                  </p:stCondLst>
                                  <p:childTnLst>
                                    <p:animClr clrSpc="rgb" dir="cw">
                                      <p:cBhvr>
                                        <p:cTn id="132" dur="500" fill="hold"/>
                                        <p:tgtEl>
                                          <p:spTgt spid="1536"/>
                                        </p:tgtEl>
                                        <p:attrNameLst>
                                          <p:attrName>stroke.color</p:attrName>
                                        </p:attrNameLst>
                                      </p:cBhvr>
                                      <p:to>
                                        <a:srgbClr val="3891A7"/>
                                      </p:to>
                                    </p:animClr>
                                    <p:set>
                                      <p:cBhvr>
                                        <p:cTn id="133" dur="500" fill="hold"/>
                                        <p:tgtEl>
                                          <p:spTgt spid="1536"/>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500" fill="hold"/>
                                        <p:tgtEl>
                                          <p:spTgt spid="1537"/>
                                        </p:tgtEl>
                                        <p:attrNameLst>
                                          <p:attrName>stroke.color</p:attrName>
                                        </p:attrNameLst>
                                      </p:cBhvr>
                                      <p:to>
                                        <a:srgbClr val="FF0000"/>
                                      </p:to>
                                    </p:animClr>
                                    <p:set>
                                      <p:cBhvr>
                                        <p:cTn id="138" dur="500" fill="hold"/>
                                        <p:tgtEl>
                                          <p:spTgt spid="1537"/>
                                        </p:tgtEl>
                                        <p:attrNameLst>
                                          <p:attrName>stroke.on</p:attrName>
                                        </p:attrNameLst>
                                      </p:cBhvr>
                                      <p:to>
                                        <p:strVal val="true"/>
                                      </p:to>
                                    </p:set>
                                  </p:childTnLst>
                                </p:cTn>
                              </p:par>
                            </p:childTnLst>
                          </p:cTn>
                        </p:par>
                        <p:par>
                          <p:cTn id="139" fill="hold">
                            <p:stCondLst>
                              <p:cond delay="500"/>
                            </p:stCondLst>
                            <p:childTnLst>
                              <p:par>
                                <p:cTn id="140" presetID="7" presetClass="emph" presetSubtype="2" fill="hold" nodeType="afterEffect">
                                  <p:stCondLst>
                                    <p:cond delay="0"/>
                                  </p:stCondLst>
                                  <p:childTnLst>
                                    <p:animClr clrSpc="rgb" dir="cw">
                                      <p:cBhvr>
                                        <p:cTn id="141" dur="500" fill="hold"/>
                                        <p:tgtEl>
                                          <p:spTgt spid="1534"/>
                                        </p:tgtEl>
                                        <p:attrNameLst>
                                          <p:attrName>stroke.color</p:attrName>
                                        </p:attrNameLst>
                                      </p:cBhvr>
                                      <p:to>
                                        <a:srgbClr val="FF0000"/>
                                      </p:to>
                                    </p:animClr>
                                    <p:set>
                                      <p:cBhvr>
                                        <p:cTn id="142" dur="500" fill="hold"/>
                                        <p:tgtEl>
                                          <p:spTgt spid="1534"/>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7" presetClass="emph" presetSubtype="2" fill="hold" nodeType="clickEffect">
                                  <p:stCondLst>
                                    <p:cond delay="0"/>
                                  </p:stCondLst>
                                  <p:childTnLst>
                                    <p:animClr clrSpc="rgb" dir="cw">
                                      <p:cBhvr>
                                        <p:cTn id="146" dur="500" fill="hold"/>
                                        <p:tgtEl>
                                          <p:spTgt spid="1534"/>
                                        </p:tgtEl>
                                        <p:attrNameLst>
                                          <p:attrName>stroke.color</p:attrName>
                                        </p:attrNameLst>
                                      </p:cBhvr>
                                      <p:to>
                                        <a:srgbClr val="FFFFFF"/>
                                      </p:to>
                                    </p:animClr>
                                    <p:set>
                                      <p:cBhvr>
                                        <p:cTn id="147" dur="500" fill="hold"/>
                                        <p:tgtEl>
                                          <p:spTgt spid="1534"/>
                                        </p:tgtEl>
                                        <p:attrNameLst>
                                          <p:attrName>stroke.on</p:attrName>
                                        </p:attrNameLst>
                                      </p:cBhvr>
                                      <p:to>
                                        <p:strVal val="true"/>
                                      </p:to>
                                    </p:set>
                                  </p:childTnLst>
                                </p:cTn>
                              </p:par>
                            </p:childTnLst>
                          </p:cTn>
                        </p:par>
                        <p:par>
                          <p:cTn id="148" fill="hold">
                            <p:stCondLst>
                              <p:cond delay="500"/>
                            </p:stCondLst>
                            <p:childTnLst>
                              <p:par>
                                <p:cTn id="149" presetID="7" presetClass="emph" presetSubtype="2" fill="hold" nodeType="afterEffect">
                                  <p:stCondLst>
                                    <p:cond delay="0"/>
                                  </p:stCondLst>
                                  <p:childTnLst>
                                    <p:animClr clrSpc="rgb" dir="cw">
                                      <p:cBhvr>
                                        <p:cTn id="150" dur="500" fill="hold"/>
                                        <p:tgtEl>
                                          <p:spTgt spid="1537"/>
                                        </p:tgtEl>
                                        <p:attrNameLst>
                                          <p:attrName>stroke.color</p:attrName>
                                        </p:attrNameLst>
                                      </p:cBhvr>
                                      <p:to>
                                        <a:srgbClr val="3891A7"/>
                                      </p:to>
                                    </p:animClr>
                                    <p:set>
                                      <p:cBhvr>
                                        <p:cTn id="151" dur="500" fill="hold"/>
                                        <p:tgtEl>
                                          <p:spTgt spid="1537"/>
                                        </p:tgtEl>
                                        <p:attrNameLst>
                                          <p:attrName>stroke.on</p:attrName>
                                        </p:attrNameLst>
                                      </p:cBhvr>
                                      <p:to>
                                        <p:strVal val="true"/>
                                      </p:to>
                                    </p:set>
                                  </p:childTnLst>
                                </p:cTn>
                              </p:par>
                            </p:childTnLst>
                          </p:cTn>
                        </p:par>
                      </p:childTnLst>
                    </p:cTn>
                  </p:par>
                  <p:par>
                    <p:cTn id="152" fill="hold">
                      <p:stCondLst>
                        <p:cond delay="indefinite"/>
                      </p:stCondLst>
                      <p:childTnLst>
                        <p:par>
                          <p:cTn id="153" fill="hold">
                            <p:stCondLst>
                              <p:cond delay="0"/>
                            </p:stCondLst>
                            <p:childTnLst>
                              <p:par>
                                <p:cTn id="154" presetID="7" presetClass="emph" presetSubtype="2" fill="hold" nodeType="clickEffect">
                                  <p:stCondLst>
                                    <p:cond delay="0"/>
                                  </p:stCondLst>
                                  <p:childTnLst>
                                    <p:animClr clrSpc="rgb" dir="cw">
                                      <p:cBhvr>
                                        <p:cTn id="155" dur="500" fill="hold"/>
                                        <p:tgtEl>
                                          <p:spTgt spid="1530"/>
                                        </p:tgtEl>
                                        <p:attrNameLst>
                                          <p:attrName>stroke.color</p:attrName>
                                        </p:attrNameLst>
                                      </p:cBhvr>
                                      <p:to>
                                        <a:srgbClr val="FFFFFF"/>
                                      </p:to>
                                    </p:animClr>
                                    <p:set>
                                      <p:cBhvr>
                                        <p:cTn id="156" dur="500" fill="hold"/>
                                        <p:tgtEl>
                                          <p:spTgt spid="1530"/>
                                        </p:tgtEl>
                                        <p:attrNameLst>
                                          <p:attrName>stroke.on</p:attrName>
                                        </p:attrNameLst>
                                      </p:cBhvr>
                                      <p:to>
                                        <p:strVal val="true"/>
                                      </p:to>
                                    </p:set>
                                  </p:childTnLst>
                                </p:cTn>
                              </p:par>
                            </p:childTnLst>
                          </p:cTn>
                        </p:par>
                        <p:par>
                          <p:cTn id="157" fill="hold">
                            <p:stCondLst>
                              <p:cond delay="500"/>
                            </p:stCondLst>
                            <p:childTnLst>
                              <p:par>
                                <p:cTn id="158" presetID="7" presetClass="emph" presetSubtype="2" fill="hold" nodeType="afterEffect">
                                  <p:stCondLst>
                                    <p:cond delay="0"/>
                                  </p:stCondLst>
                                  <p:childTnLst>
                                    <p:animClr clrSpc="rgb" dir="cw">
                                      <p:cBhvr>
                                        <p:cTn id="159" dur="500" fill="hold"/>
                                        <p:tgtEl>
                                          <p:spTgt spid="1533"/>
                                        </p:tgtEl>
                                        <p:attrNameLst>
                                          <p:attrName>stroke.color</p:attrName>
                                        </p:attrNameLst>
                                      </p:cBhvr>
                                      <p:to>
                                        <a:srgbClr val="3891A7"/>
                                      </p:to>
                                    </p:animClr>
                                    <p:set>
                                      <p:cBhvr>
                                        <p:cTn id="160" dur="500" fill="hold"/>
                                        <p:tgtEl>
                                          <p:spTgt spid="1533"/>
                                        </p:tgtEl>
                                        <p:attrNameLst>
                                          <p:attrName>stroke.on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500" fill="hold"/>
                                        <p:tgtEl>
                                          <p:spTgt spid="1532"/>
                                        </p:tgtEl>
                                        <p:attrNameLst>
                                          <p:attrName>stroke.color</p:attrName>
                                        </p:attrNameLst>
                                      </p:cBhvr>
                                      <p:to>
                                        <a:srgbClr val="FF0000"/>
                                      </p:to>
                                    </p:animClr>
                                    <p:set>
                                      <p:cBhvr>
                                        <p:cTn id="165" dur="500" fill="hold"/>
                                        <p:tgtEl>
                                          <p:spTgt spid="1532"/>
                                        </p:tgtEl>
                                        <p:attrNameLst>
                                          <p:attrName>stroke.on</p:attrName>
                                        </p:attrNameLst>
                                      </p:cBhvr>
                                      <p:to>
                                        <p:strVal val="true"/>
                                      </p:to>
                                    </p:set>
                                  </p:childTnLst>
                                </p:cTn>
                              </p:par>
                            </p:childTnLst>
                          </p:cTn>
                        </p:par>
                        <p:par>
                          <p:cTn id="166" fill="hold">
                            <p:stCondLst>
                              <p:cond delay="500"/>
                            </p:stCondLst>
                            <p:childTnLst>
                              <p:par>
                                <p:cTn id="167" presetID="7" presetClass="emph" presetSubtype="2" fill="hold" nodeType="afterEffect">
                                  <p:stCondLst>
                                    <p:cond delay="0"/>
                                  </p:stCondLst>
                                  <p:childTnLst>
                                    <p:animClr clrSpc="rgb" dir="cw">
                                      <p:cBhvr>
                                        <p:cTn id="168" dur="500" fill="hold"/>
                                        <p:tgtEl>
                                          <p:spTgt spid="1531"/>
                                        </p:tgtEl>
                                        <p:attrNameLst>
                                          <p:attrName>stroke.color</p:attrName>
                                        </p:attrNameLst>
                                      </p:cBhvr>
                                      <p:to>
                                        <a:srgbClr val="FF0000"/>
                                      </p:to>
                                    </p:animClr>
                                    <p:set>
                                      <p:cBhvr>
                                        <p:cTn id="169" dur="500" fill="hold"/>
                                        <p:tgtEl>
                                          <p:spTgt spid="1531"/>
                                        </p:tgtEl>
                                        <p:attrNameLst>
                                          <p:attrName>stroke.on</p:attrName>
                                        </p:attrNameLst>
                                      </p:cBhvr>
                                      <p:to>
                                        <p:strVal val="true"/>
                                      </p:to>
                                    </p:set>
                                  </p:childTnLst>
                                </p:cTn>
                              </p:par>
                            </p:childTnLst>
                          </p:cTn>
                        </p:par>
                      </p:childTnLst>
                    </p:cTn>
                  </p:par>
                  <p:par>
                    <p:cTn id="170" fill="hold">
                      <p:stCondLst>
                        <p:cond delay="indefinite"/>
                      </p:stCondLst>
                      <p:childTnLst>
                        <p:par>
                          <p:cTn id="171" fill="hold">
                            <p:stCondLst>
                              <p:cond delay="0"/>
                            </p:stCondLst>
                            <p:childTnLst>
                              <p:par>
                                <p:cTn id="172" presetID="7" presetClass="emph" presetSubtype="2" fill="hold" nodeType="clickEffect">
                                  <p:stCondLst>
                                    <p:cond delay="0"/>
                                  </p:stCondLst>
                                  <p:childTnLst>
                                    <p:animClr clrSpc="rgb" dir="cw">
                                      <p:cBhvr>
                                        <p:cTn id="173" dur="500" fill="hold"/>
                                        <p:tgtEl>
                                          <p:spTgt spid="1531"/>
                                        </p:tgtEl>
                                        <p:attrNameLst>
                                          <p:attrName>stroke.color</p:attrName>
                                        </p:attrNameLst>
                                      </p:cBhvr>
                                      <p:to>
                                        <a:srgbClr val="FFFFFF"/>
                                      </p:to>
                                    </p:animClr>
                                    <p:set>
                                      <p:cBhvr>
                                        <p:cTn id="174" dur="500" fill="hold"/>
                                        <p:tgtEl>
                                          <p:spTgt spid="1531"/>
                                        </p:tgtEl>
                                        <p:attrNameLst>
                                          <p:attrName>stroke.on</p:attrName>
                                        </p:attrNameLst>
                                      </p:cBhvr>
                                      <p:to>
                                        <p:strVal val="true"/>
                                      </p:to>
                                    </p:set>
                                  </p:childTnLst>
                                </p:cTn>
                              </p:par>
                            </p:childTnLst>
                          </p:cTn>
                        </p:par>
                        <p:par>
                          <p:cTn id="175" fill="hold">
                            <p:stCondLst>
                              <p:cond delay="500"/>
                            </p:stCondLst>
                            <p:childTnLst>
                              <p:par>
                                <p:cTn id="176" presetID="7" presetClass="emph" presetSubtype="2" fill="hold" nodeType="afterEffect">
                                  <p:stCondLst>
                                    <p:cond delay="0"/>
                                  </p:stCondLst>
                                  <p:childTnLst>
                                    <p:animClr clrSpc="rgb" dir="cw">
                                      <p:cBhvr>
                                        <p:cTn id="177" dur="500" fill="hold"/>
                                        <p:tgtEl>
                                          <p:spTgt spid="1532"/>
                                        </p:tgtEl>
                                        <p:attrNameLst>
                                          <p:attrName>stroke.color</p:attrName>
                                        </p:attrNameLst>
                                      </p:cBhvr>
                                      <p:to>
                                        <a:srgbClr val="3891A7"/>
                                      </p:to>
                                    </p:animClr>
                                    <p:set>
                                      <p:cBhvr>
                                        <p:cTn id="178" dur="500" fill="hold"/>
                                        <p:tgtEl>
                                          <p:spTgt spid="1532"/>
                                        </p:tgtEl>
                                        <p:attrNameLst>
                                          <p:attrName>stroke.on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7" presetClass="emph" presetSubtype="2" fill="hold" nodeType="clickEffect">
                                  <p:stCondLst>
                                    <p:cond delay="0"/>
                                  </p:stCondLst>
                                  <p:childTnLst>
                                    <p:animClr clrSpc="rgb" dir="cw">
                                      <p:cBhvr>
                                        <p:cTn id="182" dur="500" fill="hold"/>
                                        <p:tgtEl>
                                          <p:spTgt spid="1520"/>
                                        </p:tgtEl>
                                        <p:attrNameLst>
                                          <p:attrName>stroke.color</p:attrName>
                                        </p:attrNameLst>
                                      </p:cBhvr>
                                      <p:to>
                                        <a:srgbClr val="FFFFFF"/>
                                      </p:to>
                                    </p:animClr>
                                    <p:set>
                                      <p:cBhvr>
                                        <p:cTn id="183" dur="500" fill="hold"/>
                                        <p:tgtEl>
                                          <p:spTgt spid="1520"/>
                                        </p:tgtEl>
                                        <p:attrNameLst>
                                          <p:attrName>stroke.on</p:attrName>
                                        </p:attrNameLst>
                                      </p:cBhvr>
                                      <p:to>
                                        <p:strVal val="true"/>
                                      </p:to>
                                    </p:set>
                                  </p:childTnLst>
                                </p:cTn>
                              </p:par>
                            </p:childTnLst>
                          </p:cTn>
                        </p:par>
                        <p:par>
                          <p:cTn id="184" fill="hold">
                            <p:stCondLst>
                              <p:cond delay="500"/>
                            </p:stCondLst>
                            <p:childTnLst>
                              <p:par>
                                <p:cTn id="185" presetID="7" presetClass="emph" presetSubtype="2" fill="hold" nodeType="afterEffect">
                                  <p:stCondLst>
                                    <p:cond delay="0"/>
                                  </p:stCondLst>
                                  <p:childTnLst>
                                    <p:animClr clrSpc="rgb" dir="cw">
                                      <p:cBhvr>
                                        <p:cTn id="186" dur="500" fill="hold"/>
                                        <p:tgtEl>
                                          <p:spTgt spid="1525"/>
                                        </p:tgtEl>
                                        <p:attrNameLst>
                                          <p:attrName>stroke.color</p:attrName>
                                        </p:attrNameLst>
                                      </p:cBhvr>
                                      <p:to>
                                        <a:srgbClr val="3891A7"/>
                                      </p:to>
                                    </p:animClr>
                                    <p:set>
                                      <p:cBhvr>
                                        <p:cTn id="187" dur="500" fill="hold"/>
                                        <p:tgtEl>
                                          <p:spTgt spid="1525"/>
                                        </p:tgtEl>
                                        <p:attrNameLst>
                                          <p:attrName>stroke.on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7" presetClass="emph" presetSubtype="2" fill="hold" nodeType="clickEffect">
                                  <p:stCondLst>
                                    <p:cond delay="0"/>
                                  </p:stCondLst>
                                  <p:childTnLst>
                                    <p:animClr clrSpc="rgb" dir="cw">
                                      <p:cBhvr>
                                        <p:cTn id="191" dur="500" fill="hold"/>
                                        <p:tgtEl>
                                          <p:spTgt spid="1517"/>
                                        </p:tgtEl>
                                        <p:attrNameLst>
                                          <p:attrName>stroke.color</p:attrName>
                                        </p:attrNameLst>
                                      </p:cBhvr>
                                      <p:to>
                                        <a:srgbClr val="FFFFFF"/>
                                      </p:to>
                                    </p:animClr>
                                    <p:set>
                                      <p:cBhvr>
                                        <p:cTn id="192" dur="500" fill="hold"/>
                                        <p:tgtEl>
                                          <p:spTgt spid="151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GIẢI PHÁP THAY THẾ</a:t>
            </a:r>
            <a:endParaRPr lang="en-US" sz="4300" b="0" strike="noStrike" spc="-1">
              <a:solidFill>
                <a:srgbClr val="000000"/>
              </a:solidFill>
              <a:latin typeface="Gill Sans MT"/>
            </a:endParaRPr>
          </a:p>
        </p:txBody>
      </p:sp>
      <p:sp>
        <p:nvSpPr>
          <p:cNvPr id="1539" name="TextShape 2"/>
          <p:cNvSpPr txBox="1"/>
          <p:nvPr/>
        </p:nvSpPr>
        <p:spPr>
          <a:xfrm>
            <a:off x="1435680" y="1447920"/>
            <a:ext cx="7497720" cy="5409720"/>
          </a:xfrm>
          <a:prstGeom prst="rect">
            <a:avLst/>
          </a:prstGeom>
          <a:noFill/>
          <a:ln>
            <a:noFill/>
          </a:ln>
        </p:spPr>
        <p:txBody>
          <a:bodyPr lIns="90000" tIns="45000" rIns="90000" bIns="45000">
            <a:normAutofit fontScale="59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Có hai cách thay thế đệ quy là vòng lặp và ngăn xếp + vòng lặp</a:t>
            </a:r>
            <a:endParaRPr lang="en-US" sz="32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Ví dụ QuickSort dùng ngăn xếp</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typedef struct</a:t>
            </a:r>
            <a:r>
              <a:rPr lang="en-US" sz="2800" b="0" strike="noStrike" spc="-1">
                <a:solidFill>
                  <a:srgbClr val="000000"/>
                </a:solidFill>
                <a:latin typeface="Times New Roman"/>
              </a:rPr>
              <a:t> {</a:t>
            </a:r>
            <a:r>
              <a:rPr lang="en-US" sz="2800" b="0" strike="noStrike" spc="-1">
                <a:solidFill>
                  <a:srgbClr val="0070C0"/>
                </a:solidFill>
                <a:latin typeface="Times New Roman"/>
              </a:rPr>
              <a:t>int</a:t>
            </a:r>
            <a:r>
              <a:rPr lang="en-US" sz="2800" b="0" strike="noStrike" spc="-1">
                <a:solidFill>
                  <a:srgbClr val="000000"/>
                </a:solidFill>
                <a:latin typeface="Times New Roman"/>
              </a:rPr>
              <a:t> L, R; } Pair;</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void</a:t>
            </a:r>
            <a:r>
              <a:rPr lang="en-US" sz="2800" b="0" strike="noStrike" spc="-1">
                <a:solidFill>
                  <a:srgbClr val="000000"/>
                </a:solidFill>
                <a:latin typeface="Times New Roman"/>
              </a:rPr>
              <a:t> QSort(</a:t>
            </a:r>
            <a:r>
              <a:rPr lang="en-US" sz="2800" b="0" strike="noStrike" spc="-1">
                <a:solidFill>
                  <a:srgbClr val="0070C0"/>
                </a:solidFill>
                <a:latin typeface="Times New Roman"/>
              </a:rPr>
              <a:t>int</a:t>
            </a:r>
            <a:r>
              <a:rPr lang="en-US" sz="2800" b="0" strike="noStrike" spc="-1">
                <a:solidFill>
                  <a:srgbClr val="000000"/>
                </a:solidFill>
                <a:latin typeface="Times New Roman"/>
              </a:rPr>
              <a:t> a[], </a:t>
            </a:r>
            <a:r>
              <a:rPr lang="en-US" sz="2800" b="0" strike="noStrike" spc="-1">
                <a:solidFill>
                  <a:srgbClr val="0070C0"/>
                </a:solidFill>
                <a:latin typeface="Times New Roman"/>
              </a:rPr>
              <a:t>int</a:t>
            </a:r>
            <a:r>
              <a:rPr lang="en-US" sz="2800" b="0" strike="noStrike" spc="-1">
                <a:solidFill>
                  <a:srgbClr val="000000"/>
                </a:solidFill>
                <a:latin typeface="Times New Roman"/>
              </a:rPr>
              <a:t> le, </a:t>
            </a:r>
            <a:r>
              <a:rPr lang="en-US" sz="2800" b="0" strike="noStrike" spc="-1">
                <a:solidFill>
                  <a:srgbClr val="0070C0"/>
                </a:solidFill>
                <a:latin typeface="Times New Roman"/>
              </a:rPr>
              <a:t>int</a:t>
            </a:r>
            <a:r>
              <a:rPr lang="en-US" sz="2800" b="0" strike="noStrike" spc="-1">
                <a:solidFill>
                  <a:srgbClr val="000000"/>
                </a:solidFill>
                <a:latin typeface="Times New Roman"/>
              </a:rPr>
              <a:t> ri){</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stack&lt;Pair&gt; s;</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Pair p = {le, ri};</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s.push(p);</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while</a:t>
            </a:r>
            <a:r>
              <a:rPr lang="en-US" sz="2400" b="0" strike="noStrike" spc="-1">
                <a:solidFill>
                  <a:srgbClr val="000000"/>
                </a:solidFill>
                <a:latin typeface="Times New Roman"/>
              </a:rPr>
              <a:t>(!s.empty()) {</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p = s.top(); s.pop();</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int</a:t>
            </a:r>
            <a:r>
              <a:rPr lang="en-US" sz="2000" b="0" strike="noStrike" spc="-1">
                <a:solidFill>
                  <a:srgbClr val="000000"/>
                </a:solidFill>
                <a:latin typeface="Times New Roman"/>
              </a:rPr>
              <a:t> k = p.L;</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for</a:t>
            </a:r>
            <a:r>
              <a:rPr lang="en-US" sz="2000" b="0" strike="noStrike" spc="-1">
                <a:solidFill>
                  <a:srgbClr val="000000"/>
                </a:solidFill>
                <a:latin typeface="Times New Roman"/>
              </a:rPr>
              <a:t>(</a:t>
            </a:r>
            <a:r>
              <a:rPr lang="en-US" sz="2000" b="0" strike="noStrike" spc="-1">
                <a:solidFill>
                  <a:srgbClr val="0070C0"/>
                </a:solidFill>
                <a:latin typeface="Times New Roman"/>
              </a:rPr>
              <a:t>int</a:t>
            </a:r>
            <a:r>
              <a:rPr lang="en-US" sz="2000" b="0" strike="noStrike" spc="-1">
                <a:solidFill>
                  <a:srgbClr val="000000"/>
                </a:solidFill>
                <a:latin typeface="Times New Roman"/>
              </a:rPr>
              <a:t> i = p.L; i &lt; p.R; i++){</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(a[i] &lt;= a[p.R]){</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0000"/>
                </a:solidFill>
                <a:latin typeface="Times New Roman"/>
              </a:rPr>
              <a:t>swap(a[i], a[k]); k++;</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swap(a[k], a[p.R]);</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(p.L &lt; k – 1) s.push({p.L, k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(p.R &gt; k + 1) s.push({k + 1, p.R});</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void</a:t>
            </a:r>
            <a:r>
              <a:rPr lang="en-US" sz="2800" b="0" strike="noStrike" spc="-1">
                <a:solidFill>
                  <a:srgbClr val="000000"/>
                </a:solidFill>
                <a:latin typeface="Times New Roman"/>
              </a:rPr>
              <a:t> main(){ </a:t>
            </a:r>
            <a:r>
              <a:rPr lang="en-US" sz="2800" b="0" strike="noStrike" spc="-1">
                <a:solidFill>
                  <a:srgbClr val="0070C0"/>
                </a:solidFill>
                <a:latin typeface="Times New Roman"/>
              </a:rPr>
              <a:t>int</a:t>
            </a:r>
            <a:r>
              <a:rPr lang="en-US" sz="2800" b="0" strike="noStrike" spc="-1">
                <a:solidFill>
                  <a:srgbClr val="000000"/>
                </a:solidFill>
                <a:latin typeface="Times New Roman"/>
              </a:rPr>
              <a:t> a[] = {-1, 4, 2, 7, 9, -9, 3}; QSort(a, 0, 6); }</a:t>
            </a:r>
            <a:endParaRPr lang="en-US" sz="2800" b="0" strike="noStrike" spc="-1">
              <a:solidFill>
                <a:srgbClr val="000000"/>
              </a:solidFill>
              <a:latin typeface="Gill Sans MT"/>
            </a:endParaRPr>
          </a:p>
        </p:txBody>
      </p:sp>
      <p:sp>
        <p:nvSpPr>
          <p:cNvPr id="1540"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648AD43D-DB79-4018-8106-B7E284A1B025}" type="slidenum">
              <a:rPr lang="en-US" sz="1200" b="0" strike="noStrike" spc="-1">
                <a:solidFill>
                  <a:srgbClr val="B5A989"/>
                </a:solidFill>
                <a:latin typeface="Gill Sans MT"/>
              </a:rPr>
              <a:t>41</a:t>
            </a:fld>
            <a:endParaRPr lang="en-US" sz="1200" b="0" strike="noStrike" spc="-1">
              <a:latin typeface="Times New Roman"/>
            </a:endParaRPr>
          </a:p>
        </p:txBody>
      </p:sp>
      <p:sp>
        <p:nvSpPr>
          <p:cNvPr id="1541" name="CustomShape 4"/>
          <p:cNvSpPr/>
          <p:nvPr/>
        </p:nvSpPr>
        <p:spPr>
          <a:xfrm>
            <a:off x="49132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542" name="CustomShape 5"/>
          <p:cNvSpPr/>
          <p:nvPr/>
        </p:nvSpPr>
        <p:spPr>
          <a:xfrm>
            <a:off x="53704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4</a:t>
            </a:r>
            <a:endParaRPr lang="en-US" sz="1800" b="0" strike="noStrike" spc="-1">
              <a:latin typeface="Arial"/>
            </a:endParaRPr>
          </a:p>
        </p:txBody>
      </p:sp>
      <p:sp>
        <p:nvSpPr>
          <p:cNvPr id="1543" name="CustomShape 6"/>
          <p:cNvSpPr/>
          <p:nvPr/>
        </p:nvSpPr>
        <p:spPr>
          <a:xfrm>
            <a:off x="58276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1544" name="CustomShape 7"/>
          <p:cNvSpPr/>
          <p:nvPr/>
        </p:nvSpPr>
        <p:spPr>
          <a:xfrm>
            <a:off x="62848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7</a:t>
            </a:r>
            <a:endParaRPr lang="en-US" sz="1800" b="0" strike="noStrike" spc="-1">
              <a:latin typeface="Arial"/>
            </a:endParaRPr>
          </a:p>
        </p:txBody>
      </p:sp>
      <p:sp>
        <p:nvSpPr>
          <p:cNvPr id="1545" name="CustomShape 8"/>
          <p:cNvSpPr/>
          <p:nvPr/>
        </p:nvSpPr>
        <p:spPr>
          <a:xfrm>
            <a:off x="67420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9</a:t>
            </a:r>
            <a:endParaRPr lang="en-US" sz="1800" b="0" strike="noStrike" spc="-1">
              <a:latin typeface="Arial"/>
            </a:endParaRPr>
          </a:p>
        </p:txBody>
      </p:sp>
      <p:sp>
        <p:nvSpPr>
          <p:cNvPr id="1546" name="CustomShape 9"/>
          <p:cNvSpPr/>
          <p:nvPr/>
        </p:nvSpPr>
        <p:spPr>
          <a:xfrm>
            <a:off x="71992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-9</a:t>
            </a:r>
            <a:endParaRPr lang="en-US" sz="1800" b="0" strike="noStrike" spc="-1">
              <a:latin typeface="Arial"/>
            </a:endParaRPr>
          </a:p>
        </p:txBody>
      </p:sp>
      <p:sp>
        <p:nvSpPr>
          <p:cNvPr id="1547" name="CustomShape 10"/>
          <p:cNvSpPr/>
          <p:nvPr/>
        </p:nvSpPr>
        <p:spPr>
          <a:xfrm>
            <a:off x="7656480" y="29718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3</a:t>
            </a:r>
            <a:endParaRPr lang="en-US" sz="1800" b="0" strike="noStrike" spc="-1">
              <a:latin typeface="Arial"/>
            </a:endParaRPr>
          </a:p>
        </p:txBody>
      </p:sp>
      <p:grpSp>
        <p:nvGrpSpPr>
          <p:cNvPr id="1548" name="Group 11"/>
          <p:cNvGrpSpPr/>
          <p:nvPr/>
        </p:nvGrpSpPr>
        <p:grpSpPr>
          <a:xfrm>
            <a:off x="8339400" y="2971800"/>
            <a:ext cx="777240" cy="2438280"/>
            <a:chOff x="8339400" y="2971800"/>
            <a:chExt cx="777240" cy="2438280"/>
          </a:xfrm>
        </p:grpSpPr>
        <p:sp>
          <p:nvSpPr>
            <p:cNvPr id="1549" name="Line 12"/>
            <p:cNvSpPr/>
            <p:nvPr/>
          </p:nvSpPr>
          <p:spPr>
            <a:xfrm>
              <a:off x="8342280" y="2971800"/>
              <a:ext cx="0" cy="2438280"/>
            </a:xfrm>
            <a:prstGeom prst="line">
              <a:avLst/>
            </a:prstGeom>
            <a:ln>
              <a:round/>
            </a:ln>
          </p:spPr>
          <p:style>
            <a:lnRef idx="1">
              <a:schemeClr val="accent1"/>
            </a:lnRef>
            <a:fillRef idx="0">
              <a:schemeClr val="accent1"/>
            </a:fillRef>
            <a:effectRef idx="0">
              <a:schemeClr val="accent1"/>
            </a:effectRef>
            <a:fontRef idx="minor"/>
          </p:style>
        </p:sp>
        <p:sp>
          <p:nvSpPr>
            <p:cNvPr id="1550" name="Line 13"/>
            <p:cNvSpPr/>
            <p:nvPr/>
          </p:nvSpPr>
          <p:spPr>
            <a:xfrm>
              <a:off x="9116640" y="2971800"/>
              <a:ext cx="0" cy="2438280"/>
            </a:xfrm>
            <a:prstGeom prst="line">
              <a:avLst/>
            </a:prstGeom>
            <a:ln>
              <a:round/>
            </a:ln>
          </p:spPr>
          <p:style>
            <a:lnRef idx="1">
              <a:schemeClr val="accent1"/>
            </a:lnRef>
            <a:fillRef idx="0">
              <a:schemeClr val="accent1"/>
            </a:fillRef>
            <a:effectRef idx="0">
              <a:schemeClr val="accent1"/>
            </a:effectRef>
            <a:fontRef idx="minor"/>
          </p:style>
        </p:sp>
        <p:sp>
          <p:nvSpPr>
            <p:cNvPr id="1551" name="Line 14"/>
            <p:cNvSpPr/>
            <p:nvPr/>
          </p:nvSpPr>
          <p:spPr>
            <a:xfrm flipH="1">
              <a:off x="8339400" y="5410080"/>
              <a:ext cx="777240" cy="0"/>
            </a:xfrm>
            <a:prstGeom prst="line">
              <a:avLst/>
            </a:prstGeom>
            <a:ln>
              <a:round/>
            </a:ln>
          </p:spPr>
          <p:style>
            <a:lnRef idx="1">
              <a:schemeClr val="accent1"/>
            </a:lnRef>
            <a:fillRef idx="0">
              <a:schemeClr val="accent1"/>
            </a:fillRef>
            <a:effectRef idx="0">
              <a:schemeClr val="accent1"/>
            </a:effectRef>
            <a:fontRef idx="minor"/>
          </p:style>
        </p:sp>
      </p:grpSp>
      <p:sp>
        <p:nvSpPr>
          <p:cNvPr id="1552" name="CustomShape 15"/>
          <p:cNvSpPr/>
          <p:nvPr/>
        </p:nvSpPr>
        <p:spPr>
          <a:xfrm>
            <a:off x="4991040" y="2622240"/>
            <a:ext cx="304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0000"/>
                </a:solidFill>
                <a:latin typeface="Times New Roman"/>
              </a:rPr>
              <a:t>0                                             6</a:t>
            </a:r>
            <a:endParaRPr lang="en-US" sz="1800" b="0" strike="noStrike" spc="-1">
              <a:latin typeface="Arial"/>
            </a:endParaRPr>
          </a:p>
        </p:txBody>
      </p:sp>
      <p:grpSp>
        <p:nvGrpSpPr>
          <p:cNvPr id="1553" name="Group 16"/>
          <p:cNvGrpSpPr/>
          <p:nvPr/>
        </p:nvGrpSpPr>
        <p:grpSpPr>
          <a:xfrm>
            <a:off x="8355960" y="4952880"/>
            <a:ext cx="749160" cy="456840"/>
            <a:chOff x="8355960" y="4952880"/>
            <a:chExt cx="749160" cy="456840"/>
          </a:xfrm>
        </p:grpSpPr>
        <p:sp>
          <p:nvSpPr>
            <p:cNvPr id="1554" name="CustomShape 17"/>
            <p:cNvSpPr/>
            <p:nvPr/>
          </p:nvSpPr>
          <p:spPr>
            <a:xfrm>
              <a:off x="8355960" y="4952880"/>
              <a:ext cx="749160" cy="456840"/>
            </a:xfrm>
            <a:prstGeom prst="rect">
              <a:avLst/>
            </a:prstGeom>
            <a:ln>
              <a:round/>
            </a:ln>
          </p:spPr>
          <p:style>
            <a:lnRef idx="2">
              <a:schemeClr val="accent6"/>
            </a:lnRef>
            <a:fillRef idx="1">
              <a:schemeClr val="lt1"/>
            </a:fillRef>
            <a:effectRef idx="0">
              <a:schemeClr val="accent6"/>
            </a:effectRef>
            <a:fontRef idx="minor"/>
          </p:style>
        </p:sp>
        <p:sp>
          <p:nvSpPr>
            <p:cNvPr id="1555" name="CustomShape 18"/>
            <p:cNvSpPr/>
            <p:nvPr/>
          </p:nvSpPr>
          <p:spPr>
            <a:xfrm>
              <a:off x="8464320" y="5015520"/>
              <a:ext cx="53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0   2</a:t>
              </a:r>
              <a:endParaRPr lang="en-US" sz="1600" b="0" strike="noStrike" spc="-1">
                <a:latin typeface="Arial"/>
              </a:endParaRPr>
            </a:p>
          </p:txBody>
        </p:sp>
      </p:grpSp>
      <p:sp>
        <p:nvSpPr>
          <p:cNvPr id="1556" name="CustomShape 19"/>
          <p:cNvSpPr/>
          <p:nvPr/>
        </p:nvSpPr>
        <p:spPr>
          <a:xfrm>
            <a:off x="49132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557" name="CustomShape 20"/>
          <p:cNvSpPr/>
          <p:nvPr/>
        </p:nvSpPr>
        <p:spPr>
          <a:xfrm>
            <a:off x="53704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1558" name="CustomShape 21"/>
          <p:cNvSpPr/>
          <p:nvPr/>
        </p:nvSpPr>
        <p:spPr>
          <a:xfrm>
            <a:off x="58276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-9</a:t>
            </a:r>
            <a:endParaRPr lang="en-US" sz="1800" b="0" strike="noStrike" spc="-1">
              <a:latin typeface="Arial"/>
            </a:endParaRPr>
          </a:p>
        </p:txBody>
      </p:sp>
      <p:sp>
        <p:nvSpPr>
          <p:cNvPr id="1559" name="CustomShape 22"/>
          <p:cNvSpPr/>
          <p:nvPr/>
        </p:nvSpPr>
        <p:spPr>
          <a:xfrm>
            <a:off x="62848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3</a:t>
            </a:r>
            <a:endParaRPr lang="en-US" sz="1800" b="0" strike="noStrike" spc="-1">
              <a:latin typeface="Arial"/>
            </a:endParaRPr>
          </a:p>
        </p:txBody>
      </p:sp>
      <p:sp>
        <p:nvSpPr>
          <p:cNvPr id="1560" name="CustomShape 23"/>
          <p:cNvSpPr/>
          <p:nvPr/>
        </p:nvSpPr>
        <p:spPr>
          <a:xfrm>
            <a:off x="67420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9</a:t>
            </a:r>
            <a:endParaRPr lang="en-US" sz="1800" b="0" strike="noStrike" spc="-1">
              <a:latin typeface="Arial"/>
            </a:endParaRPr>
          </a:p>
        </p:txBody>
      </p:sp>
      <p:sp>
        <p:nvSpPr>
          <p:cNvPr id="1561" name="CustomShape 24"/>
          <p:cNvSpPr/>
          <p:nvPr/>
        </p:nvSpPr>
        <p:spPr>
          <a:xfrm>
            <a:off x="71992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4</a:t>
            </a:r>
            <a:endParaRPr lang="en-US" sz="1800" b="0" strike="noStrike" spc="-1">
              <a:latin typeface="Arial"/>
            </a:endParaRPr>
          </a:p>
        </p:txBody>
      </p:sp>
      <p:sp>
        <p:nvSpPr>
          <p:cNvPr id="1562" name="CustomShape 25"/>
          <p:cNvSpPr/>
          <p:nvPr/>
        </p:nvSpPr>
        <p:spPr>
          <a:xfrm>
            <a:off x="7656480" y="388620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7</a:t>
            </a:r>
            <a:endParaRPr lang="en-US" sz="1800" b="0" strike="noStrike" spc="-1">
              <a:latin typeface="Arial"/>
            </a:endParaRPr>
          </a:p>
        </p:txBody>
      </p:sp>
      <p:grpSp>
        <p:nvGrpSpPr>
          <p:cNvPr id="1563" name="Group 26"/>
          <p:cNvGrpSpPr/>
          <p:nvPr/>
        </p:nvGrpSpPr>
        <p:grpSpPr>
          <a:xfrm>
            <a:off x="8354880" y="4951800"/>
            <a:ext cx="749160" cy="456840"/>
            <a:chOff x="8354880" y="4951800"/>
            <a:chExt cx="749160" cy="456840"/>
          </a:xfrm>
        </p:grpSpPr>
        <p:sp>
          <p:nvSpPr>
            <p:cNvPr id="1564" name="CustomShape 27"/>
            <p:cNvSpPr/>
            <p:nvPr/>
          </p:nvSpPr>
          <p:spPr>
            <a:xfrm>
              <a:off x="8354880" y="4951800"/>
              <a:ext cx="749160" cy="456840"/>
            </a:xfrm>
            <a:prstGeom prst="rect">
              <a:avLst/>
            </a:prstGeom>
            <a:ln>
              <a:round/>
            </a:ln>
          </p:spPr>
          <p:style>
            <a:lnRef idx="2">
              <a:schemeClr val="accent6"/>
            </a:lnRef>
            <a:fillRef idx="1">
              <a:schemeClr val="lt1"/>
            </a:fillRef>
            <a:effectRef idx="0">
              <a:schemeClr val="accent6"/>
            </a:effectRef>
            <a:fontRef idx="minor"/>
          </p:style>
        </p:sp>
        <p:sp>
          <p:nvSpPr>
            <p:cNvPr id="1565" name="CustomShape 28"/>
            <p:cNvSpPr/>
            <p:nvPr/>
          </p:nvSpPr>
          <p:spPr>
            <a:xfrm>
              <a:off x="8463240" y="5014440"/>
              <a:ext cx="53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0   6</a:t>
              </a:r>
              <a:endParaRPr lang="en-US" sz="1600" b="0" strike="noStrike" spc="-1">
                <a:latin typeface="Arial"/>
              </a:endParaRPr>
            </a:p>
          </p:txBody>
        </p:sp>
      </p:grpSp>
      <p:grpSp>
        <p:nvGrpSpPr>
          <p:cNvPr id="1566" name="Group 29"/>
          <p:cNvGrpSpPr/>
          <p:nvPr/>
        </p:nvGrpSpPr>
        <p:grpSpPr>
          <a:xfrm>
            <a:off x="8354880" y="4495680"/>
            <a:ext cx="749160" cy="456840"/>
            <a:chOff x="8354880" y="4495680"/>
            <a:chExt cx="749160" cy="456840"/>
          </a:xfrm>
        </p:grpSpPr>
        <p:sp>
          <p:nvSpPr>
            <p:cNvPr id="1567" name="CustomShape 30"/>
            <p:cNvSpPr/>
            <p:nvPr/>
          </p:nvSpPr>
          <p:spPr>
            <a:xfrm>
              <a:off x="8354880" y="4495680"/>
              <a:ext cx="749160" cy="456840"/>
            </a:xfrm>
            <a:prstGeom prst="rect">
              <a:avLst/>
            </a:prstGeom>
            <a:ln>
              <a:round/>
            </a:ln>
          </p:spPr>
          <p:style>
            <a:lnRef idx="2">
              <a:schemeClr val="accent6"/>
            </a:lnRef>
            <a:fillRef idx="1">
              <a:schemeClr val="lt1"/>
            </a:fillRef>
            <a:effectRef idx="0">
              <a:schemeClr val="accent6"/>
            </a:effectRef>
            <a:fontRef idx="minor"/>
          </p:style>
        </p:sp>
        <p:sp>
          <p:nvSpPr>
            <p:cNvPr id="1568" name="CustomShape 31"/>
            <p:cNvSpPr/>
            <p:nvPr/>
          </p:nvSpPr>
          <p:spPr>
            <a:xfrm>
              <a:off x="8463240" y="4558320"/>
              <a:ext cx="53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4   6</a:t>
              </a:r>
              <a:endParaRPr lang="en-US" sz="1600" b="0" strike="noStrike" spc="-1">
                <a:latin typeface="Arial"/>
              </a:endParaRPr>
            </a:p>
          </p:txBody>
        </p:sp>
      </p:grpSp>
      <p:sp>
        <p:nvSpPr>
          <p:cNvPr id="1569" name="CustomShape 32"/>
          <p:cNvSpPr/>
          <p:nvPr/>
        </p:nvSpPr>
        <p:spPr>
          <a:xfrm>
            <a:off x="4989600" y="3529440"/>
            <a:ext cx="12189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0000"/>
                </a:solidFill>
                <a:latin typeface="Times New Roman"/>
              </a:rPr>
              <a:t>0              2</a:t>
            </a:r>
            <a:endParaRPr lang="en-US" sz="1800" b="0" strike="noStrike" spc="-1">
              <a:latin typeface="Arial"/>
            </a:endParaRPr>
          </a:p>
        </p:txBody>
      </p:sp>
      <p:grpSp>
        <p:nvGrpSpPr>
          <p:cNvPr id="1570" name="Group 33"/>
          <p:cNvGrpSpPr/>
          <p:nvPr/>
        </p:nvGrpSpPr>
        <p:grpSpPr>
          <a:xfrm>
            <a:off x="8357040" y="4952880"/>
            <a:ext cx="749160" cy="456840"/>
            <a:chOff x="8357040" y="4952880"/>
            <a:chExt cx="749160" cy="456840"/>
          </a:xfrm>
        </p:grpSpPr>
        <p:sp>
          <p:nvSpPr>
            <p:cNvPr id="1571" name="CustomShape 34"/>
            <p:cNvSpPr/>
            <p:nvPr/>
          </p:nvSpPr>
          <p:spPr>
            <a:xfrm>
              <a:off x="8357040" y="4952880"/>
              <a:ext cx="749160" cy="456840"/>
            </a:xfrm>
            <a:prstGeom prst="rect">
              <a:avLst/>
            </a:prstGeom>
            <a:ln>
              <a:round/>
            </a:ln>
          </p:spPr>
          <p:style>
            <a:lnRef idx="2">
              <a:schemeClr val="accent6"/>
            </a:lnRef>
            <a:fillRef idx="1">
              <a:schemeClr val="lt1"/>
            </a:fillRef>
            <a:effectRef idx="0">
              <a:schemeClr val="accent6"/>
            </a:effectRef>
            <a:fontRef idx="minor"/>
          </p:style>
        </p:sp>
        <p:sp>
          <p:nvSpPr>
            <p:cNvPr id="1572" name="CustomShape 35"/>
            <p:cNvSpPr/>
            <p:nvPr/>
          </p:nvSpPr>
          <p:spPr>
            <a:xfrm>
              <a:off x="8465400" y="5015520"/>
              <a:ext cx="53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0000"/>
                  </a:solidFill>
                  <a:latin typeface="Times New Roman"/>
                </a:rPr>
                <a:t>1   2</a:t>
              </a:r>
              <a:endParaRPr lang="en-US" sz="1600" b="0" strike="noStrike" spc="-1">
                <a:latin typeface="Arial"/>
              </a:endParaRPr>
            </a:p>
          </p:txBody>
        </p:sp>
      </p:grpSp>
      <p:sp>
        <p:nvSpPr>
          <p:cNvPr id="1573" name="CustomShape 36"/>
          <p:cNvSpPr/>
          <p:nvPr/>
        </p:nvSpPr>
        <p:spPr>
          <a:xfrm>
            <a:off x="6780600" y="3531240"/>
            <a:ext cx="12189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0000"/>
                </a:solidFill>
                <a:latin typeface="Times New Roman"/>
              </a:rPr>
              <a:t>4              6</a:t>
            </a:r>
            <a:endParaRPr lang="en-US" sz="1800" b="0" strike="noStrike" spc="-1">
              <a:latin typeface="Arial"/>
            </a:endParaRPr>
          </a:p>
        </p:txBody>
      </p:sp>
      <p:sp>
        <p:nvSpPr>
          <p:cNvPr id="1574" name="CustomShape 37"/>
          <p:cNvSpPr/>
          <p:nvPr/>
        </p:nvSpPr>
        <p:spPr>
          <a:xfrm>
            <a:off x="6742080" y="472428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4</a:t>
            </a:r>
            <a:endParaRPr lang="en-US" sz="1800" b="0" strike="noStrike" spc="-1">
              <a:latin typeface="Arial"/>
            </a:endParaRPr>
          </a:p>
        </p:txBody>
      </p:sp>
      <p:sp>
        <p:nvSpPr>
          <p:cNvPr id="1575" name="CustomShape 38"/>
          <p:cNvSpPr/>
          <p:nvPr/>
        </p:nvSpPr>
        <p:spPr>
          <a:xfrm>
            <a:off x="7199280" y="472428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7</a:t>
            </a:r>
            <a:endParaRPr lang="en-US" sz="1800" b="0" strike="noStrike" spc="-1">
              <a:latin typeface="Arial"/>
            </a:endParaRPr>
          </a:p>
        </p:txBody>
      </p:sp>
      <p:sp>
        <p:nvSpPr>
          <p:cNvPr id="1576" name="CustomShape 39"/>
          <p:cNvSpPr/>
          <p:nvPr/>
        </p:nvSpPr>
        <p:spPr>
          <a:xfrm>
            <a:off x="7656480" y="472428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9</a:t>
            </a:r>
            <a:endParaRPr lang="en-US" sz="1800" b="0" strike="noStrike" spc="-1">
              <a:latin typeface="Arial"/>
            </a:endParaRPr>
          </a:p>
        </p:txBody>
      </p:sp>
      <p:sp>
        <p:nvSpPr>
          <p:cNvPr id="1577" name="CustomShape 40"/>
          <p:cNvSpPr/>
          <p:nvPr/>
        </p:nvSpPr>
        <p:spPr>
          <a:xfrm>
            <a:off x="4913280" y="472428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-9</a:t>
            </a:r>
            <a:endParaRPr lang="en-US" sz="1800" b="0" strike="noStrike" spc="-1">
              <a:latin typeface="Arial"/>
            </a:endParaRPr>
          </a:p>
        </p:txBody>
      </p:sp>
      <p:sp>
        <p:nvSpPr>
          <p:cNvPr id="1578" name="CustomShape 41"/>
          <p:cNvSpPr/>
          <p:nvPr/>
        </p:nvSpPr>
        <p:spPr>
          <a:xfrm>
            <a:off x="5370480" y="472428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1579" name="CustomShape 42"/>
          <p:cNvSpPr/>
          <p:nvPr/>
        </p:nvSpPr>
        <p:spPr>
          <a:xfrm>
            <a:off x="5827680" y="472428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580" name="CustomShape 43"/>
          <p:cNvSpPr/>
          <p:nvPr/>
        </p:nvSpPr>
        <p:spPr>
          <a:xfrm>
            <a:off x="5410080" y="4392720"/>
            <a:ext cx="798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0000"/>
                </a:solidFill>
                <a:latin typeface="Times New Roman"/>
              </a:rPr>
              <a:t>1      2</a:t>
            </a:r>
            <a:endParaRPr lang="en-US" sz="1800" b="0" strike="noStrike" spc="-1">
              <a:latin typeface="Arial"/>
            </a:endParaRPr>
          </a:p>
        </p:txBody>
      </p:sp>
      <p:sp>
        <p:nvSpPr>
          <p:cNvPr id="1581" name="CustomShape 44"/>
          <p:cNvSpPr/>
          <p:nvPr/>
        </p:nvSpPr>
        <p:spPr>
          <a:xfrm>
            <a:off x="5366520" y="556272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582" name="CustomShape 45"/>
          <p:cNvSpPr/>
          <p:nvPr/>
        </p:nvSpPr>
        <p:spPr>
          <a:xfrm>
            <a:off x="5829840" y="5562720"/>
            <a:ext cx="380520" cy="38052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rPr>
              <a:t>2</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563"/>
                                        </p:tgtEl>
                                        <p:attrNameLst>
                                          <p:attrName>style.visibility</p:attrName>
                                        </p:attrNameLst>
                                      </p:cBhvr>
                                      <p:to>
                                        <p:strVal val="visible"/>
                                      </p:to>
                                    </p:set>
                                    <p:animEffect transition="in" filter="fade">
                                      <p:cBhvr additive="repl">
                                        <p:cTn id="7" dur="500"/>
                                        <p:tgtEl>
                                          <p:spTgt spid="15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fill="hold" nodeType="clickEffect">
                                  <p:stCondLst>
                                    <p:cond delay="0"/>
                                  </p:stCondLst>
                                  <p:childTnLst>
                                    <p:animEffect transition="out" filter="fade">
                                      <p:cBhvr additive="repl">
                                        <p:cTn id="11" dur="500"/>
                                        <p:tgtEl>
                                          <p:spTgt spid="1563"/>
                                        </p:tgtEl>
                                      </p:cBhvr>
                                    </p:animEffect>
                                    <p:set>
                                      <p:cBhvr>
                                        <p:cTn id="12" dur="1" fill="hold">
                                          <p:stCondLst>
                                            <p:cond delay="499"/>
                                          </p:stCondLst>
                                        </p:cTn>
                                        <p:tgtEl>
                                          <p:spTgt spid="156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556"/>
                                        </p:tgtEl>
                                        <p:attrNameLst>
                                          <p:attrName>style.visibility</p:attrName>
                                        </p:attrNameLst>
                                      </p:cBhvr>
                                      <p:to>
                                        <p:strVal val="visible"/>
                                      </p:to>
                                    </p:set>
                                    <p:animEffect transition="in" filter="fade">
                                      <p:cBhvr additive="repl">
                                        <p:cTn id="17" dur="500"/>
                                        <p:tgtEl>
                                          <p:spTgt spid="1556"/>
                                        </p:tgtEl>
                                      </p:cBhvr>
                                    </p:animEffect>
                                  </p:childTnLst>
                                </p:cTn>
                              </p:par>
                              <p:par>
                                <p:cTn id="18" presetID="10" presetClass="entr" fill="hold" nodeType="withEffect">
                                  <p:stCondLst>
                                    <p:cond delay="0"/>
                                  </p:stCondLst>
                                  <p:childTnLst>
                                    <p:set>
                                      <p:cBhvr>
                                        <p:cTn id="19" dur="1" fill="hold">
                                          <p:stCondLst>
                                            <p:cond delay="0"/>
                                          </p:stCondLst>
                                        </p:cTn>
                                        <p:tgtEl>
                                          <p:spTgt spid="1557"/>
                                        </p:tgtEl>
                                        <p:attrNameLst>
                                          <p:attrName>style.visibility</p:attrName>
                                        </p:attrNameLst>
                                      </p:cBhvr>
                                      <p:to>
                                        <p:strVal val="visible"/>
                                      </p:to>
                                    </p:set>
                                    <p:animEffect transition="in" filter="fade">
                                      <p:cBhvr additive="repl">
                                        <p:cTn id="20" dur="500"/>
                                        <p:tgtEl>
                                          <p:spTgt spid="1557"/>
                                        </p:tgtEl>
                                      </p:cBhvr>
                                    </p:animEffect>
                                  </p:childTnLst>
                                </p:cTn>
                              </p:par>
                              <p:par>
                                <p:cTn id="21" presetID="10" presetClass="entr" fill="hold" nodeType="withEffect">
                                  <p:stCondLst>
                                    <p:cond delay="0"/>
                                  </p:stCondLst>
                                  <p:childTnLst>
                                    <p:set>
                                      <p:cBhvr>
                                        <p:cTn id="22" dur="1" fill="hold">
                                          <p:stCondLst>
                                            <p:cond delay="0"/>
                                          </p:stCondLst>
                                        </p:cTn>
                                        <p:tgtEl>
                                          <p:spTgt spid="1558"/>
                                        </p:tgtEl>
                                        <p:attrNameLst>
                                          <p:attrName>style.visibility</p:attrName>
                                        </p:attrNameLst>
                                      </p:cBhvr>
                                      <p:to>
                                        <p:strVal val="visible"/>
                                      </p:to>
                                    </p:set>
                                    <p:animEffect transition="in" filter="fade">
                                      <p:cBhvr additive="repl">
                                        <p:cTn id="23" dur="500"/>
                                        <p:tgtEl>
                                          <p:spTgt spid="1558"/>
                                        </p:tgtEl>
                                      </p:cBhvr>
                                    </p:animEffect>
                                  </p:childTnLst>
                                </p:cTn>
                              </p:par>
                              <p:par>
                                <p:cTn id="24" presetID="10" presetClass="entr" fill="hold" nodeType="withEffect">
                                  <p:stCondLst>
                                    <p:cond delay="0"/>
                                  </p:stCondLst>
                                  <p:childTnLst>
                                    <p:set>
                                      <p:cBhvr>
                                        <p:cTn id="25" dur="1" fill="hold">
                                          <p:stCondLst>
                                            <p:cond delay="0"/>
                                          </p:stCondLst>
                                        </p:cTn>
                                        <p:tgtEl>
                                          <p:spTgt spid="1559"/>
                                        </p:tgtEl>
                                        <p:attrNameLst>
                                          <p:attrName>style.visibility</p:attrName>
                                        </p:attrNameLst>
                                      </p:cBhvr>
                                      <p:to>
                                        <p:strVal val="visible"/>
                                      </p:to>
                                    </p:set>
                                    <p:animEffect transition="in" filter="fade">
                                      <p:cBhvr additive="repl">
                                        <p:cTn id="26" dur="500"/>
                                        <p:tgtEl>
                                          <p:spTgt spid="1559"/>
                                        </p:tgtEl>
                                      </p:cBhvr>
                                    </p:animEffect>
                                  </p:childTnLst>
                                </p:cTn>
                              </p:par>
                              <p:par>
                                <p:cTn id="27" presetID="10" presetClass="entr" fill="hold" nodeType="withEffect">
                                  <p:stCondLst>
                                    <p:cond delay="0"/>
                                  </p:stCondLst>
                                  <p:childTnLst>
                                    <p:set>
                                      <p:cBhvr>
                                        <p:cTn id="28" dur="1" fill="hold">
                                          <p:stCondLst>
                                            <p:cond delay="0"/>
                                          </p:stCondLst>
                                        </p:cTn>
                                        <p:tgtEl>
                                          <p:spTgt spid="1560"/>
                                        </p:tgtEl>
                                        <p:attrNameLst>
                                          <p:attrName>style.visibility</p:attrName>
                                        </p:attrNameLst>
                                      </p:cBhvr>
                                      <p:to>
                                        <p:strVal val="visible"/>
                                      </p:to>
                                    </p:set>
                                    <p:animEffect transition="in" filter="fade">
                                      <p:cBhvr additive="repl">
                                        <p:cTn id="29" dur="500"/>
                                        <p:tgtEl>
                                          <p:spTgt spid="1560"/>
                                        </p:tgtEl>
                                      </p:cBhvr>
                                    </p:animEffect>
                                  </p:childTnLst>
                                </p:cTn>
                              </p:par>
                              <p:par>
                                <p:cTn id="30" presetID="10" presetClass="entr" fill="hold" nodeType="withEffect">
                                  <p:stCondLst>
                                    <p:cond delay="0"/>
                                  </p:stCondLst>
                                  <p:childTnLst>
                                    <p:set>
                                      <p:cBhvr>
                                        <p:cTn id="31" dur="1" fill="hold">
                                          <p:stCondLst>
                                            <p:cond delay="0"/>
                                          </p:stCondLst>
                                        </p:cTn>
                                        <p:tgtEl>
                                          <p:spTgt spid="1561"/>
                                        </p:tgtEl>
                                        <p:attrNameLst>
                                          <p:attrName>style.visibility</p:attrName>
                                        </p:attrNameLst>
                                      </p:cBhvr>
                                      <p:to>
                                        <p:strVal val="visible"/>
                                      </p:to>
                                    </p:set>
                                    <p:animEffect transition="in" filter="fade">
                                      <p:cBhvr additive="repl">
                                        <p:cTn id="32" dur="500"/>
                                        <p:tgtEl>
                                          <p:spTgt spid="1561"/>
                                        </p:tgtEl>
                                      </p:cBhvr>
                                    </p:animEffect>
                                  </p:childTnLst>
                                </p:cTn>
                              </p:par>
                              <p:par>
                                <p:cTn id="33" presetID="10" presetClass="entr" fill="hold" nodeType="withEffect">
                                  <p:stCondLst>
                                    <p:cond delay="0"/>
                                  </p:stCondLst>
                                  <p:childTnLst>
                                    <p:set>
                                      <p:cBhvr>
                                        <p:cTn id="34" dur="1" fill="hold">
                                          <p:stCondLst>
                                            <p:cond delay="0"/>
                                          </p:stCondLst>
                                        </p:cTn>
                                        <p:tgtEl>
                                          <p:spTgt spid="1562"/>
                                        </p:tgtEl>
                                        <p:attrNameLst>
                                          <p:attrName>style.visibility</p:attrName>
                                        </p:attrNameLst>
                                      </p:cBhvr>
                                      <p:to>
                                        <p:strVal val="visible"/>
                                      </p:to>
                                    </p:set>
                                    <p:animEffect transition="in" filter="fade">
                                      <p:cBhvr additive="repl">
                                        <p:cTn id="35" dur="500"/>
                                        <p:tgtEl>
                                          <p:spTgt spid="15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nodeType="clickEffect">
                                  <p:stCondLst>
                                    <p:cond delay="0"/>
                                  </p:stCondLst>
                                  <p:childTnLst>
                                    <p:set>
                                      <p:cBhvr>
                                        <p:cTn id="39" dur="1" fill="hold">
                                          <p:stCondLst>
                                            <p:cond delay="0"/>
                                          </p:stCondLst>
                                        </p:cTn>
                                        <p:tgtEl>
                                          <p:spTgt spid="1553"/>
                                        </p:tgtEl>
                                        <p:attrNameLst>
                                          <p:attrName>style.visibility</p:attrName>
                                        </p:attrNameLst>
                                      </p:cBhvr>
                                      <p:to>
                                        <p:strVal val="visible"/>
                                      </p:to>
                                    </p:set>
                                    <p:animEffect transition="in" filter="fade">
                                      <p:cBhvr additive="repl">
                                        <p:cTn id="40" dur="500"/>
                                        <p:tgtEl>
                                          <p:spTgt spid="1553"/>
                                        </p:tgtEl>
                                      </p:cBhvr>
                                    </p:animEffect>
                                  </p:childTnLst>
                                </p:cTn>
                              </p:par>
                              <p:par>
                                <p:cTn id="41" presetID="10" presetClass="entr" fill="hold" nodeType="withEffect">
                                  <p:stCondLst>
                                    <p:cond delay="0"/>
                                  </p:stCondLst>
                                  <p:childTnLst>
                                    <p:set>
                                      <p:cBhvr>
                                        <p:cTn id="42" dur="1" fill="hold">
                                          <p:stCondLst>
                                            <p:cond delay="0"/>
                                          </p:stCondLst>
                                        </p:cTn>
                                        <p:tgtEl>
                                          <p:spTgt spid="1569"/>
                                        </p:tgtEl>
                                        <p:attrNameLst>
                                          <p:attrName>style.visibility</p:attrName>
                                        </p:attrNameLst>
                                      </p:cBhvr>
                                      <p:to>
                                        <p:strVal val="visible"/>
                                      </p:to>
                                    </p:set>
                                    <p:animEffect transition="in" filter="fade">
                                      <p:cBhvr additive="repl">
                                        <p:cTn id="43" dur="500"/>
                                        <p:tgtEl>
                                          <p:spTgt spid="156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fill="hold" nodeType="clickEffect">
                                  <p:stCondLst>
                                    <p:cond delay="0"/>
                                  </p:stCondLst>
                                  <p:childTnLst>
                                    <p:set>
                                      <p:cBhvr>
                                        <p:cTn id="47" dur="1" fill="hold">
                                          <p:stCondLst>
                                            <p:cond delay="0"/>
                                          </p:stCondLst>
                                        </p:cTn>
                                        <p:tgtEl>
                                          <p:spTgt spid="1573"/>
                                        </p:tgtEl>
                                        <p:attrNameLst>
                                          <p:attrName>style.visibility</p:attrName>
                                        </p:attrNameLst>
                                      </p:cBhvr>
                                      <p:to>
                                        <p:strVal val="visible"/>
                                      </p:to>
                                    </p:set>
                                    <p:animEffect transition="in" filter="fade">
                                      <p:cBhvr additive="repl">
                                        <p:cTn id="48" dur="500"/>
                                        <p:tgtEl>
                                          <p:spTgt spid="1573"/>
                                        </p:tgtEl>
                                      </p:cBhvr>
                                    </p:animEffect>
                                  </p:childTnLst>
                                </p:cTn>
                              </p:par>
                              <p:par>
                                <p:cTn id="49" presetID="10" presetClass="entr" fill="hold" nodeType="withEffect">
                                  <p:stCondLst>
                                    <p:cond delay="0"/>
                                  </p:stCondLst>
                                  <p:childTnLst>
                                    <p:set>
                                      <p:cBhvr>
                                        <p:cTn id="50" dur="1" fill="hold">
                                          <p:stCondLst>
                                            <p:cond delay="0"/>
                                          </p:stCondLst>
                                        </p:cTn>
                                        <p:tgtEl>
                                          <p:spTgt spid="1566"/>
                                        </p:tgtEl>
                                        <p:attrNameLst>
                                          <p:attrName>style.visibility</p:attrName>
                                        </p:attrNameLst>
                                      </p:cBhvr>
                                      <p:to>
                                        <p:strVal val="visible"/>
                                      </p:to>
                                    </p:set>
                                    <p:animEffect transition="in" filter="fade">
                                      <p:cBhvr additive="repl">
                                        <p:cTn id="51" dur="500"/>
                                        <p:tgtEl>
                                          <p:spTgt spid="156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fill="hold" nodeType="clickEffect">
                                  <p:stCondLst>
                                    <p:cond delay="0"/>
                                  </p:stCondLst>
                                  <p:childTnLst>
                                    <p:animEffect transition="out" filter="fade">
                                      <p:cBhvr additive="repl">
                                        <p:cTn id="55" dur="500"/>
                                        <p:tgtEl>
                                          <p:spTgt spid="1566"/>
                                        </p:tgtEl>
                                      </p:cBhvr>
                                    </p:animEffect>
                                    <p:set>
                                      <p:cBhvr>
                                        <p:cTn id="56" dur="1" fill="hold">
                                          <p:stCondLst>
                                            <p:cond delay="499"/>
                                          </p:stCondLst>
                                        </p:cTn>
                                        <p:tgtEl>
                                          <p:spTgt spid="156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fill="hold" nodeType="clickEffect">
                                  <p:stCondLst>
                                    <p:cond delay="0"/>
                                  </p:stCondLst>
                                  <p:childTnLst>
                                    <p:set>
                                      <p:cBhvr>
                                        <p:cTn id="60" dur="1" fill="hold">
                                          <p:stCondLst>
                                            <p:cond delay="0"/>
                                          </p:stCondLst>
                                        </p:cTn>
                                        <p:tgtEl>
                                          <p:spTgt spid="1574"/>
                                        </p:tgtEl>
                                        <p:attrNameLst>
                                          <p:attrName>style.visibility</p:attrName>
                                        </p:attrNameLst>
                                      </p:cBhvr>
                                      <p:to>
                                        <p:strVal val="visible"/>
                                      </p:to>
                                    </p:set>
                                    <p:animEffect transition="in" filter="fade">
                                      <p:cBhvr additive="repl">
                                        <p:cTn id="61" dur="500"/>
                                        <p:tgtEl>
                                          <p:spTgt spid="1574"/>
                                        </p:tgtEl>
                                      </p:cBhvr>
                                    </p:animEffect>
                                  </p:childTnLst>
                                </p:cTn>
                              </p:par>
                              <p:par>
                                <p:cTn id="62" presetID="10" presetClass="entr" fill="hold" nodeType="withEffect">
                                  <p:stCondLst>
                                    <p:cond delay="0"/>
                                  </p:stCondLst>
                                  <p:childTnLst>
                                    <p:set>
                                      <p:cBhvr>
                                        <p:cTn id="63" dur="1" fill="hold">
                                          <p:stCondLst>
                                            <p:cond delay="0"/>
                                          </p:stCondLst>
                                        </p:cTn>
                                        <p:tgtEl>
                                          <p:spTgt spid="1575"/>
                                        </p:tgtEl>
                                        <p:attrNameLst>
                                          <p:attrName>style.visibility</p:attrName>
                                        </p:attrNameLst>
                                      </p:cBhvr>
                                      <p:to>
                                        <p:strVal val="visible"/>
                                      </p:to>
                                    </p:set>
                                    <p:animEffect transition="in" filter="fade">
                                      <p:cBhvr additive="repl">
                                        <p:cTn id="64" dur="500"/>
                                        <p:tgtEl>
                                          <p:spTgt spid="1575"/>
                                        </p:tgtEl>
                                      </p:cBhvr>
                                    </p:animEffect>
                                  </p:childTnLst>
                                </p:cTn>
                              </p:par>
                              <p:par>
                                <p:cTn id="65" presetID="10" presetClass="entr" fill="hold" nodeType="withEffect">
                                  <p:stCondLst>
                                    <p:cond delay="0"/>
                                  </p:stCondLst>
                                  <p:childTnLst>
                                    <p:set>
                                      <p:cBhvr>
                                        <p:cTn id="66" dur="1" fill="hold">
                                          <p:stCondLst>
                                            <p:cond delay="0"/>
                                          </p:stCondLst>
                                        </p:cTn>
                                        <p:tgtEl>
                                          <p:spTgt spid="1576"/>
                                        </p:tgtEl>
                                        <p:attrNameLst>
                                          <p:attrName>style.visibility</p:attrName>
                                        </p:attrNameLst>
                                      </p:cBhvr>
                                      <p:to>
                                        <p:strVal val="visible"/>
                                      </p:to>
                                    </p:set>
                                    <p:animEffect transition="in" filter="fade">
                                      <p:cBhvr additive="repl">
                                        <p:cTn id="67" dur="500"/>
                                        <p:tgtEl>
                                          <p:spTgt spid="157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fill="hold" nodeType="clickEffect">
                                  <p:stCondLst>
                                    <p:cond delay="0"/>
                                  </p:stCondLst>
                                  <p:childTnLst>
                                    <p:animEffect transition="out" filter="fade">
                                      <p:cBhvr additive="repl">
                                        <p:cTn id="71" dur="500"/>
                                        <p:tgtEl>
                                          <p:spTgt spid="1553"/>
                                        </p:tgtEl>
                                      </p:cBhvr>
                                    </p:animEffect>
                                    <p:set>
                                      <p:cBhvr>
                                        <p:cTn id="72" dur="1" fill="hold">
                                          <p:stCondLst>
                                            <p:cond delay="499"/>
                                          </p:stCondLst>
                                        </p:cTn>
                                        <p:tgtEl>
                                          <p:spTgt spid="155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fill="hold" nodeType="clickEffect">
                                  <p:stCondLst>
                                    <p:cond delay="0"/>
                                  </p:stCondLst>
                                  <p:childTnLst>
                                    <p:set>
                                      <p:cBhvr>
                                        <p:cTn id="76" dur="1" fill="hold">
                                          <p:stCondLst>
                                            <p:cond delay="0"/>
                                          </p:stCondLst>
                                        </p:cTn>
                                        <p:tgtEl>
                                          <p:spTgt spid="1577"/>
                                        </p:tgtEl>
                                        <p:attrNameLst>
                                          <p:attrName>style.visibility</p:attrName>
                                        </p:attrNameLst>
                                      </p:cBhvr>
                                      <p:to>
                                        <p:strVal val="visible"/>
                                      </p:to>
                                    </p:set>
                                    <p:animEffect transition="in" filter="fade">
                                      <p:cBhvr additive="repl">
                                        <p:cTn id="77" dur="500"/>
                                        <p:tgtEl>
                                          <p:spTgt spid="1577"/>
                                        </p:tgtEl>
                                      </p:cBhvr>
                                    </p:animEffect>
                                  </p:childTnLst>
                                </p:cTn>
                              </p:par>
                              <p:par>
                                <p:cTn id="78" presetID="10" presetClass="entr" fill="hold" nodeType="withEffect">
                                  <p:stCondLst>
                                    <p:cond delay="0"/>
                                  </p:stCondLst>
                                  <p:childTnLst>
                                    <p:set>
                                      <p:cBhvr>
                                        <p:cTn id="79" dur="1" fill="hold">
                                          <p:stCondLst>
                                            <p:cond delay="0"/>
                                          </p:stCondLst>
                                        </p:cTn>
                                        <p:tgtEl>
                                          <p:spTgt spid="1578"/>
                                        </p:tgtEl>
                                        <p:attrNameLst>
                                          <p:attrName>style.visibility</p:attrName>
                                        </p:attrNameLst>
                                      </p:cBhvr>
                                      <p:to>
                                        <p:strVal val="visible"/>
                                      </p:to>
                                    </p:set>
                                    <p:animEffect transition="in" filter="fade">
                                      <p:cBhvr additive="repl">
                                        <p:cTn id="80" dur="500"/>
                                        <p:tgtEl>
                                          <p:spTgt spid="1578"/>
                                        </p:tgtEl>
                                      </p:cBhvr>
                                    </p:animEffect>
                                  </p:childTnLst>
                                </p:cTn>
                              </p:par>
                              <p:par>
                                <p:cTn id="81" presetID="10" presetClass="entr" fill="hold" nodeType="withEffect">
                                  <p:stCondLst>
                                    <p:cond delay="0"/>
                                  </p:stCondLst>
                                  <p:childTnLst>
                                    <p:set>
                                      <p:cBhvr>
                                        <p:cTn id="82" dur="1" fill="hold">
                                          <p:stCondLst>
                                            <p:cond delay="0"/>
                                          </p:stCondLst>
                                        </p:cTn>
                                        <p:tgtEl>
                                          <p:spTgt spid="1579"/>
                                        </p:tgtEl>
                                        <p:attrNameLst>
                                          <p:attrName>style.visibility</p:attrName>
                                        </p:attrNameLst>
                                      </p:cBhvr>
                                      <p:to>
                                        <p:strVal val="visible"/>
                                      </p:to>
                                    </p:set>
                                    <p:animEffect transition="in" filter="fade">
                                      <p:cBhvr additive="repl">
                                        <p:cTn id="83" dur="500"/>
                                        <p:tgtEl>
                                          <p:spTgt spid="157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fill="hold" nodeType="clickEffect">
                                  <p:stCondLst>
                                    <p:cond delay="0"/>
                                  </p:stCondLst>
                                  <p:childTnLst>
                                    <p:set>
                                      <p:cBhvr>
                                        <p:cTn id="87" dur="1" fill="hold">
                                          <p:stCondLst>
                                            <p:cond delay="0"/>
                                          </p:stCondLst>
                                        </p:cTn>
                                        <p:tgtEl>
                                          <p:spTgt spid="1570"/>
                                        </p:tgtEl>
                                        <p:attrNameLst>
                                          <p:attrName>style.visibility</p:attrName>
                                        </p:attrNameLst>
                                      </p:cBhvr>
                                      <p:to>
                                        <p:strVal val="visible"/>
                                      </p:to>
                                    </p:set>
                                    <p:animEffect transition="in" filter="fade">
                                      <p:cBhvr additive="repl">
                                        <p:cTn id="88" dur="500"/>
                                        <p:tgtEl>
                                          <p:spTgt spid="1570"/>
                                        </p:tgtEl>
                                      </p:cBhvr>
                                    </p:animEffect>
                                  </p:childTnLst>
                                </p:cTn>
                              </p:par>
                              <p:par>
                                <p:cTn id="89" presetID="10" presetClass="entr" fill="hold" nodeType="withEffect">
                                  <p:stCondLst>
                                    <p:cond delay="0"/>
                                  </p:stCondLst>
                                  <p:childTnLst>
                                    <p:set>
                                      <p:cBhvr>
                                        <p:cTn id="90" dur="1" fill="hold">
                                          <p:stCondLst>
                                            <p:cond delay="0"/>
                                          </p:stCondLst>
                                        </p:cTn>
                                        <p:tgtEl>
                                          <p:spTgt spid="1580"/>
                                        </p:tgtEl>
                                        <p:attrNameLst>
                                          <p:attrName>style.visibility</p:attrName>
                                        </p:attrNameLst>
                                      </p:cBhvr>
                                      <p:to>
                                        <p:strVal val="visible"/>
                                      </p:to>
                                    </p:set>
                                    <p:animEffect transition="in" filter="fade">
                                      <p:cBhvr additive="repl">
                                        <p:cTn id="91" dur="500"/>
                                        <p:tgtEl>
                                          <p:spTgt spid="158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fill="hold" nodeType="clickEffect">
                                  <p:stCondLst>
                                    <p:cond delay="0"/>
                                  </p:stCondLst>
                                  <p:childTnLst>
                                    <p:animEffect transition="out" filter="fade">
                                      <p:cBhvr additive="repl">
                                        <p:cTn id="95" dur="500"/>
                                        <p:tgtEl>
                                          <p:spTgt spid="1570"/>
                                        </p:tgtEl>
                                      </p:cBhvr>
                                    </p:animEffect>
                                    <p:set>
                                      <p:cBhvr>
                                        <p:cTn id="96" dur="1" fill="hold">
                                          <p:stCondLst>
                                            <p:cond delay="499"/>
                                          </p:stCondLst>
                                        </p:cTn>
                                        <p:tgtEl>
                                          <p:spTgt spid="1570"/>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fill="hold" nodeType="clickEffect">
                                  <p:stCondLst>
                                    <p:cond delay="0"/>
                                  </p:stCondLst>
                                  <p:childTnLst>
                                    <p:set>
                                      <p:cBhvr>
                                        <p:cTn id="100" dur="1" fill="hold">
                                          <p:stCondLst>
                                            <p:cond delay="0"/>
                                          </p:stCondLst>
                                        </p:cTn>
                                        <p:tgtEl>
                                          <p:spTgt spid="1581"/>
                                        </p:tgtEl>
                                        <p:attrNameLst>
                                          <p:attrName>style.visibility</p:attrName>
                                        </p:attrNameLst>
                                      </p:cBhvr>
                                      <p:to>
                                        <p:strVal val="visible"/>
                                      </p:to>
                                    </p:set>
                                    <p:animEffect transition="in" filter="fade">
                                      <p:cBhvr additive="repl">
                                        <p:cTn id="101" dur="500"/>
                                        <p:tgtEl>
                                          <p:spTgt spid="1581"/>
                                        </p:tgtEl>
                                      </p:cBhvr>
                                    </p:animEffect>
                                  </p:childTnLst>
                                </p:cTn>
                              </p:par>
                              <p:par>
                                <p:cTn id="102" presetID="10" presetClass="entr" fill="hold" nodeType="withEffect">
                                  <p:stCondLst>
                                    <p:cond delay="0"/>
                                  </p:stCondLst>
                                  <p:childTnLst>
                                    <p:set>
                                      <p:cBhvr>
                                        <p:cTn id="103" dur="1" fill="hold">
                                          <p:stCondLst>
                                            <p:cond delay="0"/>
                                          </p:stCondLst>
                                        </p:cTn>
                                        <p:tgtEl>
                                          <p:spTgt spid="1582"/>
                                        </p:tgtEl>
                                        <p:attrNameLst>
                                          <p:attrName>style.visibility</p:attrName>
                                        </p:attrNameLst>
                                      </p:cBhvr>
                                      <p:to>
                                        <p:strVal val="visible"/>
                                      </p:to>
                                    </p:set>
                                    <p:animEffect transition="in" filter="fade">
                                      <p:cBhvr additive="repl">
                                        <p:cTn id="104" dur="500"/>
                                        <p:tgtEl>
                                          <p:spTgt spid="1582"/>
                                        </p:tgtEl>
                                      </p:cBhvr>
                                    </p:animEffect>
                                  </p:childTnLst>
                                </p:cTn>
                              </p:par>
                            </p:childTnLst>
                          </p:cTn>
                        </p:par>
                      </p:childTnLst>
                    </p:cTn>
                  </p:par>
                  <p:par>
                    <p:cTn id="105" fill="hold">
                      <p:stCondLst>
                        <p:cond delay="indefinite"/>
                      </p:stCondLst>
                      <p:childTnLst>
                        <p:par>
                          <p:cTn id="106" fill="hold">
                            <p:stCondLst>
                              <p:cond delay="0"/>
                            </p:stCondLst>
                            <p:childTnLst>
                              <p:par>
                                <p:cTn id="107" presetID="64" presetClass="path" fill="hold" nodeType="clickEffect">
                                  <p:stCondLst>
                                    <p:cond delay="0"/>
                                  </p:stCondLst>
                                  <p:childTnLst>
                                    <p:animMotion origin="layout" path="M 1.11111E-006 1.11111E-006 L 1.11111E-006 -0.37222 E">
                                      <p:cBhvr>
                                        <p:cTn id="108" dur="500" fill="hold"/>
                                        <p:tgtEl>
                                          <p:spTgt spid="1581"/>
                                        </p:tgtEl>
                                        <p:attrNameLst>
                                          <p:attrName>ppt_x</p:attrName>
                                          <p:attrName>ppt_y</p:attrName>
                                        </p:attrNameLst>
                                      </p:cBhvr>
                                    </p:animMotion>
                                  </p:childTnLst>
                                </p:cTn>
                              </p:par>
                              <p:par>
                                <p:cTn id="109" presetID="64" presetClass="path" fill="hold" nodeType="withEffect">
                                  <p:stCondLst>
                                    <p:cond delay="0"/>
                                  </p:stCondLst>
                                  <p:childTnLst>
                                    <p:animMotion origin="layout" path="M -3.33333E-006 1.11111E-006 L -3.33333E-006 -0.37222 E">
                                      <p:cBhvr>
                                        <p:cTn id="110" dur="500" fill="hold"/>
                                        <p:tgtEl>
                                          <p:spTgt spid="1582"/>
                                        </p:tgtEl>
                                        <p:attrNameLst>
                                          <p:attrName>ppt_x</p:attrName>
                                          <p:attrName>ppt_y</p:attrName>
                                        </p:attrNameLst>
                                      </p:cBhvr>
                                    </p:animMotion>
                                  </p:childTnLst>
                                </p:cTn>
                              </p:par>
                              <p:par>
                                <p:cTn id="111" presetID="10" presetClass="exit" fill="hold" nodeType="withEffect">
                                  <p:stCondLst>
                                    <p:cond delay="0"/>
                                  </p:stCondLst>
                                  <p:childTnLst>
                                    <p:animEffect transition="out" filter="fade">
                                      <p:cBhvr additive="repl">
                                        <p:cTn id="112" dur="500"/>
                                        <p:tgtEl>
                                          <p:spTgt spid="1542"/>
                                        </p:tgtEl>
                                      </p:cBhvr>
                                    </p:animEffect>
                                    <p:set>
                                      <p:cBhvr>
                                        <p:cTn id="113" dur="1" fill="hold">
                                          <p:stCondLst>
                                            <p:cond delay="499"/>
                                          </p:stCondLst>
                                        </p:cTn>
                                        <p:tgtEl>
                                          <p:spTgt spid="1542"/>
                                        </p:tgtEl>
                                        <p:attrNameLst>
                                          <p:attrName>style.visibility</p:attrName>
                                        </p:attrNameLst>
                                      </p:cBhvr>
                                      <p:to>
                                        <p:strVal val="hidden"/>
                                      </p:to>
                                    </p:set>
                                  </p:childTnLst>
                                </p:cTn>
                              </p:par>
                              <p:par>
                                <p:cTn id="114" presetID="10" presetClass="exit" fill="hold" nodeType="withEffect">
                                  <p:stCondLst>
                                    <p:cond delay="0"/>
                                  </p:stCondLst>
                                  <p:childTnLst>
                                    <p:animEffect transition="out" filter="fade">
                                      <p:cBhvr additive="repl">
                                        <p:cTn id="115" dur="500"/>
                                        <p:tgtEl>
                                          <p:spTgt spid="1543"/>
                                        </p:tgtEl>
                                      </p:cBhvr>
                                    </p:animEffect>
                                    <p:set>
                                      <p:cBhvr>
                                        <p:cTn id="116" dur="1" fill="hold">
                                          <p:stCondLst>
                                            <p:cond delay="499"/>
                                          </p:stCondLst>
                                        </p:cTn>
                                        <p:tgtEl>
                                          <p:spTgt spid="1543"/>
                                        </p:tgtEl>
                                        <p:attrNameLst>
                                          <p:attrName>style.visibility</p:attrName>
                                        </p:attrNameLst>
                                      </p:cBhvr>
                                      <p:to>
                                        <p:strVal val="hidden"/>
                                      </p:to>
                                    </p:set>
                                  </p:childTnLst>
                                </p:cTn>
                              </p:par>
                              <p:par>
                                <p:cTn id="117" presetID="64" presetClass="path" fill="hold" nodeType="withEffect">
                                  <p:stCondLst>
                                    <p:cond delay="0"/>
                                  </p:stCondLst>
                                  <p:childTnLst>
                                    <p:animMotion origin="layout" path="M 0 0 L 0 -0.25 E">
                                      <p:cBhvr>
                                        <p:cTn id="118" dur="500" fill="hold"/>
                                        <p:tgtEl>
                                          <p:spTgt spid="1577"/>
                                        </p:tgtEl>
                                        <p:attrNameLst>
                                          <p:attrName>ppt_x</p:attrName>
                                          <p:attrName>ppt_y</p:attrName>
                                        </p:attrNameLst>
                                      </p:cBhvr>
                                    </p:animMotion>
                                  </p:childTnLst>
                                </p:cTn>
                              </p:par>
                              <p:par>
                                <p:cTn id="119" presetID="10" presetClass="exit" fill="hold" nodeType="withEffect">
                                  <p:stCondLst>
                                    <p:cond delay="0"/>
                                  </p:stCondLst>
                                  <p:childTnLst>
                                    <p:animEffect transition="out" filter="fade">
                                      <p:cBhvr additive="repl">
                                        <p:cTn id="120" dur="500"/>
                                        <p:tgtEl>
                                          <p:spTgt spid="1541"/>
                                        </p:tgtEl>
                                      </p:cBhvr>
                                    </p:animEffect>
                                    <p:set>
                                      <p:cBhvr>
                                        <p:cTn id="121" dur="1" fill="hold">
                                          <p:stCondLst>
                                            <p:cond delay="499"/>
                                          </p:stCondLst>
                                        </p:cTn>
                                        <p:tgtEl>
                                          <p:spTgt spid="1541"/>
                                        </p:tgtEl>
                                        <p:attrNameLst>
                                          <p:attrName>style.visibility</p:attrName>
                                        </p:attrNameLst>
                                      </p:cBhvr>
                                      <p:to>
                                        <p:strVal val="hidden"/>
                                      </p:to>
                                    </p:set>
                                  </p:childTnLst>
                                </p:cTn>
                              </p:par>
                              <p:par>
                                <p:cTn id="122" presetID="64" presetClass="path" fill="hold" nodeType="withEffect">
                                  <p:stCondLst>
                                    <p:cond delay="0"/>
                                  </p:stCondLst>
                                  <p:childTnLst>
                                    <p:animMotion origin="layout" path="M 0 0 L 0 -0.25 E">
                                      <p:cBhvr>
                                        <p:cTn id="123" dur="500" fill="hold"/>
                                        <p:tgtEl>
                                          <p:spTgt spid="1574"/>
                                        </p:tgtEl>
                                        <p:attrNameLst>
                                          <p:attrName>ppt_x</p:attrName>
                                          <p:attrName>ppt_y</p:attrName>
                                        </p:attrNameLst>
                                      </p:cBhvr>
                                    </p:animMotion>
                                  </p:childTnLst>
                                </p:cTn>
                              </p:par>
                              <p:par>
                                <p:cTn id="124" presetID="64" presetClass="path" fill="hold" nodeType="withEffect">
                                  <p:stCondLst>
                                    <p:cond delay="0"/>
                                  </p:stCondLst>
                                  <p:childTnLst>
                                    <p:animMotion origin="layout" path="M 0 0 L 0 -0.25 E">
                                      <p:cBhvr>
                                        <p:cTn id="125" dur="500" fill="hold"/>
                                        <p:tgtEl>
                                          <p:spTgt spid="1575"/>
                                        </p:tgtEl>
                                        <p:attrNameLst>
                                          <p:attrName>ppt_x</p:attrName>
                                          <p:attrName>ppt_y</p:attrName>
                                        </p:attrNameLst>
                                      </p:cBhvr>
                                    </p:animMotion>
                                  </p:childTnLst>
                                </p:cTn>
                              </p:par>
                              <p:par>
                                <p:cTn id="126" presetID="64" presetClass="path" fill="hold" nodeType="withEffect">
                                  <p:stCondLst>
                                    <p:cond delay="0"/>
                                  </p:stCondLst>
                                  <p:childTnLst>
                                    <p:animMotion origin="layout" path="M 0 0 L 0 -0.25 E">
                                      <p:cBhvr>
                                        <p:cTn id="127" dur="500" fill="hold"/>
                                        <p:tgtEl>
                                          <p:spTgt spid="1576"/>
                                        </p:tgtEl>
                                        <p:attrNameLst>
                                          <p:attrName>ppt_x</p:attrName>
                                          <p:attrName>ppt_y</p:attrName>
                                        </p:attrNameLst>
                                      </p:cBhvr>
                                    </p:animMotion>
                                  </p:childTnLst>
                                </p:cTn>
                              </p:par>
                              <p:par>
                                <p:cTn id="128" presetID="10" presetClass="exit" fill="hold" nodeType="withEffect">
                                  <p:stCondLst>
                                    <p:cond delay="0"/>
                                  </p:stCondLst>
                                  <p:childTnLst>
                                    <p:animEffect transition="out" filter="fade">
                                      <p:cBhvr additive="repl">
                                        <p:cTn id="129" dur="500"/>
                                        <p:tgtEl>
                                          <p:spTgt spid="1547"/>
                                        </p:tgtEl>
                                      </p:cBhvr>
                                    </p:animEffect>
                                    <p:set>
                                      <p:cBhvr>
                                        <p:cTn id="130" dur="1" fill="hold">
                                          <p:stCondLst>
                                            <p:cond delay="499"/>
                                          </p:stCondLst>
                                        </p:cTn>
                                        <p:tgtEl>
                                          <p:spTgt spid="1547"/>
                                        </p:tgtEl>
                                        <p:attrNameLst>
                                          <p:attrName>style.visibility</p:attrName>
                                        </p:attrNameLst>
                                      </p:cBhvr>
                                      <p:to>
                                        <p:strVal val="hidden"/>
                                      </p:to>
                                    </p:set>
                                  </p:childTnLst>
                                </p:cTn>
                              </p:par>
                              <p:par>
                                <p:cTn id="131" presetID="10" presetClass="exit" fill="hold" nodeType="withEffect">
                                  <p:stCondLst>
                                    <p:cond delay="0"/>
                                  </p:stCondLst>
                                  <p:childTnLst>
                                    <p:animEffect transition="out" filter="fade">
                                      <p:cBhvr additive="repl">
                                        <p:cTn id="132" dur="500"/>
                                        <p:tgtEl>
                                          <p:spTgt spid="1546"/>
                                        </p:tgtEl>
                                      </p:cBhvr>
                                    </p:animEffect>
                                    <p:set>
                                      <p:cBhvr>
                                        <p:cTn id="133" dur="1" fill="hold">
                                          <p:stCondLst>
                                            <p:cond delay="499"/>
                                          </p:stCondLst>
                                        </p:cTn>
                                        <p:tgtEl>
                                          <p:spTgt spid="1546"/>
                                        </p:tgtEl>
                                        <p:attrNameLst>
                                          <p:attrName>style.visibility</p:attrName>
                                        </p:attrNameLst>
                                      </p:cBhvr>
                                      <p:to>
                                        <p:strVal val="hidden"/>
                                      </p:to>
                                    </p:set>
                                  </p:childTnLst>
                                </p:cTn>
                              </p:par>
                              <p:par>
                                <p:cTn id="134" presetID="10" presetClass="exit" fill="hold" nodeType="withEffect">
                                  <p:stCondLst>
                                    <p:cond delay="0"/>
                                  </p:stCondLst>
                                  <p:childTnLst>
                                    <p:animEffect transition="out" filter="fade">
                                      <p:cBhvr additive="repl">
                                        <p:cTn id="135" dur="500"/>
                                        <p:tgtEl>
                                          <p:spTgt spid="1545"/>
                                        </p:tgtEl>
                                      </p:cBhvr>
                                    </p:animEffect>
                                    <p:set>
                                      <p:cBhvr>
                                        <p:cTn id="136" dur="1" fill="hold">
                                          <p:stCondLst>
                                            <p:cond delay="499"/>
                                          </p:stCondLst>
                                        </p:cTn>
                                        <p:tgtEl>
                                          <p:spTgt spid="1545"/>
                                        </p:tgtEl>
                                        <p:attrNameLst>
                                          <p:attrName>style.visibility</p:attrName>
                                        </p:attrNameLst>
                                      </p:cBhvr>
                                      <p:to>
                                        <p:strVal val="hidden"/>
                                      </p:to>
                                    </p:set>
                                  </p:childTnLst>
                                </p:cTn>
                              </p:par>
                              <p:par>
                                <p:cTn id="137" presetID="10" presetClass="exit" fill="hold" nodeType="withEffect">
                                  <p:stCondLst>
                                    <p:cond delay="0"/>
                                  </p:stCondLst>
                                  <p:childTnLst>
                                    <p:animEffect transition="out" filter="fade">
                                      <p:cBhvr additive="repl">
                                        <p:cTn id="138" dur="500"/>
                                        <p:tgtEl>
                                          <p:spTgt spid="1556"/>
                                        </p:tgtEl>
                                      </p:cBhvr>
                                    </p:animEffect>
                                    <p:set>
                                      <p:cBhvr>
                                        <p:cTn id="139" dur="1" fill="hold">
                                          <p:stCondLst>
                                            <p:cond delay="499"/>
                                          </p:stCondLst>
                                        </p:cTn>
                                        <p:tgtEl>
                                          <p:spTgt spid="1556"/>
                                        </p:tgtEl>
                                        <p:attrNameLst>
                                          <p:attrName>style.visibility</p:attrName>
                                        </p:attrNameLst>
                                      </p:cBhvr>
                                      <p:to>
                                        <p:strVal val="hidden"/>
                                      </p:to>
                                    </p:set>
                                  </p:childTnLst>
                                </p:cTn>
                              </p:par>
                              <p:par>
                                <p:cTn id="140" presetID="10" presetClass="exit" fill="hold" nodeType="withEffect">
                                  <p:stCondLst>
                                    <p:cond delay="0"/>
                                  </p:stCondLst>
                                  <p:childTnLst>
                                    <p:animEffect transition="out" filter="fade">
                                      <p:cBhvr additive="repl">
                                        <p:cTn id="141" dur="500"/>
                                        <p:tgtEl>
                                          <p:spTgt spid="1557"/>
                                        </p:tgtEl>
                                      </p:cBhvr>
                                    </p:animEffect>
                                    <p:set>
                                      <p:cBhvr>
                                        <p:cTn id="142" dur="1" fill="hold">
                                          <p:stCondLst>
                                            <p:cond delay="499"/>
                                          </p:stCondLst>
                                        </p:cTn>
                                        <p:tgtEl>
                                          <p:spTgt spid="1557"/>
                                        </p:tgtEl>
                                        <p:attrNameLst>
                                          <p:attrName>style.visibility</p:attrName>
                                        </p:attrNameLst>
                                      </p:cBhvr>
                                      <p:to>
                                        <p:strVal val="hidden"/>
                                      </p:to>
                                    </p:set>
                                  </p:childTnLst>
                                </p:cTn>
                              </p:par>
                              <p:par>
                                <p:cTn id="143" presetID="10" presetClass="exit" fill="hold" nodeType="withEffect">
                                  <p:stCondLst>
                                    <p:cond delay="0"/>
                                  </p:stCondLst>
                                  <p:childTnLst>
                                    <p:animEffect transition="out" filter="fade">
                                      <p:cBhvr additive="repl">
                                        <p:cTn id="144" dur="500"/>
                                        <p:tgtEl>
                                          <p:spTgt spid="1558"/>
                                        </p:tgtEl>
                                      </p:cBhvr>
                                    </p:animEffect>
                                    <p:set>
                                      <p:cBhvr>
                                        <p:cTn id="145" dur="1" fill="hold">
                                          <p:stCondLst>
                                            <p:cond delay="499"/>
                                          </p:stCondLst>
                                        </p:cTn>
                                        <p:tgtEl>
                                          <p:spTgt spid="1558"/>
                                        </p:tgtEl>
                                        <p:attrNameLst>
                                          <p:attrName>style.visibility</p:attrName>
                                        </p:attrNameLst>
                                      </p:cBhvr>
                                      <p:to>
                                        <p:strVal val="hidden"/>
                                      </p:to>
                                    </p:set>
                                  </p:childTnLst>
                                </p:cTn>
                              </p:par>
                              <p:par>
                                <p:cTn id="146" presetID="10" presetClass="exit" fill="hold" nodeType="withEffect">
                                  <p:stCondLst>
                                    <p:cond delay="0"/>
                                  </p:stCondLst>
                                  <p:childTnLst>
                                    <p:animEffect transition="out" filter="fade">
                                      <p:cBhvr additive="repl">
                                        <p:cTn id="147" dur="500"/>
                                        <p:tgtEl>
                                          <p:spTgt spid="1560"/>
                                        </p:tgtEl>
                                      </p:cBhvr>
                                    </p:animEffect>
                                    <p:set>
                                      <p:cBhvr>
                                        <p:cTn id="148" dur="1" fill="hold">
                                          <p:stCondLst>
                                            <p:cond delay="499"/>
                                          </p:stCondLst>
                                        </p:cTn>
                                        <p:tgtEl>
                                          <p:spTgt spid="1560"/>
                                        </p:tgtEl>
                                        <p:attrNameLst>
                                          <p:attrName>style.visibility</p:attrName>
                                        </p:attrNameLst>
                                      </p:cBhvr>
                                      <p:to>
                                        <p:strVal val="hidden"/>
                                      </p:to>
                                    </p:set>
                                  </p:childTnLst>
                                </p:cTn>
                              </p:par>
                              <p:par>
                                <p:cTn id="149" presetID="10" presetClass="exit" fill="hold" nodeType="withEffect">
                                  <p:stCondLst>
                                    <p:cond delay="0"/>
                                  </p:stCondLst>
                                  <p:childTnLst>
                                    <p:animEffect transition="out" filter="fade">
                                      <p:cBhvr additive="repl">
                                        <p:cTn id="150" dur="500"/>
                                        <p:tgtEl>
                                          <p:spTgt spid="1561"/>
                                        </p:tgtEl>
                                      </p:cBhvr>
                                    </p:animEffect>
                                    <p:set>
                                      <p:cBhvr>
                                        <p:cTn id="151" dur="1" fill="hold">
                                          <p:stCondLst>
                                            <p:cond delay="499"/>
                                          </p:stCondLst>
                                        </p:cTn>
                                        <p:tgtEl>
                                          <p:spTgt spid="1561"/>
                                        </p:tgtEl>
                                        <p:attrNameLst>
                                          <p:attrName>style.visibility</p:attrName>
                                        </p:attrNameLst>
                                      </p:cBhvr>
                                      <p:to>
                                        <p:strVal val="hidden"/>
                                      </p:to>
                                    </p:set>
                                  </p:childTnLst>
                                </p:cTn>
                              </p:par>
                              <p:par>
                                <p:cTn id="152" presetID="10" presetClass="exit" fill="hold" nodeType="withEffect">
                                  <p:stCondLst>
                                    <p:cond delay="0"/>
                                  </p:stCondLst>
                                  <p:childTnLst>
                                    <p:animEffect transition="out" filter="fade">
                                      <p:cBhvr additive="repl">
                                        <p:cTn id="153" dur="500"/>
                                        <p:tgtEl>
                                          <p:spTgt spid="1562"/>
                                        </p:tgtEl>
                                      </p:cBhvr>
                                    </p:animEffect>
                                    <p:set>
                                      <p:cBhvr>
                                        <p:cTn id="154" dur="1" fill="hold">
                                          <p:stCondLst>
                                            <p:cond delay="499"/>
                                          </p:stCondLst>
                                        </p:cTn>
                                        <p:tgtEl>
                                          <p:spTgt spid="1562"/>
                                        </p:tgtEl>
                                        <p:attrNameLst>
                                          <p:attrName>style.visibility</p:attrName>
                                        </p:attrNameLst>
                                      </p:cBhvr>
                                      <p:to>
                                        <p:strVal val="hidden"/>
                                      </p:to>
                                    </p:set>
                                  </p:childTnLst>
                                </p:cTn>
                              </p:par>
                              <p:par>
                                <p:cTn id="155" presetID="64" presetClass="path" fill="hold" nodeType="withEffect">
                                  <p:stCondLst>
                                    <p:cond delay="0"/>
                                  </p:stCondLst>
                                  <p:childTnLst>
                                    <p:animMotion origin="layout" path="M 2.77778E-007 -4.44444E-006 L 2.77778E-007 -0.12777 E">
                                      <p:cBhvr>
                                        <p:cTn id="156" dur="500" fill="hold"/>
                                        <p:tgtEl>
                                          <p:spTgt spid="1559"/>
                                        </p:tgtEl>
                                        <p:attrNameLst>
                                          <p:attrName>ppt_x</p:attrName>
                                          <p:attrName>ppt_y</p:attrName>
                                        </p:attrNameLst>
                                      </p:cBhvr>
                                    </p:animMotion>
                                  </p:childTnLst>
                                </p:cTn>
                              </p:par>
                              <p:par>
                                <p:cTn id="157" presetID="10" presetClass="exit" fill="hold" nodeType="withEffect">
                                  <p:stCondLst>
                                    <p:cond delay="0"/>
                                  </p:stCondLst>
                                  <p:childTnLst>
                                    <p:animEffect transition="out" filter="fade">
                                      <p:cBhvr additive="repl">
                                        <p:cTn id="158" dur="500"/>
                                        <p:tgtEl>
                                          <p:spTgt spid="1544"/>
                                        </p:tgtEl>
                                      </p:cBhvr>
                                    </p:animEffect>
                                    <p:set>
                                      <p:cBhvr>
                                        <p:cTn id="159" dur="1" fill="hold">
                                          <p:stCondLst>
                                            <p:cond delay="499"/>
                                          </p:stCondLst>
                                        </p:cTn>
                                        <p:tgtEl>
                                          <p:spTgt spid="1544"/>
                                        </p:tgtEl>
                                        <p:attrNameLst>
                                          <p:attrName>style.visibility</p:attrName>
                                        </p:attrNameLst>
                                      </p:cBhvr>
                                      <p:to>
                                        <p:strVal val="hidden"/>
                                      </p:to>
                                    </p:set>
                                  </p:childTnLst>
                                </p:cTn>
                              </p:par>
                              <p:par>
                                <p:cTn id="160" presetID="10" presetClass="exit" fill="hold" nodeType="withEffect">
                                  <p:stCondLst>
                                    <p:cond delay="0"/>
                                  </p:stCondLst>
                                  <p:childTnLst>
                                    <p:animEffect transition="out" filter="fade">
                                      <p:cBhvr additive="repl">
                                        <p:cTn id="161" dur="500"/>
                                        <p:tgtEl>
                                          <p:spTgt spid="1578"/>
                                        </p:tgtEl>
                                      </p:cBhvr>
                                    </p:animEffect>
                                    <p:set>
                                      <p:cBhvr>
                                        <p:cTn id="162" dur="1" fill="hold">
                                          <p:stCondLst>
                                            <p:cond delay="499"/>
                                          </p:stCondLst>
                                        </p:cTn>
                                        <p:tgtEl>
                                          <p:spTgt spid="1578"/>
                                        </p:tgtEl>
                                        <p:attrNameLst>
                                          <p:attrName>style.visibility</p:attrName>
                                        </p:attrNameLst>
                                      </p:cBhvr>
                                      <p:to>
                                        <p:strVal val="hidden"/>
                                      </p:to>
                                    </p:set>
                                  </p:childTnLst>
                                </p:cTn>
                              </p:par>
                              <p:par>
                                <p:cTn id="163" presetID="10" presetClass="exit" fill="hold" nodeType="withEffect">
                                  <p:stCondLst>
                                    <p:cond delay="0"/>
                                  </p:stCondLst>
                                  <p:childTnLst>
                                    <p:animEffect transition="out" filter="fade">
                                      <p:cBhvr additive="repl">
                                        <p:cTn id="164" dur="500"/>
                                        <p:tgtEl>
                                          <p:spTgt spid="1579"/>
                                        </p:tgtEl>
                                      </p:cBhvr>
                                    </p:animEffect>
                                    <p:set>
                                      <p:cBhvr>
                                        <p:cTn id="165" dur="1" fill="hold">
                                          <p:stCondLst>
                                            <p:cond delay="499"/>
                                          </p:stCondLst>
                                        </p:cTn>
                                        <p:tgtEl>
                                          <p:spTgt spid="1579"/>
                                        </p:tgtEl>
                                        <p:attrNameLst>
                                          <p:attrName>style.visibility</p:attrName>
                                        </p:attrNameLst>
                                      </p:cBhvr>
                                      <p:to>
                                        <p:strVal val="hidden"/>
                                      </p:to>
                                    </p:set>
                                  </p:childTnLst>
                                </p:cTn>
                              </p:par>
                              <p:par>
                                <p:cTn id="166" presetID="10" presetClass="exit" fill="hold" nodeType="withEffect">
                                  <p:stCondLst>
                                    <p:cond delay="0"/>
                                  </p:stCondLst>
                                  <p:childTnLst>
                                    <p:animEffect transition="out" filter="fade">
                                      <p:cBhvr additive="repl">
                                        <p:cTn id="167" dur="500"/>
                                        <p:tgtEl>
                                          <p:spTgt spid="1580"/>
                                        </p:tgtEl>
                                      </p:cBhvr>
                                    </p:animEffect>
                                    <p:set>
                                      <p:cBhvr>
                                        <p:cTn id="168" dur="1" fill="hold">
                                          <p:stCondLst>
                                            <p:cond delay="499"/>
                                          </p:stCondLst>
                                        </p:cTn>
                                        <p:tgtEl>
                                          <p:spTgt spid="1580"/>
                                        </p:tgtEl>
                                        <p:attrNameLst>
                                          <p:attrName>style.visibility</p:attrName>
                                        </p:attrNameLst>
                                      </p:cBhvr>
                                      <p:to>
                                        <p:strVal val="hidden"/>
                                      </p:to>
                                    </p:set>
                                  </p:childTnLst>
                                </p:cTn>
                              </p:par>
                              <p:par>
                                <p:cTn id="169" presetID="10" presetClass="exit" fill="hold" nodeType="withEffect">
                                  <p:stCondLst>
                                    <p:cond delay="0"/>
                                  </p:stCondLst>
                                  <p:childTnLst>
                                    <p:animEffect transition="out" filter="fade">
                                      <p:cBhvr additive="repl">
                                        <p:cTn id="170" dur="500"/>
                                        <p:tgtEl>
                                          <p:spTgt spid="1569"/>
                                        </p:tgtEl>
                                      </p:cBhvr>
                                    </p:animEffect>
                                    <p:set>
                                      <p:cBhvr>
                                        <p:cTn id="171" dur="1" fill="hold">
                                          <p:stCondLst>
                                            <p:cond delay="499"/>
                                          </p:stCondLst>
                                        </p:cTn>
                                        <p:tgtEl>
                                          <p:spTgt spid="1569"/>
                                        </p:tgtEl>
                                        <p:attrNameLst>
                                          <p:attrName>style.visibility</p:attrName>
                                        </p:attrNameLst>
                                      </p:cBhvr>
                                      <p:to>
                                        <p:strVal val="hidden"/>
                                      </p:to>
                                    </p:set>
                                  </p:childTnLst>
                                </p:cTn>
                              </p:par>
                              <p:par>
                                <p:cTn id="172" presetID="10" presetClass="exit" fill="hold" nodeType="withEffect">
                                  <p:stCondLst>
                                    <p:cond delay="0"/>
                                  </p:stCondLst>
                                  <p:childTnLst>
                                    <p:animEffect transition="out" filter="fade">
                                      <p:cBhvr additive="repl">
                                        <p:cTn id="173" dur="500"/>
                                        <p:tgtEl>
                                          <p:spTgt spid="1573"/>
                                        </p:tgtEl>
                                      </p:cBhvr>
                                    </p:animEffect>
                                    <p:set>
                                      <p:cBhvr>
                                        <p:cTn id="174" dur="1" fill="hold">
                                          <p:stCondLst>
                                            <p:cond delay="499"/>
                                          </p:stCondLst>
                                        </p:cTn>
                                        <p:tgtEl>
                                          <p:spTgt spid="1573"/>
                                        </p:tgtEl>
                                        <p:attrNameLst>
                                          <p:attrName>style.visibility</p:attrName>
                                        </p:attrNameLst>
                                      </p:cBhvr>
                                      <p:to>
                                        <p:strVal val="hidden"/>
                                      </p:to>
                                    </p:set>
                                  </p:childTnLst>
                                </p:cTn>
                              </p:par>
                              <p:par>
                                <p:cTn id="175" presetID="10" presetClass="exit" fill="hold" nodeType="withEffect">
                                  <p:stCondLst>
                                    <p:cond delay="0"/>
                                  </p:stCondLst>
                                  <p:childTnLst>
                                    <p:animEffect transition="out" filter="fade">
                                      <p:cBhvr additive="repl">
                                        <p:cTn id="176" dur="500"/>
                                        <p:tgtEl>
                                          <p:spTgt spid="1548"/>
                                        </p:tgtEl>
                                      </p:cBhvr>
                                    </p:animEffect>
                                    <p:set>
                                      <p:cBhvr>
                                        <p:cTn id="177" dur="1" fill="hold">
                                          <p:stCondLst>
                                            <p:cond delay="499"/>
                                          </p:stCondLst>
                                        </p:cTn>
                                        <p:tgtEl>
                                          <p:spTgt spid="15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Line 1"/>
          <p:cNvSpPr/>
          <p:nvPr/>
        </p:nvSpPr>
        <p:spPr>
          <a:xfrm flipH="1">
            <a:off x="838080" y="6429960"/>
            <a:ext cx="4175280" cy="0"/>
          </a:xfrm>
          <a:prstGeom prst="line">
            <a:avLst/>
          </a:prstGeom>
          <a:ln>
            <a:solidFill>
              <a:srgbClr val="FF0000"/>
            </a:solidFill>
            <a:prstDash val="dash"/>
            <a:round/>
          </a:ln>
        </p:spPr>
        <p:style>
          <a:lnRef idx="1">
            <a:schemeClr val="dk1"/>
          </a:lnRef>
          <a:fillRef idx="0">
            <a:schemeClr val="dk1"/>
          </a:fillRef>
          <a:effectRef idx="0">
            <a:schemeClr val="dk1"/>
          </a:effectRef>
          <a:fontRef idx="minor"/>
        </p:style>
      </p:sp>
      <p:sp>
        <p:nvSpPr>
          <p:cNvPr id="1584" name="Line 2"/>
          <p:cNvSpPr/>
          <p:nvPr/>
        </p:nvSpPr>
        <p:spPr>
          <a:xfrm flipH="1">
            <a:off x="838080" y="3732120"/>
            <a:ext cx="5791320" cy="0"/>
          </a:xfrm>
          <a:prstGeom prst="line">
            <a:avLst/>
          </a:prstGeom>
          <a:ln>
            <a:solidFill>
              <a:srgbClr val="FF0000"/>
            </a:solidFill>
            <a:prstDash val="dash"/>
            <a:round/>
          </a:ln>
        </p:spPr>
        <p:style>
          <a:lnRef idx="1">
            <a:schemeClr val="dk1"/>
          </a:lnRef>
          <a:fillRef idx="0">
            <a:schemeClr val="dk1"/>
          </a:fillRef>
          <a:effectRef idx="0">
            <a:schemeClr val="dk1"/>
          </a:effectRef>
          <a:fontRef idx="minor"/>
        </p:style>
      </p:sp>
      <p:sp>
        <p:nvSpPr>
          <p:cNvPr id="1585" name="TextShape 3"/>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CÁC VẤN ĐỀ MỞ RỘNG</a:t>
            </a:r>
            <a:endParaRPr lang="en-US" sz="4300" b="0" strike="noStrike" spc="-1">
              <a:solidFill>
                <a:srgbClr val="000000"/>
              </a:solidFill>
              <a:latin typeface="Gill Sans MT"/>
            </a:endParaRPr>
          </a:p>
        </p:txBody>
      </p:sp>
      <p:sp>
        <p:nvSpPr>
          <p:cNvPr id="1586" name="TextShape 4"/>
          <p:cNvSpPr txBox="1"/>
          <p:nvPr/>
        </p:nvSpPr>
        <p:spPr>
          <a:xfrm>
            <a:off x="1435680" y="1447920"/>
            <a:ext cx="7497720" cy="5409720"/>
          </a:xfrm>
          <a:prstGeom prst="rect">
            <a:avLst/>
          </a:prstGeom>
          <a:noFill/>
          <a:ln>
            <a:noFill/>
          </a:ln>
        </p:spPr>
        <p:txBody>
          <a:bodyPr lIns="90000" tIns="45000" rIns="90000" bIns="45000">
            <a:normAutofit fontScale="94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Độ phức tạp của thuật toán</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Không gian: chiếm dụng bộ nhớ, tính theo độ sâu của cây đệ quy (không tính nút cùng cấp)</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Thời gian: đếm số thao tác làm trên cây đệ quy</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Ví dụ bài tháp Hà Nội</a:t>
            </a:r>
            <a:endParaRPr lang="en-US" sz="32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1" strike="noStrike" spc="-1">
                <a:solidFill>
                  <a:srgbClr val="FF0000"/>
                </a:solidFill>
                <a:latin typeface="Times New Roman"/>
              </a:rPr>
              <a:t>Tower</a:t>
            </a:r>
            <a:r>
              <a:rPr lang="en-US" sz="2400" b="0" strike="noStrike" spc="-1">
                <a:solidFill>
                  <a:srgbClr val="000000"/>
                </a:solidFill>
                <a:latin typeface="Times New Roman"/>
              </a:rPr>
              <a:t>(n, col1, col2, col3){</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 1) </a:t>
            </a:r>
            <a:r>
              <a:rPr lang="en-US" sz="2000" b="0" strike="noStrike" spc="-1">
                <a:solidFill>
                  <a:srgbClr val="0070C0"/>
                </a:solidFill>
                <a:latin typeface="Times New Roman"/>
              </a:rPr>
              <a:t>Then</a:t>
            </a:r>
            <a:r>
              <a:rPr lang="en-US" sz="2000" b="0" strike="noStrike" spc="-1">
                <a:solidFill>
                  <a:srgbClr val="000000"/>
                </a:solidFill>
                <a:latin typeface="Times New Roman"/>
              </a:rPr>
              <a:t> MoveDisc(col1, col3);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FF0000"/>
                </a:solidFill>
                <a:latin typeface="Times New Roman"/>
              </a:rPr>
              <a:t>Tower</a:t>
            </a:r>
            <a:r>
              <a:rPr lang="en-US" sz="2000" b="0" strike="noStrike" spc="-1">
                <a:solidFill>
                  <a:srgbClr val="000000"/>
                </a:solidFill>
                <a:latin typeface="Times New Roman"/>
              </a:rPr>
              <a:t>(n – 1, col1, col3, col2)</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MoveDisc(col1, col3);</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FF0000"/>
                </a:solidFill>
                <a:latin typeface="Times New Roman"/>
              </a:rPr>
              <a:t>Tower</a:t>
            </a:r>
            <a:r>
              <a:rPr lang="en-US" sz="2000" b="0" strike="noStrike" spc="-1">
                <a:solidFill>
                  <a:srgbClr val="000000"/>
                </a:solidFill>
                <a:latin typeface="Times New Roman"/>
              </a:rPr>
              <a:t>(n – 1, col2, col1, col3)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587" name="TextShape 5"/>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59882BB9-46FB-4399-A805-DA57179E3D80}" type="slidenum">
              <a:rPr lang="en-US" sz="1200" b="0" strike="noStrike" spc="-1">
                <a:solidFill>
                  <a:srgbClr val="B5A989"/>
                </a:solidFill>
                <a:latin typeface="Gill Sans MT"/>
              </a:rPr>
              <a:t>42</a:t>
            </a:fld>
            <a:endParaRPr lang="en-US" sz="1200" b="0" strike="noStrike" spc="-1">
              <a:latin typeface="Times New Roman"/>
            </a:endParaRPr>
          </a:p>
        </p:txBody>
      </p:sp>
      <p:sp>
        <p:nvSpPr>
          <p:cNvPr id="1588" name="CustomShape 6"/>
          <p:cNvSpPr/>
          <p:nvPr/>
        </p:nvSpPr>
        <p:spPr>
          <a:xfrm>
            <a:off x="6654600" y="360936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T(3,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589" name="CustomShape 7"/>
          <p:cNvSpPr/>
          <p:nvPr/>
        </p:nvSpPr>
        <p:spPr>
          <a:xfrm>
            <a:off x="5572080" y="472428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T(2,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a:t>
            </a:r>
            <a:endParaRPr lang="en-US" sz="1000" b="0" strike="noStrike" spc="-1">
              <a:latin typeface="Arial"/>
            </a:endParaRPr>
          </a:p>
        </p:txBody>
      </p:sp>
      <p:sp>
        <p:nvSpPr>
          <p:cNvPr id="1590" name="CustomShape 8"/>
          <p:cNvSpPr/>
          <p:nvPr/>
        </p:nvSpPr>
        <p:spPr>
          <a:xfrm>
            <a:off x="5038560" y="630684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591" name="CustomShape 9"/>
          <p:cNvSpPr/>
          <p:nvPr/>
        </p:nvSpPr>
        <p:spPr>
          <a:xfrm>
            <a:off x="6105600" y="630684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a:t>
            </a:r>
            <a:endParaRPr lang="en-US" sz="1000" b="0" strike="noStrike" spc="-1">
              <a:latin typeface="Arial"/>
            </a:endParaRPr>
          </a:p>
        </p:txBody>
      </p:sp>
      <p:sp>
        <p:nvSpPr>
          <p:cNvPr id="1592" name="CustomShape 10"/>
          <p:cNvSpPr/>
          <p:nvPr/>
        </p:nvSpPr>
        <p:spPr>
          <a:xfrm>
            <a:off x="7682760" y="474876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T(2,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593" name="CustomShape 11"/>
          <p:cNvSpPr/>
          <p:nvPr/>
        </p:nvSpPr>
        <p:spPr>
          <a:xfrm>
            <a:off x="7172280" y="629928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a:t>
            </a:r>
            <a:endParaRPr lang="en-US" sz="1000" b="0" strike="noStrike" spc="-1">
              <a:latin typeface="Arial"/>
            </a:endParaRPr>
          </a:p>
        </p:txBody>
      </p:sp>
      <p:sp>
        <p:nvSpPr>
          <p:cNvPr id="1594" name="CustomShape 12"/>
          <p:cNvSpPr/>
          <p:nvPr/>
        </p:nvSpPr>
        <p:spPr>
          <a:xfrm>
            <a:off x="8178480" y="6306840"/>
            <a:ext cx="879480" cy="2628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595" name="CustomShape 13"/>
          <p:cNvSpPr/>
          <p:nvPr/>
        </p:nvSpPr>
        <p:spPr>
          <a:xfrm rot="5400000">
            <a:off x="6289920" y="4042800"/>
            <a:ext cx="991800" cy="61704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1596" name="CustomShape 14"/>
          <p:cNvSpPr/>
          <p:nvPr/>
        </p:nvSpPr>
        <p:spPr>
          <a:xfrm rot="5400000">
            <a:off x="5077440" y="5371920"/>
            <a:ext cx="1335960" cy="533160"/>
          </a:xfrm>
          <a:prstGeom prst="curvedConnector3">
            <a:avLst>
              <a:gd name="adj1" fmla="val 71383"/>
            </a:avLst>
          </a:prstGeom>
          <a:noFill/>
          <a:ln>
            <a:round/>
            <a:tailEnd type="triangle" w="med" len="med"/>
          </a:ln>
        </p:spPr>
        <p:style>
          <a:lnRef idx="1">
            <a:schemeClr val="accent1"/>
          </a:lnRef>
          <a:fillRef idx="0">
            <a:schemeClr val="accent1"/>
          </a:fillRef>
          <a:effectRef idx="0">
            <a:schemeClr val="accent1"/>
          </a:effectRef>
          <a:fontRef idx="minor"/>
        </p:style>
      </p:sp>
      <p:sp>
        <p:nvSpPr>
          <p:cNvPr id="1597" name="CustomShape 15"/>
          <p:cNvSpPr/>
          <p:nvPr/>
        </p:nvSpPr>
        <p:spPr>
          <a:xfrm rot="16200000" flipH="1">
            <a:off x="5610240" y="5371920"/>
            <a:ext cx="1335960" cy="533160"/>
          </a:xfrm>
          <a:prstGeom prst="curvedConnector3">
            <a:avLst>
              <a:gd name="adj1" fmla="val 73093"/>
            </a:avLst>
          </a:prstGeom>
          <a:noFill/>
          <a:ln>
            <a:round/>
            <a:tailEnd type="triangle" w="med" len="med"/>
          </a:ln>
        </p:spPr>
        <p:style>
          <a:lnRef idx="1">
            <a:schemeClr val="accent1"/>
          </a:lnRef>
          <a:fillRef idx="0">
            <a:schemeClr val="accent1"/>
          </a:fillRef>
          <a:effectRef idx="0">
            <a:schemeClr val="accent1"/>
          </a:effectRef>
          <a:fontRef idx="minor"/>
        </p:style>
      </p:sp>
      <p:sp>
        <p:nvSpPr>
          <p:cNvPr id="1598" name="CustomShape 16"/>
          <p:cNvSpPr/>
          <p:nvPr/>
        </p:nvSpPr>
        <p:spPr>
          <a:xfrm rot="16200000" flipH="1">
            <a:off x="6868080" y="4082040"/>
            <a:ext cx="1015920" cy="56304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1599" name="CustomShape 17"/>
          <p:cNvSpPr/>
          <p:nvPr/>
        </p:nvSpPr>
        <p:spPr>
          <a:xfrm rot="5400000">
            <a:off x="7215480" y="5391720"/>
            <a:ext cx="1303920" cy="510120"/>
          </a:xfrm>
          <a:prstGeom prst="curvedConnector3">
            <a:avLst>
              <a:gd name="adj1" fmla="val 69277"/>
            </a:avLst>
          </a:prstGeom>
          <a:noFill/>
          <a:ln>
            <a:round/>
            <a:tailEnd type="triangle" w="med" len="med"/>
          </a:ln>
        </p:spPr>
        <p:style>
          <a:lnRef idx="1">
            <a:schemeClr val="accent1"/>
          </a:lnRef>
          <a:fillRef idx="0">
            <a:schemeClr val="accent1"/>
          </a:fillRef>
          <a:effectRef idx="0">
            <a:schemeClr val="accent1"/>
          </a:effectRef>
          <a:fontRef idx="minor"/>
        </p:style>
      </p:sp>
      <p:sp>
        <p:nvSpPr>
          <p:cNvPr id="1600" name="CustomShape 18"/>
          <p:cNvSpPr/>
          <p:nvPr/>
        </p:nvSpPr>
        <p:spPr>
          <a:xfrm rot="16200000" flipH="1">
            <a:off x="7714800" y="5403240"/>
            <a:ext cx="1311840" cy="495360"/>
          </a:xfrm>
          <a:prstGeom prst="curvedConnector3">
            <a:avLst>
              <a:gd name="adj1" fmla="val 70036"/>
            </a:avLst>
          </a:prstGeom>
          <a:noFill/>
          <a:ln>
            <a:round/>
            <a:tailEnd type="triangle" w="med" len="med"/>
          </a:ln>
        </p:spPr>
        <p:style>
          <a:lnRef idx="1">
            <a:schemeClr val="accent1"/>
          </a:lnRef>
          <a:fillRef idx="0">
            <a:schemeClr val="accent1"/>
          </a:fillRef>
          <a:effectRef idx="0">
            <a:schemeClr val="accent1"/>
          </a:effectRef>
          <a:fontRef idx="minor"/>
        </p:style>
      </p:sp>
      <p:sp>
        <p:nvSpPr>
          <p:cNvPr id="1601" name="CustomShape 19"/>
          <p:cNvSpPr/>
          <p:nvPr/>
        </p:nvSpPr>
        <p:spPr>
          <a:xfrm>
            <a:off x="1295280" y="3733920"/>
            <a:ext cx="360" cy="2697120"/>
          </a:xfrm>
          <a:custGeom>
            <a:avLst/>
            <a:gdLst/>
            <a:ahLst/>
            <a:cxnLst/>
            <a:rect l="l" t="t" r="r" b="b"/>
            <a:pathLst>
              <a:path w="21600" h="21600">
                <a:moveTo>
                  <a:pt x="0" y="0"/>
                </a:moveTo>
                <a:lnTo>
                  <a:pt x="21600" y="21600"/>
                </a:lnTo>
              </a:path>
            </a:pathLst>
          </a:custGeom>
          <a:noFill/>
          <a:ln w="15840">
            <a:prstDash val="lgDash"/>
            <a:round/>
            <a:headEnd type="triangle" w="med" len="med"/>
            <a:tailEnd type="triangle" w="med" len="med"/>
          </a:ln>
        </p:spPr>
        <p:style>
          <a:lnRef idx="1">
            <a:schemeClr val="accent1"/>
          </a:lnRef>
          <a:fillRef idx="0">
            <a:schemeClr val="accent1"/>
          </a:fillRef>
          <a:effectRef idx="0">
            <a:schemeClr val="accent1"/>
          </a:effectRef>
          <a:fontRef idx="minor"/>
        </p:style>
      </p:sp>
      <p:sp>
        <p:nvSpPr>
          <p:cNvPr id="1602" name="CustomShape 20"/>
          <p:cNvSpPr/>
          <p:nvPr/>
        </p:nvSpPr>
        <p:spPr>
          <a:xfrm>
            <a:off x="735840" y="4857840"/>
            <a:ext cx="1197720" cy="455400"/>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200" b="1" strike="noStrike" spc="-1">
                <a:solidFill>
                  <a:srgbClr val="000000"/>
                </a:solidFill>
                <a:latin typeface="Times New Roman"/>
              </a:rPr>
              <a:t>Độ sâu = 3</a:t>
            </a:r>
            <a:endParaRPr lang="en-US" sz="1200" b="0" strike="noStrike" spc="-1">
              <a:latin typeface="Arial"/>
            </a:endParaRPr>
          </a:p>
          <a:p>
            <a:pPr algn="ctr">
              <a:lnSpc>
                <a:spcPct val="100000"/>
              </a:lnSpc>
            </a:pPr>
            <a:r>
              <a:rPr lang="en-US" sz="1200" b="1" strike="noStrike" spc="-1">
                <a:solidFill>
                  <a:srgbClr val="000000"/>
                </a:solidFill>
                <a:latin typeface="Times New Roman"/>
              </a:rPr>
              <a:t>(đơn vị lưu trữ)</a:t>
            </a:r>
            <a:endParaRPr lang="en-US" sz="1200" b="0" strike="noStrike" spc="-1">
              <a:latin typeface="Arial"/>
            </a:endParaRPr>
          </a:p>
        </p:txBody>
      </p:sp>
      <p:sp>
        <p:nvSpPr>
          <p:cNvPr id="1603" name="CustomShape 21"/>
          <p:cNvSpPr/>
          <p:nvPr/>
        </p:nvSpPr>
        <p:spPr>
          <a:xfrm>
            <a:off x="5326200" y="477792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04" name="CustomShape 22"/>
          <p:cNvSpPr/>
          <p:nvPr/>
        </p:nvSpPr>
        <p:spPr>
          <a:xfrm>
            <a:off x="5398920" y="66294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05" name="CustomShape 23"/>
          <p:cNvSpPr/>
          <p:nvPr/>
        </p:nvSpPr>
        <p:spPr>
          <a:xfrm>
            <a:off x="6469200" y="66294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06" name="CustomShape 24"/>
          <p:cNvSpPr/>
          <p:nvPr/>
        </p:nvSpPr>
        <p:spPr>
          <a:xfrm>
            <a:off x="7532280" y="66294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07" name="CustomShape 25"/>
          <p:cNvSpPr/>
          <p:nvPr/>
        </p:nvSpPr>
        <p:spPr>
          <a:xfrm>
            <a:off x="8534520" y="66294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08" name="CustomShape 26"/>
          <p:cNvSpPr/>
          <p:nvPr/>
        </p:nvSpPr>
        <p:spPr>
          <a:xfrm>
            <a:off x="8637120" y="48006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09" name="CustomShape 27"/>
          <p:cNvSpPr/>
          <p:nvPr/>
        </p:nvSpPr>
        <p:spPr>
          <a:xfrm>
            <a:off x="7010280" y="341748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10" name="CustomShape 28"/>
          <p:cNvSpPr/>
          <p:nvPr/>
        </p:nvSpPr>
        <p:spPr>
          <a:xfrm>
            <a:off x="6569640" y="5177160"/>
            <a:ext cx="1055880" cy="455400"/>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200" b="1" strike="noStrike" spc="-1">
                <a:solidFill>
                  <a:srgbClr val="000000"/>
                </a:solidFill>
                <a:latin typeface="Times New Roman"/>
              </a:rPr>
              <a:t>2</a:t>
            </a:r>
            <a:r>
              <a:rPr lang="en-US" sz="1200" b="1" strike="noStrike" spc="-1" baseline="30000">
                <a:solidFill>
                  <a:srgbClr val="000000"/>
                </a:solidFill>
                <a:latin typeface="Times New Roman"/>
              </a:rPr>
              <a:t>3</a:t>
            </a:r>
            <a:r>
              <a:rPr lang="en-US" sz="1200" b="1" strike="noStrike" spc="-1">
                <a:solidFill>
                  <a:srgbClr val="000000"/>
                </a:solidFill>
                <a:latin typeface="Times New Roman"/>
              </a:rPr>
              <a:t> – 1 lần </a:t>
            </a:r>
            <a:endParaRPr lang="en-US" sz="1200" b="0" strike="noStrike" spc="-1">
              <a:latin typeface="Arial"/>
            </a:endParaRPr>
          </a:p>
          <a:p>
            <a:pPr algn="ctr">
              <a:lnSpc>
                <a:spcPct val="100000"/>
              </a:lnSpc>
            </a:pPr>
            <a:r>
              <a:rPr lang="en-US" sz="1200" b="1" strike="noStrike" spc="-1">
                <a:solidFill>
                  <a:srgbClr val="000000"/>
                </a:solidFill>
                <a:latin typeface="Times New Roman"/>
              </a:rPr>
              <a:t>di chuyển đĩa</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588"/>
                                        </p:tgtEl>
                                        <p:attrNameLst>
                                          <p:attrName>style.visibility</p:attrName>
                                        </p:attrNameLst>
                                      </p:cBhvr>
                                      <p:to>
                                        <p:strVal val="visible"/>
                                      </p:to>
                                    </p:set>
                                    <p:animEffect transition="in" filter="fade">
                                      <p:cBhvr additive="repl">
                                        <p:cTn id="7" dur="500"/>
                                        <p:tgtEl>
                                          <p:spTgt spid="15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595"/>
                                        </p:tgtEl>
                                        <p:attrNameLst>
                                          <p:attrName>style.visibility</p:attrName>
                                        </p:attrNameLst>
                                      </p:cBhvr>
                                      <p:to>
                                        <p:strVal val="visible"/>
                                      </p:to>
                                    </p:set>
                                    <p:animEffect transition="in" filter="fade">
                                      <p:cBhvr additive="repl">
                                        <p:cTn id="12" dur="500"/>
                                        <p:tgtEl>
                                          <p:spTgt spid="1595"/>
                                        </p:tgtEl>
                                      </p:cBhvr>
                                    </p:animEffect>
                                  </p:childTnLst>
                                </p:cTn>
                              </p:par>
                              <p:par>
                                <p:cTn id="13" presetID="10" presetClass="entr" fill="hold" nodeType="withEffect">
                                  <p:stCondLst>
                                    <p:cond delay="0"/>
                                  </p:stCondLst>
                                  <p:childTnLst>
                                    <p:set>
                                      <p:cBhvr>
                                        <p:cTn id="14" dur="1" fill="hold">
                                          <p:stCondLst>
                                            <p:cond delay="0"/>
                                          </p:stCondLst>
                                        </p:cTn>
                                        <p:tgtEl>
                                          <p:spTgt spid="1589"/>
                                        </p:tgtEl>
                                        <p:attrNameLst>
                                          <p:attrName>style.visibility</p:attrName>
                                        </p:attrNameLst>
                                      </p:cBhvr>
                                      <p:to>
                                        <p:strVal val="visible"/>
                                      </p:to>
                                    </p:set>
                                    <p:animEffect transition="in" filter="fade">
                                      <p:cBhvr additive="repl">
                                        <p:cTn id="15" dur="500"/>
                                        <p:tgtEl>
                                          <p:spTgt spid="15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1596"/>
                                        </p:tgtEl>
                                        <p:attrNameLst>
                                          <p:attrName>style.visibility</p:attrName>
                                        </p:attrNameLst>
                                      </p:cBhvr>
                                      <p:to>
                                        <p:strVal val="visible"/>
                                      </p:to>
                                    </p:set>
                                    <p:animEffect transition="in" filter="fade">
                                      <p:cBhvr additive="repl">
                                        <p:cTn id="20" dur="500"/>
                                        <p:tgtEl>
                                          <p:spTgt spid="1596"/>
                                        </p:tgtEl>
                                      </p:cBhvr>
                                    </p:animEffect>
                                  </p:childTnLst>
                                </p:cTn>
                              </p:par>
                              <p:par>
                                <p:cTn id="21" presetID="10" presetClass="entr" fill="hold" nodeType="withEffect">
                                  <p:stCondLst>
                                    <p:cond delay="0"/>
                                  </p:stCondLst>
                                  <p:childTnLst>
                                    <p:set>
                                      <p:cBhvr>
                                        <p:cTn id="22" dur="1" fill="hold">
                                          <p:stCondLst>
                                            <p:cond delay="0"/>
                                          </p:stCondLst>
                                        </p:cTn>
                                        <p:tgtEl>
                                          <p:spTgt spid="1590"/>
                                        </p:tgtEl>
                                        <p:attrNameLst>
                                          <p:attrName>style.visibility</p:attrName>
                                        </p:attrNameLst>
                                      </p:cBhvr>
                                      <p:to>
                                        <p:strVal val="visible"/>
                                      </p:to>
                                    </p:set>
                                    <p:animEffect transition="in" filter="fade">
                                      <p:cBhvr additive="repl">
                                        <p:cTn id="23" dur="500"/>
                                        <p:tgtEl>
                                          <p:spTgt spid="159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nodeType="clickEffect">
                                  <p:stCondLst>
                                    <p:cond delay="0"/>
                                  </p:stCondLst>
                                  <p:childTnLst>
                                    <p:set>
                                      <p:cBhvr>
                                        <p:cTn id="27" dur="1" fill="hold">
                                          <p:stCondLst>
                                            <p:cond delay="0"/>
                                          </p:stCondLst>
                                        </p:cTn>
                                        <p:tgtEl>
                                          <p:spTgt spid="1604"/>
                                        </p:tgtEl>
                                        <p:attrNameLst>
                                          <p:attrName>style.visibility</p:attrName>
                                        </p:attrNameLst>
                                      </p:cBhvr>
                                      <p:to>
                                        <p:strVal val="visible"/>
                                      </p:to>
                                    </p:set>
                                    <p:animEffect transition="in" filter="fade">
                                      <p:cBhvr additive="repl">
                                        <p:cTn id="28" dur="500"/>
                                        <p:tgtEl>
                                          <p:spTgt spid="160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nodeType="clickEffect">
                                  <p:stCondLst>
                                    <p:cond delay="0"/>
                                  </p:stCondLst>
                                  <p:childTnLst>
                                    <p:set>
                                      <p:cBhvr>
                                        <p:cTn id="32" dur="1" fill="hold">
                                          <p:stCondLst>
                                            <p:cond delay="0"/>
                                          </p:stCondLst>
                                        </p:cTn>
                                        <p:tgtEl>
                                          <p:spTgt spid="1603"/>
                                        </p:tgtEl>
                                        <p:attrNameLst>
                                          <p:attrName>style.visibility</p:attrName>
                                        </p:attrNameLst>
                                      </p:cBhvr>
                                      <p:to>
                                        <p:strVal val="visible"/>
                                      </p:to>
                                    </p:set>
                                    <p:animEffect transition="in" filter="fade">
                                      <p:cBhvr additive="repl">
                                        <p:cTn id="33" dur="500"/>
                                        <p:tgtEl>
                                          <p:spTgt spid="160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nodeType="clickEffect">
                                  <p:stCondLst>
                                    <p:cond delay="0"/>
                                  </p:stCondLst>
                                  <p:childTnLst>
                                    <p:set>
                                      <p:cBhvr>
                                        <p:cTn id="37" dur="1" fill="hold">
                                          <p:stCondLst>
                                            <p:cond delay="0"/>
                                          </p:stCondLst>
                                        </p:cTn>
                                        <p:tgtEl>
                                          <p:spTgt spid="1597"/>
                                        </p:tgtEl>
                                        <p:attrNameLst>
                                          <p:attrName>style.visibility</p:attrName>
                                        </p:attrNameLst>
                                      </p:cBhvr>
                                      <p:to>
                                        <p:strVal val="visible"/>
                                      </p:to>
                                    </p:set>
                                    <p:animEffect transition="in" filter="fade">
                                      <p:cBhvr additive="repl">
                                        <p:cTn id="38" dur="500"/>
                                        <p:tgtEl>
                                          <p:spTgt spid="1597"/>
                                        </p:tgtEl>
                                      </p:cBhvr>
                                    </p:animEffect>
                                  </p:childTnLst>
                                </p:cTn>
                              </p:par>
                              <p:par>
                                <p:cTn id="39" presetID="10" presetClass="entr" fill="hold" nodeType="withEffect">
                                  <p:stCondLst>
                                    <p:cond delay="0"/>
                                  </p:stCondLst>
                                  <p:childTnLst>
                                    <p:set>
                                      <p:cBhvr>
                                        <p:cTn id="40" dur="1" fill="hold">
                                          <p:stCondLst>
                                            <p:cond delay="0"/>
                                          </p:stCondLst>
                                        </p:cTn>
                                        <p:tgtEl>
                                          <p:spTgt spid="1591"/>
                                        </p:tgtEl>
                                        <p:attrNameLst>
                                          <p:attrName>style.visibility</p:attrName>
                                        </p:attrNameLst>
                                      </p:cBhvr>
                                      <p:to>
                                        <p:strVal val="visible"/>
                                      </p:to>
                                    </p:set>
                                    <p:animEffect transition="in" filter="fade">
                                      <p:cBhvr additive="repl">
                                        <p:cTn id="41" dur="500"/>
                                        <p:tgtEl>
                                          <p:spTgt spid="159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nodeType="clickEffect">
                                  <p:stCondLst>
                                    <p:cond delay="0"/>
                                  </p:stCondLst>
                                  <p:childTnLst>
                                    <p:set>
                                      <p:cBhvr>
                                        <p:cTn id="45" dur="1" fill="hold">
                                          <p:stCondLst>
                                            <p:cond delay="0"/>
                                          </p:stCondLst>
                                        </p:cTn>
                                        <p:tgtEl>
                                          <p:spTgt spid="1605"/>
                                        </p:tgtEl>
                                        <p:attrNameLst>
                                          <p:attrName>style.visibility</p:attrName>
                                        </p:attrNameLst>
                                      </p:cBhvr>
                                      <p:to>
                                        <p:strVal val="visible"/>
                                      </p:to>
                                    </p:set>
                                    <p:animEffect transition="in" filter="fade">
                                      <p:cBhvr additive="repl">
                                        <p:cTn id="46" dur="500"/>
                                        <p:tgtEl>
                                          <p:spTgt spid="160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nodeType="clickEffect">
                                  <p:stCondLst>
                                    <p:cond delay="0"/>
                                  </p:stCondLst>
                                  <p:childTnLst>
                                    <p:set>
                                      <p:cBhvr>
                                        <p:cTn id="50" dur="1" fill="hold">
                                          <p:stCondLst>
                                            <p:cond delay="0"/>
                                          </p:stCondLst>
                                        </p:cTn>
                                        <p:tgtEl>
                                          <p:spTgt spid="1609"/>
                                        </p:tgtEl>
                                        <p:attrNameLst>
                                          <p:attrName>style.visibility</p:attrName>
                                        </p:attrNameLst>
                                      </p:cBhvr>
                                      <p:to>
                                        <p:strVal val="visible"/>
                                      </p:to>
                                    </p:set>
                                    <p:animEffect transition="in" filter="fade">
                                      <p:cBhvr additive="repl">
                                        <p:cTn id="51" dur="500"/>
                                        <p:tgtEl>
                                          <p:spTgt spid="16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nodeType="clickEffect">
                                  <p:stCondLst>
                                    <p:cond delay="0"/>
                                  </p:stCondLst>
                                  <p:childTnLst>
                                    <p:set>
                                      <p:cBhvr>
                                        <p:cTn id="55" dur="1" fill="hold">
                                          <p:stCondLst>
                                            <p:cond delay="0"/>
                                          </p:stCondLst>
                                        </p:cTn>
                                        <p:tgtEl>
                                          <p:spTgt spid="1598"/>
                                        </p:tgtEl>
                                        <p:attrNameLst>
                                          <p:attrName>style.visibility</p:attrName>
                                        </p:attrNameLst>
                                      </p:cBhvr>
                                      <p:to>
                                        <p:strVal val="visible"/>
                                      </p:to>
                                    </p:set>
                                    <p:animEffect transition="in" filter="fade">
                                      <p:cBhvr additive="repl">
                                        <p:cTn id="56" dur="500"/>
                                        <p:tgtEl>
                                          <p:spTgt spid="1598"/>
                                        </p:tgtEl>
                                      </p:cBhvr>
                                    </p:animEffect>
                                  </p:childTnLst>
                                </p:cTn>
                              </p:par>
                              <p:par>
                                <p:cTn id="57" presetID="10" presetClass="entr" fill="hold" nodeType="withEffect">
                                  <p:stCondLst>
                                    <p:cond delay="0"/>
                                  </p:stCondLst>
                                  <p:childTnLst>
                                    <p:set>
                                      <p:cBhvr>
                                        <p:cTn id="58" dur="1" fill="hold">
                                          <p:stCondLst>
                                            <p:cond delay="0"/>
                                          </p:stCondLst>
                                        </p:cTn>
                                        <p:tgtEl>
                                          <p:spTgt spid="1592"/>
                                        </p:tgtEl>
                                        <p:attrNameLst>
                                          <p:attrName>style.visibility</p:attrName>
                                        </p:attrNameLst>
                                      </p:cBhvr>
                                      <p:to>
                                        <p:strVal val="visible"/>
                                      </p:to>
                                    </p:set>
                                    <p:animEffect transition="in" filter="fade">
                                      <p:cBhvr additive="repl">
                                        <p:cTn id="59" dur="500"/>
                                        <p:tgtEl>
                                          <p:spTgt spid="159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nodeType="clickEffect">
                                  <p:stCondLst>
                                    <p:cond delay="0"/>
                                  </p:stCondLst>
                                  <p:childTnLst>
                                    <p:set>
                                      <p:cBhvr>
                                        <p:cTn id="63" dur="1" fill="hold">
                                          <p:stCondLst>
                                            <p:cond delay="0"/>
                                          </p:stCondLst>
                                        </p:cTn>
                                        <p:tgtEl>
                                          <p:spTgt spid="1599"/>
                                        </p:tgtEl>
                                        <p:attrNameLst>
                                          <p:attrName>style.visibility</p:attrName>
                                        </p:attrNameLst>
                                      </p:cBhvr>
                                      <p:to>
                                        <p:strVal val="visible"/>
                                      </p:to>
                                    </p:set>
                                    <p:animEffect transition="in" filter="fade">
                                      <p:cBhvr additive="repl">
                                        <p:cTn id="64" dur="500"/>
                                        <p:tgtEl>
                                          <p:spTgt spid="1599"/>
                                        </p:tgtEl>
                                      </p:cBhvr>
                                    </p:animEffect>
                                  </p:childTnLst>
                                </p:cTn>
                              </p:par>
                              <p:par>
                                <p:cTn id="65" presetID="10" presetClass="entr" fill="hold" nodeType="withEffect">
                                  <p:stCondLst>
                                    <p:cond delay="0"/>
                                  </p:stCondLst>
                                  <p:childTnLst>
                                    <p:set>
                                      <p:cBhvr>
                                        <p:cTn id="66" dur="1" fill="hold">
                                          <p:stCondLst>
                                            <p:cond delay="0"/>
                                          </p:stCondLst>
                                        </p:cTn>
                                        <p:tgtEl>
                                          <p:spTgt spid="1593"/>
                                        </p:tgtEl>
                                        <p:attrNameLst>
                                          <p:attrName>style.visibility</p:attrName>
                                        </p:attrNameLst>
                                      </p:cBhvr>
                                      <p:to>
                                        <p:strVal val="visible"/>
                                      </p:to>
                                    </p:set>
                                    <p:animEffect transition="in" filter="fade">
                                      <p:cBhvr additive="repl">
                                        <p:cTn id="67" dur="500"/>
                                        <p:tgtEl>
                                          <p:spTgt spid="159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nodeType="clickEffect">
                                  <p:stCondLst>
                                    <p:cond delay="0"/>
                                  </p:stCondLst>
                                  <p:childTnLst>
                                    <p:set>
                                      <p:cBhvr>
                                        <p:cTn id="71" dur="1" fill="hold">
                                          <p:stCondLst>
                                            <p:cond delay="0"/>
                                          </p:stCondLst>
                                        </p:cTn>
                                        <p:tgtEl>
                                          <p:spTgt spid="1606"/>
                                        </p:tgtEl>
                                        <p:attrNameLst>
                                          <p:attrName>style.visibility</p:attrName>
                                        </p:attrNameLst>
                                      </p:cBhvr>
                                      <p:to>
                                        <p:strVal val="visible"/>
                                      </p:to>
                                    </p:set>
                                    <p:animEffect transition="in" filter="fade">
                                      <p:cBhvr additive="repl">
                                        <p:cTn id="72" dur="500"/>
                                        <p:tgtEl>
                                          <p:spTgt spid="160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nodeType="clickEffect">
                                  <p:stCondLst>
                                    <p:cond delay="0"/>
                                  </p:stCondLst>
                                  <p:childTnLst>
                                    <p:set>
                                      <p:cBhvr>
                                        <p:cTn id="76" dur="1" fill="hold">
                                          <p:stCondLst>
                                            <p:cond delay="0"/>
                                          </p:stCondLst>
                                        </p:cTn>
                                        <p:tgtEl>
                                          <p:spTgt spid="1608"/>
                                        </p:tgtEl>
                                        <p:attrNameLst>
                                          <p:attrName>style.visibility</p:attrName>
                                        </p:attrNameLst>
                                      </p:cBhvr>
                                      <p:to>
                                        <p:strVal val="visible"/>
                                      </p:to>
                                    </p:set>
                                    <p:animEffect transition="in" filter="fade">
                                      <p:cBhvr additive="repl">
                                        <p:cTn id="77" dur="500"/>
                                        <p:tgtEl>
                                          <p:spTgt spid="160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nodeType="clickEffect">
                                  <p:stCondLst>
                                    <p:cond delay="0"/>
                                  </p:stCondLst>
                                  <p:childTnLst>
                                    <p:set>
                                      <p:cBhvr>
                                        <p:cTn id="81" dur="1" fill="hold">
                                          <p:stCondLst>
                                            <p:cond delay="0"/>
                                          </p:stCondLst>
                                        </p:cTn>
                                        <p:tgtEl>
                                          <p:spTgt spid="1600"/>
                                        </p:tgtEl>
                                        <p:attrNameLst>
                                          <p:attrName>style.visibility</p:attrName>
                                        </p:attrNameLst>
                                      </p:cBhvr>
                                      <p:to>
                                        <p:strVal val="visible"/>
                                      </p:to>
                                    </p:set>
                                    <p:animEffect transition="in" filter="fade">
                                      <p:cBhvr additive="repl">
                                        <p:cTn id="82" dur="500"/>
                                        <p:tgtEl>
                                          <p:spTgt spid="1600"/>
                                        </p:tgtEl>
                                      </p:cBhvr>
                                    </p:animEffect>
                                  </p:childTnLst>
                                </p:cTn>
                              </p:par>
                              <p:par>
                                <p:cTn id="83" presetID="10" presetClass="entr" fill="hold" nodeType="withEffect">
                                  <p:stCondLst>
                                    <p:cond delay="0"/>
                                  </p:stCondLst>
                                  <p:childTnLst>
                                    <p:set>
                                      <p:cBhvr>
                                        <p:cTn id="84" dur="1" fill="hold">
                                          <p:stCondLst>
                                            <p:cond delay="0"/>
                                          </p:stCondLst>
                                        </p:cTn>
                                        <p:tgtEl>
                                          <p:spTgt spid="1594"/>
                                        </p:tgtEl>
                                        <p:attrNameLst>
                                          <p:attrName>style.visibility</p:attrName>
                                        </p:attrNameLst>
                                      </p:cBhvr>
                                      <p:to>
                                        <p:strVal val="visible"/>
                                      </p:to>
                                    </p:set>
                                    <p:animEffect transition="in" filter="fade">
                                      <p:cBhvr additive="repl">
                                        <p:cTn id="85" dur="500"/>
                                        <p:tgtEl>
                                          <p:spTgt spid="159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nodeType="clickEffect">
                                  <p:stCondLst>
                                    <p:cond delay="0"/>
                                  </p:stCondLst>
                                  <p:childTnLst>
                                    <p:set>
                                      <p:cBhvr>
                                        <p:cTn id="89" dur="1" fill="hold">
                                          <p:stCondLst>
                                            <p:cond delay="0"/>
                                          </p:stCondLst>
                                        </p:cTn>
                                        <p:tgtEl>
                                          <p:spTgt spid="1607"/>
                                        </p:tgtEl>
                                        <p:attrNameLst>
                                          <p:attrName>style.visibility</p:attrName>
                                        </p:attrNameLst>
                                      </p:cBhvr>
                                      <p:to>
                                        <p:strVal val="visible"/>
                                      </p:to>
                                    </p:set>
                                    <p:animEffect transition="in" filter="fade">
                                      <p:cBhvr additive="repl">
                                        <p:cTn id="90" dur="500"/>
                                        <p:tgtEl>
                                          <p:spTgt spid="1607"/>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nodeType="clickEffect">
                                  <p:stCondLst>
                                    <p:cond delay="0"/>
                                  </p:stCondLst>
                                  <p:childTnLst>
                                    <p:set>
                                      <p:cBhvr>
                                        <p:cTn id="94" dur="1" fill="hold">
                                          <p:stCondLst>
                                            <p:cond delay="0"/>
                                          </p:stCondLst>
                                        </p:cTn>
                                        <p:tgtEl>
                                          <p:spTgt spid="1584"/>
                                        </p:tgtEl>
                                        <p:attrNameLst>
                                          <p:attrName>style.visibility</p:attrName>
                                        </p:attrNameLst>
                                      </p:cBhvr>
                                      <p:to>
                                        <p:strVal val="visible"/>
                                      </p:to>
                                    </p:set>
                                    <p:animEffect transition="in" filter="randombar(horizontal)">
                                      <p:cBhvr additive="repl">
                                        <p:cTn id="95" dur="500"/>
                                        <p:tgtEl>
                                          <p:spTgt spid="1584"/>
                                        </p:tgtEl>
                                      </p:cBhvr>
                                    </p:animEffect>
                                  </p:childTnLst>
                                </p:cTn>
                              </p:par>
                              <p:par>
                                <p:cTn id="96" presetID="14" presetClass="entr" presetSubtype="10" fill="hold" nodeType="withEffect">
                                  <p:stCondLst>
                                    <p:cond delay="0"/>
                                  </p:stCondLst>
                                  <p:childTnLst>
                                    <p:set>
                                      <p:cBhvr>
                                        <p:cTn id="97" dur="1" fill="hold">
                                          <p:stCondLst>
                                            <p:cond delay="0"/>
                                          </p:stCondLst>
                                        </p:cTn>
                                        <p:tgtEl>
                                          <p:spTgt spid="1583"/>
                                        </p:tgtEl>
                                        <p:attrNameLst>
                                          <p:attrName>style.visibility</p:attrName>
                                        </p:attrNameLst>
                                      </p:cBhvr>
                                      <p:to>
                                        <p:strVal val="visible"/>
                                      </p:to>
                                    </p:set>
                                    <p:animEffect transition="in" filter="randombar(horizontal)">
                                      <p:cBhvr additive="repl">
                                        <p:cTn id="98" dur="500"/>
                                        <p:tgtEl>
                                          <p:spTgt spid="1583"/>
                                        </p:tgtEl>
                                      </p:cBhvr>
                                    </p:animEffect>
                                  </p:childTnLst>
                                </p:cTn>
                              </p:par>
                            </p:childTnLst>
                          </p:cTn>
                        </p:par>
                        <p:par>
                          <p:cTn id="99" fill="hold">
                            <p:stCondLst>
                              <p:cond delay="500"/>
                            </p:stCondLst>
                            <p:childTnLst>
                              <p:par>
                                <p:cTn id="100" presetID="42" presetClass="entr" fill="hold" nodeType="afterEffect">
                                  <p:stCondLst>
                                    <p:cond delay="0"/>
                                  </p:stCondLst>
                                  <p:childTnLst>
                                    <p:set>
                                      <p:cBhvr>
                                        <p:cTn id="101" dur="1" fill="hold">
                                          <p:stCondLst>
                                            <p:cond delay="0"/>
                                          </p:stCondLst>
                                        </p:cTn>
                                        <p:tgtEl>
                                          <p:spTgt spid="1601"/>
                                        </p:tgtEl>
                                        <p:attrNameLst>
                                          <p:attrName>style.visibility</p:attrName>
                                        </p:attrNameLst>
                                      </p:cBhvr>
                                      <p:to>
                                        <p:strVal val="visible"/>
                                      </p:to>
                                    </p:set>
                                    <p:animEffect transition="in" filter="fade">
                                      <p:cBhvr additive="repl">
                                        <p:cTn id="102" dur="500"/>
                                        <p:tgtEl>
                                          <p:spTgt spid="1601"/>
                                        </p:tgtEl>
                                      </p:cBhvr>
                                    </p:animEffect>
                                    <p:anim calcmode="lin" valueType="num">
                                      <p:cBhvr additive="repl">
                                        <p:cTn id="103" dur="500" fill="hold"/>
                                        <p:tgtEl>
                                          <p:spTgt spid="1601"/>
                                        </p:tgtEl>
                                        <p:attrNameLst>
                                          <p:attrName>ppt_x</p:attrName>
                                        </p:attrNameLst>
                                      </p:cBhvr>
                                      <p:tavLst>
                                        <p:tav tm="0">
                                          <p:val>
                                            <p:strVal val="#ppt_x"/>
                                          </p:val>
                                        </p:tav>
                                        <p:tav tm="100000">
                                          <p:val>
                                            <p:strVal val="#ppt_x"/>
                                          </p:val>
                                        </p:tav>
                                      </p:tavLst>
                                    </p:anim>
                                    <p:anim calcmode="lin" valueType="num">
                                      <p:cBhvr additive="repl">
                                        <p:cTn id="104" dur="500" fill="hold"/>
                                        <p:tgtEl>
                                          <p:spTgt spid="1601"/>
                                        </p:tgtEl>
                                        <p:attrNameLst>
                                          <p:attrName>ppt_y</p:attrName>
                                        </p:attrNameLst>
                                      </p:cBhvr>
                                      <p:tavLst>
                                        <p:tav tm="0">
                                          <p:val>
                                            <p:strVal val="#ppt_y+.1"/>
                                          </p:val>
                                        </p:tav>
                                        <p:tav tm="100000">
                                          <p:val>
                                            <p:strVal val="#ppt_y"/>
                                          </p:val>
                                        </p:tav>
                                      </p:tavLst>
                                    </p:anim>
                                  </p:childTnLst>
                                </p:cTn>
                              </p:par>
                              <p:par>
                                <p:cTn id="105" presetID="10" presetClass="entr" fill="hold" nodeType="withEffect">
                                  <p:stCondLst>
                                    <p:cond delay="0"/>
                                  </p:stCondLst>
                                  <p:childTnLst>
                                    <p:set>
                                      <p:cBhvr>
                                        <p:cTn id="106" dur="1" fill="hold">
                                          <p:stCondLst>
                                            <p:cond delay="0"/>
                                          </p:stCondLst>
                                        </p:cTn>
                                        <p:tgtEl>
                                          <p:spTgt spid="1602"/>
                                        </p:tgtEl>
                                        <p:attrNameLst>
                                          <p:attrName>style.visibility</p:attrName>
                                        </p:attrNameLst>
                                      </p:cBhvr>
                                      <p:to>
                                        <p:strVal val="visible"/>
                                      </p:to>
                                    </p:set>
                                    <p:animEffect transition="in" filter="fade">
                                      <p:cBhvr additive="repl">
                                        <p:cTn id="107" dur="500"/>
                                        <p:tgtEl>
                                          <p:spTgt spid="1602"/>
                                        </p:tgtEl>
                                      </p:cBhvr>
                                    </p:animEffect>
                                  </p:childTnLst>
                                </p:cTn>
                              </p:par>
                              <p:par>
                                <p:cTn id="108" presetID="10" presetClass="entr" fill="hold" nodeType="withEffect">
                                  <p:stCondLst>
                                    <p:cond delay="0"/>
                                  </p:stCondLst>
                                  <p:childTnLst>
                                    <p:set>
                                      <p:cBhvr>
                                        <p:cTn id="109" dur="1" fill="hold">
                                          <p:stCondLst>
                                            <p:cond delay="0"/>
                                          </p:stCondLst>
                                        </p:cTn>
                                        <p:tgtEl>
                                          <p:spTgt spid="1610"/>
                                        </p:tgtEl>
                                        <p:attrNameLst>
                                          <p:attrName>style.visibility</p:attrName>
                                        </p:attrNameLst>
                                      </p:cBhvr>
                                      <p:to>
                                        <p:strVal val="visible"/>
                                      </p:to>
                                    </p:set>
                                    <p:animEffect transition="in" filter="fade">
                                      <p:cBhvr additive="repl">
                                        <p:cTn id="110" dur="500"/>
                                        <p:tgtEl>
                                          <p:spTgt spid="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CÁC VẤN ĐỀ MỞ RỘNG</a:t>
            </a:r>
            <a:endParaRPr lang="en-US" sz="4300" b="0" strike="noStrike" spc="-1">
              <a:solidFill>
                <a:srgbClr val="000000"/>
              </a:solidFill>
              <a:latin typeface="Gill Sans MT"/>
            </a:endParaRPr>
          </a:p>
        </p:txBody>
      </p:sp>
      <p:sp>
        <p:nvSpPr>
          <p:cNvPr id="1612" name="TextShape 2"/>
          <p:cNvSpPr txBox="1"/>
          <p:nvPr/>
        </p:nvSpPr>
        <p:spPr>
          <a:xfrm>
            <a:off x="1435680" y="1447920"/>
            <a:ext cx="7497720" cy="485748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Khử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Giải thuật đệ quy thường tốn không gian và thời gian</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Giải thuật đệ quy trong nhiều trường hợp rất đơn giản và dễ hiểu</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Ta hoàn toàn có thể chuyển một thuật giải đệ quy sang thuật giải thông thường bằng cách kết hợp vòng lặp và stack</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Dùng cấu trúc stack hiệu quả hơn nhiều so với gọi đệ quy</a:t>
            </a:r>
            <a:endParaRPr lang="en-US" sz="2800" b="0" strike="noStrike" spc="-1">
              <a:solidFill>
                <a:srgbClr val="000000"/>
              </a:solidFill>
              <a:latin typeface="Gill Sans MT"/>
            </a:endParaRPr>
          </a:p>
          <a:p>
            <a:endParaRPr lang="en-US" sz="2800" b="0" strike="noStrike" spc="-1">
              <a:solidFill>
                <a:srgbClr val="000000"/>
              </a:solidFill>
              <a:latin typeface="Gill Sans MT"/>
            </a:endParaRPr>
          </a:p>
          <a:p>
            <a:endParaRPr lang="en-US" sz="2800" b="0" strike="noStrike" spc="-1">
              <a:solidFill>
                <a:srgbClr val="000000"/>
              </a:solidFill>
              <a:latin typeface="Gill Sans MT"/>
            </a:endParaRPr>
          </a:p>
        </p:txBody>
      </p:sp>
      <p:sp>
        <p:nvSpPr>
          <p:cNvPr id="1613"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B565F172-BE9D-4F10-9AC3-773DFF241EDC}" type="slidenum">
              <a:rPr lang="en-US" sz="1200" b="0" strike="noStrike" spc="-1">
                <a:solidFill>
                  <a:srgbClr val="B5A989"/>
                </a:solidFill>
                <a:latin typeface="Gill Sans MT"/>
              </a:rPr>
              <a:t>43</a:t>
            </a:fld>
            <a:endParaRPr lang="en-US" sz="1200" b="0" strike="noStrike" spc="-1">
              <a:latin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CÁC VẤN ĐỀ MỞ RỘNG</a:t>
            </a:r>
            <a:endParaRPr lang="en-US" sz="4300" b="0" strike="noStrike" spc="-1">
              <a:solidFill>
                <a:srgbClr val="000000"/>
              </a:solidFill>
              <a:latin typeface="Gill Sans MT"/>
            </a:endParaRPr>
          </a:p>
        </p:txBody>
      </p:sp>
      <p:sp>
        <p:nvSpPr>
          <p:cNvPr id="1615" name="TextShape 2"/>
          <p:cNvSpPr txBox="1"/>
          <p:nvPr/>
        </p:nvSpPr>
        <p:spPr>
          <a:xfrm>
            <a:off x="1435680" y="1447920"/>
            <a:ext cx="7497720" cy="3627000"/>
          </a:xfrm>
          <a:prstGeom prst="rect">
            <a:avLst/>
          </a:prstGeom>
          <a:noFill/>
          <a:ln>
            <a:noFill/>
          </a:ln>
        </p:spPr>
        <p:txBody>
          <a:bodyPr lIns="90000" tIns="45000" rIns="90000" bIns="45000">
            <a:normAutofit fontScale="54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Khử đệ quy (ví dụ tháp Hà Nội)</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Xét đoạn mã giả khử đệ quy</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1" strike="noStrike" spc="-1">
                <a:solidFill>
                  <a:srgbClr val="FF0000"/>
                </a:solidFill>
                <a:latin typeface="Times New Roman"/>
              </a:rPr>
              <a:t>Tower</a:t>
            </a:r>
            <a:r>
              <a:rPr lang="en-US" sz="2800" b="0" strike="noStrike" spc="-1">
                <a:solidFill>
                  <a:srgbClr val="000000"/>
                </a:solidFill>
                <a:latin typeface="Times New Roman"/>
              </a:rPr>
              <a:t>(n, col1, col2, col3){</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Stack s;</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Push(s, kq</a:t>
            </a:r>
            <a:r>
              <a:rPr lang="en-US" sz="2400" b="0" strike="noStrike" spc="-1">
                <a:solidFill>
                  <a:srgbClr val="000000"/>
                </a:solidFill>
                <a:latin typeface="Symbol"/>
              </a:rPr>
              <a:t></a:t>
            </a:r>
            <a:r>
              <a:rPr lang="en-US" sz="2400" b="0" strike="noStrike" spc="-1">
                <a:solidFill>
                  <a:srgbClr val="000000"/>
                </a:solidFill>
                <a:latin typeface="Times New Roman"/>
              </a:rPr>
              <a:t>{n , col1, col2, col3});</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Do</a:t>
            </a: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kq </a:t>
            </a:r>
            <a:r>
              <a:rPr lang="en-US" sz="2000" b="0" strike="noStrike" spc="-1">
                <a:solidFill>
                  <a:srgbClr val="000000"/>
                </a:solidFill>
                <a:latin typeface="Symbol"/>
              </a:rPr>
              <a:t></a:t>
            </a:r>
            <a:r>
              <a:rPr lang="en-US" sz="2000" b="0" strike="noStrike" spc="-1">
                <a:solidFill>
                  <a:srgbClr val="000000"/>
                </a:solidFill>
                <a:latin typeface="Times New Roman"/>
              </a:rPr>
              <a:t> pop(s);</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(kq.n = 1) MoveDisc(kq.col1, kq.col3);</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Push(s, kq</a:t>
            </a:r>
            <a:r>
              <a:rPr lang="en-US" sz="2000" b="0" strike="noStrike" spc="-1">
                <a:solidFill>
                  <a:srgbClr val="000000"/>
                </a:solidFill>
                <a:latin typeface="Symbol"/>
              </a:rPr>
              <a:t></a:t>
            </a:r>
            <a:r>
              <a:rPr lang="en-US" sz="2000" b="0" strike="noStrike" spc="-1">
                <a:solidFill>
                  <a:srgbClr val="000000"/>
                </a:solidFill>
                <a:latin typeface="Times New Roman"/>
              </a:rPr>
              <a:t>{n – 1, col2, col1, col3});</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Push(s, kq</a:t>
            </a:r>
            <a:r>
              <a:rPr lang="en-US" sz="2000" b="0" strike="noStrike" spc="-1">
                <a:solidFill>
                  <a:srgbClr val="000000"/>
                </a:solidFill>
                <a:latin typeface="Symbol"/>
              </a:rPr>
              <a:t></a:t>
            </a:r>
            <a:r>
              <a:rPr lang="en-US" sz="2000" b="0" strike="noStrike" spc="-1">
                <a:solidFill>
                  <a:srgbClr val="000000"/>
                </a:solidFill>
                <a:latin typeface="Times New Roman"/>
              </a:rPr>
              <a:t>{1, col1, col2, col3});</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Push(s, kq</a:t>
            </a:r>
            <a:r>
              <a:rPr lang="en-US" sz="2000" b="0" strike="noStrike" spc="-1">
                <a:solidFill>
                  <a:srgbClr val="000000"/>
                </a:solidFill>
                <a:latin typeface="Symbol"/>
              </a:rPr>
              <a:t></a:t>
            </a:r>
            <a:r>
              <a:rPr lang="en-US" sz="2000" b="0" strike="noStrike" spc="-1">
                <a:solidFill>
                  <a:srgbClr val="000000"/>
                </a:solidFill>
                <a:latin typeface="Times New Roman"/>
              </a:rPr>
              <a:t>{n - 1}, col1, col3, col2});</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r>
              <a:rPr lang="en-US" sz="2400" b="0" strike="noStrike" spc="-1">
                <a:solidFill>
                  <a:srgbClr val="0070C0"/>
                </a:solidFill>
                <a:latin typeface="Times New Roman"/>
              </a:rPr>
              <a:t>Until</a:t>
            </a:r>
            <a:r>
              <a:rPr lang="en-US" sz="2400" b="0" strike="noStrike" spc="-1">
                <a:solidFill>
                  <a:srgbClr val="000000"/>
                </a:solidFill>
                <a:latin typeface="Times New Roman"/>
              </a:rPr>
              <a:t>(!empty(s));</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p:txBody>
      </p:sp>
      <p:sp>
        <p:nvSpPr>
          <p:cNvPr id="1616"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CA165D14-03B3-4365-B32C-675185F9B10D}" type="slidenum">
              <a:rPr lang="en-US" sz="1200" b="0" strike="noStrike" spc="-1">
                <a:solidFill>
                  <a:srgbClr val="B5A989"/>
                </a:solidFill>
                <a:latin typeface="Gill Sans MT"/>
              </a:rPr>
              <a:t>44</a:t>
            </a:fld>
            <a:endParaRPr lang="en-US" sz="1200" b="0" strike="noStrike" spc="-1">
              <a:latin typeface="Times New Roman"/>
            </a:endParaRPr>
          </a:p>
        </p:txBody>
      </p:sp>
      <p:sp>
        <p:nvSpPr>
          <p:cNvPr id="1617" name="CustomShape 4"/>
          <p:cNvSpPr/>
          <p:nvPr/>
        </p:nvSpPr>
        <p:spPr>
          <a:xfrm>
            <a:off x="6670440" y="1809720"/>
            <a:ext cx="879480" cy="262800"/>
          </a:xfrm>
          <a:prstGeom prst="rect">
            <a:avLst/>
          </a:prstGeom>
          <a:ln>
            <a:solidFill>
              <a:srgbClr val="FF00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T(3,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618" name="CustomShape 5"/>
          <p:cNvSpPr/>
          <p:nvPr/>
        </p:nvSpPr>
        <p:spPr>
          <a:xfrm>
            <a:off x="5587920" y="2924640"/>
            <a:ext cx="879480" cy="262800"/>
          </a:xfrm>
          <a:prstGeom prst="rect">
            <a:avLst/>
          </a:prstGeom>
          <a:ln>
            <a:solidFill>
              <a:srgbClr val="FFC0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T(2,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a:t>
            </a:r>
            <a:endParaRPr lang="en-US" sz="1000" b="0" strike="noStrike" spc="-1">
              <a:latin typeface="Arial"/>
            </a:endParaRPr>
          </a:p>
        </p:txBody>
      </p:sp>
      <p:sp>
        <p:nvSpPr>
          <p:cNvPr id="1619" name="CustomShape 6"/>
          <p:cNvSpPr/>
          <p:nvPr/>
        </p:nvSpPr>
        <p:spPr>
          <a:xfrm>
            <a:off x="5054400" y="4243680"/>
            <a:ext cx="879480" cy="262800"/>
          </a:xfrm>
          <a:prstGeom prst="rect">
            <a:avLst/>
          </a:prstGeom>
          <a:ln>
            <a:solidFill>
              <a:srgbClr val="00B05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620" name="CustomShape 7"/>
          <p:cNvSpPr/>
          <p:nvPr/>
        </p:nvSpPr>
        <p:spPr>
          <a:xfrm>
            <a:off x="6121080" y="4243680"/>
            <a:ext cx="879480" cy="262800"/>
          </a:xfrm>
          <a:prstGeom prst="rect">
            <a:avLst/>
          </a:prstGeom>
          <a:ln>
            <a:solidFill>
              <a:srgbClr val="0070C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a:t>
            </a:r>
            <a:endParaRPr lang="en-US" sz="1000" b="0" strike="noStrike" spc="-1">
              <a:latin typeface="Arial"/>
            </a:endParaRPr>
          </a:p>
        </p:txBody>
      </p:sp>
      <p:sp>
        <p:nvSpPr>
          <p:cNvPr id="1621" name="CustomShape 8"/>
          <p:cNvSpPr/>
          <p:nvPr/>
        </p:nvSpPr>
        <p:spPr>
          <a:xfrm>
            <a:off x="7698600" y="2949120"/>
            <a:ext cx="879480" cy="26280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T(2,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622" name="CustomShape 9"/>
          <p:cNvSpPr/>
          <p:nvPr/>
        </p:nvSpPr>
        <p:spPr>
          <a:xfrm>
            <a:off x="7188120" y="4236120"/>
            <a:ext cx="879480" cy="262800"/>
          </a:xfrm>
          <a:prstGeom prst="rect">
            <a:avLst/>
          </a:prstGeom>
          <a:ln>
            <a:solidFill>
              <a:schemeClr val="tx1"/>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a:t>
            </a:r>
            <a:endParaRPr lang="en-US" sz="1000" b="0" strike="noStrike" spc="-1">
              <a:latin typeface="Arial"/>
            </a:endParaRPr>
          </a:p>
        </p:txBody>
      </p:sp>
      <p:sp>
        <p:nvSpPr>
          <p:cNvPr id="1623" name="CustomShape 10"/>
          <p:cNvSpPr/>
          <p:nvPr/>
        </p:nvSpPr>
        <p:spPr>
          <a:xfrm>
            <a:off x="8194320" y="4243680"/>
            <a:ext cx="879480" cy="262800"/>
          </a:xfrm>
          <a:prstGeom prst="rect">
            <a:avLst/>
          </a:prstGeom>
          <a:ln>
            <a:solidFill>
              <a:srgbClr val="7030A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1000" b="0" strike="noStrike" spc="-1">
                <a:solidFill>
                  <a:srgbClr val="000000"/>
                </a:solidFill>
                <a:latin typeface="Times New Roman"/>
              </a:rPr>
              <a:t>T(1, c</a:t>
            </a:r>
            <a:r>
              <a:rPr lang="en-US" sz="1000" b="0" strike="noStrike" spc="-1" baseline="-25000">
                <a:solidFill>
                  <a:srgbClr val="000000"/>
                </a:solidFill>
                <a:latin typeface="Times New Roman"/>
              </a:rPr>
              <a:t>1</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2</a:t>
            </a:r>
            <a:r>
              <a:rPr lang="en-US" sz="1000" b="0" strike="noStrike" spc="-1">
                <a:solidFill>
                  <a:srgbClr val="000000"/>
                </a:solidFill>
                <a:latin typeface="Times New Roman"/>
              </a:rPr>
              <a:t>, c</a:t>
            </a:r>
            <a:r>
              <a:rPr lang="en-US" sz="1000" b="0" strike="noStrike" spc="-1" baseline="-25000">
                <a:solidFill>
                  <a:srgbClr val="000000"/>
                </a:solidFill>
                <a:latin typeface="Times New Roman"/>
              </a:rPr>
              <a:t>3</a:t>
            </a:r>
            <a:r>
              <a:rPr lang="en-US" sz="1000" b="0" strike="noStrike" spc="-1">
                <a:solidFill>
                  <a:srgbClr val="000000"/>
                </a:solidFill>
                <a:latin typeface="Times New Roman"/>
              </a:rPr>
              <a:t>)</a:t>
            </a:r>
            <a:endParaRPr lang="en-US" sz="1000" b="0" strike="noStrike" spc="-1">
              <a:latin typeface="Arial"/>
            </a:endParaRPr>
          </a:p>
        </p:txBody>
      </p:sp>
      <p:sp>
        <p:nvSpPr>
          <p:cNvPr id="1624" name="CustomShape 11"/>
          <p:cNvSpPr/>
          <p:nvPr/>
        </p:nvSpPr>
        <p:spPr>
          <a:xfrm rot="5400000">
            <a:off x="6305400" y="2243160"/>
            <a:ext cx="991800" cy="61704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1625" name="CustomShape 12"/>
          <p:cNvSpPr/>
          <p:nvPr/>
        </p:nvSpPr>
        <p:spPr>
          <a:xfrm rot="5400000">
            <a:off x="5224680" y="3440160"/>
            <a:ext cx="1072080" cy="5331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1626" name="CustomShape 13"/>
          <p:cNvSpPr/>
          <p:nvPr/>
        </p:nvSpPr>
        <p:spPr>
          <a:xfrm rot="16200000" flipH="1">
            <a:off x="5757480" y="3440160"/>
            <a:ext cx="1072080" cy="5331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1627" name="CustomShape 14"/>
          <p:cNvSpPr/>
          <p:nvPr/>
        </p:nvSpPr>
        <p:spPr>
          <a:xfrm rot="16200000" flipH="1">
            <a:off x="6883920" y="2282400"/>
            <a:ext cx="1015920" cy="563040"/>
          </a:xfrm>
          <a:prstGeom prst="curvedConnector2">
            <a:avLst/>
          </a:prstGeom>
          <a:noFill/>
          <a:ln>
            <a:round/>
            <a:tailEnd type="triangle" w="med" len="med"/>
          </a:ln>
        </p:spPr>
        <p:style>
          <a:lnRef idx="1">
            <a:schemeClr val="accent1"/>
          </a:lnRef>
          <a:fillRef idx="0">
            <a:schemeClr val="accent1"/>
          </a:fillRef>
          <a:effectRef idx="0">
            <a:schemeClr val="accent1"/>
          </a:effectRef>
          <a:fontRef idx="minor"/>
        </p:style>
      </p:sp>
      <p:sp>
        <p:nvSpPr>
          <p:cNvPr id="1628" name="CustomShape 15"/>
          <p:cNvSpPr/>
          <p:nvPr/>
        </p:nvSpPr>
        <p:spPr>
          <a:xfrm rot="5400000">
            <a:off x="7363080" y="3460320"/>
            <a:ext cx="1040400" cy="51012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1629" name="CustomShape 16"/>
          <p:cNvSpPr/>
          <p:nvPr/>
        </p:nvSpPr>
        <p:spPr>
          <a:xfrm rot="16200000" flipH="1">
            <a:off x="7862400" y="3471480"/>
            <a:ext cx="1047960" cy="495360"/>
          </a:xfrm>
          <a:prstGeom prst="curvedConnector3">
            <a:avLst>
              <a:gd name="adj1" fmla="val 50000"/>
            </a:avLst>
          </a:prstGeom>
          <a:noFill/>
          <a:ln>
            <a:round/>
            <a:tailEnd type="triangle" w="med" len="med"/>
          </a:ln>
        </p:spPr>
        <p:style>
          <a:lnRef idx="1">
            <a:schemeClr val="accent1"/>
          </a:lnRef>
          <a:fillRef idx="0">
            <a:schemeClr val="accent1"/>
          </a:fillRef>
          <a:effectRef idx="0">
            <a:schemeClr val="accent1"/>
          </a:effectRef>
          <a:fontRef idx="minor"/>
        </p:style>
      </p:sp>
      <p:sp>
        <p:nvSpPr>
          <p:cNvPr id="1630" name="CustomShape 17"/>
          <p:cNvSpPr/>
          <p:nvPr/>
        </p:nvSpPr>
        <p:spPr>
          <a:xfrm>
            <a:off x="5937480" y="271044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631" name="CustomShape 18"/>
          <p:cNvSpPr/>
          <p:nvPr/>
        </p:nvSpPr>
        <p:spPr>
          <a:xfrm>
            <a:off x="5414400" y="454068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32" name="CustomShape 19"/>
          <p:cNvSpPr/>
          <p:nvPr/>
        </p:nvSpPr>
        <p:spPr>
          <a:xfrm>
            <a:off x="6484680" y="4540680"/>
            <a:ext cx="159840" cy="15192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p:style>
      </p:sp>
      <p:sp>
        <p:nvSpPr>
          <p:cNvPr id="1633" name="CustomShape 20"/>
          <p:cNvSpPr/>
          <p:nvPr/>
        </p:nvSpPr>
        <p:spPr>
          <a:xfrm>
            <a:off x="7548120" y="4540680"/>
            <a:ext cx="159840" cy="15192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p:style>
      </p:sp>
      <p:sp>
        <p:nvSpPr>
          <p:cNvPr id="1634" name="CustomShape 21"/>
          <p:cNvSpPr/>
          <p:nvPr/>
        </p:nvSpPr>
        <p:spPr>
          <a:xfrm>
            <a:off x="8550000" y="4540680"/>
            <a:ext cx="159840" cy="151920"/>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p:style>
      </p:sp>
      <p:sp>
        <p:nvSpPr>
          <p:cNvPr id="1635" name="CustomShape 22"/>
          <p:cNvSpPr/>
          <p:nvPr/>
        </p:nvSpPr>
        <p:spPr>
          <a:xfrm>
            <a:off x="8069400" y="2743200"/>
            <a:ext cx="159840" cy="151920"/>
          </a:xfrm>
          <a:prstGeom prst="ellipse">
            <a:avLst/>
          </a:prstGeom>
          <a:solidFill>
            <a:srgbClr val="FFFF00"/>
          </a:solidFill>
          <a:ln>
            <a:noFill/>
          </a:ln>
        </p:spPr>
        <p:style>
          <a:lnRef idx="2">
            <a:schemeClr val="dk1">
              <a:shade val="50000"/>
            </a:schemeClr>
          </a:lnRef>
          <a:fillRef idx="1">
            <a:schemeClr val="dk1"/>
          </a:fillRef>
          <a:effectRef idx="0">
            <a:schemeClr val="dk1"/>
          </a:effectRef>
          <a:fontRef idx="minor"/>
        </p:style>
      </p:sp>
      <p:sp>
        <p:nvSpPr>
          <p:cNvPr id="1636" name="CustomShape 23"/>
          <p:cNvSpPr/>
          <p:nvPr/>
        </p:nvSpPr>
        <p:spPr>
          <a:xfrm>
            <a:off x="7026120" y="161784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37" name="CustomShape 24"/>
          <p:cNvSpPr/>
          <p:nvPr/>
        </p:nvSpPr>
        <p:spPr>
          <a:xfrm flipV="1">
            <a:off x="54000" y="5105520"/>
            <a:ext cx="360" cy="159984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638" name="CustomShape 25"/>
          <p:cNvSpPr/>
          <p:nvPr/>
        </p:nvSpPr>
        <p:spPr>
          <a:xfrm>
            <a:off x="51120" y="6705720"/>
            <a:ext cx="8686440" cy="360"/>
          </a:xfrm>
          <a:custGeom>
            <a:avLst/>
            <a:gdLst/>
            <a:ahLst/>
            <a:cxnLst/>
            <a:rect l="l" t="t" r="r" b="b"/>
            <a:pathLst>
              <a:path w="21600" h="21600">
                <a:moveTo>
                  <a:pt x="0" y="0"/>
                </a:moveTo>
                <a:lnTo>
                  <a:pt x="21600" y="21600"/>
                </a:lnTo>
              </a:path>
            </a:pathLst>
          </a:custGeom>
          <a:noFill/>
          <a:ln>
            <a:round/>
            <a:tailEnd type="triangle" w="med" len="med"/>
          </a:ln>
        </p:spPr>
        <p:style>
          <a:lnRef idx="1">
            <a:schemeClr val="accent1"/>
          </a:lnRef>
          <a:fillRef idx="0">
            <a:schemeClr val="accent1"/>
          </a:fillRef>
          <a:effectRef idx="0">
            <a:schemeClr val="accent1"/>
          </a:effectRef>
          <a:fontRef idx="minor"/>
        </p:style>
      </p:sp>
      <p:sp>
        <p:nvSpPr>
          <p:cNvPr id="1639" name="CustomShape 26"/>
          <p:cNvSpPr/>
          <p:nvPr/>
        </p:nvSpPr>
        <p:spPr>
          <a:xfrm>
            <a:off x="-24120" y="4736160"/>
            <a:ext cx="269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s</a:t>
            </a:r>
            <a:endParaRPr lang="en-US" sz="1800" b="0" strike="noStrike" spc="-1">
              <a:latin typeface="Arial"/>
            </a:endParaRPr>
          </a:p>
        </p:txBody>
      </p:sp>
      <p:sp>
        <p:nvSpPr>
          <p:cNvPr id="1640" name="CustomShape 27"/>
          <p:cNvSpPr/>
          <p:nvPr/>
        </p:nvSpPr>
        <p:spPr>
          <a:xfrm>
            <a:off x="8896680" y="6488640"/>
            <a:ext cx="245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t</a:t>
            </a:r>
            <a:endParaRPr lang="en-US" sz="1800" b="0" strike="noStrike" spc="-1">
              <a:latin typeface="Arial"/>
            </a:endParaRPr>
          </a:p>
        </p:txBody>
      </p:sp>
      <p:sp>
        <p:nvSpPr>
          <p:cNvPr id="1641" name="CustomShape 28"/>
          <p:cNvSpPr/>
          <p:nvPr/>
        </p:nvSpPr>
        <p:spPr>
          <a:xfrm>
            <a:off x="79560" y="6464160"/>
            <a:ext cx="740520" cy="245520"/>
          </a:xfrm>
          <a:prstGeom prst="rect">
            <a:avLst/>
          </a:prstGeom>
          <a:ln>
            <a:solidFill>
              <a:srgbClr val="FF00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(3,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2" name="CustomShape 29"/>
          <p:cNvSpPr/>
          <p:nvPr/>
        </p:nvSpPr>
        <p:spPr>
          <a:xfrm>
            <a:off x="838800" y="6012720"/>
            <a:ext cx="740520" cy="245520"/>
          </a:xfrm>
          <a:prstGeom prst="rect">
            <a:avLst/>
          </a:prstGeom>
          <a:ln>
            <a:solidFill>
              <a:srgbClr val="FFC0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a:t>
            </a:r>
            <a:endParaRPr lang="en-US" sz="900" b="0" strike="noStrike" spc="-1">
              <a:latin typeface="Arial"/>
            </a:endParaRPr>
          </a:p>
        </p:txBody>
      </p:sp>
      <p:sp>
        <p:nvSpPr>
          <p:cNvPr id="1643" name="CustomShape 30"/>
          <p:cNvSpPr/>
          <p:nvPr/>
        </p:nvSpPr>
        <p:spPr>
          <a:xfrm>
            <a:off x="838800" y="623484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4" name="CustomShape 31"/>
          <p:cNvSpPr/>
          <p:nvPr/>
        </p:nvSpPr>
        <p:spPr>
          <a:xfrm>
            <a:off x="838800" y="6469200"/>
            <a:ext cx="740520" cy="24552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5" name="CustomShape 32"/>
          <p:cNvSpPr/>
          <p:nvPr/>
        </p:nvSpPr>
        <p:spPr>
          <a:xfrm>
            <a:off x="1592280" y="6464160"/>
            <a:ext cx="740520" cy="24552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6" name="CustomShape 33"/>
          <p:cNvSpPr/>
          <p:nvPr/>
        </p:nvSpPr>
        <p:spPr>
          <a:xfrm>
            <a:off x="1596960" y="622800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7" name="CustomShape 34"/>
          <p:cNvSpPr/>
          <p:nvPr/>
        </p:nvSpPr>
        <p:spPr>
          <a:xfrm>
            <a:off x="1592280" y="5546160"/>
            <a:ext cx="740520" cy="245520"/>
          </a:xfrm>
          <a:prstGeom prst="rect">
            <a:avLst/>
          </a:prstGeom>
          <a:ln>
            <a:solidFill>
              <a:srgbClr val="00B05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8" name="CustomShape 35"/>
          <p:cNvSpPr/>
          <p:nvPr/>
        </p:nvSpPr>
        <p:spPr>
          <a:xfrm>
            <a:off x="1592280" y="576540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49" name="CustomShape 36"/>
          <p:cNvSpPr/>
          <p:nvPr/>
        </p:nvSpPr>
        <p:spPr>
          <a:xfrm>
            <a:off x="1592280" y="5998680"/>
            <a:ext cx="740520" cy="245520"/>
          </a:xfrm>
          <a:prstGeom prst="rect">
            <a:avLst/>
          </a:prstGeom>
          <a:ln>
            <a:solidFill>
              <a:srgbClr val="0070C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3</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a:t>
            </a:r>
            <a:endParaRPr lang="en-US" sz="900" b="0" strike="noStrike" spc="-1">
              <a:latin typeface="Arial"/>
            </a:endParaRPr>
          </a:p>
        </p:txBody>
      </p:sp>
      <p:sp>
        <p:nvSpPr>
          <p:cNvPr id="1650" name="CustomShape 37"/>
          <p:cNvSpPr/>
          <p:nvPr/>
        </p:nvSpPr>
        <p:spPr>
          <a:xfrm>
            <a:off x="2358720" y="6464160"/>
            <a:ext cx="740520" cy="24552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51" name="CustomShape 38"/>
          <p:cNvSpPr/>
          <p:nvPr/>
        </p:nvSpPr>
        <p:spPr>
          <a:xfrm>
            <a:off x="2358720" y="622800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52" name="CustomShape 39"/>
          <p:cNvSpPr/>
          <p:nvPr/>
        </p:nvSpPr>
        <p:spPr>
          <a:xfrm>
            <a:off x="2354040" y="5995800"/>
            <a:ext cx="740520" cy="245520"/>
          </a:xfrm>
          <a:prstGeom prst="rect">
            <a:avLst/>
          </a:prstGeom>
          <a:ln>
            <a:solidFill>
              <a:srgbClr val="0070C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3</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a:t>
            </a:r>
            <a:endParaRPr lang="en-US" sz="900" b="0" strike="noStrike" spc="-1">
              <a:latin typeface="Arial"/>
            </a:endParaRPr>
          </a:p>
        </p:txBody>
      </p:sp>
      <p:sp>
        <p:nvSpPr>
          <p:cNvPr id="1653" name="CustomShape 40"/>
          <p:cNvSpPr/>
          <p:nvPr/>
        </p:nvSpPr>
        <p:spPr>
          <a:xfrm>
            <a:off x="2354040" y="576720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54" name="CustomShape 41"/>
          <p:cNvSpPr/>
          <p:nvPr/>
        </p:nvSpPr>
        <p:spPr>
          <a:xfrm>
            <a:off x="310320" y="664884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0</a:t>
            </a:r>
            <a:endParaRPr lang="en-US" sz="1100" b="0" strike="noStrike" spc="-1">
              <a:latin typeface="Arial"/>
            </a:endParaRPr>
          </a:p>
        </p:txBody>
      </p:sp>
      <p:sp>
        <p:nvSpPr>
          <p:cNvPr id="1655" name="CustomShape 42"/>
          <p:cNvSpPr/>
          <p:nvPr/>
        </p:nvSpPr>
        <p:spPr>
          <a:xfrm>
            <a:off x="1076400" y="664884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0</a:t>
            </a:r>
            <a:endParaRPr lang="en-US" sz="1100" b="0" strike="noStrike" spc="-1">
              <a:latin typeface="Arial"/>
            </a:endParaRPr>
          </a:p>
        </p:txBody>
      </p:sp>
      <p:sp>
        <p:nvSpPr>
          <p:cNvPr id="1656" name="CustomShape 43"/>
          <p:cNvSpPr/>
          <p:nvPr/>
        </p:nvSpPr>
        <p:spPr>
          <a:xfrm>
            <a:off x="1832400" y="664884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1</a:t>
            </a:r>
            <a:endParaRPr lang="en-US" sz="1100" b="0" strike="noStrike" spc="-1">
              <a:latin typeface="Arial"/>
            </a:endParaRPr>
          </a:p>
        </p:txBody>
      </p:sp>
      <p:sp>
        <p:nvSpPr>
          <p:cNvPr id="1657" name="CustomShape 44"/>
          <p:cNvSpPr/>
          <p:nvPr/>
        </p:nvSpPr>
        <p:spPr>
          <a:xfrm>
            <a:off x="2611080" y="664740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2</a:t>
            </a:r>
            <a:endParaRPr lang="en-US" sz="1100" b="0" strike="noStrike" spc="-1">
              <a:latin typeface="Arial"/>
            </a:endParaRPr>
          </a:p>
        </p:txBody>
      </p:sp>
      <p:sp>
        <p:nvSpPr>
          <p:cNvPr id="1658" name="CustomShape 45"/>
          <p:cNvSpPr/>
          <p:nvPr/>
        </p:nvSpPr>
        <p:spPr>
          <a:xfrm>
            <a:off x="2659320" y="547668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59" name="CustomShape 46"/>
          <p:cNvSpPr/>
          <p:nvPr/>
        </p:nvSpPr>
        <p:spPr>
          <a:xfrm>
            <a:off x="3118320" y="6462360"/>
            <a:ext cx="740520" cy="24552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60" name="CustomShape 47"/>
          <p:cNvSpPr/>
          <p:nvPr/>
        </p:nvSpPr>
        <p:spPr>
          <a:xfrm>
            <a:off x="3118320" y="622908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61" name="CustomShape 48"/>
          <p:cNvSpPr/>
          <p:nvPr/>
        </p:nvSpPr>
        <p:spPr>
          <a:xfrm>
            <a:off x="3360600" y="664524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3</a:t>
            </a:r>
            <a:endParaRPr lang="en-US" sz="1100" b="0" strike="noStrike" spc="-1">
              <a:latin typeface="Arial"/>
            </a:endParaRPr>
          </a:p>
        </p:txBody>
      </p:sp>
      <p:sp>
        <p:nvSpPr>
          <p:cNvPr id="1662" name="CustomShape 49"/>
          <p:cNvSpPr/>
          <p:nvPr/>
        </p:nvSpPr>
        <p:spPr>
          <a:xfrm>
            <a:off x="3115080" y="5995800"/>
            <a:ext cx="740520" cy="245520"/>
          </a:xfrm>
          <a:prstGeom prst="rect">
            <a:avLst/>
          </a:prstGeom>
          <a:ln>
            <a:solidFill>
              <a:srgbClr val="0070C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3</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a:t>
            </a:r>
            <a:endParaRPr lang="en-US" sz="900" b="0" strike="noStrike" spc="-1">
              <a:latin typeface="Arial"/>
            </a:endParaRPr>
          </a:p>
        </p:txBody>
      </p:sp>
      <p:sp>
        <p:nvSpPr>
          <p:cNvPr id="1663" name="CustomShape 50"/>
          <p:cNvSpPr/>
          <p:nvPr/>
        </p:nvSpPr>
        <p:spPr>
          <a:xfrm>
            <a:off x="3406320" y="571500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664" name="CustomShape 51"/>
          <p:cNvSpPr/>
          <p:nvPr/>
        </p:nvSpPr>
        <p:spPr>
          <a:xfrm>
            <a:off x="3406320" y="548640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65" name="CustomShape 52"/>
          <p:cNvSpPr/>
          <p:nvPr/>
        </p:nvSpPr>
        <p:spPr>
          <a:xfrm>
            <a:off x="3878640" y="6464160"/>
            <a:ext cx="740520" cy="24552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66" name="CustomShape 53"/>
          <p:cNvSpPr/>
          <p:nvPr/>
        </p:nvSpPr>
        <p:spPr>
          <a:xfrm>
            <a:off x="3878640" y="622692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67" name="CustomShape 54"/>
          <p:cNvSpPr/>
          <p:nvPr/>
        </p:nvSpPr>
        <p:spPr>
          <a:xfrm>
            <a:off x="4113720" y="664740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4</a:t>
            </a:r>
            <a:endParaRPr lang="en-US" sz="1100" b="0" strike="noStrike" spc="-1">
              <a:latin typeface="Arial"/>
            </a:endParaRPr>
          </a:p>
        </p:txBody>
      </p:sp>
      <p:sp>
        <p:nvSpPr>
          <p:cNvPr id="1668" name="CustomShape 55"/>
          <p:cNvSpPr/>
          <p:nvPr/>
        </p:nvSpPr>
        <p:spPr>
          <a:xfrm>
            <a:off x="4170240" y="5964840"/>
            <a:ext cx="159840" cy="15192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p:style>
      </p:sp>
      <p:sp>
        <p:nvSpPr>
          <p:cNvPr id="1669" name="CustomShape 56"/>
          <p:cNvSpPr/>
          <p:nvPr/>
        </p:nvSpPr>
        <p:spPr>
          <a:xfrm>
            <a:off x="4638960" y="6462360"/>
            <a:ext cx="740520" cy="245520"/>
          </a:xfrm>
          <a:prstGeom prst="rect">
            <a:avLst/>
          </a:prstGeom>
          <a:ln>
            <a:solidFill>
              <a:srgbClr val="FFFF0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(2,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70" name="CustomShape 57"/>
          <p:cNvSpPr/>
          <p:nvPr/>
        </p:nvSpPr>
        <p:spPr>
          <a:xfrm>
            <a:off x="4822920" y="664524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5</a:t>
            </a:r>
            <a:endParaRPr lang="en-US" sz="1100" b="0" strike="noStrike" spc="-1">
              <a:latin typeface="Arial"/>
            </a:endParaRPr>
          </a:p>
        </p:txBody>
      </p:sp>
      <p:sp>
        <p:nvSpPr>
          <p:cNvPr id="1671" name="CustomShape 58"/>
          <p:cNvSpPr/>
          <p:nvPr/>
        </p:nvSpPr>
        <p:spPr>
          <a:xfrm>
            <a:off x="4170240" y="572544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672" name="CustomShape 59"/>
          <p:cNvSpPr/>
          <p:nvPr/>
        </p:nvSpPr>
        <p:spPr>
          <a:xfrm>
            <a:off x="4170240" y="548640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73" name="CustomShape 60"/>
          <p:cNvSpPr/>
          <p:nvPr/>
        </p:nvSpPr>
        <p:spPr>
          <a:xfrm>
            <a:off x="4951800" y="5974920"/>
            <a:ext cx="159840" cy="15192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p:style>
      </p:sp>
      <p:sp>
        <p:nvSpPr>
          <p:cNvPr id="1674" name="CustomShape 61"/>
          <p:cNvSpPr/>
          <p:nvPr/>
        </p:nvSpPr>
        <p:spPr>
          <a:xfrm>
            <a:off x="4951800" y="573084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675" name="CustomShape 62"/>
          <p:cNvSpPr/>
          <p:nvPr/>
        </p:nvSpPr>
        <p:spPr>
          <a:xfrm>
            <a:off x="4951800" y="548640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76" name="CustomShape 63"/>
          <p:cNvSpPr/>
          <p:nvPr/>
        </p:nvSpPr>
        <p:spPr>
          <a:xfrm>
            <a:off x="4951800" y="621936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77" name="CustomShape 64"/>
          <p:cNvSpPr/>
          <p:nvPr/>
        </p:nvSpPr>
        <p:spPr>
          <a:xfrm>
            <a:off x="5683680" y="664200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6</a:t>
            </a:r>
            <a:endParaRPr lang="en-US" sz="1100" b="0" strike="noStrike" spc="-1">
              <a:latin typeface="Arial"/>
            </a:endParaRPr>
          </a:p>
        </p:txBody>
      </p:sp>
      <p:sp>
        <p:nvSpPr>
          <p:cNvPr id="1678" name="CustomShape 65"/>
          <p:cNvSpPr/>
          <p:nvPr/>
        </p:nvSpPr>
        <p:spPr>
          <a:xfrm>
            <a:off x="5406480" y="6464880"/>
            <a:ext cx="740520" cy="245520"/>
          </a:xfrm>
          <a:prstGeom prst="rect">
            <a:avLst/>
          </a:prstGeom>
          <a:ln>
            <a:solidFill>
              <a:srgbClr val="7030A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79" name="CustomShape 66"/>
          <p:cNvSpPr/>
          <p:nvPr/>
        </p:nvSpPr>
        <p:spPr>
          <a:xfrm>
            <a:off x="5406480" y="623412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80" name="CustomShape 67"/>
          <p:cNvSpPr/>
          <p:nvPr/>
        </p:nvSpPr>
        <p:spPr>
          <a:xfrm>
            <a:off x="5406480" y="6003360"/>
            <a:ext cx="740520" cy="245520"/>
          </a:xfrm>
          <a:prstGeom prst="rect">
            <a:avLst/>
          </a:prstGeom>
          <a:ln>
            <a:solidFill>
              <a:schemeClr val="tx1"/>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 c</a:t>
            </a:r>
            <a:r>
              <a:rPr lang="en-US" sz="900" b="0" strike="noStrike" spc="-1" baseline="-25000">
                <a:solidFill>
                  <a:srgbClr val="000000"/>
                </a:solidFill>
                <a:latin typeface="Times New Roman"/>
              </a:rPr>
              <a:t>1</a:t>
            </a:r>
            <a:r>
              <a:rPr lang="en-US" sz="900" b="0" strike="noStrike" spc="-1">
                <a:solidFill>
                  <a:srgbClr val="000000"/>
                </a:solidFill>
                <a:latin typeface="Times New Roman"/>
              </a:rPr>
              <a:t>)</a:t>
            </a:r>
            <a:endParaRPr lang="en-US" sz="900" b="0" strike="noStrike" spc="-1">
              <a:latin typeface="Arial"/>
            </a:endParaRPr>
          </a:p>
        </p:txBody>
      </p:sp>
      <p:sp>
        <p:nvSpPr>
          <p:cNvPr id="1681" name="CustomShape 68"/>
          <p:cNvSpPr/>
          <p:nvPr/>
        </p:nvSpPr>
        <p:spPr>
          <a:xfrm>
            <a:off x="6439680" y="664200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7</a:t>
            </a:r>
            <a:endParaRPr lang="en-US" sz="1100" b="0" strike="noStrike" spc="-1">
              <a:latin typeface="Arial"/>
            </a:endParaRPr>
          </a:p>
        </p:txBody>
      </p:sp>
      <p:sp>
        <p:nvSpPr>
          <p:cNvPr id="1682" name="CustomShape 69"/>
          <p:cNvSpPr/>
          <p:nvPr/>
        </p:nvSpPr>
        <p:spPr>
          <a:xfrm>
            <a:off x="6172200" y="6465240"/>
            <a:ext cx="740520" cy="245520"/>
          </a:xfrm>
          <a:prstGeom prst="rect">
            <a:avLst/>
          </a:prstGeom>
          <a:ln>
            <a:solidFill>
              <a:srgbClr val="7030A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83" name="CustomShape 70"/>
          <p:cNvSpPr/>
          <p:nvPr/>
        </p:nvSpPr>
        <p:spPr>
          <a:xfrm>
            <a:off x="6172200" y="6231240"/>
            <a:ext cx="740520" cy="245520"/>
          </a:xfrm>
          <a:prstGeom prst="rect">
            <a:avLst/>
          </a:prstGeom>
          <a:ln>
            <a:solidFill>
              <a:srgbClr val="00206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84" name="CustomShape 71"/>
          <p:cNvSpPr/>
          <p:nvPr/>
        </p:nvSpPr>
        <p:spPr>
          <a:xfrm>
            <a:off x="6469200" y="5512320"/>
            <a:ext cx="159840" cy="15192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p:style>
      </p:sp>
      <p:sp>
        <p:nvSpPr>
          <p:cNvPr id="1685" name="CustomShape 72"/>
          <p:cNvSpPr/>
          <p:nvPr/>
        </p:nvSpPr>
        <p:spPr>
          <a:xfrm>
            <a:off x="6469200" y="527364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686" name="CustomShape 73"/>
          <p:cNvSpPr/>
          <p:nvPr/>
        </p:nvSpPr>
        <p:spPr>
          <a:xfrm>
            <a:off x="6469200" y="503496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87" name="CustomShape 74"/>
          <p:cNvSpPr/>
          <p:nvPr/>
        </p:nvSpPr>
        <p:spPr>
          <a:xfrm>
            <a:off x="6469200" y="57510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88" name="CustomShape 75"/>
          <p:cNvSpPr/>
          <p:nvPr/>
        </p:nvSpPr>
        <p:spPr>
          <a:xfrm>
            <a:off x="6469200" y="5989680"/>
            <a:ext cx="159840" cy="15192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p:style>
      </p:sp>
      <p:sp>
        <p:nvSpPr>
          <p:cNvPr id="1689" name="CustomShape 76"/>
          <p:cNvSpPr/>
          <p:nvPr/>
        </p:nvSpPr>
        <p:spPr>
          <a:xfrm>
            <a:off x="7167600" y="664236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8</a:t>
            </a:r>
            <a:endParaRPr lang="en-US" sz="1100" b="0" strike="noStrike" spc="-1">
              <a:latin typeface="Arial"/>
            </a:endParaRPr>
          </a:p>
        </p:txBody>
      </p:sp>
      <p:sp>
        <p:nvSpPr>
          <p:cNvPr id="1690" name="CustomShape 77"/>
          <p:cNvSpPr/>
          <p:nvPr/>
        </p:nvSpPr>
        <p:spPr>
          <a:xfrm>
            <a:off x="6933600" y="6465600"/>
            <a:ext cx="740520" cy="245520"/>
          </a:xfrm>
          <a:prstGeom prst="rect">
            <a:avLst/>
          </a:prstGeom>
          <a:ln>
            <a:solidFill>
              <a:srgbClr val="7030A0"/>
            </a:solidFill>
            <a:round/>
          </a:ln>
        </p:spPr>
        <p:style>
          <a:lnRef idx="2">
            <a:schemeClr val="dk1"/>
          </a:lnRef>
          <a:fillRef idx="1">
            <a:schemeClr val="lt1"/>
          </a:fillRef>
          <a:effectRef idx="0">
            <a:schemeClr val="dk1"/>
          </a:effectRef>
          <a:fontRef idx="minor"/>
        </p:style>
        <p:txBody>
          <a:bodyPr wrap="none" lIns="90000" tIns="45000" rIns="90000" bIns="45000">
            <a:spAutoFit/>
          </a:bodyPr>
          <a:lstStyle/>
          <a:p>
            <a:pPr>
              <a:lnSpc>
                <a:spcPct val="100000"/>
              </a:lnSpc>
            </a:pPr>
            <a:r>
              <a:rPr lang="en-US" sz="900" b="0" strike="noStrike" spc="-1">
                <a:solidFill>
                  <a:srgbClr val="000000"/>
                </a:solidFill>
                <a:latin typeface="Times New Roman"/>
              </a:rPr>
              <a:t>(1, c</a:t>
            </a:r>
            <a:r>
              <a:rPr lang="en-US" sz="900" b="0" strike="noStrike" spc="-1" baseline="-25000">
                <a:solidFill>
                  <a:srgbClr val="000000"/>
                </a:solidFill>
                <a:latin typeface="Times New Roman"/>
              </a:rPr>
              <a:t>1</a:t>
            </a:r>
            <a:r>
              <a:rPr lang="en-US" sz="900" b="0" strike="noStrike" spc="-1">
                <a:solidFill>
                  <a:srgbClr val="000000"/>
                </a:solidFill>
                <a:latin typeface="Times New Roman"/>
              </a:rPr>
              <a:t>, c</a:t>
            </a:r>
            <a:r>
              <a:rPr lang="en-US" sz="900" b="0" strike="noStrike" spc="-1" baseline="-25000">
                <a:solidFill>
                  <a:srgbClr val="000000"/>
                </a:solidFill>
                <a:latin typeface="Times New Roman"/>
              </a:rPr>
              <a:t>2</a:t>
            </a:r>
            <a:r>
              <a:rPr lang="en-US" sz="900" b="0" strike="noStrike" spc="-1">
                <a:solidFill>
                  <a:srgbClr val="000000"/>
                </a:solidFill>
                <a:latin typeface="Times New Roman"/>
              </a:rPr>
              <a:t>, c</a:t>
            </a:r>
            <a:r>
              <a:rPr lang="en-US" sz="900" b="0" strike="noStrike" spc="-1" baseline="-25000">
                <a:solidFill>
                  <a:srgbClr val="000000"/>
                </a:solidFill>
                <a:latin typeface="Times New Roman"/>
              </a:rPr>
              <a:t>3</a:t>
            </a:r>
            <a:r>
              <a:rPr lang="en-US" sz="900" b="0" strike="noStrike" spc="-1">
                <a:solidFill>
                  <a:srgbClr val="000000"/>
                </a:solidFill>
                <a:latin typeface="Times New Roman"/>
              </a:rPr>
              <a:t>)</a:t>
            </a:r>
            <a:endParaRPr lang="en-US" sz="900" b="0" strike="noStrike" spc="-1">
              <a:latin typeface="Arial"/>
            </a:endParaRPr>
          </a:p>
        </p:txBody>
      </p:sp>
      <p:sp>
        <p:nvSpPr>
          <p:cNvPr id="1691" name="CustomShape 78"/>
          <p:cNvSpPr/>
          <p:nvPr/>
        </p:nvSpPr>
        <p:spPr>
          <a:xfrm>
            <a:off x="7231320" y="5520600"/>
            <a:ext cx="159840" cy="15192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p:style>
      </p:sp>
      <p:sp>
        <p:nvSpPr>
          <p:cNvPr id="1692" name="CustomShape 79"/>
          <p:cNvSpPr/>
          <p:nvPr/>
        </p:nvSpPr>
        <p:spPr>
          <a:xfrm>
            <a:off x="7231320" y="527796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693" name="CustomShape 80"/>
          <p:cNvSpPr/>
          <p:nvPr/>
        </p:nvSpPr>
        <p:spPr>
          <a:xfrm>
            <a:off x="7231320" y="503532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694" name="CustomShape 81"/>
          <p:cNvSpPr/>
          <p:nvPr/>
        </p:nvSpPr>
        <p:spPr>
          <a:xfrm>
            <a:off x="7231320" y="576324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695" name="CustomShape 82"/>
          <p:cNvSpPr/>
          <p:nvPr/>
        </p:nvSpPr>
        <p:spPr>
          <a:xfrm>
            <a:off x="7231320" y="6005880"/>
            <a:ext cx="159840" cy="15192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p:style>
      </p:sp>
      <p:sp>
        <p:nvSpPr>
          <p:cNvPr id="1696" name="CustomShape 83"/>
          <p:cNvSpPr/>
          <p:nvPr/>
        </p:nvSpPr>
        <p:spPr>
          <a:xfrm>
            <a:off x="7231320" y="6248520"/>
            <a:ext cx="159840" cy="151920"/>
          </a:xfrm>
          <a:prstGeom prst="ellipse">
            <a:avLst/>
          </a:prstGeom>
          <a:solidFill>
            <a:srgbClr val="FFFF00"/>
          </a:solidFill>
          <a:ln>
            <a:noFill/>
          </a:ln>
        </p:spPr>
        <p:style>
          <a:lnRef idx="2">
            <a:schemeClr val="dk1">
              <a:shade val="50000"/>
            </a:schemeClr>
          </a:lnRef>
          <a:fillRef idx="1">
            <a:schemeClr val="dk1"/>
          </a:fillRef>
          <a:effectRef idx="0">
            <a:schemeClr val="dk1"/>
          </a:effectRef>
          <a:fontRef idx="minor"/>
        </p:style>
      </p:sp>
      <p:sp>
        <p:nvSpPr>
          <p:cNvPr id="1697" name="CustomShape 84"/>
          <p:cNvSpPr/>
          <p:nvPr/>
        </p:nvSpPr>
        <p:spPr>
          <a:xfrm>
            <a:off x="7922520" y="6636240"/>
            <a:ext cx="261720" cy="28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100" b="0" strike="noStrike" spc="-1">
                <a:solidFill>
                  <a:srgbClr val="000000"/>
                </a:solidFill>
                <a:latin typeface="Times New Roman"/>
              </a:rPr>
              <a:t>t</a:t>
            </a:r>
            <a:r>
              <a:rPr lang="en-US" sz="1100" b="0" strike="noStrike" spc="-1" baseline="-25000">
                <a:solidFill>
                  <a:srgbClr val="000000"/>
                </a:solidFill>
                <a:latin typeface="Times New Roman"/>
              </a:rPr>
              <a:t>9</a:t>
            </a:r>
            <a:endParaRPr lang="en-US" sz="1100" b="0" strike="noStrike" spc="-1">
              <a:latin typeface="Arial"/>
            </a:endParaRPr>
          </a:p>
        </p:txBody>
      </p:sp>
      <p:sp>
        <p:nvSpPr>
          <p:cNvPr id="1698" name="CustomShape 85"/>
          <p:cNvSpPr/>
          <p:nvPr/>
        </p:nvSpPr>
        <p:spPr>
          <a:xfrm>
            <a:off x="8009280" y="5516640"/>
            <a:ext cx="159840" cy="15192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p:style>
      </p:sp>
      <p:sp>
        <p:nvSpPr>
          <p:cNvPr id="1699" name="CustomShape 86"/>
          <p:cNvSpPr/>
          <p:nvPr/>
        </p:nvSpPr>
        <p:spPr>
          <a:xfrm>
            <a:off x="8009280" y="5272920"/>
            <a:ext cx="159840" cy="15192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p:style>
      </p:sp>
      <p:sp>
        <p:nvSpPr>
          <p:cNvPr id="1700" name="CustomShape 87"/>
          <p:cNvSpPr/>
          <p:nvPr/>
        </p:nvSpPr>
        <p:spPr>
          <a:xfrm>
            <a:off x="8009280" y="5029200"/>
            <a:ext cx="159840" cy="151920"/>
          </a:xfrm>
          <a:prstGeom prst="ellipse">
            <a:avLst/>
          </a:prstGeom>
          <a:solidFill>
            <a:srgbClr val="00B050"/>
          </a:solidFill>
          <a:ln>
            <a:noFill/>
          </a:ln>
        </p:spPr>
        <p:style>
          <a:lnRef idx="2">
            <a:schemeClr val="dk1">
              <a:shade val="50000"/>
            </a:schemeClr>
          </a:lnRef>
          <a:fillRef idx="1">
            <a:schemeClr val="dk1"/>
          </a:fillRef>
          <a:effectRef idx="0">
            <a:schemeClr val="dk1"/>
          </a:effectRef>
          <a:fontRef idx="minor"/>
        </p:style>
      </p:sp>
      <p:sp>
        <p:nvSpPr>
          <p:cNvPr id="1701" name="CustomShape 88"/>
          <p:cNvSpPr/>
          <p:nvPr/>
        </p:nvSpPr>
        <p:spPr>
          <a:xfrm>
            <a:off x="8009280" y="5760000"/>
            <a:ext cx="159840" cy="15192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p:style>
      </p:sp>
      <p:sp>
        <p:nvSpPr>
          <p:cNvPr id="1702" name="CustomShape 89"/>
          <p:cNvSpPr/>
          <p:nvPr/>
        </p:nvSpPr>
        <p:spPr>
          <a:xfrm>
            <a:off x="8009280" y="6003720"/>
            <a:ext cx="159840" cy="15192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p:style>
      </p:sp>
      <p:sp>
        <p:nvSpPr>
          <p:cNvPr id="1703" name="CustomShape 90"/>
          <p:cNvSpPr/>
          <p:nvPr/>
        </p:nvSpPr>
        <p:spPr>
          <a:xfrm>
            <a:off x="8009280" y="6247440"/>
            <a:ext cx="159840" cy="151920"/>
          </a:xfrm>
          <a:prstGeom prst="ellipse">
            <a:avLst/>
          </a:prstGeom>
          <a:solidFill>
            <a:srgbClr val="FFFF00"/>
          </a:solidFill>
          <a:ln>
            <a:noFill/>
          </a:ln>
        </p:spPr>
        <p:style>
          <a:lnRef idx="2">
            <a:schemeClr val="dk1">
              <a:shade val="50000"/>
            </a:schemeClr>
          </a:lnRef>
          <a:fillRef idx="1">
            <a:schemeClr val="dk1"/>
          </a:fillRef>
          <a:effectRef idx="0">
            <a:schemeClr val="dk1"/>
          </a:effectRef>
          <a:fontRef idx="minor"/>
        </p:style>
      </p:sp>
      <p:sp>
        <p:nvSpPr>
          <p:cNvPr id="1704" name="CustomShape 91"/>
          <p:cNvSpPr/>
          <p:nvPr/>
        </p:nvSpPr>
        <p:spPr>
          <a:xfrm>
            <a:off x="8009280" y="6491160"/>
            <a:ext cx="159840" cy="151920"/>
          </a:xfrm>
          <a:prstGeom prst="ellipse">
            <a:avLst/>
          </a:prstGeom>
          <a:solidFill>
            <a:srgbClr val="7030A0"/>
          </a:solidFill>
          <a:ln>
            <a:noFill/>
          </a:ln>
        </p:spPr>
        <p:style>
          <a:lnRef idx="2">
            <a:schemeClr val="dk1">
              <a:shade val="50000"/>
            </a:schemeClr>
          </a:lnRef>
          <a:fillRef idx="1">
            <a:schemeClr val="dk1"/>
          </a:fillRef>
          <a:effectRef idx="0">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641"/>
                                        </p:tgtEl>
                                        <p:attrNameLst>
                                          <p:attrName>style.visibility</p:attrName>
                                        </p:attrNameLst>
                                      </p:cBhvr>
                                      <p:to>
                                        <p:strVal val="visible"/>
                                      </p:to>
                                    </p:set>
                                    <p:animEffect transition="in" filter="fade">
                                      <p:cBhvr additive="repl">
                                        <p:cTn id="7" dur="500"/>
                                        <p:tgtEl>
                                          <p:spTgt spid="1641"/>
                                        </p:tgtEl>
                                      </p:cBhvr>
                                    </p:animEffect>
                                  </p:childTnLst>
                                </p:cTn>
                              </p:par>
                              <p:par>
                                <p:cTn id="8" presetID="10" presetClass="entr" fill="hold" nodeType="withEffect">
                                  <p:stCondLst>
                                    <p:cond delay="0"/>
                                  </p:stCondLst>
                                  <p:childTnLst>
                                    <p:set>
                                      <p:cBhvr>
                                        <p:cTn id="9" dur="1" fill="hold">
                                          <p:stCondLst>
                                            <p:cond delay="0"/>
                                          </p:stCondLst>
                                        </p:cTn>
                                        <p:tgtEl>
                                          <p:spTgt spid="1654"/>
                                        </p:tgtEl>
                                        <p:attrNameLst>
                                          <p:attrName>style.visibility</p:attrName>
                                        </p:attrNameLst>
                                      </p:cBhvr>
                                      <p:to>
                                        <p:strVal val="visible"/>
                                      </p:to>
                                    </p:set>
                                    <p:animEffect transition="in" filter="fade">
                                      <p:cBhvr additive="repl">
                                        <p:cTn id="10" dur="500"/>
                                        <p:tgtEl>
                                          <p:spTgt spid="16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1655"/>
                                        </p:tgtEl>
                                        <p:attrNameLst>
                                          <p:attrName>style.visibility</p:attrName>
                                        </p:attrNameLst>
                                      </p:cBhvr>
                                      <p:to>
                                        <p:strVal val="visible"/>
                                      </p:to>
                                    </p:set>
                                    <p:animEffect transition="in" filter="fade">
                                      <p:cBhvr additive="repl">
                                        <p:cTn id="15" dur="500"/>
                                        <p:tgtEl>
                                          <p:spTgt spid="16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1644"/>
                                        </p:tgtEl>
                                        <p:attrNameLst>
                                          <p:attrName>style.visibility</p:attrName>
                                        </p:attrNameLst>
                                      </p:cBhvr>
                                      <p:to>
                                        <p:strVal val="visible"/>
                                      </p:to>
                                    </p:set>
                                    <p:animEffect transition="in" filter="fade">
                                      <p:cBhvr additive="repl">
                                        <p:cTn id="20" dur="500"/>
                                        <p:tgtEl>
                                          <p:spTgt spid="1644"/>
                                        </p:tgtEl>
                                      </p:cBhvr>
                                    </p:animEffect>
                                  </p:childTnLst>
                                </p:cTn>
                              </p:par>
                            </p:childTnLst>
                          </p:cTn>
                        </p:par>
                        <p:par>
                          <p:cTn id="21" fill="hold">
                            <p:stCondLst>
                              <p:cond delay="500"/>
                            </p:stCondLst>
                            <p:childTnLst>
                              <p:par>
                                <p:cTn id="22" presetID="10" presetClass="entr" fill="hold" nodeType="afterEffect">
                                  <p:stCondLst>
                                    <p:cond delay="0"/>
                                  </p:stCondLst>
                                  <p:childTnLst>
                                    <p:set>
                                      <p:cBhvr>
                                        <p:cTn id="23" dur="1" fill="hold">
                                          <p:stCondLst>
                                            <p:cond delay="0"/>
                                          </p:stCondLst>
                                        </p:cTn>
                                        <p:tgtEl>
                                          <p:spTgt spid="1643"/>
                                        </p:tgtEl>
                                        <p:attrNameLst>
                                          <p:attrName>style.visibility</p:attrName>
                                        </p:attrNameLst>
                                      </p:cBhvr>
                                      <p:to>
                                        <p:strVal val="visible"/>
                                      </p:to>
                                    </p:set>
                                    <p:animEffect transition="in" filter="fade">
                                      <p:cBhvr additive="repl">
                                        <p:cTn id="24" dur="500"/>
                                        <p:tgtEl>
                                          <p:spTgt spid="1643"/>
                                        </p:tgtEl>
                                      </p:cBhvr>
                                    </p:animEffect>
                                  </p:childTnLst>
                                </p:cTn>
                              </p:par>
                            </p:childTnLst>
                          </p:cTn>
                        </p:par>
                        <p:par>
                          <p:cTn id="25" fill="hold">
                            <p:stCondLst>
                              <p:cond delay="1000"/>
                            </p:stCondLst>
                            <p:childTnLst>
                              <p:par>
                                <p:cTn id="26" presetID="10" presetClass="entr" fill="hold" nodeType="afterEffect">
                                  <p:stCondLst>
                                    <p:cond delay="0"/>
                                  </p:stCondLst>
                                  <p:childTnLst>
                                    <p:set>
                                      <p:cBhvr>
                                        <p:cTn id="27" dur="1" fill="hold">
                                          <p:stCondLst>
                                            <p:cond delay="0"/>
                                          </p:stCondLst>
                                        </p:cTn>
                                        <p:tgtEl>
                                          <p:spTgt spid="1642"/>
                                        </p:tgtEl>
                                        <p:attrNameLst>
                                          <p:attrName>style.visibility</p:attrName>
                                        </p:attrNameLst>
                                      </p:cBhvr>
                                      <p:to>
                                        <p:strVal val="visible"/>
                                      </p:to>
                                    </p:set>
                                    <p:animEffect transition="in" filter="fade">
                                      <p:cBhvr additive="repl">
                                        <p:cTn id="28" dur="500"/>
                                        <p:tgtEl>
                                          <p:spTgt spid="164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nodeType="clickEffect">
                                  <p:stCondLst>
                                    <p:cond delay="0"/>
                                  </p:stCondLst>
                                  <p:childTnLst>
                                    <p:set>
                                      <p:cBhvr>
                                        <p:cTn id="32" dur="1" fill="hold">
                                          <p:stCondLst>
                                            <p:cond delay="0"/>
                                          </p:stCondLst>
                                        </p:cTn>
                                        <p:tgtEl>
                                          <p:spTgt spid="1656"/>
                                        </p:tgtEl>
                                        <p:attrNameLst>
                                          <p:attrName>style.visibility</p:attrName>
                                        </p:attrNameLst>
                                      </p:cBhvr>
                                      <p:to>
                                        <p:strVal val="visible"/>
                                      </p:to>
                                    </p:set>
                                    <p:animEffect transition="in" filter="fade">
                                      <p:cBhvr additive="repl">
                                        <p:cTn id="33" dur="500"/>
                                        <p:tgtEl>
                                          <p:spTgt spid="1656"/>
                                        </p:tgtEl>
                                      </p:cBhvr>
                                    </p:animEffect>
                                  </p:childTnLst>
                                </p:cTn>
                              </p:par>
                              <p:par>
                                <p:cTn id="34" presetID="10" presetClass="entr" fill="hold" nodeType="withEffect">
                                  <p:stCondLst>
                                    <p:cond delay="0"/>
                                  </p:stCondLst>
                                  <p:childTnLst>
                                    <p:set>
                                      <p:cBhvr>
                                        <p:cTn id="35" dur="1" fill="hold">
                                          <p:stCondLst>
                                            <p:cond delay="0"/>
                                          </p:stCondLst>
                                        </p:cTn>
                                        <p:tgtEl>
                                          <p:spTgt spid="1646"/>
                                        </p:tgtEl>
                                        <p:attrNameLst>
                                          <p:attrName>style.visibility</p:attrName>
                                        </p:attrNameLst>
                                      </p:cBhvr>
                                      <p:to>
                                        <p:strVal val="visible"/>
                                      </p:to>
                                    </p:set>
                                    <p:animEffect transition="in" filter="fade">
                                      <p:cBhvr additive="repl">
                                        <p:cTn id="36" dur="500"/>
                                        <p:tgtEl>
                                          <p:spTgt spid="1646"/>
                                        </p:tgtEl>
                                      </p:cBhvr>
                                    </p:animEffect>
                                  </p:childTnLst>
                                </p:cTn>
                              </p:par>
                              <p:par>
                                <p:cTn id="37" presetID="10" presetClass="entr" fill="hold" nodeType="withEffect">
                                  <p:stCondLst>
                                    <p:cond delay="0"/>
                                  </p:stCondLst>
                                  <p:childTnLst>
                                    <p:set>
                                      <p:cBhvr>
                                        <p:cTn id="38" dur="1" fill="hold">
                                          <p:stCondLst>
                                            <p:cond delay="0"/>
                                          </p:stCondLst>
                                        </p:cTn>
                                        <p:tgtEl>
                                          <p:spTgt spid="1645"/>
                                        </p:tgtEl>
                                        <p:attrNameLst>
                                          <p:attrName>style.visibility</p:attrName>
                                        </p:attrNameLst>
                                      </p:cBhvr>
                                      <p:to>
                                        <p:strVal val="visible"/>
                                      </p:to>
                                    </p:set>
                                    <p:animEffect transition="in" filter="fade">
                                      <p:cBhvr additive="repl">
                                        <p:cTn id="39" dur="500"/>
                                        <p:tgtEl>
                                          <p:spTgt spid="164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nodeType="clickEffect">
                                  <p:stCondLst>
                                    <p:cond delay="0"/>
                                  </p:stCondLst>
                                  <p:childTnLst>
                                    <p:set>
                                      <p:cBhvr>
                                        <p:cTn id="43" dur="1" fill="hold">
                                          <p:stCondLst>
                                            <p:cond delay="0"/>
                                          </p:stCondLst>
                                        </p:cTn>
                                        <p:tgtEl>
                                          <p:spTgt spid="1649"/>
                                        </p:tgtEl>
                                        <p:attrNameLst>
                                          <p:attrName>style.visibility</p:attrName>
                                        </p:attrNameLst>
                                      </p:cBhvr>
                                      <p:to>
                                        <p:strVal val="visible"/>
                                      </p:to>
                                    </p:set>
                                    <p:animEffect transition="in" filter="fade">
                                      <p:cBhvr additive="repl">
                                        <p:cTn id="44" dur="500"/>
                                        <p:tgtEl>
                                          <p:spTgt spid="1649"/>
                                        </p:tgtEl>
                                      </p:cBhvr>
                                    </p:animEffect>
                                  </p:childTnLst>
                                </p:cTn>
                              </p:par>
                            </p:childTnLst>
                          </p:cTn>
                        </p:par>
                        <p:par>
                          <p:cTn id="45" fill="hold">
                            <p:stCondLst>
                              <p:cond delay="500"/>
                            </p:stCondLst>
                            <p:childTnLst>
                              <p:par>
                                <p:cTn id="46" presetID="10" presetClass="entr" fill="hold" nodeType="afterEffect">
                                  <p:stCondLst>
                                    <p:cond delay="0"/>
                                  </p:stCondLst>
                                  <p:childTnLst>
                                    <p:set>
                                      <p:cBhvr>
                                        <p:cTn id="47" dur="1" fill="hold">
                                          <p:stCondLst>
                                            <p:cond delay="0"/>
                                          </p:stCondLst>
                                        </p:cTn>
                                        <p:tgtEl>
                                          <p:spTgt spid="1648"/>
                                        </p:tgtEl>
                                        <p:attrNameLst>
                                          <p:attrName>style.visibility</p:attrName>
                                        </p:attrNameLst>
                                      </p:cBhvr>
                                      <p:to>
                                        <p:strVal val="visible"/>
                                      </p:to>
                                    </p:set>
                                    <p:animEffect transition="in" filter="fade">
                                      <p:cBhvr additive="repl">
                                        <p:cTn id="48" dur="500"/>
                                        <p:tgtEl>
                                          <p:spTgt spid="1648"/>
                                        </p:tgtEl>
                                      </p:cBhvr>
                                    </p:animEffect>
                                  </p:childTnLst>
                                </p:cTn>
                              </p:par>
                            </p:childTnLst>
                          </p:cTn>
                        </p:par>
                        <p:par>
                          <p:cTn id="49" fill="hold">
                            <p:stCondLst>
                              <p:cond delay="1000"/>
                            </p:stCondLst>
                            <p:childTnLst>
                              <p:par>
                                <p:cTn id="50" presetID="10" presetClass="entr" fill="hold" nodeType="afterEffect">
                                  <p:stCondLst>
                                    <p:cond delay="0"/>
                                  </p:stCondLst>
                                  <p:childTnLst>
                                    <p:set>
                                      <p:cBhvr>
                                        <p:cTn id="51" dur="1" fill="hold">
                                          <p:stCondLst>
                                            <p:cond delay="0"/>
                                          </p:stCondLst>
                                        </p:cTn>
                                        <p:tgtEl>
                                          <p:spTgt spid="1647"/>
                                        </p:tgtEl>
                                        <p:attrNameLst>
                                          <p:attrName>style.visibility</p:attrName>
                                        </p:attrNameLst>
                                      </p:cBhvr>
                                      <p:to>
                                        <p:strVal val="visible"/>
                                      </p:to>
                                    </p:set>
                                    <p:animEffect transition="in" filter="fade">
                                      <p:cBhvr additive="repl">
                                        <p:cTn id="52" dur="500"/>
                                        <p:tgtEl>
                                          <p:spTgt spid="16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nodeType="clickEffect">
                                  <p:stCondLst>
                                    <p:cond delay="0"/>
                                  </p:stCondLst>
                                  <p:childTnLst>
                                    <p:set>
                                      <p:cBhvr>
                                        <p:cTn id="56" dur="1" fill="hold">
                                          <p:stCondLst>
                                            <p:cond delay="0"/>
                                          </p:stCondLst>
                                        </p:cTn>
                                        <p:tgtEl>
                                          <p:spTgt spid="1657"/>
                                        </p:tgtEl>
                                        <p:attrNameLst>
                                          <p:attrName>style.visibility</p:attrName>
                                        </p:attrNameLst>
                                      </p:cBhvr>
                                      <p:to>
                                        <p:strVal val="visible"/>
                                      </p:to>
                                    </p:set>
                                    <p:animEffect transition="in" filter="fade">
                                      <p:cBhvr additive="repl">
                                        <p:cTn id="57" dur="500"/>
                                        <p:tgtEl>
                                          <p:spTgt spid="1657"/>
                                        </p:tgtEl>
                                      </p:cBhvr>
                                    </p:animEffect>
                                  </p:childTnLst>
                                </p:cTn>
                              </p:par>
                              <p:par>
                                <p:cTn id="58" presetID="10" presetClass="entr" fill="hold" nodeType="withEffect">
                                  <p:stCondLst>
                                    <p:cond delay="0"/>
                                  </p:stCondLst>
                                  <p:childTnLst>
                                    <p:set>
                                      <p:cBhvr>
                                        <p:cTn id="59" dur="1" fill="hold">
                                          <p:stCondLst>
                                            <p:cond delay="0"/>
                                          </p:stCondLst>
                                        </p:cTn>
                                        <p:tgtEl>
                                          <p:spTgt spid="1653"/>
                                        </p:tgtEl>
                                        <p:attrNameLst>
                                          <p:attrName>style.visibility</p:attrName>
                                        </p:attrNameLst>
                                      </p:cBhvr>
                                      <p:to>
                                        <p:strVal val="visible"/>
                                      </p:to>
                                    </p:set>
                                    <p:animEffect transition="in" filter="fade">
                                      <p:cBhvr additive="repl">
                                        <p:cTn id="60" dur="500"/>
                                        <p:tgtEl>
                                          <p:spTgt spid="1653"/>
                                        </p:tgtEl>
                                      </p:cBhvr>
                                    </p:animEffect>
                                  </p:childTnLst>
                                </p:cTn>
                              </p:par>
                              <p:par>
                                <p:cTn id="61" presetID="10" presetClass="entr" fill="hold" nodeType="withEffect">
                                  <p:stCondLst>
                                    <p:cond delay="0"/>
                                  </p:stCondLst>
                                  <p:childTnLst>
                                    <p:set>
                                      <p:cBhvr>
                                        <p:cTn id="62" dur="1" fill="hold">
                                          <p:stCondLst>
                                            <p:cond delay="0"/>
                                          </p:stCondLst>
                                        </p:cTn>
                                        <p:tgtEl>
                                          <p:spTgt spid="1652"/>
                                        </p:tgtEl>
                                        <p:attrNameLst>
                                          <p:attrName>style.visibility</p:attrName>
                                        </p:attrNameLst>
                                      </p:cBhvr>
                                      <p:to>
                                        <p:strVal val="visible"/>
                                      </p:to>
                                    </p:set>
                                    <p:animEffect transition="in" filter="fade">
                                      <p:cBhvr additive="repl">
                                        <p:cTn id="63" dur="500"/>
                                        <p:tgtEl>
                                          <p:spTgt spid="1652"/>
                                        </p:tgtEl>
                                      </p:cBhvr>
                                    </p:animEffect>
                                  </p:childTnLst>
                                </p:cTn>
                              </p:par>
                              <p:par>
                                <p:cTn id="64" presetID="10" presetClass="entr" fill="hold" nodeType="withEffect">
                                  <p:stCondLst>
                                    <p:cond delay="0"/>
                                  </p:stCondLst>
                                  <p:childTnLst>
                                    <p:set>
                                      <p:cBhvr>
                                        <p:cTn id="65" dur="1" fill="hold">
                                          <p:stCondLst>
                                            <p:cond delay="0"/>
                                          </p:stCondLst>
                                        </p:cTn>
                                        <p:tgtEl>
                                          <p:spTgt spid="1651"/>
                                        </p:tgtEl>
                                        <p:attrNameLst>
                                          <p:attrName>style.visibility</p:attrName>
                                        </p:attrNameLst>
                                      </p:cBhvr>
                                      <p:to>
                                        <p:strVal val="visible"/>
                                      </p:to>
                                    </p:set>
                                    <p:animEffect transition="in" filter="fade">
                                      <p:cBhvr additive="repl">
                                        <p:cTn id="66" dur="500"/>
                                        <p:tgtEl>
                                          <p:spTgt spid="1651"/>
                                        </p:tgtEl>
                                      </p:cBhvr>
                                    </p:animEffect>
                                  </p:childTnLst>
                                </p:cTn>
                              </p:par>
                              <p:par>
                                <p:cTn id="67" presetID="10" presetClass="entr" fill="hold" nodeType="withEffect">
                                  <p:stCondLst>
                                    <p:cond delay="0"/>
                                  </p:stCondLst>
                                  <p:childTnLst>
                                    <p:set>
                                      <p:cBhvr>
                                        <p:cTn id="68" dur="1" fill="hold">
                                          <p:stCondLst>
                                            <p:cond delay="0"/>
                                          </p:stCondLst>
                                        </p:cTn>
                                        <p:tgtEl>
                                          <p:spTgt spid="1650"/>
                                        </p:tgtEl>
                                        <p:attrNameLst>
                                          <p:attrName>style.visibility</p:attrName>
                                        </p:attrNameLst>
                                      </p:cBhvr>
                                      <p:to>
                                        <p:strVal val="visible"/>
                                      </p:to>
                                    </p:set>
                                    <p:animEffect transition="in" filter="fade">
                                      <p:cBhvr additive="repl">
                                        <p:cTn id="69" dur="500"/>
                                        <p:tgtEl>
                                          <p:spTgt spid="1650"/>
                                        </p:tgtEl>
                                      </p:cBhvr>
                                    </p:animEffect>
                                  </p:childTnLst>
                                </p:cTn>
                              </p:par>
                              <p:par>
                                <p:cTn id="70" presetID="10" presetClass="entr" fill="hold" nodeType="withEffect">
                                  <p:stCondLst>
                                    <p:cond delay="0"/>
                                  </p:stCondLst>
                                  <p:childTnLst>
                                    <p:set>
                                      <p:cBhvr>
                                        <p:cTn id="71" dur="1" fill="hold">
                                          <p:stCondLst>
                                            <p:cond delay="0"/>
                                          </p:stCondLst>
                                        </p:cTn>
                                        <p:tgtEl>
                                          <p:spTgt spid="1658"/>
                                        </p:tgtEl>
                                        <p:attrNameLst>
                                          <p:attrName>style.visibility</p:attrName>
                                        </p:attrNameLst>
                                      </p:cBhvr>
                                      <p:to>
                                        <p:strVal val="visible"/>
                                      </p:to>
                                    </p:set>
                                    <p:animEffect transition="in" filter="fade">
                                      <p:cBhvr additive="repl">
                                        <p:cTn id="72" dur="500"/>
                                        <p:tgtEl>
                                          <p:spTgt spid="165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nodeType="clickEffect">
                                  <p:stCondLst>
                                    <p:cond delay="0"/>
                                  </p:stCondLst>
                                  <p:childTnLst>
                                    <p:set>
                                      <p:cBhvr>
                                        <p:cTn id="76" dur="1" fill="hold">
                                          <p:stCondLst>
                                            <p:cond delay="0"/>
                                          </p:stCondLst>
                                        </p:cTn>
                                        <p:tgtEl>
                                          <p:spTgt spid="1661"/>
                                        </p:tgtEl>
                                        <p:attrNameLst>
                                          <p:attrName>style.visibility</p:attrName>
                                        </p:attrNameLst>
                                      </p:cBhvr>
                                      <p:to>
                                        <p:strVal val="visible"/>
                                      </p:to>
                                    </p:set>
                                    <p:animEffect transition="in" filter="fade">
                                      <p:cBhvr additive="repl">
                                        <p:cTn id="77" dur="500"/>
                                        <p:tgtEl>
                                          <p:spTgt spid="1661"/>
                                        </p:tgtEl>
                                      </p:cBhvr>
                                    </p:animEffect>
                                  </p:childTnLst>
                                </p:cTn>
                              </p:par>
                              <p:par>
                                <p:cTn id="78" presetID="10" presetClass="entr" fill="hold" nodeType="withEffect">
                                  <p:stCondLst>
                                    <p:cond delay="0"/>
                                  </p:stCondLst>
                                  <p:childTnLst>
                                    <p:set>
                                      <p:cBhvr>
                                        <p:cTn id="79" dur="1" fill="hold">
                                          <p:stCondLst>
                                            <p:cond delay="0"/>
                                          </p:stCondLst>
                                        </p:cTn>
                                        <p:tgtEl>
                                          <p:spTgt spid="1660"/>
                                        </p:tgtEl>
                                        <p:attrNameLst>
                                          <p:attrName>style.visibility</p:attrName>
                                        </p:attrNameLst>
                                      </p:cBhvr>
                                      <p:to>
                                        <p:strVal val="visible"/>
                                      </p:to>
                                    </p:set>
                                    <p:animEffect transition="in" filter="fade">
                                      <p:cBhvr additive="repl">
                                        <p:cTn id="80" dur="500"/>
                                        <p:tgtEl>
                                          <p:spTgt spid="1660"/>
                                        </p:tgtEl>
                                      </p:cBhvr>
                                    </p:animEffect>
                                  </p:childTnLst>
                                </p:cTn>
                              </p:par>
                              <p:par>
                                <p:cTn id="81" presetID="10" presetClass="entr" fill="hold" nodeType="withEffect">
                                  <p:stCondLst>
                                    <p:cond delay="0"/>
                                  </p:stCondLst>
                                  <p:childTnLst>
                                    <p:set>
                                      <p:cBhvr>
                                        <p:cTn id="82" dur="1" fill="hold">
                                          <p:stCondLst>
                                            <p:cond delay="0"/>
                                          </p:stCondLst>
                                        </p:cTn>
                                        <p:tgtEl>
                                          <p:spTgt spid="1659"/>
                                        </p:tgtEl>
                                        <p:attrNameLst>
                                          <p:attrName>style.visibility</p:attrName>
                                        </p:attrNameLst>
                                      </p:cBhvr>
                                      <p:to>
                                        <p:strVal val="visible"/>
                                      </p:to>
                                    </p:set>
                                    <p:animEffect transition="in" filter="fade">
                                      <p:cBhvr additive="repl">
                                        <p:cTn id="83" dur="500"/>
                                        <p:tgtEl>
                                          <p:spTgt spid="1659"/>
                                        </p:tgtEl>
                                      </p:cBhvr>
                                    </p:animEffect>
                                  </p:childTnLst>
                                </p:cTn>
                              </p:par>
                              <p:par>
                                <p:cTn id="84" presetID="10" presetClass="entr" fill="hold" nodeType="withEffect">
                                  <p:stCondLst>
                                    <p:cond delay="0"/>
                                  </p:stCondLst>
                                  <p:childTnLst>
                                    <p:set>
                                      <p:cBhvr>
                                        <p:cTn id="85" dur="1" fill="hold">
                                          <p:stCondLst>
                                            <p:cond delay="0"/>
                                          </p:stCondLst>
                                        </p:cTn>
                                        <p:tgtEl>
                                          <p:spTgt spid="1662"/>
                                        </p:tgtEl>
                                        <p:attrNameLst>
                                          <p:attrName>style.visibility</p:attrName>
                                        </p:attrNameLst>
                                      </p:cBhvr>
                                      <p:to>
                                        <p:strVal val="visible"/>
                                      </p:to>
                                    </p:set>
                                    <p:animEffect transition="in" filter="fade">
                                      <p:cBhvr additive="repl">
                                        <p:cTn id="86" dur="500"/>
                                        <p:tgtEl>
                                          <p:spTgt spid="1662"/>
                                        </p:tgtEl>
                                      </p:cBhvr>
                                    </p:animEffect>
                                  </p:childTnLst>
                                </p:cTn>
                              </p:par>
                              <p:par>
                                <p:cTn id="87" presetID="10" presetClass="entr" fill="hold" nodeType="withEffect">
                                  <p:stCondLst>
                                    <p:cond delay="0"/>
                                  </p:stCondLst>
                                  <p:childTnLst>
                                    <p:set>
                                      <p:cBhvr>
                                        <p:cTn id="88" dur="1" fill="hold">
                                          <p:stCondLst>
                                            <p:cond delay="0"/>
                                          </p:stCondLst>
                                        </p:cTn>
                                        <p:tgtEl>
                                          <p:spTgt spid="1663"/>
                                        </p:tgtEl>
                                        <p:attrNameLst>
                                          <p:attrName>style.visibility</p:attrName>
                                        </p:attrNameLst>
                                      </p:cBhvr>
                                      <p:to>
                                        <p:strVal val="visible"/>
                                      </p:to>
                                    </p:set>
                                    <p:animEffect transition="in" filter="fade">
                                      <p:cBhvr additive="repl">
                                        <p:cTn id="89" dur="500"/>
                                        <p:tgtEl>
                                          <p:spTgt spid="1663"/>
                                        </p:tgtEl>
                                      </p:cBhvr>
                                    </p:animEffect>
                                  </p:childTnLst>
                                </p:cTn>
                              </p:par>
                              <p:par>
                                <p:cTn id="90" presetID="10" presetClass="entr" fill="hold" nodeType="withEffect">
                                  <p:stCondLst>
                                    <p:cond delay="0"/>
                                  </p:stCondLst>
                                  <p:childTnLst>
                                    <p:set>
                                      <p:cBhvr>
                                        <p:cTn id="91" dur="1" fill="hold">
                                          <p:stCondLst>
                                            <p:cond delay="0"/>
                                          </p:stCondLst>
                                        </p:cTn>
                                        <p:tgtEl>
                                          <p:spTgt spid="1664"/>
                                        </p:tgtEl>
                                        <p:attrNameLst>
                                          <p:attrName>style.visibility</p:attrName>
                                        </p:attrNameLst>
                                      </p:cBhvr>
                                      <p:to>
                                        <p:strVal val="visible"/>
                                      </p:to>
                                    </p:set>
                                    <p:animEffect transition="in" filter="fade">
                                      <p:cBhvr additive="repl">
                                        <p:cTn id="92" dur="500"/>
                                        <p:tgtEl>
                                          <p:spTgt spid="166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nodeType="clickEffect">
                                  <p:stCondLst>
                                    <p:cond delay="0"/>
                                  </p:stCondLst>
                                  <p:childTnLst>
                                    <p:set>
                                      <p:cBhvr>
                                        <p:cTn id="96" dur="1" fill="hold">
                                          <p:stCondLst>
                                            <p:cond delay="0"/>
                                          </p:stCondLst>
                                        </p:cTn>
                                        <p:tgtEl>
                                          <p:spTgt spid="1667"/>
                                        </p:tgtEl>
                                        <p:attrNameLst>
                                          <p:attrName>style.visibility</p:attrName>
                                        </p:attrNameLst>
                                      </p:cBhvr>
                                      <p:to>
                                        <p:strVal val="visible"/>
                                      </p:to>
                                    </p:set>
                                    <p:animEffect transition="in" filter="fade">
                                      <p:cBhvr additive="repl">
                                        <p:cTn id="97" dur="500"/>
                                        <p:tgtEl>
                                          <p:spTgt spid="1667"/>
                                        </p:tgtEl>
                                      </p:cBhvr>
                                    </p:animEffect>
                                  </p:childTnLst>
                                </p:cTn>
                              </p:par>
                              <p:par>
                                <p:cTn id="98" presetID="10" presetClass="entr" fill="hold" nodeType="withEffect">
                                  <p:stCondLst>
                                    <p:cond delay="0"/>
                                  </p:stCondLst>
                                  <p:childTnLst>
                                    <p:set>
                                      <p:cBhvr>
                                        <p:cTn id="99" dur="1" fill="hold">
                                          <p:stCondLst>
                                            <p:cond delay="0"/>
                                          </p:stCondLst>
                                        </p:cTn>
                                        <p:tgtEl>
                                          <p:spTgt spid="1666"/>
                                        </p:tgtEl>
                                        <p:attrNameLst>
                                          <p:attrName>style.visibility</p:attrName>
                                        </p:attrNameLst>
                                      </p:cBhvr>
                                      <p:to>
                                        <p:strVal val="visible"/>
                                      </p:to>
                                    </p:set>
                                    <p:animEffect transition="in" filter="fade">
                                      <p:cBhvr additive="repl">
                                        <p:cTn id="100" dur="500"/>
                                        <p:tgtEl>
                                          <p:spTgt spid="1666"/>
                                        </p:tgtEl>
                                      </p:cBhvr>
                                    </p:animEffect>
                                  </p:childTnLst>
                                </p:cTn>
                              </p:par>
                              <p:par>
                                <p:cTn id="101" presetID="10" presetClass="entr" fill="hold" nodeType="withEffect">
                                  <p:stCondLst>
                                    <p:cond delay="0"/>
                                  </p:stCondLst>
                                  <p:childTnLst>
                                    <p:set>
                                      <p:cBhvr>
                                        <p:cTn id="102" dur="1" fill="hold">
                                          <p:stCondLst>
                                            <p:cond delay="0"/>
                                          </p:stCondLst>
                                        </p:cTn>
                                        <p:tgtEl>
                                          <p:spTgt spid="1665"/>
                                        </p:tgtEl>
                                        <p:attrNameLst>
                                          <p:attrName>style.visibility</p:attrName>
                                        </p:attrNameLst>
                                      </p:cBhvr>
                                      <p:to>
                                        <p:strVal val="visible"/>
                                      </p:to>
                                    </p:set>
                                    <p:animEffect transition="in" filter="fade">
                                      <p:cBhvr additive="repl">
                                        <p:cTn id="103" dur="500"/>
                                        <p:tgtEl>
                                          <p:spTgt spid="1665"/>
                                        </p:tgtEl>
                                      </p:cBhvr>
                                    </p:animEffect>
                                  </p:childTnLst>
                                </p:cTn>
                              </p:par>
                              <p:par>
                                <p:cTn id="104" presetID="10" presetClass="entr" fill="hold" nodeType="withEffect">
                                  <p:stCondLst>
                                    <p:cond delay="0"/>
                                  </p:stCondLst>
                                  <p:childTnLst>
                                    <p:set>
                                      <p:cBhvr>
                                        <p:cTn id="105" dur="1" fill="hold">
                                          <p:stCondLst>
                                            <p:cond delay="0"/>
                                          </p:stCondLst>
                                        </p:cTn>
                                        <p:tgtEl>
                                          <p:spTgt spid="1668"/>
                                        </p:tgtEl>
                                        <p:attrNameLst>
                                          <p:attrName>style.visibility</p:attrName>
                                        </p:attrNameLst>
                                      </p:cBhvr>
                                      <p:to>
                                        <p:strVal val="visible"/>
                                      </p:to>
                                    </p:set>
                                    <p:animEffect transition="in" filter="fade">
                                      <p:cBhvr additive="repl">
                                        <p:cTn id="106" dur="500"/>
                                        <p:tgtEl>
                                          <p:spTgt spid="1668"/>
                                        </p:tgtEl>
                                      </p:cBhvr>
                                    </p:animEffect>
                                  </p:childTnLst>
                                </p:cTn>
                              </p:par>
                              <p:par>
                                <p:cTn id="107" presetID="10" presetClass="entr" fill="hold" nodeType="withEffect">
                                  <p:stCondLst>
                                    <p:cond delay="0"/>
                                  </p:stCondLst>
                                  <p:childTnLst>
                                    <p:set>
                                      <p:cBhvr>
                                        <p:cTn id="108" dur="1" fill="hold">
                                          <p:stCondLst>
                                            <p:cond delay="0"/>
                                          </p:stCondLst>
                                        </p:cTn>
                                        <p:tgtEl>
                                          <p:spTgt spid="1671"/>
                                        </p:tgtEl>
                                        <p:attrNameLst>
                                          <p:attrName>style.visibility</p:attrName>
                                        </p:attrNameLst>
                                      </p:cBhvr>
                                      <p:to>
                                        <p:strVal val="visible"/>
                                      </p:to>
                                    </p:set>
                                    <p:animEffect transition="in" filter="fade">
                                      <p:cBhvr additive="repl">
                                        <p:cTn id="109" dur="500"/>
                                        <p:tgtEl>
                                          <p:spTgt spid="1671"/>
                                        </p:tgtEl>
                                      </p:cBhvr>
                                    </p:animEffect>
                                  </p:childTnLst>
                                </p:cTn>
                              </p:par>
                              <p:par>
                                <p:cTn id="110" presetID="10" presetClass="entr" fill="hold" nodeType="withEffect">
                                  <p:stCondLst>
                                    <p:cond delay="0"/>
                                  </p:stCondLst>
                                  <p:childTnLst>
                                    <p:set>
                                      <p:cBhvr>
                                        <p:cTn id="111" dur="1" fill="hold">
                                          <p:stCondLst>
                                            <p:cond delay="0"/>
                                          </p:stCondLst>
                                        </p:cTn>
                                        <p:tgtEl>
                                          <p:spTgt spid="1672"/>
                                        </p:tgtEl>
                                        <p:attrNameLst>
                                          <p:attrName>style.visibility</p:attrName>
                                        </p:attrNameLst>
                                      </p:cBhvr>
                                      <p:to>
                                        <p:strVal val="visible"/>
                                      </p:to>
                                    </p:set>
                                    <p:animEffect transition="in" filter="fade">
                                      <p:cBhvr additive="repl">
                                        <p:cTn id="112" dur="500"/>
                                        <p:tgtEl>
                                          <p:spTgt spid="167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nodeType="clickEffect">
                                  <p:stCondLst>
                                    <p:cond delay="0"/>
                                  </p:stCondLst>
                                  <p:childTnLst>
                                    <p:set>
                                      <p:cBhvr>
                                        <p:cTn id="116" dur="1" fill="hold">
                                          <p:stCondLst>
                                            <p:cond delay="0"/>
                                          </p:stCondLst>
                                        </p:cTn>
                                        <p:tgtEl>
                                          <p:spTgt spid="1670"/>
                                        </p:tgtEl>
                                        <p:attrNameLst>
                                          <p:attrName>style.visibility</p:attrName>
                                        </p:attrNameLst>
                                      </p:cBhvr>
                                      <p:to>
                                        <p:strVal val="visible"/>
                                      </p:to>
                                    </p:set>
                                    <p:animEffect transition="in" filter="fade">
                                      <p:cBhvr additive="repl">
                                        <p:cTn id="117" dur="500"/>
                                        <p:tgtEl>
                                          <p:spTgt spid="1670"/>
                                        </p:tgtEl>
                                      </p:cBhvr>
                                    </p:animEffect>
                                  </p:childTnLst>
                                </p:cTn>
                              </p:par>
                              <p:par>
                                <p:cTn id="118" presetID="10" presetClass="entr" fill="hold" nodeType="withEffect">
                                  <p:stCondLst>
                                    <p:cond delay="0"/>
                                  </p:stCondLst>
                                  <p:childTnLst>
                                    <p:set>
                                      <p:cBhvr>
                                        <p:cTn id="119" dur="1" fill="hold">
                                          <p:stCondLst>
                                            <p:cond delay="0"/>
                                          </p:stCondLst>
                                        </p:cTn>
                                        <p:tgtEl>
                                          <p:spTgt spid="1669"/>
                                        </p:tgtEl>
                                        <p:attrNameLst>
                                          <p:attrName>style.visibility</p:attrName>
                                        </p:attrNameLst>
                                      </p:cBhvr>
                                      <p:to>
                                        <p:strVal val="visible"/>
                                      </p:to>
                                    </p:set>
                                    <p:animEffect transition="in" filter="fade">
                                      <p:cBhvr additive="repl">
                                        <p:cTn id="120" dur="500"/>
                                        <p:tgtEl>
                                          <p:spTgt spid="1669"/>
                                        </p:tgtEl>
                                      </p:cBhvr>
                                    </p:animEffect>
                                  </p:childTnLst>
                                </p:cTn>
                              </p:par>
                              <p:par>
                                <p:cTn id="121" presetID="10" presetClass="entr" fill="hold" nodeType="withEffect">
                                  <p:stCondLst>
                                    <p:cond delay="0"/>
                                  </p:stCondLst>
                                  <p:childTnLst>
                                    <p:set>
                                      <p:cBhvr>
                                        <p:cTn id="122" dur="1" fill="hold">
                                          <p:stCondLst>
                                            <p:cond delay="0"/>
                                          </p:stCondLst>
                                        </p:cTn>
                                        <p:tgtEl>
                                          <p:spTgt spid="1673"/>
                                        </p:tgtEl>
                                        <p:attrNameLst>
                                          <p:attrName>style.visibility</p:attrName>
                                        </p:attrNameLst>
                                      </p:cBhvr>
                                      <p:to>
                                        <p:strVal val="visible"/>
                                      </p:to>
                                    </p:set>
                                    <p:animEffect transition="in" filter="fade">
                                      <p:cBhvr additive="repl">
                                        <p:cTn id="123" dur="500"/>
                                        <p:tgtEl>
                                          <p:spTgt spid="1673"/>
                                        </p:tgtEl>
                                      </p:cBhvr>
                                    </p:animEffect>
                                  </p:childTnLst>
                                </p:cTn>
                              </p:par>
                              <p:par>
                                <p:cTn id="124" presetID="10" presetClass="entr" fill="hold" nodeType="withEffect">
                                  <p:stCondLst>
                                    <p:cond delay="0"/>
                                  </p:stCondLst>
                                  <p:childTnLst>
                                    <p:set>
                                      <p:cBhvr>
                                        <p:cTn id="125" dur="1" fill="hold">
                                          <p:stCondLst>
                                            <p:cond delay="0"/>
                                          </p:stCondLst>
                                        </p:cTn>
                                        <p:tgtEl>
                                          <p:spTgt spid="1674"/>
                                        </p:tgtEl>
                                        <p:attrNameLst>
                                          <p:attrName>style.visibility</p:attrName>
                                        </p:attrNameLst>
                                      </p:cBhvr>
                                      <p:to>
                                        <p:strVal val="visible"/>
                                      </p:to>
                                    </p:set>
                                    <p:animEffect transition="in" filter="fade">
                                      <p:cBhvr additive="repl">
                                        <p:cTn id="126" dur="500"/>
                                        <p:tgtEl>
                                          <p:spTgt spid="1674"/>
                                        </p:tgtEl>
                                      </p:cBhvr>
                                    </p:animEffect>
                                  </p:childTnLst>
                                </p:cTn>
                              </p:par>
                              <p:par>
                                <p:cTn id="127" presetID="10" presetClass="entr" fill="hold" nodeType="withEffect">
                                  <p:stCondLst>
                                    <p:cond delay="0"/>
                                  </p:stCondLst>
                                  <p:childTnLst>
                                    <p:set>
                                      <p:cBhvr>
                                        <p:cTn id="128" dur="1" fill="hold">
                                          <p:stCondLst>
                                            <p:cond delay="0"/>
                                          </p:stCondLst>
                                        </p:cTn>
                                        <p:tgtEl>
                                          <p:spTgt spid="1675"/>
                                        </p:tgtEl>
                                        <p:attrNameLst>
                                          <p:attrName>style.visibility</p:attrName>
                                        </p:attrNameLst>
                                      </p:cBhvr>
                                      <p:to>
                                        <p:strVal val="visible"/>
                                      </p:to>
                                    </p:set>
                                    <p:animEffect transition="in" filter="fade">
                                      <p:cBhvr additive="repl">
                                        <p:cTn id="129" dur="500"/>
                                        <p:tgtEl>
                                          <p:spTgt spid="1675"/>
                                        </p:tgtEl>
                                      </p:cBhvr>
                                    </p:animEffect>
                                  </p:childTnLst>
                                </p:cTn>
                              </p:par>
                              <p:par>
                                <p:cTn id="130" presetID="10" presetClass="entr" fill="hold" nodeType="withEffect">
                                  <p:stCondLst>
                                    <p:cond delay="0"/>
                                  </p:stCondLst>
                                  <p:childTnLst>
                                    <p:set>
                                      <p:cBhvr>
                                        <p:cTn id="131" dur="1" fill="hold">
                                          <p:stCondLst>
                                            <p:cond delay="0"/>
                                          </p:stCondLst>
                                        </p:cTn>
                                        <p:tgtEl>
                                          <p:spTgt spid="1676"/>
                                        </p:tgtEl>
                                        <p:attrNameLst>
                                          <p:attrName>style.visibility</p:attrName>
                                        </p:attrNameLst>
                                      </p:cBhvr>
                                      <p:to>
                                        <p:strVal val="visible"/>
                                      </p:to>
                                    </p:set>
                                    <p:animEffect transition="in" filter="fade">
                                      <p:cBhvr additive="repl">
                                        <p:cTn id="132" dur="500"/>
                                        <p:tgtEl>
                                          <p:spTgt spid="167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nodeType="clickEffect">
                                  <p:stCondLst>
                                    <p:cond delay="0"/>
                                  </p:stCondLst>
                                  <p:childTnLst>
                                    <p:set>
                                      <p:cBhvr>
                                        <p:cTn id="136" dur="1" fill="hold">
                                          <p:stCondLst>
                                            <p:cond delay="0"/>
                                          </p:stCondLst>
                                        </p:cTn>
                                        <p:tgtEl>
                                          <p:spTgt spid="1677"/>
                                        </p:tgtEl>
                                        <p:attrNameLst>
                                          <p:attrName>style.visibility</p:attrName>
                                        </p:attrNameLst>
                                      </p:cBhvr>
                                      <p:to>
                                        <p:strVal val="visible"/>
                                      </p:to>
                                    </p:set>
                                    <p:animEffect transition="in" filter="fade">
                                      <p:cBhvr additive="repl">
                                        <p:cTn id="137" dur="500"/>
                                        <p:tgtEl>
                                          <p:spTgt spid="167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nodeType="clickEffect">
                                  <p:stCondLst>
                                    <p:cond delay="0"/>
                                  </p:stCondLst>
                                  <p:childTnLst>
                                    <p:set>
                                      <p:cBhvr>
                                        <p:cTn id="141" dur="1" fill="hold">
                                          <p:stCondLst>
                                            <p:cond delay="0"/>
                                          </p:stCondLst>
                                        </p:cTn>
                                        <p:tgtEl>
                                          <p:spTgt spid="1679"/>
                                        </p:tgtEl>
                                        <p:attrNameLst>
                                          <p:attrName>style.visibility</p:attrName>
                                        </p:attrNameLst>
                                      </p:cBhvr>
                                      <p:to>
                                        <p:strVal val="visible"/>
                                      </p:to>
                                    </p:set>
                                    <p:animEffect transition="in" filter="fade">
                                      <p:cBhvr additive="repl">
                                        <p:cTn id="142" dur="500"/>
                                        <p:tgtEl>
                                          <p:spTgt spid="1679"/>
                                        </p:tgtEl>
                                      </p:cBhvr>
                                    </p:animEffect>
                                  </p:childTnLst>
                                </p:cTn>
                              </p:par>
                              <p:par>
                                <p:cTn id="143" presetID="10" presetClass="entr" fill="hold" nodeType="withEffect">
                                  <p:stCondLst>
                                    <p:cond delay="0"/>
                                  </p:stCondLst>
                                  <p:childTnLst>
                                    <p:set>
                                      <p:cBhvr>
                                        <p:cTn id="144" dur="1" fill="hold">
                                          <p:stCondLst>
                                            <p:cond delay="0"/>
                                          </p:stCondLst>
                                        </p:cTn>
                                        <p:tgtEl>
                                          <p:spTgt spid="1680"/>
                                        </p:tgtEl>
                                        <p:attrNameLst>
                                          <p:attrName>style.visibility</p:attrName>
                                        </p:attrNameLst>
                                      </p:cBhvr>
                                      <p:to>
                                        <p:strVal val="visible"/>
                                      </p:to>
                                    </p:set>
                                    <p:animEffect transition="in" filter="fade">
                                      <p:cBhvr additive="repl">
                                        <p:cTn id="145" dur="500"/>
                                        <p:tgtEl>
                                          <p:spTgt spid="1680"/>
                                        </p:tgtEl>
                                      </p:cBhvr>
                                    </p:animEffect>
                                  </p:childTnLst>
                                </p:cTn>
                              </p:par>
                              <p:par>
                                <p:cTn id="146" presetID="10" presetClass="entr" fill="hold" nodeType="withEffect">
                                  <p:stCondLst>
                                    <p:cond delay="0"/>
                                  </p:stCondLst>
                                  <p:childTnLst>
                                    <p:set>
                                      <p:cBhvr>
                                        <p:cTn id="147" dur="1" fill="hold">
                                          <p:stCondLst>
                                            <p:cond delay="0"/>
                                          </p:stCondLst>
                                        </p:cTn>
                                        <p:tgtEl>
                                          <p:spTgt spid="1678"/>
                                        </p:tgtEl>
                                        <p:attrNameLst>
                                          <p:attrName>style.visibility</p:attrName>
                                        </p:attrNameLst>
                                      </p:cBhvr>
                                      <p:to>
                                        <p:strVal val="visible"/>
                                      </p:to>
                                    </p:set>
                                    <p:animEffect transition="in" filter="fade">
                                      <p:cBhvr additive="repl">
                                        <p:cTn id="148" dur="500"/>
                                        <p:tgtEl>
                                          <p:spTgt spid="167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fill="hold" nodeType="clickEffect">
                                  <p:stCondLst>
                                    <p:cond delay="0"/>
                                  </p:stCondLst>
                                  <p:childTnLst>
                                    <p:set>
                                      <p:cBhvr>
                                        <p:cTn id="152" dur="1" fill="hold">
                                          <p:stCondLst>
                                            <p:cond delay="0"/>
                                          </p:stCondLst>
                                        </p:cTn>
                                        <p:tgtEl>
                                          <p:spTgt spid="1681"/>
                                        </p:tgtEl>
                                        <p:attrNameLst>
                                          <p:attrName>style.visibility</p:attrName>
                                        </p:attrNameLst>
                                      </p:cBhvr>
                                      <p:to>
                                        <p:strVal val="visible"/>
                                      </p:to>
                                    </p:set>
                                    <p:animEffect transition="in" filter="fade">
                                      <p:cBhvr additive="repl">
                                        <p:cTn id="153" dur="500"/>
                                        <p:tgtEl>
                                          <p:spTgt spid="1681"/>
                                        </p:tgtEl>
                                      </p:cBhvr>
                                    </p:animEffect>
                                  </p:childTnLst>
                                </p:cTn>
                              </p:par>
                              <p:par>
                                <p:cTn id="154" presetID="10" presetClass="entr" fill="hold" nodeType="withEffect">
                                  <p:stCondLst>
                                    <p:cond delay="0"/>
                                  </p:stCondLst>
                                  <p:childTnLst>
                                    <p:set>
                                      <p:cBhvr>
                                        <p:cTn id="155" dur="1" fill="hold">
                                          <p:stCondLst>
                                            <p:cond delay="0"/>
                                          </p:stCondLst>
                                        </p:cTn>
                                        <p:tgtEl>
                                          <p:spTgt spid="1683"/>
                                        </p:tgtEl>
                                        <p:attrNameLst>
                                          <p:attrName>style.visibility</p:attrName>
                                        </p:attrNameLst>
                                      </p:cBhvr>
                                      <p:to>
                                        <p:strVal val="visible"/>
                                      </p:to>
                                    </p:set>
                                    <p:animEffect transition="in" filter="fade">
                                      <p:cBhvr additive="repl">
                                        <p:cTn id="156" dur="500"/>
                                        <p:tgtEl>
                                          <p:spTgt spid="1683"/>
                                        </p:tgtEl>
                                      </p:cBhvr>
                                    </p:animEffect>
                                  </p:childTnLst>
                                </p:cTn>
                              </p:par>
                              <p:par>
                                <p:cTn id="157" presetID="10" presetClass="entr" fill="hold" nodeType="withEffect">
                                  <p:stCondLst>
                                    <p:cond delay="0"/>
                                  </p:stCondLst>
                                  <p:childTnLst>
                                    <p:set>
                                      <p:cBhvr>
                                        <p:cTn id="158" dur="1" fill="hold">
                                          <p:stCondLst>
                                            <p:cond delay="0"/>
                                          </p:stCondLst>
                                        </p:cTn>
                                        <p:tgtEl>
                                          <p:spTgt spid="1682"/>
                                        </p:tgtEl>
                                        <p:attrNameLst>
                                          <p:attrName>style.visibility</p:attrName>
                                        </p:attrNameLst>
                                      </p:cBhvr>
                                      <p:to>
                                        <p:strVal val="visible"/>
                                      </p:to>
                                    </p:set>
                                    <p:animEffect transition="in" filter="fade">
                                      <p:cBhvr additive="repl">
                                        <p:cTn id="159" dur="500"/>
                                        <p:tgtEl>
                                          <p:spTgt spid="1682"/>
                                        </p:tgtEl>
                                      </p:cBhvr>
                                    </p:animEffect>
                                  </p:childTnLst>
                                </p:cTn>
                              </p:par>
                              <p:par>
                                <p:cTn id="160" presetID="10" presetClass="entr" fill="hold" nodeType="withEffect">
                                  <p:stCondLst>
                                    <p:cond delay="0"/>
                                  </p:stCondLst>
                                  <p:childTnLst>
                                    <p:set>
                                      <p:cBhvr>
                                        <p:cTn id="161" dur="1" fill="hold">
                                          <p:stCondLst>
                                            <p:cond delay="0"/>
                                          </p:stCondLst>
                                        </p:cTn>
                                        <p:tgtEl>
                                          <p:spTgt spid="1684"/>
                                        </p:tgtEl>
                                        <p:attrNameLst>
                                          <p:attrName>style.visibility</p:attrName>
                                        </p:attrNameLst>
                                      </p:cBhvr>
                                      <p:to>
                                        <p:strVal val="visible"/>
                                      </p:to>
                                    </p:set>
                                    <p:animEffect transition="in" filter="fade">
                                      <p:cBhvr additive="repl">
                                        <p:cTn id="162" dur="500"/>
                                        <p:tgtEl>
                                          <p:spTgt spid="1684"/>
                                        </p:tgtEl>
                                      </p:cBhvr>
                                    </p:animEffect>
                                  </p:childTnLst>
                                </p:cTn>
                              </p:par>
                              <p:par>
                                <p:cTn id="163" presetID="10" presetClass="entr" fill="hold" nodeType="withEffect">
                                  <p:stCondLst>
                                    <p:cond delay="0"/>
                                  </p:stCondLst>
                                  <p:childTnLst>
                                    <p:set>
                                      <p:cBhvr>
                                        <p:cTn id="164" dur="1" fill="hold">
                                          <p:stCondLst>
                                            <p:cond delay="0"/>
                                          </p:stCondLst>
                                        </p:cTn>
                                        <p:tgtEl>
                                          <p:spTgt spid="1685"/>
                                        </p:tgtEl>
                                        <p:attrNameLst>
                                          <p:attrName>style.visibility</p:attrName>
                                        </p:attrNameLst>
                                      </p:cBhvr>
                                      <p:to>
                                        <p:strVal val="visible"/>
                                      </p:to>
                                    </p:set>
                                    <p:animEffect transition="in" filter="fade">
                                      <p:cBhvr additive="repl">
                                        <p:cTn id="165" dur="500"/>
                                        <p:tgtEl>
                                          <p:spTgt spid="1685"/>
                                        </p:tgtEl>
                                      </p:cBhvr>
                                    </p:animEffect>
                                  </p:childTnLst>
                                </p:cTn>
                              </p:par>
                              <p:par>
                                <p:cTn id="166" presetID="10" presetClass="entr" fill="hold" nodeType="withEffect">
                                  <p:stCondLst>
                                    <p:cond delay="0"/>
                                  </p:stCondLst>
                                  <p:childTnLst>
                                    <p:set>
                                      <p:cBhvr>
                                        <p:cTn id="167" dur="1" fill="hold">
                                          <p:stCondLst>
                                            <p:cond delay="0"/>
                                          </p:stCondLst>
                                        </p:cTn>
                                        <p:tgtEl>
                                          <p:spTgt spid="1686"/>
                                        </p:tgtEl>
                                        <p:attrNameLst>
                                          <p:attrName>style.visibility</p:attrName>
                                        </p:attrNameLst>
                                      </p:cBhvr>
                                      <p:to>
                                        <p:strVal val="visible"/>
                                      </p:to>
                                    </p:set>
                                    <p:animEffect transition="in" filter="fade">
                                      <p:cBhvr additive="repl">
                                        <p:cTn id="168" dur="500"/>
                                        <p:tgtEl>
                                          <p:spTgt spid="1686"/>
                                        </p:tgtEl>
                                      </p:cBhvr>
                                    </p:animEffect>
                                  </p:childTnLst>
                                </p:cTn>
                              </p:par>
                              <p:par>
                                <p:cTn id="169" presetID="10" presetClass="entr" fill="hold" nodeType="withEffect">
                                  <p:stCondLst>
                                    <p:cond delay="0"/>
                                  </p:stCondLst>
                                  <p:childTnLst>
                                    <p:set>
                                      <p:cBhvr>
                                        <p:cTn id="170" dur="1" fill="hold">
                                          <p:stCondLst>
                                            <p:cond delay="0"/>
                                          </p:stCondLst>
                                        </p:cTn>
                                        <p:tgtEl>
                                          <p:spTgt spid="1687"/>
                                        </p:tgtEl>
                                        <p:attrNameLst>
                                          <p:attrName>style.visibility</p:attrName>
                                        </p:attrNameLst>
                                      </p:cBhvr>
                                      <p:to>
                                        <p:strVal val="visible"/>
                                      </p:to>
                                    </p:set>
                                    <p:animEffect transition="in" filter="fade">
                                      <p:cBhvr additive="repl">
                                        <p:cTn id="171" dur="500"/>
                                        <p:tgtEl>
                                          <p:spTgt spid="1687"/>
                                        </p:tgtEl>
                                      </p:cBhvr>
                                    </p:animEffect>
                                  </p:childTnLst>
                                </p:cTn>
                              </p:par>
                              <p:par>
                                <p:cTn id="172" presetID="10" presetClass="entr" fill="hold" nodeType="withEffect">
                                  <p:stCondLst>
                                    <p:cond delay="0"/>
                                  </p:stCondLst>
                                  <p:childTnLst>
                                    <p:set>
                                      <p:cBhvr>
                                        <p:cTn id="173" dur="1" fill="hold">
                                          <p:stCondLst>
                                            <p:cond delay="0"/>
                                          </p:stCondLst>
                                        </p:cTn>
                                        <p:tgtEl>
                                          <p:spTgt spid="1688"/>
                                        </p:tgtEl>
                                        <p:attrNameLst>
                                          <p:attrName>style.visibility</p:attrName>
                                        </p:attrNameLst>
                                      </p:cBhvr>
                                      <p:to>
                                        <p:strVal val="visible"/>
                                      </p:to>
                                    </p:set>
                                    <p:animEffect transition="in" filter="fade">
                                      <p:cBhvr additive="repl">
                                        <p:cTn id="174" dur="500"/>
                                        <p:tgtEl>
                                          <p:spTgt spid="1688"/>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fill="hold" nodeType="clickEffect">
                                  <p:stCondLst>
                                    <p:cond delay="0"/>
                                  </p:stCondLst>
                                  <p:childTnLst>
                                    <p:set>
                                      <p:cBhvr>
                                        <p:cTn id="178" dur="1" fill="hold">
                                          <p:stCondLst>
                                            <p:cond delay="0"/>
                                          </p:stCondLst>
                                        </p:cTn>
                                        <p:tgtEl>
                                          <p:spTgt spid="1689"/>
                                        </p:tgtEl>
                                        <p:attrNameLst>
                                          <p:attrName>style.visibility</p:attrName>
                                        </p:attrNameLst>
                                      </p:cBhvr>
                                      <p:to>
                                        <p:strVal val="visible"/>
                                      </p:to>
                                    </p:set>
                                    <p:animEffect transition="in" filter="fade">
                                      <p:cBhvr additive="repl">
                                        <p:cTn id="179" dur="500"/>
                                        <p:tgtEl>
                                          <p:spTgt spid="1689"/>
                                        </p:tgtEl>
                                      </p:cBhvr>
                                    </p:animEffect>
                                  </p:childTnLst>
                                </p:cTn>
                              </p:par>
                              <p:par>
                                <p:cTn id="180" presetID="10" presetClass="entr" fill="hold" nodeType="withEffect">
                                  <p:stCondLst>
                                    <p:cond delay="0"/>
                                  </p:stCondLst>
                                  <p:childTnLst>
                                    <p:set>
                                      <p:cBhvr>
                                        <p:cTn id="181" dur="1" fill="hold">
                                          <p:stCondLst>
                                            <p:cond delay="0"/>
                                          </p:stCondLst>
                                        </p:cTn>
                                        <p:tgtEl>
                                          <p:spTgt spid="1690"/>
                                        </p:tgtEl>
                                        <p:attrNameLst>
                                          <p:attrName>style.visibility</p:attrName>
                                        </p:attrNameLst>
                                      </p:cBhvr>
                                      <p:to>
                                        <p:strVal val="visible"/>
                                      </p:to>
                                    </p:set>
                                    <p:animEffect transition="in" filter="fade">
                                      <p:cBhvr additive="repl">
                                        <p:cTn id="182" dur="500"/>
                                        <p:tgtEl>
                                          <p:spTgt spid="1690"/>
                                        </p:tgtEl>
                                      </p:cBhvr>
                                    </p:animEffect>
                                  </p:childTnLst>
                                </p:cTn>
                              </p:par>
                              <p:par>
                                <p:cTn id="183" presetID="10" presetClass="entr" fill="hold" nodeType="withEffect">
                                  <p:stCondLst>
                                    <p:cond delay="0"/>
                                  </p:stCondLst>
                                  <p:childTnLst>
                                    <p:set>
                                      <p:cBhvr>
                                        <p:cTn id="184" dur="1" fill="hold">
                                          <p:stCondLst>
                                            <p:cond delay="0"/>
                                          </p:stCondLst>
                                        </p:cTn>
                                        <p:tgtEl>
                                          <p:spTgt spid="1691"/>
                                        </p:tgtEl>
                                        <p:attrNameLst>
                                          <p:attrName>style.visibility</p:attrName>
                                        </p:attrNameLst>
                                      </p:cBhvr>
                                      <p:to>
                                        <p:strVal val="visible"/>
                                      </p:to>
                                    </p:set>
                                    <p:animEffect transition="in" filter="fade">
                                      <p:cBhvr additive="repl">
                                        <p:cTn id="185" dur="500"/>
                                        <p:tgtEl>
                                          <p:spTgt spid="1691"/>
                                        </p:tgtEl>
                                      </p:cBhvr>
                                    </p:animEffect>
                                  </p:childTnLst>
                                </p:cTn>
                              </p:par>
                              <p:par>
                                <p:cTn id="186" presetID="10" presetClass="entr" fill="hold" nodeType="withEffect">
                                  <p:stCondLst>
                                    <p:cond delay="0"/>
                                  </p:stCondLst>
                                  <p:childTnLst>
                                    <p:set>
                                      <p:cBhvr>
                                        <p:cTn id="187" dur="1" fill="hold">
                                          <p:stCondLst>
                                            <p:cond delay="0"/>
                                          </p:stCondLst>
                                        </p:cTn>
                                        <p:tgtEl>
                                          <p:spTgt spid="1692"/>
                                        </p:tgtEl>
                                        <p:attrNameLst>
                                          <p:attrName>style.visibility</p:attrName>
                                        </p:attrNameLst>
                                      </p:cBhvr>
                                      <p:to>
                                        <p:strVal val="visible"/>
                                      </p:to>
                                    </p:set>
                                    <p:animEffect transition="in" filter="fade">
                                      <p:cBhvr additive="repl">
                                        <p:cTn id="188" dur="500"/>
                                        <p:tgtEl>
                                          <p:spTgt spid="1692"/>
                                        </p:tgtEl>
                                      </p:cBhvr>
                                    </p:animEffect>
                                  </p:childTnLst>
                                </p:cTn>
                              </p:par>
                              <p:par>
                                <p:cTn id="189" presetID="10" presetClass="entr" fill="hold" nodeType="withEffect">
                                  <p:stCondLst>
                                    <p:cond delay="0"/>
                                  </p:stCondLst>
                                  <p:childTnLst>
                                    <p:set>
                                      <p:cBhvr>
                                        <p:cTn id="190" dur="1" fill="hold">
                                          <p:stCondLst>
                                            <p:cond delay="0"/>
                                          </p:stCondLst>
                                        </p:cTn>
                                        <p:tgtEl>
                                          <p:spTgt spid="1693"/>
                                        </p:tgtEl>
                                        <p:attrNameLst>
                                          <p:attrName>style.visibility</p:attrName>
                                        </p:attrNameLst>
                                      </p:cBhvr>
                                      <p:to>
                                        <p:strVal val="visible"/>
                                      </p:to>
                                    </p:set>
                                    <p:animEffect transition="in" filter="fade">
                                      <p:cBhvr additive="repl">
                                        <p:cTn id="191" dur="500"/>
                                        <p:tgtEl>
                                          <p:spTgt spid="1693"/>
                                        </p:tgtEl>
                                      </p:cBhvr>
                                    </p:animEffect>
                                  </p:childTnLst>
                                </p:cTn>
                              </p:par>
                              <p:par>
                                <p:cTn id="192" presetID="10" presetClass="entr" fill="hold" nodeType="withEffect">
                                  <p:stCondLst>
                                    <p:cond delay="0"/>
                                  </p:stCondLst>
                                  <p:childTnLst>
                                    <p:set>
                                      <p:cBhvr>
                                        <p:cTn id="193" dur="1" fill="hold">
                                          <p:stCondLst>
                                            <p:cond delay="0"/>
                                          </p:stCondLst>
                                        </p:cTn>
                                        <p:tgtEl>
                                          <p:spTgt spid="1694"/>
                                        </p:tgtEl>
                                        <p:attrNameLst>
                                          <p:attrName>style.visibility</p:attrName>
                                        </p:attrNameLst>
                                      </p:cBhvr>
                                      <p:to>
                                        <p:strVal val="visible"/>
                                      </p:to>
                                    </p:set>
                                    <p:animEffect transition="in" filter="fade">
                                      <p:cBhvr additive="repl">
                                        <p:cTn id="194" dur="500"/>
                                        <p:tgtEl>
                                          <p:spTgt spid="1694"/>
                                        </p:tgtEl>
                                      </p:cBhvr>
                                    </p:animEffect>
                                  </p:childTnLst>
                                </p:cTn>
                              </p:par>
                              <p:par>
                                <p:cTn id="195" presetID="10" presetClass="entr" fill="hold" nodeType="withEffect">
                                  <p:stCondLst>
                                    <p:cond delay="0"/>
                                  </p:stCondLst>
                                  <p:childTnLst>
                                    <p:set>
                                      <p:cBhvr>
                                        <p:cTn id="196" dur="1" fill="hold">
                                          <p:stCondLst>
                                            <p:cond delay="0"/>
                                          </p:stCondLst>
                                        </p:cTn>
                                        <p:tgtEl>
                                          <p:spTgt spid="1695"/>
                                        </p:tgtEl>
                                        <p:attrNameLst>
                                          <p:attrName>style.visibility</p:attrName>
                                        </p:attrNameLst>
                                      </p:cBhvr>
                                      <p:to>
                                        <p:strVal val="visible"/>
                                      </p:to>
                                    </p:set>
                                    <p:animEffect transition="in" filter="fade">
                                      <p:cBhvr additive="repl">
                                        <p:cTn id="197" dur="500"/>
                                        <p:tgtEl>
                                          <p:spTgt spid="1695"/>
                                        </p:tgtEl>
                                      </p:cBhvr>
                                    </p:animEffect>
                                  </p:childTnLst>
                                </p:cTn>
                              </p:par>
                              <p:par>
                                <p:cTn id="198" presetID="10" presetClass="entr" fill="hold" nodeType="withEffect">
                                  <p:stCondLst>
                                    <p:cond delay="0"/>
                                  </p:stCondLst>
                                  <p:childTnLst>
                                    <p:set>
                                      <p:cBhvr>
                                        <p:cTn id="199" dur="1" fill="hold">
                                          <p:stCondLst>
                                            <p:cond delay="0"/>
                                          </p:stCondLst>
                                        </p:cTn>
                                        <p:tgtEl>
                                          <p:spTgt spid="1696"/>
                                        </p:tgtEl>
                                        <p:attrNameLst>
                                          <p:attrName>style.visibility</p:attrName>
                                        </p:attrNameLst>
                                      </p:cBhvr>
                                      <p:to>
                                        <p:strVal val="visible"/>
                                      </p:to>
                                    </p:set>
                                    <p:animEffect transition="in" filter="fade">
                                      <p:cBhvr additive="repl">
                                        <p:cTn id="200" dur="500"/>
                                        <p:tgtEl>
                                          <p:spTgt spid="1696"/>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fill="hold" nodeType="clickEffect">
                                  <p:stCondLst>
                                    <p:cond delay="0"/>
                                  </p:stCondLst>
                                  <p:childTnLst>
                                    <p:set>
                                      <p:cBhvr>
                                        <p:cTn id="204" dur="1" fill="hold">
                                          <p:stCondLst>
                                            <p:cond delay="0"/>
                                          </p:stCondLst>
                                        </p:cTn>
                                        <p:tgtEl>
                                          <p:spTgt spid="1697"/>
                                        </p:tgtEl>
                                        <p:attrNameLst>
                                          <p:attrName>style.visibility</p:attrName>
                                        </p:attrNameLst>
                                      </p:cBhvr>
                                      <p:to>
                                        <p:strVal val="visible"/>
                                      </p:to>
                                    </p:set>
                                    <p:animEffect transition="in" filter="fade">
                                      <p:cBhvr additive="repl">
                                        <p:cTn id="205" dur="500"/>
                                        <p:tgtEl>
                                          <p:spTgt spid="1697"/>
                                        </p:tgtEl>
                                      </p:cBhvr>
                                    </p:animEffect>
                                  </p:childTnLst>
                                </p:cTn>
                              </p:par>
                              <p:par>
                                <p:cTn id="206" presetID="10" presetClass="entr" fill="hold" nodeType="withEffect">
                                  <p:stCondLst>
                                    <p:cond delay="0"/>
                                  </p:stCondLst>
                                  <p:childTnLst>
                                    <p:set>
                                      <p:cBhvr>
                                        <p:cTn id="207" dur="1" fill="hold">
                                          <p:stCondLst>
                                            <p:cond delay="0"/>
                                          </p:stCondLst>
                                        </p:cTn>
                                        <p:tgtEl>
                                          <p:spTgt spid="1698"/>
                                        </p:tgtEl>
                                        <p:attrNameLst>
                                          <p:attrName>style.visibility</p:attrName>
                                        </p:attrNameLst>
                                      </p:cBhvr>
                                      <p:to>
                                        <p:strVal val="visible"/>
                                      </p:to>
                                    </p:set>
                                    <p:animEffect transition="in" filter="fade">
                                      <p:cBhvr additive="repl">
                                        <p:cTn id="208" dur="500"/>
                                        <p:tgtEl>
                                          <p:spTgt spid="1698"/>
                                        </p:tgtEl>
                                      </p:cBhvr>
                                    </p:animEffect>
                                  </p:childTnLst>
                                </p:cTn>
                              </p:par>
                              <p:par>
                                <p:cTn id="209" presetID="10" presetClass="entr" fill="hold" nodeType="withEffect">
                                  <p:stCondLst>
                                    <p:cond delay="0"/>
                                  </p:stCondLst>
                                  <p:childTnLst>
                                    <p:set>
                                      <p:cBhvr>
                                        <p:cTn id="210" dur="1" fill="hold">
                                          <p:stCondLst>
                                            <p:cond delay="0"/>
                                          </p:stCondLst>
                                        </p:cTn>
                                        <p:tgtEl>
                                          <p:spTgt spid="1699"/>
                                        </p:tgtEl>
                                        <p:attrNameLst>
                                          <p:attrName>style.visibility</p:attrName>
                                        </p:attrNameLst>
                                      </p:cBhvr>
                                      <p:to>
                                        <p:strVal val="visible"/>
                                      </p:to>
                                    </p:set>
                                    <p:animEffect transition="in" filter="fade">
                                      <p:cBhvr additive="repl">
                                        <p:cTn id="211" dur="500"/>
                                        <p:tgtEl>
                                          <p:spTgt spid="1699"/>
                                        </p:tgtEl>
                                      </p:cBhvr>
                                    </p:animEffect>
                                  </p:childTnLst>
                                </p:cTn>
                              </p:par>
                              <p:par>
                                <p:cTn id="212" presetID="10" presetClass="entr" fill="hold" nodeType="withEffect">
                                  <p:stCondLst>
                                    <p:cond delay="0"/>
                                  </p:stCondLst>
                                  <p:childTnLst>
                                    <p:set>
                                      <p:cBhvr>
                                        <p:cTn id="213" dur="1" fill="hold">
                                          <p:stCondLst>
                                            <p:cond delay="0"/>
                                          </p:stCondLst>
                                        </p:cTn>
                                        <p:tgtEl>
                                          <p:spTgt spid="1700"/>
                                        </p:tgtEl>
                                        <p:attrNameLst>
                                          <p:attrName>style.visibility</p:attrName>
                                        </p:attrNameLst>
                                      </p:cBhvr>
                                      <p:to>
                                        <p:strVal val="visible"/>
                                      </p:to>
                                    </p:set>
                                    <p:animEffect transition="in" filter="fade">
                                      <p:cBhvr additive="repl">
                                        <p:cTn id="214" dur="500"/>
                                        <p:tgtEl>
                                          <p:spTgt spid="1700"/>
                                        </p:tgtEl>
                                      </p:cBhvr>
                                    </p:animEffect>
                                  </p:childTnLst>
                                </p:cTn>
                              </p:par>
                              <p:par>
                                <p:cTn id="215" presetID="10" presetClass="entr" fill="hold" nodeType="withEffect">
                                  <p:stCondLst>
                                    <p:cond delay="0"/>
                                  </p:stCondLst>
                                  <p:childTnLst>
                                    <p:set>
                                      <p:cBhvr>
                                        <p:cTn id="216" dur="1" fill="hold">
                                          <p:stCondLst>
                                            <p:cond delay="0"/>
                                          </p:stCondLst>
                                        </p:cTn>
                                        <p:tgtEl>
                                          <p:spTgt spid="1701"/>
                                        </p:tgtEl>
                                        <p:attrNameLst>
                                          <p:attrName>style.visibility</p:attrName>
                                        </p:attrNameLst>
                                      </p:cBhvr>
                                      <p:to>
                                        <p:strVal val="visible"/>
                                      </p:to>
                                    </p:set>
                                    <p:animEffect transition="in" filter="fade">
                                      <p:cBhvr additive="repl">
                                        <p:cTn id="217" dur="500"/>
                                        <p:tgtEl>
                                          <p:spTgt spid="1701"/>
                                        </p:tgtEl>
                                      </p:cBhvr>
                                    </p:animEffect>
                                  </p:childTnLst>
                                </p:cTn>
                              </p:par>
                              <p:par>
                                <p:cTn id="218" presetID="10" presetClass="entr" fill="hold" nodeType="withEffect">
                                  <p:stCondLst>
                                    <p:cond delay="0"/>
                                  </p:stCondLst>
                                  <p:childTnLst>
                                    <p:set>
                                      <p:cBhvr>
                                        <p:cTn id="219" dur="1" fill="hold">
                                          <p:stCondLst>
                                            <p:cond delay="0"/>
                                          </p:stCondLst>
                                        </p:cTn>
                                        <p:tgtEl>
                                          <p:spTgt spid="1702"/>
                                        </p:tgtEl>
                                        <p:attrNameLst>
                                          <p:attrName>style.visibility</p:attrName>
                                        </p:attrNameLst>
                                      </p:cBhvr>
                                      <p:to>
                                        <p:strVal val="visible"/>
                                      </p:to>
                                    </p:set>
                                    <p:animEffect transition="in" filter="fade">
                                      <p:cBhvr additive="repl">
                                        <p:cTn id="220" dur="500"/>
                                        <p:tgtEl>
                                          <p:spTgt spid="1702"/>
                                        </p:tgtEl>
                                      </p:cBhvr>
                                    </p:animEffect>
                                  </p:childTnLst>
                                </p:cTn>
                              </p:par>
                              <p:par>
                                <p:cTn id="221" presetID="10" presetClass="entr" fill="hold" nodeType="withEffect">
                                  <p:stCondLst>
                                    <p:cond delay="0"/>
                                  </p:stCondLst>
                                  <p:childTnLst>
                                    <p:set>
                                      <p:cBhvr>
                                        <p:cTn id="222" dur="1" fill="hold">
                                          <p:stCondLst>
                                            <p:cond delay="0"/>
                                          </p:stCondLst>
                                        </p:cTn>
                                        <p:tgtEl>
                                          <p:spTgt spid="1703"/>
                                        </p:tgtEl>
                                        <p:attrNameLst>
                                          <p:attrName>style.visibility</p:attrName>
                                        </p:attrNameLst>
                                      </p:cBhvr>
                                      <p:to>
                                        <p:strVal val="visible"/>
                                      </p:to>
                                    </p:set>
                                    <p:animEffect transition="in" filter="fade">
                                      <p:cBhvr additive="repl">
                                        <p:cTn id="223" dur="500"/>
                                        <p:tgtEl>
                                          <p:spTgt spid="1703"/>
                                        </p:tgtEl>
                                      </p:cBhvr>
                                    </p:animEffect>
                                  </p:childTnLst>
                                </p:cTn>
                              </p:par>
                              <p:par>
                                <p:cTn id="224" presetID="10" presetClass="entr" fill="hold" nodeType="withEffect">
                                  <p:stCondLst>
                                    <p:cond delay="0"/>
                                  </p:stCondLst>
                                  <p:childTnLst>
                                    <p:set>
                                      <p:cBhvr>
                                        <p:cTn id="225" dur="1" fill="hold">
                                          <p:stCondLst>
                                            <p:cond delay="0"/>
                                          </p:stCondLst>
                                        </p:cTn>
                                        <p:tgtEl>
                                          <p:spTgt spid="1704"/>
                                        </p:tgtEl>
                                        <p:attrNameLst>
                                          <p:attrName>style.visibility</p:attrName>
                                        </p:attrNameLst>
                                      </p:cBhvr>
                                      <p:to>
                                        <p:strVal val="visible"/>
                                      </p:to>
                                    </p:set>
                                    <p:animEffect transition="in" filter="fade">
                                      <p:cBhvr additive="repl">
                                        <p:cTn id="226" dur="500"/>
                                        <p:tgtEl>
                                          <p:spTgt spid="1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CÁC VẤN ĐỀ MỞ RỘNG</a:t>
            </a:r>
            <a:endParaRPr lang="en-US" sz="4300" b="0" strike="noStrike" spc="-1">
              <a:solidFill>
                <a:srgbClr val="000000"/>
              </a:solidFill>
              <a:latin typeface="Gill Sans MT"/>
            </a:endParaRPr>
          </a:p>
        </p:txBody>
      </p:sp>
      <p:sp>
        <p:nvSpPr>
          <p:cNvPr id="1706" name="TextShape 2"/>
          <p:cNvSpPr txBox="1"/>
          <p:nvPr/>
        </p:nvSpPr>
        <p:spPr>
          <a:xfrm>
            <a:off x="1435680" y="1447920"/>
            <a:ext cx="7497720" cy="5409720"/>
          </a:xfrm>
          <a:prstGeom prst="rect">
            <a:avLst/>
          </a:prstGeom>
          <a:noFill/>
          <a:ln>
            <a:noFill/>
          </a:ln>
        </p:spPr>
        <p:txBody>
          <a:bodyPr lIns="90000" tIns="45000" rIns="90000" bIns="45000">
            <a:normAutofit fontScale="84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Tính đúng đắn của thuật toán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C/m chương trình kết thúc cho ra kết quả đúng</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Dùng quy nạp để chứng minh</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Ví dụ xét bài toán: n! = 1(n = 0) và n!= n*(n – 1)! (n &gt;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Chương trình</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GT(n){</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 n = 0 </a:t>
            </a:r>
            <a:r>
              <a:rPr lang="en-US" sz="2000" b="0" strike="noStrike" spc="-1">
                <a:solidFill>
                  <a:srgbClr val="0070C0"/>
                </a:solidFill>
                <a:latin typeface="Times New Roman"/>
              </a:rPr>
              <a:t>then</a:t>
            </a:r>
            <a:r>
              <a:rPr lang="en-US" sz="2000" b="0" strike="noStrike" spc="-1">
                <a:solidFill>
                  <a:srgbClr val="000000"/>
                </a:solidFill>
                <a:latin typeface="Times New Roman"/>
              </a:rPr>
              <a:t> kq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kq = n * GT(n –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FF0000"/>
                </a:solidFill>
                <a:latin typeface="Times New Roman"/>
              </a:rPr>
              <a:t>Chứng minh GT(n) =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Nếu n = 0 thì kq </a:t>
            </a:r>
            <a:r>
              <a:rPr lang="en-US" sz="2000" b="0" strike="noStrike" spc="-1">
                <a:solidFill>
                  <a:srgbClr val="000000"/>
                </a:solidFill>
                <a:latin typeface="Symbol"/>
              </a:rPr>
              <a:t></a:t>
            </a:r>
            <a:r>
              <a:rPr lang="en-US" sz="2000" b="0" strike="noStrike" spc="-1">
                <a:solidFill>
                  <a:srgbClr val="000000"/>
                </a:solidFill>
                <a:latin typeface="Times New Roman"/>
              </a:rPr>
              <a:t> 1 (Đúng với định nghĩa)</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Giả sử chương trình đúng với n = k, vậy GT(k) = k!</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Cần c/m GT(k + 1) = (k + 1)!</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Dễ thấy GT(k + 1) = (k + 1)*GT(k)</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Mà GT(k) = k!</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rPr>
              <a:t>Vậy GT(k + 1) = (k + 1)*k!  = (k + 1)! (đpcm)</a:t>
            </a:r>
            <a:endParaRPr lang="en-US" sz="2000" b="0" strike="noStrike" spc="-1">
              <a:solidFill>
                <a:srgbClr val="000000"/>
              </a:solidFill>
              <a:latin typeface="Gill Sans MT"/>
            </a:endParaRPr>
          </a:p>
        </p:txBody>
      </p:sp>
      <p:sp>
        <p:nvSpPr>
          <p:cNvPr id="1707"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80D7C552-C478-4819-97F0-798B9B566786}" type="slidenum">
              <a:rPr lang="en-US" sz="1200" b="0" strike="noStrike" spc="-1">
                <a:solidFill>
                  <a:srgbClr val="B5A989"/>
                </a:solidFill>
                <a:latin typeface="Gill Sans MT"/>
              </a:rPr>
              <a:t>45</a:t>
            </a:fld>
            <a:endParaRPr lang="en-US" sz="1200" b="0" strike="noStrike" spc="-1">
              <a:latin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CÁC VẤN ĐỀ MỞ RỘNG</a:t>
            </a:r>
            <a:endParaRPr lang="en-US" sz="4300" b="0" strike="noStrike" spc="-1">
              <a:solidFill>
                <a:srgbClr val="000000"/>
              </a:solidFill>
              <a:latin typeface="Gill Sans MT"/>
            </a:endParaRPr>
          </a:p>
        </p:txBody>
      </p:sp>
      <p:sp>
        <p:nvSpPr>
          <p:cNvPr id="1709" name="TextShape 2"/>
          <p:cNvSpPr txBox="1"/>
          <p:nvPr/>
        </p:nvSpPr>
        <p:spPr>
          <a:xfrm>
            <a:off x="1435680" y="1447920"/>
            <a:ext cx="7497720" cy="5409720"/>
          </a:xfrm>
          <a:prstGeom prst="rect">
            <a:avLst/>
          </a:prstGeom>
          <a:noFill/>
          <a:ln>
            <a:noFill/>
          </a:ln>
        </p:spPr>
        <p:txBody>
          <a:bodyPr lIns="90000" tIns="45000" rIns="90000" bIns="45000">
            <a:normAutofit fontScale="67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Tính đúng đắn của thuật toán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C/m chương trình kết thúc cho ra kết quả đúng</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Dùng quy nạp để chứng minh</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Ví dụ xét bài toán: USCLN(a, b) (a, b &gt;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Chương trình</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USCLN(a, b){</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 a = b </a:t>
            </a:r>
            <a:r>
              <a:rPr lang="en-US" sz="2000" b="0" strike="noStrike" spc="-1">
                <a:solidFill>
                  <a:srgbClr val="0070C0"/>
                </a:solidFill>
                <a:latin typeface="Times New Roman"/>
              </a:rPr>
              <a:t>then</a:t>
            </a:r>
            <a:r>
              <a:rPr lang="en-US" sz="2000" b="0" strike="noStrike" spc="-1">
                <a:solidFill>
                  <a:srgbClr val="000000"/>
                </a:solidFill>
                <a:latin typeface="Times New Roman"/>
              </a:rPr>
              <a:t> d = a </a:t>
            </a:r>
            <a:r>
              <a:rPr lang="en-US" sz="2000" b="0" strike="noStrike" spc="-1">
                <a:solidFill>
                  <a:srgbClr val="00B050"/>
                </a:solidFill>
                <a:latin typeface="Times New Roman"/>
              </a:rPr>
              <a:t>// kq = b</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  a &gt; b </a:t>
            </a:r>
            <a:r>
              <a:rPr lang="en-US" sz="2000" b="0" strike="noStrike" spc="-1">
                <a:solidFill>
                  <a:srgbClr val="0070C0"/>
                </a:solidFill>
                <a:latin typeface="Times New Roman"/>
              </a:rPr>
              <a:t>then</a:t>
            </a:r>
            <a:r>
              <a:rPr lang="en-US" sz="2000" b="0" strike="noStrike" spc="-1">
                <a:solidFill>
                  <a:srgbClr val="000000"/>
                </a:solidFill>
                <a:latin typeface="Times New Roman"/>
              </a:rPr>
              <a:t> d = USCLN(a – b, b)</a:t>
            </a:r>
            <a:endParaRPr lang="en-US" sz="2000" b="0" strike="noStrike" spc="-1">
              <a:solidFill>
                <a:srgbClr val="000000"/>
              </a:solidFill>
              <a:latin typeface="Gill Sans MT"/>
            </a:endParaRPr>
          </a:p>
          <a:p>
            <a:pPr marL="1508760" lvl="5" indent="-182520" algn="just">
              <a:lnSpc>
                <a:spcPct val="100000"/>
              </a:lnSpc>
              <a:spcBef>
                <a:spcPts val="400"/>
              </a:spcBef>
              <a:buClr>
                <a:srgbClr val="964305"/>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d = USCLN(a, b – a)</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FF0000"/>
                </a:solidFill>
                <a:latin typeface="Times New Roman"/>
              </a:rPr>
              <a:t>Chứng minh USCLN(a, b) = d (d|a </a:t>
            </a:r>
            <a:r>
              <a:rPr lang="en-US" sz="2400" b="0" strike="noStrike" spc="-1">
                <a:solidFill>
                  <a:srgbClr val="FF0000"/>
                </a:solidFill>
                <a:latin typeface="Symbol"/>
              </a:rPr>
              <a:t></a:t>
            </a:r>
            <a:r>
              <a:rPr lang="en-US" sz="2400" b="0" strike="noStrike" spc="-1">
                <a:solidFill>
                  <a:srgbClr val="FF0000"/>
                </a:solidFill>
                <a:latin typeface="Times New Roman"/>
              </a:rPr>
              <a:t> d|b </a:t>
            </a:r>
            <a:r>
              <a:rPr lang="en-US" sz="2400" b="0" strike="noStrike" spc="-1">
                <a:solidFill>
                  <a:srgbClr val="FF0000"/>
                </a:solidFill>
                <a:latin typeface="Symbol"/>
              </a:rPr>
              <a:t></a:t>
            </a:r>
            <a:r>
              <a:rPr lang="en-US" sz="2400" b="0" strike="noStrike" spc="-1">
                <a:solidFill>
                  <a:srgbClr val="FF0000"/>
                </a:solidFill>
                <a:latin typeface="Times New Roman"/>
                <a:ea typeface="Cambria Math"/>
              </a:rPr>
              <a:t> ∄c: c|a</a:t>
            </a:r>
            <a:r>
              <a:rPr lang="en-US" sz="2400" b="0" strike="noStrike" spc="-1">
                <a:solidFill>
                  <a:srgbClr val="FF0000"/>
                </a:solidFill>
                <a:latin typeface="Symbol"/>
                <a:ea typeface="Cambria Math"/>
              </a:rPr>
              <a:t></a:t>
            </a:r>
            <a:r>
              <a:rPr lang="en-US" sz="2400" b="0" strike="noStrike" spc="-1">
                <a:solidFill>
                  <a:srgbClr val="FF0000"/>
                </a:solidFill>
                <a:latin typeface="Times New Roman"/>
                <a:ea typeface="Cambria Math"/>
              </a:rPr>
              <a:t> c|b </a:t>
            </a:r>
            <a:r>
              <a:rPr lang="en-US" sz="2400" b="0" strike="noStrike" spc="-1">
                <a:solidFill>
                  <a:srgbClr val="FF0000"/>
                </a:solidFill>
                <a:latin typeface="Symbol"/>
                <a:ea typeface="Cambria Math"/>
              </a:rPr>
              <a:t></a:t>
            </a:r>
            <a:r>
              <a:rPr lang="en-US" sz="2400" b="0" strike="noStrike" spc="-1">
                <a:solidFill>
                  <a:srgbClr val="FF0000"/>
                </a:solidFill>
                <a:latin typeface="Times New Roman"/>
                <a:ea typeface="Cambria Math"/>
              </a:rPr>
              <a:t> d&lt;c)</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ea typeface="Cambria Math"/>
              </a:rPr>
              <a:t>Nếu a = b thì d </a:t>
            </a:r>
            <a:r>
              <a:rPr lang="en-US" sz="2000" b="0" strike="noStrike" spc="-1">
                <a:solidFill>
                  <a:srgbClr val="000000"/>
                </a:solidFill>
                <a:latin typeface="Symbol"/>
                <a:ea typeface="Cambria Math"/>
              </a:rPr>
              <a:t></a:t>
            </a:r>
            <a:r>
              <a:rPr lang="en-US" sz="2000" b="0" strike="noStrike" spc="-1">
                <a:solidFill>
                  <a:srgbClr val="000000"/>
                </a:solidFill>
                <a:latin typeface="Times New Roman"/>
                <a:ea typeface="Cambria Math"/>
              </a:rPr>
              <a:t> a (Đúng)</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ea typeface="Cambria Math"/>
              </a:rPr>
              <a:t>Nếu a </a:t>
            </a:r>
            <a:r>
              <a:rPr lang="en-US" sz="2000" b="0" strike="noStrike" spc="-1">
                <a:solidFill>
                  <a:srgbClr val="000000"/>
                </a:solidFill>
                <a:latin typeface="Symbol"/>
                <a:ea typeface="Cambria Math"/>
              </a:rPr>
              <a:t></a:t>
            </a:r>
            <a:r>
              <a:rPr lang="en-US" sz="2000" b="0" strike="noStrike" spc="-1">
                <a:solidFill>
                  <a:srgbClr val="000000"/>
                </a:solidFill>
                <a:latin typeface="Times New Roman"/>
                <a:ea typeface="Cambria Math"/>
              </a:rPr>
              <a:t> b:</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ea typeface="Cambria Math"/>
              </a:rPr>
              <a:t>Nếu a &gt; b: do d | a và d | b nên (a/d) – (b/d) = (a – b)/d </a:t>
            </a:r>
            <a:r>
              <a:rPr lang="en-US" sz="2000" b="0" strike="noStrike" spc="-1">
                <a:solidFill>
                  <a:srgbClr val="000000"/>
                </a:solidFill>
                <a:latin typeface="Symbol"/>
                <a:ea typeface="Cambria Math"/>
              </a:rPr>
              <a:t></a:t>
            </a:r>
            <a:r>
              <a:rPr lang="en-US" sz="2000" b="0" strike="noStrike" spc="-1">
                <a:solidFill>
                  <a:srgbClr val="000000"/>
                </a:solidFill>
                <a:latin typeface="Times New Roman"/>
                <a:ea typeface="Cambria Math"/>
              </a:rPr>
              <a:t> ℕ </a:t>
            </a:r>
            <a:r>
              <a:rPr lang="en-US" sz="2000" b="0" strike="noStrike" spc="-1">
                <a:solidFill>
                  <a:srgbClr val="000000"/>
                </a:solidFill>
                <a:latin typeface="Symbol"/>
                <a:ea typeface="Cambria Math"/>
              </a:rPr>
              <a:t></a:t>
            </a:r>
            <a:r>
              <a:rPr lang="en-US" sz="2000" b="0" strike="noStrike" spc="-1">
                <a:solidFill>
                  <a:srgbClr val="000000"/>
                </a:solidFill>
                <a:latin typeface="Times New Roman"/>
                <a:ea typeface="Cambria Math"/>
              </a:rPr>
              <a:t> d | a – b. Vậy d là ước chung của a – b và b</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ea typeface="Cambria Math"/>
              </a:rPr>
              <a:t>Nếu b &gt; a: do d | a và d | b nên (b/d) – (a/d) = (b – a)/d </a:t>
            </a:r>
            <a:r>
              <a:rPr lang="en-US" sz="2000" b="0" strike="noStrike" spc="-1">
                <a:solidFill>
                  <a:srgbClr val="000000"/>
                </a:solidFill>
                <a:latin typeface="Symbol"/>
                <a:ea typeface="Cambria Math"/>
              </a:rPr>
              <a:t></a:t>
            </a:r>
            <a:r>
              <a:rPr lang="en-US" sz="2000" b="0" strike="noStrike" spc="-1">
                <a:solidFill>
                  <a:srgbClr val="000000"/>
                </a:solidFill>
                <a:latin typeface="Times New Roman"/>
                <a:ea typeface="Cambria Math"/>
              </a:rPr>
              <a:t> ℕ </a:t>
            </a:r>
            <a:r>
              <a:rPr lang="en-US" sz="2000" b="0" strike="noStrike" spc="-1">
                <a:solidFill>
                  <a:srgbClr val="000000"/>
                </a:solidFill>
                <a:latin typeface="Symbol"/>
                <a:ea typeface="Cambria Math"/>
              </a:rPr>
              <a:t></a:t>
            </a:r>
            <a:r>
              <a:rPr lang="en-US" sz="2000" b="0" strike="noStrike" spc="-1">
                <a:solidFill>
                  <a:srgbClr val="000000"/>
                </a:solidFill>
                <a:latin typeface="Times New Roman"/>
                <a:ea typeface="Cambria Math"/>
              </a:rPr>
              <a:t> d | b – a. Vậy d là ước chung của a và b – a</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0000"/>
                </a:solidFill>
                <a:latin typeface="Times New Roman"/>
                <a:ea typeface="Cambria Math"/>
              </a:rPr>
              <a:t>Vậy quá trình tiếp tục lấy số lớn trừ số bé tới khi a – b = 0 hoặc b – a = 0. Khi đó a = b thì thuật toán dừng</a:t>
            </a:r>
            <a:endParaRPr lang="en-US" sz="2000" b="0" strike="noStrike" spc="-1">
              <a:solidFill>
                <a:srgbClr val="000000"/>
              </a:solidFill>
              <a:latin typeface="Gill Sans MT"/>
            </a:endParaRPr>
          </a:p>
        </p:txBody>
      </p:sp>
      <p:sp>
        <p:nvSpPr>
          <p:cNvPr id="1710"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838025DF-85F3-4661-8313-FFE06FE27024}" type="slidenum">
              <a:rPr lang="en-US" sz="1200" b="0" strike="noStrike" spc="-1">
                <a:solidFill>
                  <a:srgbClr val="B5A989"/>
                </a:solidFill>
                <a:latin typeface="Gill Sans MT"/>
              </a:rPr>
              <a:t>46</a:t>
            </a:fld>
            <a:endParaRPr lang="en-US"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GIỚI THIỆU</a:t>
            </a:r>
            <a:endParaRPr lang="en-US" sz="4300" b="0" strike="noStrike" spc="-1">
              <a:solidFill>
                <a:srgbClr val="000000"/>
              </a:solidFill>
              <a:latin typeface="Gill Sans MT"/>
            </a:endParaRPr>
          </a:p>
        </p:txBody>
      </p:sp>
      <p:sp>
        <p:nvSpPr>
          <p:cNvPr id="113" name="TextShape 2"/>
          <p:cNvSpPr txBox="1"/>
          <p:nvPr/>
        </p:nvSpPr>
        <p:spPr>
          <a:xfrm>
            <a:off x="1435680" y="1447920"/>
            <a:ext cx="7497720" cy="5409720"/>
          </a:xfrm>
          <a:prstGeom prst="rect">
            <a:avLst/>
          </a:prstGeom>
          <a:noFill/>
          <a:ln>
            <a:noFill/>
          </a:ln>
        </p:spPr>
        <p:txBody>
          <a:bodyPr lIns="90000" tIns="45000" rIns="90000" bIns="45000">
            <a:normAutofit fontScale="830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Ví dụ tính  theo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Nếu x = 0 </a:t>
            </a:r>
            <a:r>
              <a:rPr lang="en-US" sz="2800" b="0" strike="noStrike" spc="-1">
                <a:solidFill>
                  <a:srgbClr val="000000"/>
                </a:solidFill>
                <a:latin typeface="Symbol"/>
              </a:rPr>
              <a:t></a:t>
            </a:r>
            <a:r>
              <a:rPr lang="en-US" sz="2800" b="0" strike="noStrike" spc="-1">
                <a:solidFill>
                  <a:srgbClr val="000000"/>
                </a:solidFill>
                <a:latin typeface="Times New Roman"/>
              </a:rPr>
              <a:t> Kết quả = 0</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Nếu x &lt; 0 </a:t>
            </a:r>
            <a:r>
              <a:rPr lang="en-US" sz="2800" b="0" strike="noStrike" spc="-1">
                <a:solidFill>
                  <a:srgbClr val="000000"/>
                </a:solidFill>
                <a:latin typeface="Symbol"/>
              </a:rPr>
              <a:t></a:t>
            </a:r>
            <a:r>
              <a:rPr lang="en-US" sz="2800" b="0" strike="noStrike" spc="-1">
                <a:solidFill>
                  <a:srgbClr val="000000"/>
                </a:solidFill>
                <a:latin typeface="Times New Roman"/>
              </a:rPr>
              <a:t> Kết quả là -</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Nếu x &gt; 0 </a:t>
            </a:r>
            <a:r>
              <a:rPr lang="en-US" sz="2800" b="0" strike="noStrike" spc="-1">
                <a:solidFill>
                  <a:srgbClr val="000000"/>
                </a:solidFill>
                <a:latin typeface="Symbol"/>
              </a:rPr>
              <a:t></a:t>
            </a:r>
            <a:r>
              <a:rPr lang="en-US" sz="2800" b="0" strike="noStrike" spc="-1">
                <a:solidFill>
                  <a:srgbClr val="000000"/>
                </a:solidFill>
                <a:latin typeface="Times New Roman"/>
              </a:rPr>
              <a:t> Kết quả là </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Chương trình minh họa</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double</a:t>
            </a:r>
            <a:r>
              <a:rPr lang="en-US" sz="2800" b="0" strike="noStrike" spc="-1">
                <a:solidFill>
                  <a:srgbClr val="000000"/>
                </a:solidFill>
                <a:latin typeface="Times New Roman"/>
              </a:rPr>
              <a:t> SQRT3(</a:t>
            </a:r>
            <a:r>
              <a:rPr lang="en-US" sz="2800" b="0" strike="noStrike" spc="-1">
                <a:solidFill>
                  <a:srgbClr val="0070C0"/>
                </a:solidFill>
                <a:latin typeface="Times New Roman"/>
              </a:rPr>
              <a:t>double</a:t>
            </a:r>
            <a:r>
              <a:rPr lang="en-US" sz="2800" b="0" strike="noStrike" spc="-1">
                <a:solidFill>
                  <a:srgbClr val="000000"/>
                </a:solidFill>
                <a:latin typeface="Times New Roman"/>
              </a:rPr>
              <a:t> x){</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double</a:t>
            </a:r>
            <a:r>
              <a:rPr lang="en-US" sz="2400" b="0" strike="noStrike" spc="-1">
                <a:solidFill>
                  <a:srgbClr val="000000"/>
                </a:solidFill>
                <a:latin typeface="Times New Roman"/>
              </a:rPr>
              <a:t> ret;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if</a:t>
            </a:r>
            <a:r>
              <a:rPr lang="en-US" sz="2400" b="0" strike="noStrike" spc="-1">
                <a:solidFill>
                  <a:srgbClr val="000000"/>
                </a:solidFill>
                <a:latin typeface="Times New Roman"/>
              </a:rPr>
              <a:t>(x == 0) ret = 0;</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else</a:t>
            </a:r>
            <a:r>
              <a:rPr lang="en-US" sz="2400" b="0" strike="noStrike" spc="-1">
                <a:solidFill>
                  <a:srgbClr val="000000"/>
                </a:solidFill>
                <a:latin typeface="Times New Roman"/>
              </a:rPr>
              <a:t> {</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(x &lt; 0) ret = </a:t>
            </a:r>
            <a:r>
              <a:rPr lang="en-US" sz="2000" b="1" strike="noStrike" spc="-1">
                <a:solidFill>
                  <a:srgbClr val="FF0000"/>
                </a:solidFill>
                <a:latin typeface="Times New Roman"/>
              </a:rPr>
              <a:t>SQRT3(-x)</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 ret = pow(x, 1.0/3); </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return</a:t>
            </a:r>
            <a:r>
              <a:rPr lang="en-US" sz="2400" b="0" strike="noStrike" spc="-1">
                <a:solidFill>
                  <a:srgbClr val="000000"/>
                </a:solidFill>
                <a:latin typeface="Times New Roman"/>
              </a:rPr>
              <a:t> ret;</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p:txBody>
      </p:sp>
      <p:sp>
        <p:nvSpPr>
          <p:cNvPr id="114" name="TextShape 3"/>
          <p:cNvSpPr txBox="1"/>
          <p:nvPr/>
        </p:nvSpPr>
        <p:spPr>
          <a:xfrm>
            <a:off x="1435680" y="1447920"/>
            <a:ext cx="7497720" cy="5409720"/>
          </a:xfrm>
          <a:prstGeom prst="rect">
            <a:avLst/>
          </a:prstGeom>
          <a:blipFill rotWithShape="0">
            <a:blip r:embed="rId2"/>
            <a:stretch>
              <a:fillRect/>
            </a:stretch>
          </a:blipFill>
          <a:ln>
            <a:noFill/>
          </a:ln>
        </p:spPr>
        <p:txBody>
          <a:bodyPr lIns="90000" tIns="45000" rIns="90000" bIns="45000">
            <a:noAutofit/>
          </a:bodyPr>
          <a:lstStyle/>
          <a:p>
            <a:pPr marL="365760" indent="-282960">
              <a:lnSpc>
                <a:spcPct val="100000"/>
              </a:lnSpc>
              <a:spcBef>
                <a:spcPts val="601"/>
              </a:spcBef>
              <a:buClr>
                <a:srgbClr val="3891A7"/>
              </a:buClr>
              <a:buSzPct val="80000"/>
              <a:buFont typeface="Wingdings 2" charset="2"/>
              <a:buChar char=""/>
            </a:pPr>
            <a:r>
              <a:rPr lang="en-US" sz="3200" b="0" strike="noStrike" spc="-1">
                <a:latin typeface="Gill Sans MT"/>
              </a:rPr>
              <a:t> </a:t>
            </a:r>
            <a:endParaRPr lang="en-US" sz="3200" b="0" strike="noStrike" spc="-1">
              <a:solidFill>
                <a:srgbClr val="000000"/>
              </a:solidFill>
              <a:latin typeface="Gill Sans MT"/>
            </a:endParaRPr>
          </a:p>
        </p:txBody>
      </p:sp>
      <p:sp>
        <p:nvSpPr>
          <p:cNvPr id="115" name="TextShape 4"/>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1BDF7AB9-BCE4-40CB-BB47-6826FAF50CCE}" type="slidenum">
              <a:rPr lang="en-US" sz="1200" b="0" strike="noStrike" spc="-1">
                <a:solidFill>
                  <a:srgbClr val="B5A989"/>
                </a:solidFill>
                <a:latin typeface="Gill Sans MT"/>
              </a:rPr>
              <a:t>5</a:t>
            </a:fld>
            <a:endParaRPr lang="en-US" sz="1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GIỚI THIỆU</a:t>
            </a:r>
            <a:endParaRPr lang="en-US" sz="4300" b="0" strike="noStrike" spc="-1">
              <a:solidFill>
                <a:srgbClr val="000000"/>
              </a:solidFill>
              <a:latin typeface="Gill Sans MT"/>
            </a:endParaRPr>
          </a:p>
        </p:txBody>
      </p:sp>
      <p:sp>
        <p:nvSpPr>
          <p:cNvPr id="117" name="TextShape 2"/>
          <p:cNvSpPr txBox="1"/>
          <p:nvPr/>
        </p:nvSpPr>
        <p:spPr>
          <a:xfrm>
            <a:off x="1435680" y="1447920"/>
            <a:ext cx="7497720" cy="5409720"/>
          </a:xfrm>
          <a:prstGeom prst="rect">
            <a:avLst/>
          </a:prstGeom>
          <a:noFill/>
          <a:ln>
            <a:noFill/>
          </a:ln>
        </p:spPr>
        <p:txBody>
          <a:bodyPr lIns="90000" tIns="45000" rIns="90000" bIns="45000">
            <a:normAutofit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Ví dụ thông báo lỗi theo đệ quy</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Nếu len(chuỗi cần in) &gt; 50 </a:t>
            </a:r>
            <a:r>
              <a:rPr lang="en-US" sz="2800" b="0" strike="noStrike" spc="-1">
                <a:solidFill>
                  <a:srgbClr val="000000"/>
                </a:solidFill>
                <a:latin typeface="Symbol"/>
              </a:rPr>
              <a:t></a:t>
            </a:r>
            <a:r>
              <a:rPr lang="en-US" sz="2800" b="0" strike="noStrike" spc="-1">
                <a:solidFill>
                  <a:srgbClr val="000000"/>
                </a:solidFill>
                <a:latin typeface="Times New Roman"/>
              </a:rPr>
              <a:t> in chuỗi báo lỗi</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Ngược lại thì in chuỗi cần in.</a:t>
            </a:r>
            <a:endParaRPr lang="en-US" sz="28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Chương trình minh họa</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void</a:t>
            </a:r>
            <a:r>
              <a:rPr lang="en-US" sz="2800" b="0" strike="noStrike" spc="-1">
                <a:solidFill>
                  <a:srgbClr val="000000"/>
                </a:solidFill>
                <a:latin typeface="Times New Roman"/>
              </a:rPr>
              <a:t> printString(</a:t>
            </a:r>
            <a:r>
              <a:rPr lang="en-US" sz="2800" b="0" strike="noStrike" spc="-1">
                <a:solidFill>
                  <a:srgbClr val="0070C0"/>
                </a:solidFill>
                <a:latin typeface="Times New Roman"/>
              </a:rPr>
              <a:t>char</a:t>
            </a:r>
            <a:r>
              <a:rPr lang="en-US" sz="2800" b="0" strike="noStrike" spc="-1">
                <a:solidFill>
                  <a:srgbClr val="000000"/>
                </a:solidFill>
                <a:latin typeface="Times New Roman"/>
              </a:rPr>
              <a:t>* s){</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if</a:t>
            </a:r>
            <a:r>
              <a:rPr lang="en-US" sz="2400" b="0" strike="noStrike" spc="-1">
                <a:solidFill>
                  <a:srgbClr val="000000"/>
                </a:solidFill>
                <a:latin typeface="Times New Roman"/>
              </a:rPr>
              <a:t>(strlen(s) &lt;= 50) cout &lt;&lt; s &lt;&lt; endl;</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else</a:t>
            </a:r>
            <a:r>
              <a:rPr lang="en-US" sz="2400" b="0" strike="noStrike" spc="-1">
                <a:solidFill>
                  <a:srgbClr val="000000"/>
                </a:solidFill>
                <a:latin typeface="Times New Roman"/>
              </a:rPr>
              <a:t> printError();</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70C0"/>
                </a:solidFill>
                <a:latin typeface="Times New Roman"/>
              </a:rPr>
              <a:t>void</a:t>
            </a:r>
            <a:r>
              <a:rPr lang="en-US" sz="2800" b="0" strike="noStrike" spc="-1">
                <a:solidFill>
                  <a:srgbClr val="000000"/>
                </a:solidFill>
                <a:latin typeface="Times New Roman"/>
              </a:rPr>
              <a:t> printError(){</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printString(</a:t>
            </a:r>
            <a:r>
              <a:rPr lang="en-US" sz="2400" b="0" strike="noStrike" spc="-1">
                <a:solidFill>
                  <a:srgbClr val="C00000"/>
                </a:solidFill>
                <a:latin typeface="Times New Roman"/>
              </a:rPr>
              <a:t>“Chuoi vuot qua chieu dai quy dinh”</a:t>
            </a: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a:t>
            </a:r>
            <a:endParaRPr lang="en-US" sz="2800" b="0" strike="noStrike" spc="-1">
              <a:solidFill>
                <a:srgbClr val="000000"/>
              </a:solidFill>
              <a:latin typeface="Gill Sans MT"/>
            </a:endParaRPr>
          </a:p>
        </p:txBody>
      </p:sp>
      <p:sp>
        <p:nvSpPr>
          <p:cNvPr id="118"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A7E73FD4-9FB1-45C1-B6F2-5489F79B644D}" type="slidenum">
              <a:rPr lang="en-US" sz="1200" b="0" strike="noStrike" spc="-1">
                <a:solidFill>
                  <a:srgbClr val="B5A989"/>
                </a:solidFill>
                <a:latin typeface="Gill Sans MT"/>
              </a:rPr>
              <a:t>6</a:t>
            </a:fld>
            <a:endParaRPr lang="en-US"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435680" y="274680"/>
            <a:ext cx="7497720" cy="1142640"/>
          </a:xfrm>
          <a:prstGeom prst="rect">
            <a:avLst/>
          </a:prstGeom>
          <a:noFill/>
          <a:ln>
            <a:noFill/>
          </a:ln>
        </p:spPr>
        <p:txBody>
          <a:bodyPr lIns="90000" tIns="45000" rIns="90000" bIns="45000" anchor="ctr">
            <a:normAutofit/>
          </a:bodyPr>
          <a:lstStyle/>
          <a:p>
            <a:pPr>
              <a:lnSpc>
                <a:spcPct val="100000"/>
              </a:lnSpc>
            </a:pPr>
            <a:r>
              <a:rPr lang="en-US" sz="4300" b="0" strike="noStrike" spc="-1">
                <a:solidFill>
                  <a:srgbClr val="572314"/>
                </a:solidFill>
                <a:latin typeface="Times New Roman"/>
              </a:rPr>
              <a:t>GIỚI THIỆU</a:t>
            </a:r>
            <a:endParaRPr lang="en-US" sz="4300" b="0" strike="noStrike" spc="-1">
              <a:solidFill>
                <a:srgbClr val="000000"/>
              </a:solidFill>
              <a:latin typeface="Gill Sans MT"/>
            </a:endParaRPr>
          </a:p>
        </p:txBody>
      </p:sp>
      <p:sp>
        <p:nvSpPr>
          <p:cNvPr id="120"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Điều kiện dừng</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Ở ví dụ 1: tại bước cơ sở n = 0 </a:t>
            </a:r>
            <a:r>
              <a:rPr lang="en-US" sz="2800" b="0" strike="noStrike" spc="-1">
                <a:solidFill>
                  <a:srgbClr val="000000"/>
                </a:solidFill>
                <a:latin typeface="Symbol"/>
              </a:rPr>
              <a:t></a:t>
            </a:r>
            <a:r>
              <a:rPr lang="en-US" sz="2800" b="0" strike="noStrike" spc="-1">
                <a:solidFill>
                  <a:srgbClr val="000000"/>
                </a:solidFill>
                <a:latin typeface="Times New Roman"/>
              </a:rPr>
              <a:t> kết quả là 1</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Ở ví dụ 2:</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Tại bước cơ sở x = 0 </a:t>
            </a:r>
            <a:r>
              <a:rPr lang="en-US" sz="2400" b="0" strike="noStrike" spc="-1">
                <a:solidFill>
                  <a:srgbClr val="000000"/>
                </a:solidFill>
                <a:latin typeface="Symbol"/>
              </a:rPr>
              <a:t></a:t>
            </a:r>
            <a:r>
              <a:rPr lang="en-US" sz="2400" b="0" strike="noStrike" spc="-1">
                <a:solidFill>
                  <a:srgbClr val="000000"/>
                </a:solidFill>
                <a:latin typeface="Times New Roman"/>
              </a:rPr>
              <a:t> kết quả là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Tại bước đệ quy x &gt; 0 </a:t>
            </a:r>
            <a:r>
              <a:rPr lang="en-US" sz="2400" b="0" strike="noStrike" spc="-1">
                <a:solidFill>
                  <a:srgbClr val="000000"/>
                </a:solidFill>
                <a:latin typeface="Symbol"/>
              </a:rPr>
              <a:t></a:t>
            </a:r>
            <a:r>
              <a:rPr lang="en-US" sz="2400" b="0" strike="noStrike" spc="-1">
                <a:solidFill>
                  <a:srgbClr val="000000"/>
                </a:solidFill>
                <a:latin typeface="Times New Roman"/>
              </a:rPr>
              <a:t> tính toán bình thường</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Ở ví dụ 3:</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Chuỗi báo lỗi cần tuân thủ đúng quy định về độ dài</a:t>
            </a:r>
            <a:endParaRPr lang="en-US" sz="2400" b="0" strike="noStrike" spc="-1">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Trường hợp điều kiện dừng sai</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bị lỗi lặp vô tận</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Bộ nhớ thông báo lỗi tràn stack</a:t>
            </a:r>
            <a:endParaRPr lang="en-US" sz="2800" b="0" strike="noStrike" spc="-1">
              <a:solidFill>
                <a:srgbClr val="000000"/>
              </a:solidFill>
              <a:latin typeface="Gill Sans MT"/>
            </a:endParaRPr>
          </a:p>
        </p:txBody>
      </p:sp>
      <p:sp>
        <p:nvSpPr>
          <p:cNvPr id="121"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76927E2D-ACBA-4356-8564-BE3F89501147}" type="slidenum">
              <a:rPr lang="en-US" sz="1200" b="0" strike="noStrike" spc="-1">
                <a:solidFill>
                  <a:srgbClr val="B5A989"/>
                </a:solidFill>
                <a:latin typeface="Gill Sans MT"/>
              </a:rPr>
              <a:t>7</a:t>
            </a:fld>
            <a:endParaRPr lang="en-US" sz="12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123" name="TextShape 2"/>
          <p:cNvSpPr txBox="1"/>
          <p:nvPr/>
        </p:nvSpPr>
        <p:spPr>
          <a:xfrm>
            <a:off x="1435680" y="1447920"/>
            <a:ext cx="7497720" cy="5409720"/>
          </a:xfrm>
          <a:prstGeom prst="rect">
            <a:avLst/>
          </a:prstGeom>
          <a:noFill/>
          <a:ln>
            <a:noFill/>
          </a:ln>
        </p:spPr>
        <p:txBody>
          <a:bodyPr lIns="90000" tIns="45000" rIns="90000" bIns="45000">
            <a:normAutofit/>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tuyến tính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Trong thân hàm chỉ có duy nhất một lời gọi hàm tới chính nó một cách trực tiếp</a:t>
            </a:r>
            <a:endParaRPr lang="en-US" sz="28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Dạng tổng quát</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&lt;Tên hàm và danh sách tham số&gt;{</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(&lt;điều kiện dừng&gt;)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/*Trả về giá trị hay kết thúc công việc*/</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a:t>
            </a: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/*Làm một số công việc*/</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1" strike="noStrike" spc="-1">
                <a:solidFill>
                  <a:srgbClr val="00B050"/>
                </a:solidFill>
                <a:latin typeface="Times New Roman"/>
              </a:rPr>
              <a:t>/*Gọi đệ quy*/</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24"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EA6F21F5-59B0-449F-AD35-54781DA7C52B}" type="slidenum">
              <a:rPr lang="en-US" sz="1200" b="0" strike="noStrike" spc="-1">
                <a:solidFill>
                  <a:srgbClr val="B5A989"/>
                </a:solidFill>
                <a:latin typeface="Gill Sans MT"/>
              </a:rPr>
              <a:t>8</a:t>
            </a:fld>
            <a:endParaRPr lang="en-US" sz="12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435680" y="274680"/>
            <a:ext cx="7497720" cy="1142640"/>
          </a:xfrm>
          <a:prstGeom prst="rect">
            <a:avLst/>
          </a:prstGeom>
          <a:noFill/>
          <a:ln>
            <a:noFill/>
          </a:ln>
        </p:spPr>
        <p:txBody>
          <a:bodyPr lIns="90000" tIns="45000" rIns="90000" bIns="45000" anchor="ctr">
            <a:noAutofit/>
          </a:bodyPr>
          <a:lstStyle/>
          <a:p>
            <a:pPr>
              <a:lnSpc>
                <a:spcPct val="100000"/>
              </a:lnSpc>
            </a:pPr>
            <a:r>
              <a:rPr lang="en-US" sz="4300" b="0" strike="noStrike" spc="-1">
                <a:solidFill>
                  <a:srgbClr val="572314"/>
                </a:solidFill>
                <a:latin typeface="Times New Roman"/>
              </a:rPr>
              <a:t>PHÂN LOẠI ĐỆ QUY</a:t>
            </a:r>
            <a:endParaRPr lang="en-US" sz="4300" b="0" strike="noStrike" spc="-1">
              <a:solidFill>
                <a:srgbClr val="000000"/>
              </a:solidFill>
              <a:latin typeface="Gill Sans MT"/>
            </a:endParaRPr>
          </a:p>
        </p:txBody>
      </p:sp>
      <p:sp>
        <p:nvSpPr>
          <p:cNvPr id="126" name="TextShape 2"/>
          <p:cNvSpPr txBox="1"/>
          <p:nvPr/>
        </p:nvSpPr>
        <p:spPr>
          <a:xfrm>
            <a:off x="1447920" y="1447920"/>
            <a:ext cx="7497720" cy="5409720"/>
          </a:xfrm>
          <a:prstGeom prst="rect">
            <a:avLst/>
          </a:prstGeom>
          <a:noFill/>
          <a:ln>
            <a:noFill/>
          </a:ln>
        </p:spPr>
        <p:txBody>
          <a:bodyPr lIns="90000" tIns="45000" rIns="90000" bIns="45000">
            <a:normAutofit fontScale="82500" lnSpcReduction="10000"/>
          </a:bodyPr>
          <a:lstStyle/>
          <a:p>
            <a:pPr marL="365760" indent="-282960" algn="just">
              <a:lnSpc>
                <a:spcPct val="100000"/>
              </a:lnSpc>
              <a:spcBef>
                <a:spcPts val="601"/>
              </a:spcBef>
              <a:buClr>
                <a:srgbClr val="3891A7"/>
              </a:buClr>
              <a:buSzPct val="80000"/>
              <a:buFont typeface="Wingdings 2" charset="2"/>
              <a:buChar char=""/>
            </a:pPr>
            <a:r>
              <a:rPr lang="en-US" sz="3200" b="0" strike="noStrike" spc="-1">
                <a:solidFill>
                  <a:srgbClr val="000000"/>
                </a:solidFill>
                <a:latin typeface="Times New Roman"/>
              </a:rPr>
              <a:t>Đệ quy tuyến tính</a:t>
            </a:r>
            <a:endParaRPr lang="en-US" sz="32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Ví dụ: xét dãy số {a</a:t>
            </a:r>
            <a:r>
              <a:rPr lang="en-US" sz="2800" b="0" strike="noStrike" spc="-1" baseline="-25000">
                <a:solidFill>
                  <a:srgbClr val="000000"/>
                </a:solidFill>
                <a:latin typeface="Times New Roman"/>
              </a:rPr>
              <a:t>n</a:t>
            </a:r>
            <a:r>
              <a:rPr lang="en-US" sz="2800" b="0" strike="noStrike" spc="-1">
                <a:solidFill>
                  <a:srgbClr val="000000"/>
                </a:solidFill>
                <a:latin typeface="Times New Roman"/>
              </a:rPr>
              <a:t>}, n </a:t>
            </a:r>
            <a:r>
              <a:rPr lang="en-US" sz="2800" b="0" strike="noStrike" spc="-1">
                <a:solidFill>
                  <a:srgbClr val="000000"/>
                </a:solidFill>
                <a:latin typeface="Symbol"/>
              </a:rPr>
              <a:t></a:t>
            </a:r>
            <a:r>
              <a:rPr lang="en-US" sz="2800" b="0" strike="noStrike" spc="-1">
                <a:solidFill>
                  <a:srgbClr val="000000"/>
                </a:solidFill>
                <a:latin typeface="Times New Roman"/>
              </a:rPr>
              <a:t> 0 theo quy tắc sau</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 0 thì a</a:t>
            </a:r>
            <a:r>
              <a:rPr lang="en-US" sz="2400" b="0" strike="noStrike" spc="-1" baseline="-25000">
                <a:solidFill>
                  <a:srgbClr val="000000"/>
                </a:solidFill>
                <a:latin typeface="Times New Roman"/>
              </a:rPr>
              <a:t>0</a:t>
            </a:r>
            <a:r>
              <a:rPr lang="en-US" sz="2400" b="0" strike="noStrike" spc="-1">
                <a:solidFill>
                  <a:srgbClr val="000000"/>
                </a:solidFill>
                <a:latin typeface="Times New Roman"/>
              </a:rPr>
              <a:t> = 1</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chẵn thì a</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(n/2)*a</a:t>
            </a:r>
            <a:r>
              <a:rPr lang="en-US" sz="2400" b="0" strike="noStrike" spc="-1" baseline="-25000">
                <a:solidFill>
                  <a:srgbClr val="000000"/>
                </a:solidFill>
                <a:latin typeface="Times New Roman"/>
              </a:rPr>
              <a:t>n/2</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Nếu n lẻ thì a</a:t>
            </a:r>
            <a:r>
              <a:rPr lang="en-US" sz="2400" b="0" strike="noStrike" spc="-1" baseline="-25000">
                <a:solidFill>
                  <a:srgbClr val="000000"/>
                </a:solidFill>
                <a:latin typeface="Times New Roman"/>
              </a:rPr>
              <a:t>n</a:t>
            </a:r>
            <a:r>
              <a:rPr lang="en-US" sz="2400" b="0" strike="noStrike" spc="-1">
                <a:solidFill>
                  <a:srgbClr val="000000"/>
                </a:solidFill>
                <a:latin typeface="Times New Roman"/>
              </a:rPr>
              <a:t> = (3n + 1)*a</a:t>
            </a:r>
            <a:r>
              <a:rPr lang="en-US" sz="2400" b="0" strike="noStrike" spc="-1" baseline="-25000">
                <a:solidFill>
                  <a:srgbClr val="000000"/>
                </a:solidFill>
                <a:latin typeface="Times New Roman"/>
              </a:rPr>
              <a:t>n – 1</a:t>
            </a:r>
            <a:endParaRPr lang="en-US" sz="2400" b="0" strike="noStrike" spc="-1">
              <a:solidFill>
                <a:srgbClr val="000000"/>
              </a:solidFill>
              <a:latin typeface="Gill Sans MT"/>
            </a:endParaRPr>
          </a:p>
          <a:p>
            <a:pPr marL="640080" lvl="1" indent="-237240" algn="just">
              <a:lnSpc>
                <a:spcPct val="100000"/>
              </a:lnSpc>
              <a:spcBef>
                <a:spcPts val="550"/>
              </a:spcBef>
              <a:buClr>
                <a:srgbClr val="3891A7"/>
              </a:buClr>
              <a:buFont typeface="Verdana"/>
              <a:buChar char="◦"/>
            </a:pPr>
            <a:r>
              <a:rPr lang="en-US" sz="2800" b="0" strike="noStrike" spc="-1">
                <a:solidFill>
                  <a:srgbClr val="000000"/>
                </a:solidFill>
                <a:latin typeface="Times New Roman"/>
              </a:rPr>
              <a:t>Chương trình minh họa</a:t>
            </a:r>
            <a:endParaRPr lang="en-US" sz="28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int</a:t>
            </a:r>
            <a:r>
              <a:rPr lang="en-US" sz="2400" b="0" strike="noStrike" spc="-1">
                <a:solidFill>
                  <a:srgbClr val="000000"/>
                </a:solidFill>
                <a:latin typeface="Times New Roman"/>
              </a:rPr>
              <a:t> A(</a:t>
            </a:r>
            <a:r>
              <a:rPr lang="en-US" sz="2400" b="0" strike="noStrike" spc="-1">
                <a:solidFill>
                  <a:srgbClr val="0070C0"/>
                </a:solidFill>
                <a:latin typeface="Times New Roman"/>
              </a:rPr>
              <a:t>int</a:t>
            </a:r>
            <a:r>
              <a:rPr lang="en-US" sz="2400" b="0" strike="noStrike" spc="-1">
                <a:solidFill>
                  <a:srgbClr val="000000"/>
                </a:solidFill>
                <a:latin typeface="Times New Roman"/>
              </a:rPr>
              <a:t> 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if</a:t>
            </a:r>
            <a:r>
              <a:rPr lang="en-US" sz="2000" b="0" strike="noStrike" spc="-1">
                <a:solidFill>
                  <a:srgbClr val="000000"/>
                </a:solidFill>
                <a:latin typeface="Times New Roman"/>
              </a:rPr>
              <a:t>(n &lt;= 0) </a:t>
            </a:r>
            <a:r>
              <a:rPr lang="en-US" sz="2000" b="0" strike="noStrike" spc="-1">
                <a:solidFill>
                  <a:srgbClr val="0070C0"/>
                </a:solidFill>
                <a:latin typeface="Times New Roman"/>
              </a:rPr>
              <a:t>return</a:t>
            </a:r>
            <a:r>
              <a:rPr lang="en-US" sz="2000" b="0" strike="noStrike" spc="-1">
                <a:solidFill>
                  <a:srgbClr val="000000"/>
                </a:solidFill>
                <a:latin typeface="Times New Roman"/>
              </a:rPr>
              <a:t> 1;</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 if</a:t>
            </a:r>
            <a:r>
              <a:rPr lang="en-US" sz="2000" b="0" strike="noStrike" spc="-1">
                <a:solidFill>
                  <a:srgbClr val="000000"/>
                </a:solidFill>
                <a:latin typeface="Times New Roman"/>
              </a:rPr>
              <a:t>(n % 2 == 0)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(n/2)*A(n/2);</a:t>
            </a:r>
            <a:endParaRPr lang="en-US" sz="20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70C0"/>
                </a:solidFill>
                <a:latin typeface="Times New Roman"/>
              </a:rPr>
              <a:t>else </a:t>
            </a:r>
            <a:endParaRPr lang="en-US" sz="2000" b="0" strike="noStrike" spc="-1">
              <a:solidFill>
                <a:srgbClr val="000000"/>
              </a:solidFill>
              <a:latin typeface="Gill Sans MT"/>
            </a:endParaRPr>
          </a:p>
          <a:p>
            <a:pPr marL="1298520" lvl="4" indent="-182520" algn="just">
              <a:lnSpc>
                <a:spcPct val="100000"/>
              </a:lnSpc>
              <a:spcBef>
                <a:spcPts val="400"/>
              </a:spcBef>
              <a:buClr>
                <a:srgbClr val="84AA33"/>
              </a:buClr>
              <a:buFont typeface="Wingdings 2" charset="2"/>
              <a:buChar char=""/>
            </a:pPr>
            <a:r>
              <a:rPr lang="en-US" sz="2000" b="0" strike="noStrike" spc="-1">
                <a:solidFill>
                  <a:srgbClr val="0070C0"/>
                </a:solidFill>
                <a:latin typeface="Times New Roman"/>
              </a:rPr>
              <a:t>return</a:t>
            </a:r>
            <a:r>
              <a:rPr lang="en-US" sz="2000" b="0" strike="noStrike" spc="-1">
                <a:solidFill>
                  <a:srgbClr val="000000"/>
                </a:solidFill>
                <a:latin typeface="Times New Roman"/>
              </a:rPr>
              <a:t> (3*n + 1)*A(n – 1);</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70C0"/>
                </a:solidFill>
                <a:latin typeface="Times New Roman"/>
              </a:rPr>
              <a:t>void</a:t>
            </a:r>
            <a:r>
              <a:rPr lang="en-US" sz="2400" b="0" strike="noStrike" spc="-1">
                <a:solidFill>
                  <a:srgbClr val="000000"/>
                </a:solidFill>
                <a:latin typeface="Times New Roman"/>
              </a:rPr>
              <a:t> main(){</a:t>
            </a:r>
            <a:endParaRPr lang="en-US" sz="2400" b="0" strike="noStrike" spc="-1">
              <a:solidFill>
                <a:srgbClr val="000000"/>
              </a:solidFill>
              <a:latin typeface="Gill Sans MT"/>
            </a:endParaRPr>
          </a:p>
          <a:p>
            <a:pPr marL="1097280" lvl="3" indent="-173520" algn="just">
              <a:lnSpc>
                <a:spcPct val="100000"/>
              </a:lnSpc>
              <a:spcBef>
                <a:spcPts val="400"/>
              </a:spcBef>
              <a:buClr>
                <a:srgbClr val="C32D2E"/>
              </a:buClr>
              <a:buFont typeface="Wingdings 2" charset="2"/>
              <a:buChar char=""/>
            </a:pPr>
            <a:r>
              <a:rPr lang="en-US" sz="2000" b="0" strike="noStrike" spc="-1">
                <a:solidFill>
                  <a:srgbClr val="000000"/>
                </a:solidFill>
                <a:latin typeface="Times New Roman"/>
              </a:rPr>
              <a:t>cout &lt;&lt; A(4) &lt;&lt; endl;</a:t>
            </a:r>
            <a:endParaRPr lang="en-US" sz="2000" b="0" strike="noStrike" spc="-1">
              <a:solidFill>
                <a:srgbClr val="000000"/>
              </a:solidFill>
              <a:latin typeface="Gill Sans MT"/>
            </a:endParaRPr>
          </a:p>
          <a:p>
            <a:pPr marL="887040" lvl="2" indent="-228240" algn="just">
              <a:lnSpc>
                <a:spcPct val="100000"/>
              </a:lnSpc>
              <a:spcBef>
                <a:spcPts val="479"/>
              </a:spcBef>
              <a:buClr>
                <a:srgbClr val="FEB80A"/>
              </a:buClr>
              <a:buFont typeface="Wingdings 2" charset="2"/>
              <a:buChar char=""/>
            </a:pPr>
            <a:r>
              <a:rPr lang="en-US" sz="2400" b="0" strike="noStrike" spc="-1">
                <a:solidFill>
                  <a:srgbClr val="000000"/>
                </a:solidFill>
                <a:latin typeface="Times New Roman"/>
              </a:rPr>
              <a:t>}</a:t>
            </a:r>
            <a:endParaRPr lang="en-US" sz="2400" b="0" strike="noStrike" spc="-1">
              <a:solidFill>
                <a:srgbClr val="000000"/>
              </a:solidFill>
              <a:latin typeface="Gill Sans MT"/>
            </a:endParaRPr>
          </a:p>
        </p:txBody>
      </p:sp>
      <p:sp>
        <p:nvSpPr>
          <p:cNvPr id="127" name="TextShape 3"/>
          <p:cNvSpPr txBox="1"/>
          <p:nvPr/>
        </p:nvSpPr>
        <p:spPr>
          <a:xfrm>
            <a:off x="8613720" y="6305400"/>
            <a:ext cx="456840" cy="475920"/>
          </a:xfrm>
          <a:prstGeom prst="rect">
            <a:avLst/>
          </a:prstGeom>
          <a:noFill/>
          <a:ln>
            <a:noFill/>
          </a:ln>
        </p:spPr>
        <p:txBody>
          <a:bodyPr lIns="90000" tIns="45000" rIns="90000" bIns="45000" anchor="b">
            <a:noAutofit/>
          </a:bodyPr>
          <a:lstStyle/>
          <a:p>
            <a:pPr algn="ctr">
              <a:lnSpc>
                <a:spcPct val="100000"/>
              </a:lnSpc>
            </a:pPr>
            <a:fld id="{B2003495-339D-40B3-982D-8F03D8D5F411}" type="slidenum">
              <a:rPr lang="en-US" sz="1200" b="0" strike="noStrike" spc="-1">
                <a:solidFill>
                  <a:srgbClr val="B5A989"/>
                </a:solidFill>
                <a:latin typeface="Gill Sans MT"/>
              </a:rPr>
              <a:t>9</a:t>
            </a:fld>
            <a:endParaRPr lang="en-US" sz="1200" b="0" strike="noStrike" spc="-1">
              <a:latin typeface="Times New Roman"/>
            </a:endParaRPr>
          </a:p>
        </p:txBody>
      </p:sp>
      <p:sp>
        <p:nvSpPr>
          <p:cNvPr id="128" name="CustomShape 4"/>
          <p:cNvSpPr/>
          <p:nvPr/>
        </p:nvSpPr>
        <p:spPr>
          <a:xfrm>
            <a:off x="6931080" y="2338200"/>
            <a:ext cx="1831320" cy="4443120"/>
          </a:xfrm>
          <a:prstGeom prst="rect">
            <a:avLst/>
          </a:prstGeom>
          <a:ln>
            <a:round/>
          </a:ln>
        </p:spPr>
        <p:style>
          <a:lnRef idx="2">
            <a:schemeClr val="accent6"/>
          </a:lnRef>
          <a:fillRef idx="1">
            <a:schemeClr val="lt1"/>
          </a:fillRef>
          <a:effectRef idx="0">
            <a:schemeClr val="accent6"/>
          </a:effectRef>
          <a:fontRef idx="minor"/>
        </p:style>
      </p:sp>
      <p:sp>
        <p:nvSpPr>
          <p:cNvPr id="129" name="CustomShape 5"/>
          <p:cNvSpPr/>
          <p:nvPr/>
        </p:nvSpPr>
        <p:spPr>
          <a:xfrm>
            <a:off x="6931080" y="6305400"/>
            <a:ext cx="1831320" cy="475920"/>
          </a:xfrm>
          <a:prstGeom prst="rect">
            <a:avLst/>
          </a:prstGeom>
          <a:ln>
            <a:round/>
          </a:ln>
        </p:spPr>
        <p:style>
          <a:lnRef idx="2">
            <a:schemeClr val="accent6"/>
          </a:lnRef>
          <a:fillRef idx="1">
            <a:schemeClr val="lt1"/>
          </a:fillRef>
          <a:effectRef idx="0">
            <a:schemeClr val="accent6"/>
          </a:effectRef>
          <a:fontRef idx="minor"/>
        </p:style>
      </p:sp>
      <p:sp>
        <p:nvSpPr>
          <p:cNvPr id="130" name="CustomShape 6"/>
          <p:cNvSpPr/>
          <p:nvPr/>
        </p:nvSpPr>
        <p:spPr>
          <a:xfrm>
            <a:off x="6218640" y="650268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&lt;100&gt;</a:t>
            </a:r>
            <a:endParaRPr lang="en-US" sz="1600" b="0" strike="noStrike" spc="-1">
              <a:latin typeface="Arial"/>
            </a:endParaRPr>
          </a:p>
        </p:txBody>
      </p:sp>
      <p:sp>
        <p:nvSpPr>
          <p:cNvPr id="131" name="CustomShape 7"/>
          <p:cNvSpPr/>
          <p:nvPr/>
        </p:nvSpPr>
        <p:spPr>
          <a:xfrm>
            <a:off x="6936840" y="6417000"/>
            <a:ext cx="639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main</a:t>
            </a:r>
            <a:endParaRPr lang="en-US" sz="1800" b="0" strike="noStrike" spc="-1">
              <a:latin typeface="Arial"/>
            </a:endParaRPr>
          </a:p>
        </p:txBody>
      </p:sp>
      <p:sp>
        <p:nvSpPr>
          <p:cNvPr id="132" name="CustomShape 8"/>
          <p:cNvSpPr/>
          <p:nvPr/>
        </p:nvSpPr>
        <p:spPr>
          <a:xfrm>
            <a:off x="6321600" y="6305400"/>
            <a:ext cx="1255680" cy="856800"/>
          </a:xfrm>
          <a:prstGeom prst="arc">
            <a:avLst>
              <a:gd name="adj1" fmla="val 15888979"/>
              <a:gd name="adj2" fmla="val 0"/>
            </a:avLst>
          </a:prstGeom>
          <a:noFill/>
          <a:ln>
            <a:round/>
          </a:ln>
        </p:spPr>
        <p:style>
          <a:lnRef idx="1">
            <a:schemeClr val="accent1"/>
          </a:lnRef>
          <a:fillRef idx="0">
            <a:schemeClr val="accent1"/>
          </a:fillRef>
          <a:effectRef idx="0">
            <a:schemeClr val="accent1"/>
          </a:effectRef>
          <a:fontRef idx="minor"/>
        </p:style>
      </p:sp>
      <p:sp>
        <p:nvSpPr>
          <p:cNvPr id="133" name="CustomShape 9"/>
          <p:cNvSpPr/>
          <p:nvPr/>
        </p:nvSpPr>
        <p:spPr>
          <a:xfrm>
            <a:off x="6931080" y="5410800"/>
            <a:ext cx="1831320" cy="433080"/>
          </a:xfrm>
          <a:prstGeom prst="rect">
            <a:avLst/>
          </a:prstGeom>
          <a:ln>
            <a:round/>
          </a:ln>
        </p:spPr>
        <p:style>
          <a:lnRef idx="2">
            <a:schemeClr val="accent6"/>
          </a:lnRef>
          <a:fillRef idx="1">
            <a:schemeClr val="lt1"/>
          </a:fillRef>
          <a:effectRef idx="0">
            <a:schemeClr val="accent6"/>
          </a:effectRef>
          <a:fontRef idx="minor"/>
        </p:style>
      </p:sp>
      <p:sp>
        <p:nvSpPr>
          <p:cNvPr id="134" name="CustomShape 10"/>
          <p:cNvSpPr/>
          <p:nvPr/>
        </p:nvSpPr>
        <p:spPr>
          <a:xfrm>
            <a:off x="6901920" y="551304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35" name="CustomShape 11"/>
          <p:cNvSpPr/>
          <p:nvPr/>
        </p:nvSpPr>
        <p:spPr>
          <a:xfrm>
            <a:off x="6211080" y="603108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&lt;104&gt;</a:t>
            </a:r>
            <a:endParaRPr lang="en-US" sz="1600" b="0" strike="noStrike" spc="-1">
              <a:latin typeface="Arial"/>
            </a:endParaRPr>
          </a:p>
        </p:txBody>
      </p:sp>
      <p:sp>
        <p:nvSpPr>
          <p:cNvPr id="136" name="CustomShape 12"/>
          <p:cNvSpPr/>
          <p:nvPr/>
        </p:nvSpPr>
        <p:spPr>
          <a:xfrm>
            <a:off x="6912000" y="5942520"/>
            <a:ext cx="34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A</a:t>
            </a:r>
            <a:endParaRPr lang="en-US" sz="1800" b="0" strike="noStrike" spc="-1">
              <a:latin typeface="Arial"/>
            </a:endParaRPr>
          </a:p>
        </p:txBody>
      </p:sp>
      <p:sp>
        <p:nvSpPr>
          <p:cNvPr id="137" name="CustomShape 13"/>
          <p:cNvSpPr/>
          <p:nvPr/>
        </p:nvSpPr>
        <p:spPr>
          <a:xfrm>
            <a:off x="6352920" y="5866200"/>
            <a:ext cx="1255680" cy="856800"/>
          </a:xfrm>
          <a:prstGeom prst="arc">
            <a:avLst>
              <a:gd name="adj1" fmla="val 15888979"/>
              <a:gd name="adj2" fmla="val 0"/>
            </a:avLst>
          </a:prstGeom>
          <a:noFill/>
          <a:ln>
            <a:round/>
          </a:ln>
        </p:spPr>
        <p:style>
          <a:lnRef idx="1">
            <a:schemeClr val="accent1"/>
          </a:lnRef>
          <a:fillRef idx="0">
            <a:schemeClr val="accent1"/>
          </a:fillRef>
          <a:effectRef idx="0">
            <a:schemeClr val="accent1"/>
          </a:effectRef>
          <a:fontRef idx="minor"/>
        </p:style>
      </p:sp>
      <p:sp>
        <p:nvSpPr>
          <p:cNvPr id="138" name="CustomShape 14"/>
          <p:cNvSpPr/>
          <p:nvPr/>
        </p:nvSpPr>
        <p:spPr>
          <a:xfrm>
            <a:off x="7655040" y="548496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4</a:t>
            </a:r>
            <a:endParaRPr lang="en-US" sz="1800" b="0" strike="noStrike" spc="-1">
              <a:latin typeface="Arial"/>
            </a:endParaRPr>
          </a:p>
        </p:txBody>
      </p:sp>
      <p:sp>
        <p:nvSpPr>
          <p:cNvPr id="139" name="CustomShape 15"/>
          <p:cNvSpPr/>
          <p:nvPr/>
        </p:nvSpPr>
        <p:spPr>
          <a:xfrm>
            <a:off x="6919200" y="4519800"/>
            <a:ext cx="1831320" cy="433080"/>
          </a:xfrm>
          <a:prstGeom prst="rect">
            <a:avLst/>
          </a:prstGeom>
          <a:ln>
            <a:round/>
          </a:ln>
        </p:spPr>
        <p:style>
          <a:lnRef idx="2">
            <a:schemeClr val="accent6"/>
          </a:lnRef>
          <a:fillRef idx="1">
            <a:schemeClr val="lt1"/>
          </a:fillRef>
          <a:effectRef idx="0">
            <a:schemeClr val="accent6"/>
          </a:effectRef>
          <a:fontRef idx="minor"/>
        </p:style>
      </p:sp>
      <p:sp>
        <p:nvSpPr>
          <p:cNvPr id="140" name="CustomShape 16"/>
          <p:cNvSpPr/>
          <p:nvPr/>
        </p:nvSpPr>
        <p:spPr>
          <a:xfrm>
            <a:off x="6950160" y="461088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41" name="CustomShape 17"/>
          <p:cNvSpPr/>
          <p:nvPr/>
        </p:nvSpPr>
        <p:spPr>
          <a:xfrm>
            <a:off x="6959880" y="5040000"/>
            <a:ext cx="34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A</a:t>
            </a:r>
            <a:endParaRPr lang="en-US" sz="1800" b="0" strike="noStrike" spc="-1">
              <a:latin typeface="Arial"/>
            </a:endParaRPr>
          </a:p>
        </p:txBody>
      </p:sp>
      <p:sp>
        <p:nvSpPr>
          <p:cNvPr id="142" name="CustomShape 18"/>
          <p:cNvSpPr/>
          <p:nvPr/>
        </p:nvSpPr>
        <p:spPr>
          <a:xfrm>
            <a:off x="6340680" y="4978800"/>
            <a:ext cx="1255680" cy="856800"/>
          </a:xfrm>
          <a:prstGeom prst="arc">
            <a:avLst>
              <a:gd name="adj1" fmla="val 15888979"/>
              <a:gd name="adj2" fmla="val 0"/>
            </a:avLst>
          </a:prstGeom>
          <a:noFill/>
          <a:ln>
            <a:round/>
          </a:ln>
        </p:spPr>
        <p:style>
          <a:lnRef idx="1">
            <a:schemeClr val="accent1"/>
          </a:lnRef>
          <a:fillRef idx="0">
            <a:schemeClr val="accent1"/>
          </a:fillRef>
          <a:effectRef idx="0">
            <a:schemeClr val="accent1"/>
          </a:effectRef>
          <a:fontRef idx="minor"/>
        </p:style>
      </p:sp>
      <p:sp>
        <p:nvSpPr>
          <p:cNvPr id="143" name="CustomShape 19"/>
          <p:cNvSpPr/>
          <p:nvPr/>
        </p:nvSpPr>
        <p:spPr>
          <a:xfrm>
            <a:off x="7714080" y="454464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2</a:t>
            </a:r>
            <a:endParaRPr lang="en-US" sz="1800" b="0" strike="noStrike" spc="-1">
              <a:latin typeface="Arial"/>
            </a:endParaRPr>
          </a:p>
        </p:txBody>
      </p:sp>
      <p:sp>
        <p:nvSpPr>
          <p:cNvPr id="144" name="CustomShape 20"/>
          <p:cNvSpPr/>
          <p:nvPr/>
        </p:nvSpPr>
        <p:spPr>
          <a:xfrm>
            <a:off x="6235560" y="5135400"/>
            <a:ext cx="7084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&lt;112&gt;</a:t>
            </a:r>
            <a:endParaRPr lang="en-US" sz="1600" b="0" strike="noStrike" spc="-1">
              <a:latin typeface="Arial"/>
            </a:endParaRPr>
          </a:p>
        </p:txBody>
      </p:sp>
      <p:sp>
        <p:nvSpPr>
          <p:cNvPr id="145" name="CustomShape 21"/>
          <p:cNvSpPr/>
          <p:nvPr/>
        </p:nvSpPr>
        <p:spPr>
          <a:xfrm>
            <a:off x="6932880" y="3635280"/>
            <a:ext cx="1831320" cy="433080"/>
          </a:xfrm>
          <a:prstGeom prst="rect">
            <a:avLst/>
          </a:prstGeom>
          <a:ln>
            <a:round/>
          </a:ln>
        </p:spPr>
        <p:style>
          <a:lnRef idx="2">
            <a:schemeClr val="accent6"/>
          </a:lnRef>
          <a:fillRef idx="1">
            <a:schemeClr val="lt1"/>
          </a:fillRef>
          <a:effectRef idx="0">
            <a:schemeClr val="accent6"/>
          </a:effectRef>
          <a:fontRef idx="minor"/>
        </p:style>
      </p:sp>
      <p:sp>
        <p:nvSpPr>
          <p:cNvPr id="146" name="CustomShape 22"/>
          <p:cNvSpPr/>
          <p:nvPr/>
        </p:nvSpPr>
        <p:spPr>
          <a:xfrm>
            <a:off x="6933960" y="371160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47" name="CustomShape 23"/>
          <p:cNvSpPr/>
          <p:nvPr/>
        </p:nvSpPr>
        <p:spPr>
          <a:xfrm>
            <a:off x="6943680" y="4140720"/>
            <a:ext cx="34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A</a:t>
            </a:r>
            <a:endParaRPr lang="en-US" sz="1800" b="0" strike="noStrike" spc="-1">
              <a:latin typeface="Arial"/>
            </a:endParaRPr>
          </a:p>
        </p:txBody>
      </p:sp>
      <p:sp>
        <p:nvSpPr>
          <p:cNvPr id="148" name="CustomShape 24"/>
          <p:cNvSpPr/>
          <p:nvPr/>
        </p:nvSpPr>
        <p:spPr>
          <a:xfrm>
            <a:off x="6324480" y="4079520"/>
            <a:ext cx="1255680" cy="856800"/>
          </a:xfrm>
          <a:prstGeom prst="arc">
            <a:avLst>
              <a:gd name="adj1" fmla="val 15888979"/>
              <a:gd name="adj2" fmla="val 0"/>
            </a:avLst>
          </a:prstGeom>
          <a:noFill/>
          <a:ln>
            <a:round/>
          </a:ln>
        </p:spPr>
        <p:style>
          <a:lnRef idx="1">
            <a:schemeClr val="accent1"/>
          </a:lnRef>
          <a:fillRef idx="0">
            <a:schemeClr val="accent1"/>
          </a:fillRef>
          <a:effectRef idx="0">
            <a:schemeClr val="accent1"/>
          </a:effectRef>
          <a:fontRef idx="minor"/>
        </p:style>
      </p:sp>
      <p:sp>
        <p:nvSpPr>
          <p:cNvPr id="149" name="CustomShape 25"/>
          <p:cNvSpPr/>
          <p:nvPr/>
        </p:nvSpPr>
        <p:spPr>
          <a:xfrm>
            <a:off x="7686720" y="368316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50" name="CustomShape 26"/>
          <p:cNvSpPr/>
          <p:nvPr/>
        </p:nvSpPr>
        <p:spPr>
          <a:xfrm>
            <a:off x="6253560" y="428400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&lt;120&gt;</a:t>
            </a:r>
            <a:endParaRPr lang="en-US" sz="1600" b="0" strike="noStrike" spc="-1">
              <a:latin typeface="Arial"/>
            </a:endParaRPr>
          </a:p>
        </p:txBody>
      </p:sp>
      <p:sp>
        <p:nvSpPr>
          <p:cNvPr id="151" name="CustomShape 27"/>
          <p:cNvSpPr/>
          <p:nvPr/>
        </p:nvSpPr>
        <p:spPr>
          <a:xfrm rot="10800000">
            <a:off x="6208200" y="6200640"/>
            <a:ext cx="7200" cy="471240"/>
          </a:xfrm>
          <a:prstGeom prst="curvedConnector3">
            <a:avLst>
              <a:gd name="adj1" fmla="val 3098426"/>
            </a:avLst>
          </a:prstGeom>
          <a:noFill/>
          <a:ln>
            <a:round/>
            <a:tailEnd type="triangle" w="med" len="med"/>
          </a:ln>
        </p:spPr>
        <p:style>
          <a:lnRef idx="1">
            <a:schemeClr val="accent1"/>
          </a:lnRef>
          <a:fillRef idx="0">
            <a:schemeClr val="accent1"/>
          </a:fillRef>
          <a:effectRef idx="0">
            <a:schemeClr val="accent1"/>
          </a:effectRef>
          <a:fontRef idx="minor"/>
        </p:style>
      </p:sp>
      <p:sp>
        <p:nvSpPr>
          <p:cNvPr id="152" name="CustomShape 28"/>
          <p:cNvSpPr/>
          <p:nvPr/>
        </p:nvSpPr>
        <p:spPr>
          <a:xfrm rot="10800000" flipH="1">
            <a:off x="6208560" y="5304960"/>
            <a:ext cx="23760" cy="895320"/>
          </a:xfrm>
          <a:prstGeom prst="curvedConnector3">
            <a:avLst>
              <a:gd name="adj1" fmla="val -941399"/>
            </a:avLst>
          </a:prstGeom>
          <a:noFill/>
          <a:ln>
            <a:round/>
            <a:tailEnd type="triangle" w="med" len="med"/>
          </a:ln>
        </p:spPr>
        <p:style>
          <a:lnRef idx="1">
            <a:schemeClr val="accent1"/>
          </a:lnRef>
          <a:fillRef idx="0">
            <a:schemeClr val="accent1"/>
          </a:fillRef>
          <a:effectRef idx="0">
            <a:schemeClr val="accent1"/>
          </a:effectRef>
          <a:fontRef idx="minor"/>
        </p:style>
      </p:sp>
      <p:sp>
        <p:nvSpPr>
          <p:cNvPr id="153" name="CustomShape 29"/>
          <p:cNvSpPr/>
          <p:nvPr/>
        </p:nvSpPr>
        <p:spPr>
          <a:xfrm rot="10800000" flipH="1">
            <a:off x="6231960" y="4453560"/>
            <a:ext cx="17640" cy="851040"/>
          </a:xfrm>
          <a:prstGeom prst="curvedConnector3">
            <a:avLst>
              <a:gd name="adj1" fmla="val -1261938"/>
            </a:avLst>
          </a:prstGeom>
          <a:noFill/>
          <a:ln>
            <a:round/>
            <a:tailEnd type="triangle" w="med" len="med"/>
          </a:ln>
        </p:spPr>
        <p:style>
          <a:lnRef idx="1">
            <a:schemeClr val="accent1"/>
          </a:lnRef>
          <a:fillRef idx="0">
            <a:schemeClr val="accent1"/>
          </a:fillRef>
          <a:effectRef idx="0">
            <a:schemeClr val="accent1"/>
          </a:effectRef>
          <a:fontRef idx="minor"/>
        </p:style>
      </p:sp>
      <p:sp>
        <p:nvSpPr>
          <p:cNvPr id="154" name="CustomShape 30"/>
          <p:cNvSpPr/>
          <p:nvPr/>
        </p:nvSpPr>
        <p:spPr>
          <a:xfrm>
            <a:off x="6932880" y="2743200"/>
            <a:ext cx="1831320" cy="433080"/>
          </a:xfrm>
          <a:prstGeom prst="rect">
            <a:avLst/>
          </a:prstGeom>
          <a:ln>
            <a:round/>
          </a:ln>
        </p:spPr>
        <p:style>
          <a:lnRef idx="2">
            <a:schemeClr val="accent6"/>
          </a:lnRef>
          <a:fillRef idx="1">
            <a:schemeClr val="lt1"/>
          </a:fillRef>
          <a:effectRef idx="0">
            <a:schemeClr val="accent6"/>
          </a:effectRef>
          <a:fontRef idx="minor"/>
        </p:style>
      </p:sp>
      <p:sp>
        <p:nvSpPr>
          <p:cNvPr id="155" name="CustomShape 31"/>
          <p:cNvSpPr/>
          <p:nvPr/>
        </p:nvSpPr>
        <p:spPr>
          <a:xfrm>
            <a:off x="6933960" y="281952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n</a:t>
            </a:r>
            <a:endParaRPr lang="en-US" sz="1800" b="0" strike="noStrike" spc="-1">
              <a:latin typeface="Arial"/>
            </a:endParaRPr>
          </a:p>
        </p:txBody>
      </p:sp>
      <p:sp>
        <p:nvSpPr>
          <p:cNvPr id="156" name="CustomShape 32"/>
          <p:cNvSpPr/>
          <p:nvPr/>
        </p:nvSpPr>
        <p:spPr>
          <a:xfrm>
            <a:off x="6943680" y="3248640"/>
            <a:ext cx="34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70C0"/>
                </a:solidFill>
                <a:latin typeface="Times New Roman"/>
              </a:rPr>
              <a:t>A</a:t>
            </a:r>
            <a:endParaRPr lang="en-US" sz="1800" b="0" strike="noStrike" spc="-1">
              <a:latin typeface="Arial"/>
            </a:endParaRPr>
          </a:p>
        </p:txBody>
      </p:sp>
      <p:sp>
        <p:nvSpPr>
          <p:cNvPr id="157" name="CustomShape 33"/>
          <p:cNvSpPr/>
          <p:nvPr/>
        </p:nvSpPr>
        <p:spPr>
          <a:xfrm>
            <a:off x="6324480" y="3187440"/>
            <a:ext cx="1255680" cy="856800"/>
          </a:xfrm>
          <a:prstGeom prst="arc">
            <a:avLst>
              <a:gd name="adj1" fmla="val 15888979"/>
              <a:gd name="adj2" fmla="val 0"/>
            </a:avLst>
          </a:prstGeom>
          <a:noFill/>
          <a:ln>
            <a:round/>
          </a:ln>
        </p:spPr>
        <p:style>
          <a:lnRef idx="1">
            <a:schemeClr val="accent1"/>
          </a:lnRef>
          <a:fillRef idx="0">
            <a:schemeClr val="accent1"/>
          </a:fillRef>
          <a:effectRef idx="0">
            <a:schemeClr val="accent1"/>
          </a:effectRef>
          <a:fontRef idx="minor"/>
        </p:style>
      </p:sp>
      <p:sp>
        <p:nvSpPr>
          <p:cNvPr id="158" name="CustomShape 34"/>
          <p:cNvSpPr/>
          <p:nvPr/>
        </p:nvSpPr>
        <p:spPr>
          <a:xfrm>
            <a:off x="7686720" y="274644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0</a:t>
            </a:r>
            <a:endParaRPr lang="en-US" sz="1800" b="0" strike="noStrike" spc="-1">
              <a:latin typeface="Arial"/>
            </a:endParaRPr>
          </a:p>
        </p:txBody>
      </p:sp>
      <p:sp>
        <p:nvSpPr>
          <p:cNvPr id="159" name="CustomShape 35"/>
          <p:cNvSpPr/>
          <p:nvPr/>
        </p:nvSpPr>
        <p:spPr>
          <a:xfrm>
            <a:off x="6251760" y="3367800"/>
            <a:ext cx="71604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600" b="0" strike="noStrike" spc="-1">
                <a:solidFill>
                  <a:srgbClr val="0070C0"/>
                </a:solidFill>
                <a:latin typeface="Times New Roman"/>
              </a:rPr>
              <a:t>&lt;128&gt;</a:t>
            </a:r>
            <a:endParaRPr lang="en-US" sz="1600" b="0" strike="noStrike" spc="-1">
              <a:latin typeface="Arial"/>
            </a:endParaRPr>
          </a:p>
        </p:txBody>
      </p:sp>
      <p:sp>
        <p:nvSpPr>
          <p:cNvPr id="160" name="CustomShape 36"/>
          <p:cNvSpPr/>
          <p:nvPr/>
        </p:nvSpPr>
        <p:spPr>
          <a:xfrm rot="10800000">
            <a:off x="6248880" y="3537360"/>
            <a:ext cx="1440" cy="915840"/>
          </a:xfrm>
          <a:prstGeom prst="curvedConnector3">
            <a:avLst>
              <a:gd name="adj1" fmla="val 12292000"/>
            </a:avLst>
          </a:prstGeom>
          <a:noFill/>
          <a:ln>
            <a:round/>
            <a:tailEnd type="triangle" w="med" len="med"/>
          </a:ln>
        </p:spPr>
        <p:style>
          <a:lnRef idx="1">
            <a:schemeClr val="accent1"/>
          </a:lnRef>
          <a:fillRef idx="0">
            <a:schemeClr val="accent1"/>
          </a:fillRef>
          <a:effectRef idx="0">
            <a:schemeClr val="accent1"/>
          </a:effectRef>
          <a:fontRef idx="minor"/>
        </p:style>
      </p:sp>
      <p:sp>
        <p:nvSpPr>
          <p:cNvPr id="161" name="CustomShape 37"/>
          <p:cNvSpPr/>
          <p:nvPr/>
        </p:nvSpPr>
        <p:spPr>
          <a:xfrm>
            <a:off x="7395840" y="3680280"/>
            <a:ext cx="1036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(3*  +1)*</a:t>
            </a:r>
            <a:endParaRPr lang="en-US" sz="1800" b="0" strike="noStrike" spc="-1">
              <a:latin typeface="Arial"/>
            </a:endParaRPr>
          </a:p>
        </p:txBody>
      </p:sp>
      <p:sp>
        <p:nvSpPr>
          <p:cNvPr id="162" name="CustomShape 38"/>
          <p:cNvSpPr/>
          <p:nvPr/>
        </p:nvSpPr>
        <p:spPr>
          <a:xfrm>
            <a:off x="8280360" y="274320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1</a:t>
            </a:r>
            <a:endParaRPr lang="en-US" sz="1800" b="0" strike="noStrike" spc="-1">
              <a:latin typeface="Arial"/>
            </a:endParaRPr>
          </a:p>
        </p:txBody>
      </p:sp>
      <p:sp>
        <p:nvSpPr>
          <p:cNvPr id="163" name="CustomShape 39"/>
          <p:cNvSpPr/>
          <p:nvPr/>
        </p:nvSpPr>
        <p:spPr>
          <a:xfrm>
            <a:off x="8254080" y="367992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4</a:t>
            </a:r>
            <a:endParaRPr lang="en-US" sz="1800" b="0" strike="noStrike" spc="-1">
              <a:latin typeface="Arial"/>
            </a:endParaRPr>
          </a:p>
        </p:txBody>
      </p:sp>
      <p:sp>
        <p:nvSpPr>
          <p:cNvPr id="164" name="CustomShape 40"/>
          <p:cNvSpPr/>
          <p:nvPr/>
        </p:nvSpPr>
        <p:spPr>
          <a:xfrm>
            <a:off x="7612200" y="4552200"/>
            <a:ext cx="799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   /2)*</a:t>
            </a:r>
            <a:endParaRPr lang="en-US" sz="1800" b="0" strike="noStrike" spc="-1">
              <a:latin typeface="Arial"/>
            </a:endParaRPr>
          </a:p>
        </p:txBody>
      </p:sp>
      <p:sp>
        <p:nvSpPr>
          <p:cNvPr id="165" name="CustomShape 41"/>
          <p:cNvSpPr/>
          <p:nvPr/>
        </p:nvSpPr>
        <p:spPr>
          <a:xfrm>
            <a:off x="7601040" y="5488920"/>
            <a:ext cx="741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  /2)*</a:t>
            </a:r>
            <a:endParaRPr lang="en-US" sz="1800" b="0" strike="noStrike" spc="-1">
              <a:latin typeface="Arial"/>
            </a:endParaRPr>
          </a:p>
        </p:txBody>
      </p:sp>
      <p:sp>
        <p:nvSpPr>
          <p:cNvPr id="166" name="CustomShape 42"/>
          <p:cNvSpPr/>
          <p:nvPr/>
        </p:nvSpPr>
        <p:spPr>
          <a:xfrm>
            <a:off x="8200080" y="5486400"/>
            <a:ext cx="295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imes New Roman"/>
              </a:rPr>
              <a:t>8</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additive="repl">
                                        <p:cTn id="7" dur="500"/>
                                        <p:tgtEl>
                                          <p:spTgt spid="129"/>
                                        </p:tgtEl>
                                      </p:cBhvr>
                                    </p:animEffect>
                                  </p:childTnLst>
                                </p:cTn>
                              </p:par>
                              <p:par>
                                <p:cTn id="8" presetID="10" presetClass="entr" fill="hold"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additive="repl">
                                        <p:cTn id="10" dur="500"/>
                                        <p:tgtEl>
                                          <p:spTgt spid="131"/>
                                        </p:tgtEl>
                                      </p:cBhvr>
                                    </p:animEffect>
                                  </p:childTnLst>
                                </p:cTn>
                              </p:par>
                              <p:par>
                                <p:cTn id="11" presetID="10" presetClass="entr"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fade">
                                      <p:cBhvr additive="repl">
                                        <p:cTn id="13" dur="500"/>
                                        <p:tgtEl>
                                          <p:spTgt spid="132"/>
                                        </p:tgtEl>
                                      </p:cBhvr>
                                    </p:animEffect>
                                  </p:childTnLst>
                                </p:cTn>
                              </p:par>
                              <p:par>
                                <p:cTn id="14" presetID="10" presetClass="entr"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additive="repl">
                                        <p:cTn id="16" dur="500"/>
                                        <p:tgtEl>
                                          <p:spTgt spid="1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additive="repl">
                                        <p:cTn id="21" dur="500"/>
                                        <p:tgtEl>
                                          <p:spTgt spid="151"/>
                                        </p:tgtEl>
                                      </p:cBhvr>
                                    </p:animEffect>
                                  </p:childTnLst>
                                </p:cTn>
                              </p:par>
                              <p:par>
                                <p:cTn id="22" presetID="10" presetClass="entr" fill="hold" nodeType="with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fade">
                                      <p:cBhvr additive="repl">
                                        <p:cTn id="24" dur="500"/>
                                        <p:tgtEl>
                                          <p:spTgt spid="135"/>
                                        </p:tgtEl>
                                      </p:cBhvr>
                                    </p:animEffect>
                                  </p:childTnLst>
                                </p:cTn>
                              </p:par>
                              <p:par>
                                <p:cTn id="25" presetID="10" presetClass="entr" fill="hold" nodeType="with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additive="repl">
                                        <p:cTn id="27" dur="500"/>
                                        <p:tgtEl>
                                          <p:spTgt spid="136"/>
                                        </p:tgtEl>
                                      </p:cBhvr>
                                    </p:animEffect>
                                  </p:childTnLst>
                                </p:cTn>
                              </p:par>
                              <p:par>
                                <p:cTn id="28" presetID="10" presetClass="entr" fill="hold" nodeType="with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fade">
                                      <p:cBhvr additive="repl">
                                        <p:cTn id="30" dur="500"/>
                                        <p:tgtEl>
                                          <p:spTgt spid="137"/>
                                        </p:tgtEl>
                                      </p:cBhvr>
                                    </p:animEffect>
                                  </p:childTnLst>
                                </p:cTn>
                              </p:par>
                              <p:par>
                                <p:cTn id="31" presetID="10" presetClass="entr" fill="hold" nodeType="withEffect">
                                  <p:stCondLst>
                                    <p:cond delay="0"/>
                                  </p:stCondLst>
                                  <p:childTnLst>
                                    <p:set>
                                      <p:cBhvr>
                                        <p:cTn id="32" dur="1" fill="hold">
                                          <p:stCondLst>
                                            <p:cond delay="0"/>
                                          </p:stCondLst>
                                        </p:cTn>
                                        <p:tgtEl>
                                          <p:spTgt spid="134"/>
                                        </p:tgtEl>
                                        <p:attrNameLst>
                                          <p:attrName>style.visibility</p:attrName>
                                        </p:attrNameLst>
                                      </p:cBhvr>
                                      <p:to>
                                        <p:strVal val="visible"/>
                                      </p:to>
                                    </p:set>
                                    <p:animEffect transition="in" filter="fade">
                                      <p:cBhvr additive="repl">
                                        <p:cTn id="33" dur="500"/>
                                        <p:tgtEl>
                                          <p:spTgt spid="134"/>
                                        </p:tgtEl>
                                      </p:cBhvr>
                                    </p:animEffect>
                                  </p:childTnLst>
                                </p:cTn>
                              </p:par>
                              <p:par>
                                <p:cTn id="34" presetID="10" presetClass="entr" fill="hold" nodeType="with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fade">
                                      <p:cBhvr additive="repl">
                                        <p:cTn id="36" dur="500"/>
                                        <p:tgtEl>
                                          <p:spTgt spid="138"/>
                                        </p:tgtEl>
                                      </p:cBhvr>
                                    </p:animEffect>
                                  </p:childTnLst>
                                </p:cTn>
                              </p:par>
                              <p:par>
                                <p:cTn id="37" presetID="10" presetClass="entr" fill="hold" nodeType="with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additive="repl">
                                        <p:cTn id="39" dur="500"/>
                                        <p:tgtEl>
                                          <p:spTgt spid="1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nodeType="clickEffect">
                                  <p:stCondLst>
                                    <p:cond delay="0"/>
                                  </p:stCondLst>
                                  <p:childTnLst>
                                    <p:set>
                                      <p:cBhvr>
                                        <p:cTn id="43" dur="1" fill="hold">
                                          <p:stCondLst>
                                            <p:cond delay="0"/>
                                          </p:stCondLst>
                                        </p:cTn>
                                        <p:tgtEl>
                                          <p:spTgt spid="152"/>
                                        </p:tgtEl>
                                        <p:attrNameLst>
                                          <p:attrName>style.visibility</p:attrName>
                                        </p:attrNameLst>
                                      </p:cBhvr>
                                      <p:to>
                                        <p:strVal val="visible"/>
                                      </p:to>
                                    </p:set>
                                    <p:animEffect transition="in" filter="fade">
                                      <p:cBhvr additive="repl">
                                        <p:cTn id="44" dur="500"/>
                                        <p:tgtEl>
                                          <p:spTgt spid="152"/>
                                        </p:tgtEl>
                                      </p:cBhvr>
                                    </p:animEffect>
                                  </p:childTnLst>
                                </p:cTn>
                              </p:par>
                              <p:par>
                                <p:cTn id="45" presetID="10" presetClass="entr" fill="hold" nodeType="withEffect">
                                  <p:stCondLst>
                                    <p:cond delay="0"/>
                                  </p:stCondLst>
                                  <p:childTnLst>
                                    <p:set>
                                      <p:cBhvr>
                                        <p:cTn id="46" dur="1" fill="hold">
                                          <p:stCondLst>
                                            <p:cond delay="0"/>
                                          </p:stCondLst>
                                        </p:cTn>
                                        <p:tgtEl>
                                          <p:spTgt spid="144"/>
                                        </p:tgtEl>
                                        <p:attrNameLst>
                                          <p:attrName>style.visibility</p:attrName>
                                        </p:attrNameLst>
                                      </p:cBhvr>
                                      <p:to>
                                        <p:strVal val="visible"/>
                                      </p:to>
                                    </p:set>
                                    <p:animEffect transition="in" filter="fade">
                                      <p:cBhvr additive="repl">
                                        <p:cTn id="47" dur="500"/>
                                        <p:tgtEl>
                                          <p:spTgt spid="144"/>
                                        </p:tgtEl>
                                      </p:cBhvr>
                                    </p:animEffect>
                                  </p:childTnLst>
                                </p:cTn>
                              </p:par>
                              <p:par>
                                <p:cTn id="48" presetID="10" presetClass="entr" fill="hold" nodeType="withEffect">
                                  <p:stCondLst>
                                    <p:cond delay="0"/>
                                  </p:stCondLst>
                                  <p:childTnLst>
                                    <p:set>
                                      <p:cBhvr>
                                        <p:cTn id="49" dur="1" fill="hold">
                                          <p:stCondLst>
                                            <p:cond delay="0"/>
                                          </p:stCondLst>
                                        </p:cTn>
                                        <p:tgtEl>
                                          <p:spTgt spid="141"/>
                                        </p:tgtEl>
                                        <p:attrNameLst>
                                          <p:attrName>style.visibility</p:attrName>
                                        </p:attrNameLst>
                                      </p:cBhvr>
                                      <p:to>
                                        <p:strVal val="visible"/>
                                      </p:to>
                                    </p:set>
                                    <p:animEffect transition="in" filter="fade">
                                      <p:cBhvr additive="repl">
                                        <p:cTn id="50" dur="500"/>
                                        <p:tgtEl>
                                          <p:spTgt spid="141"/>
                                        </p:tgtEl>
                                      </p:cBhvr>
                                    </p:animEffect>
                                  </p:childTnLst>
                                </p:cTn>
                              </p:par>
                              <p:par>
                                <p:cTn id="51" presetID="10" presetClass="entr"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animEffect transition="in" filter="fade">
                                      <p:cBhvr additive="repl">
                                        <p:cTn id="53" dur="500"/>
                                        <p:tgtEl>
                                          <p:spTgt spid="142"/>
                                        </p:tgtEl>
                                      </p:cBhvr>
                                    </p:animEffect>
                                  </p:childTnLst>
                                </p:cTn>
                              </p:par>
                              <p:par>
                                <p:cTn id="54" presetID="10" presetClass="entr" fill="hold" nodeType="withEffect">
                                  <p:stCondLst>
                                    <p:cond delay="0"/>
                                  </p:stCondLst>
                                  <p:childTnLst>
                                    <p:set>
                                      <p:cBhvr>
                                        <p:cTn id="55" dur="1" fill="hold">
                                          <p:stCondLst>
                                            <p:cond delay="0"/>
                                          </p:stCondLst>
                                        </p:cTn>
                                        <p:tgtEl>
                                          <p:spTgt spid="139"/>
                                        </p:tgtEl>
                                        <p:attrNameLst>
                                          <p:attrName>style.visibility</p:attrName>
                                        </p:attrNameLst>
                                      </p:cBhvr>
                                      <p:to>
                                        <p:strVal val="visible"/>
                                      </p:to>
                                    </p:set>
                                    <p:animEffect transition="in" filter="fade">
                                      <p:cBhvr additive="repl">
                                        <p:cTn id="56" dur="500"/>
                                        <p:tgtEl>
                                          <p:spTgt spid="139"/>
                                        </p:tgtEl>
                                      </p:cBhvr>
                                    </p:animEffect>
                                  </p:childTnLst>
                                </p:cTn>
                              </p:par>
                              <p:par>
                                <p:cTn id="57" presetID="10" presetClass="entr" fill="hold" nodeType="withEffect">
                                  <p:stCondLst>
                                    <p:cond delay="0"/>
                                  </p:stCondLst>
                                  <p:childTnLst>
                                    <p:set>
                                      <p:cBhvr>
                                        <p:cTn id="58" dur="1" fill="hold">
                                          <p:stCondLst>
                                            <p:cond delay="0"/>
                                          </p:stCondLst>
                                        </p:cTn>
                                        <p:tgtEl>
                                          <p:spTgt spid="140"/>
                                        </p:tgtEl>
                                        <p:attrNameLst>
                                          <p:attrName>style.visibility</p:attrName>
                                        </p:attrNameLst>
                                      </p:cBhvr>
                                      <p:to>
                                        <p:strVal val="visible"/>
                                      </p:to>
                                    </p:set>
                                    <p:animEffect transition="in" filter="fade">
                                      <p:cBhvr additive="repl">
                                        <p:cTn id="59" dur="500"/>
                                        <p:tgtEl>
                                          <p:spTgt spid="140"/>
                                        </p:tgtEl>
                                      </p:cBhvr>
                                    </p:animEffect>
                                  </p:childTnLst>
                                </p:cTn>
                              </p:par>
                              <p:par>
                                <p:cTn id="60" presetID="10" presetClass="entr" fill="hold" nodeType="withEffect">
                                  <p:stCondLst>
                                    <p:cond delay="0"/>
                                  </p:stCondLst>
                                  <p:childTnLst>
                                    <p:set>
                                      <p:cBhvr>
                                        <p:cTn id="61" dur="1" fill="hold">
                                          <p:stCondLst>
                                            <p:cond delay="0"/>
                                          </p:stCondLst>
                                        </p:cTn>
                                        <p:tgtEl>
                                          <p:spTgt spid="143"/>
                                        </p:tgtEl>
                                        <p:attrNameLst>
                                          <p:attrName>style.visibility</p:attrName>
                                        </p:attrNameLst>
                                      </p:cBhvr>
                                      <p:to>
                                        <p:strVal val="visible"/>
                                      </p:to>
                                    </p:set>
                                    <p:animEffect transition="in" filter="fade">
                                      <p:cBhvr additive="repl">
                                        <p:cTn id="62" dur="500"/>
                                        <p:tgtEl>
                                          <p:spTgt spid="1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nodeType="clickEffect">
                                  <p:stCondLst>
                                    <p:cond delay="0"/>
                                  </p:stCondLst>
                                  <p:childTnLst>
                                    <p:set>
                                      <p:cBhvr>
                                        <p:cTn id="66" dur="1" fill="hold">
                                          <p:stCondLst>
                                            <p:cond delay="0"/>
                                          </p:stCondLst>
                                        </p:cTn>
                                        <p:tgtEl>
                                          <p:spTgt spid="153"/>
                                        </p:tgtEl>
                                        <p:attrNameLst>
                                          <p:attrName>style.visibility</p:attrName>
                                        </p:attrNameLst>
                                      </p:cBhvr>
                                      <p:to>
                                        <p:strVal val="visible"/>
                                      </p:to>
                                    </p:set>
                                    <p:animEffect transition="in" filter="fade">
                                      <p:cBhvr additive="repl">
                                        <p:cTn id="67" dur="500"/>
                                        <p:tgtEl>
                                          <p:spTgt spid="153"/>
                                        </p:tgtEl>
                                      </p:cBhvr>
                                    </p:animEffect>
                                  </p:childTnLst>
                                </p:cTn>
                              </p:par>
                              <p:par>
                                <p:cTn id="68" presetID="10" presetClass="entr" fill="hold" nodeType="withEffect">
                                  <p:stCondLst>
                                    <p:cond delay="0"/>
                                  </p:stCondLst>
                                  <p:childTnLst>
                                    <p:set>
                                      <p:cBhvr>
                                        <p:cTn id="69" dur="1" fill="hold">
                                          <p:stCondLst>
                                            <p:cond delay="0"/>
                                          </p:stCondLst>
                                        </p:cTn>
                                        <p:tgtEl>
                                          <p:spTgt spid="150"/>
                                        </p:tgtEl>
                                        <p:attrNameLst>
                                          <p:attrName>style.visibility</p:attrName>
                                        </p:attrNameLst>
                                      </p:cBhvr>
                                      <p:to>
                                        <p:strVal val="visible"/>
                                      </p:to>
                                    </p:set>
                                    <p:animEffect transition="in" filter="fade">
                                      <p:cBhvr additive="repl">
                                        <p:cTn id="70" dur="500"/>
                                        <p:tgtEl>
                                          <p:spTgt spid="150"/>
                                        </p:tgtEl>
                                      </p:cBhvr>
                                    </p:animEffect>
                                  </p:childTnLst>
                                </p:cTn>
                              </p:par>
                              <p:par>
                                <p:cTn id="71" presetID="10" presetClass="entr" fill="hold" nodeType="withEffect">
                                  <p:stCondLst>
                                    <p:cond delay="0"/>
                                  </p:stCondLst>
                                  <p:childTnLst>
                                    <p:set>
                                      <p:cBhvr>
                                        <p:cTn id="72" dur="1" fill="hold">
                                          <p:stCondLst>
                                            <p:cond delay="0"/>
                                          </p:stCondLst>
                                        </p:cTn>
                                        <p:tgtEl>
                                          <p:spTgt spid="147"/>
                                        </p:tgtEl>
                                        <p:attrNameLst>
                                          <p:attrName>style.visibility</p:attrName>
                                        </p:attrNameLst>
                                      </p:cBhvr>
                                      <p:to>
                                        <p:strVal val="visible"/>
                                      </p:to>
                                    </p:set>
                                    <p:animEffect transition="in" filter="fade">
                                      <p:cBhvr additive="repl">
                                        <p:cTn id="73" dur="500"/>
                                        <p:tgtEl>
                                          <p:spTgt spid="147"/>
                                        </p:tgtEl>
                                      </p:cBhvr>
                                    </p:animEffect>
                                  </p:childTnLst>
                                </p:cTn>
                              </p:par>
                              <p:par>
                                <p:cTn id="74" presetID="10" presetClass="entr" fill="hold" nodeType="withEffect">
                                  <p:stCondLst>
                                    <p:cond delay="0"/>
                                  </p:stCondLst>
                                  <p:childTnLst>
                                    <p:set>
                                      <p:cBhvr>
                                        <p:cTn id="75" dur="1" fill="hold">
                                          <p:stCondLst>
                                            <p:cond delay="0"/>
                                          </p:stCondLst>
                                        </p:cTn>
                                        <p:tgtEl>
                                          <p:spTgt spid="148"/>
                                        </p:tgtEl>
                                        <p:attrNameLst>
                                          <p:attrName>style.visibility</p:attrName>
                                        </p:attrNameLst>
                                      </p:cBhvr>
                                      <p:to>
                                        <p:strVal val="visible"/>
                                      </p:to>
                                    </p:set>
                                    <p:animEffect transition="in" filter="fade">
                                      <p:cBhvr additive="repl">
                                        <p:cTn id="76" dur="500"/>
                                        <p:tgtEl>
                                          <p:spTgt spid="148"/>
                                        </p:tgtEl>
                                      </p:cBhvr>
                                    </p:animEffect>
                                  </p:childTnLst>
                                </p:cTn>
                              </p:par>
                              <p:par>
                                <p:cTn id="77" presetID="10" presetClass="entr" fill="hold" nodeType="withEffect">
                                  <p:stCondLst>
                                    <p:cond delay="0"/>
                                  </p:stCondLst>
                                  <p:childTnLst>
                                    <p:set>
                                      <p:cBhvr>
                                        <p:cTn id="78" dur="1" fill="hold">
                                          <p:stCondLst>
                                            <p:cond delay="0"/>
                                          </p:stCondLst>
                                        </p:cTn>
                                        <p:tgtEl>
                                          <p:spTgt spid="146"/>
                                        </p:tgtEl>
                                        <p:attrNameLst>
                                          <p:attrName>style.visibility</p:attrName>
                                        </p:attrNameLst>
                                      </p:cBhvr>
                                      <p:to>
                                        <p:strVal val="visible"/>
                                      </p:to>
                                    </p:set>
                                    <p:animEffect transition="in" filter="fade">
                                      <p:cBhvr additive="repl">
                                        <p:cTn id="79" dur="500"/>
                                        <p:tgtEl>
                                          <p:spTgt spid="146"/>
                                        </p:tgtEl>
                                      </p:cBhvr>
                                    </p:animEffect>
                                  </p:childTnLst>
                                </p:cTn>
                              </p:par>
                              <p:par>
                                <p:cTn id="80" presetID="10" presetClass="entr" fill="hold" nodeType="withEffect">
                                  <p:stCondLst>
                                    <p:cond delay="0"/>
                                  </p:stCondLst>
                                  <p:childTnLst>
                                    <p:set>
                                      <p:cBhvr>
                                        <p:cTn id="81" dur="1" fill="hold">
                                          <p:stCondLst>
                                            <p:cond delay="0"/>
                                          </p:stCondLst>
                                        </p:cTn>
                                        <p:tgtEl>
                                          <p:spTgt spid="149"/>
                                        </p:tgtEl>
                                        <p:attrNameLst>
                                          <p:attrName>style.visibility</p:attrName>
                                        </p:attrNameLst>
                                      </p:cBhvr>
                                      <p:to>
                                        <p:strVal val="visible"/>
                                      </p:to>
                                    </p:set>
                                    <p:animEffect transition="in" filter="fade">
                                      <p:cBhvr additive="repl">
                                        <p:cTn id="82" dur="500"/>
                                        <p:tgtEl>
                                          <p:spTgt spid="149"/>
                                        </p:tgtEl>
                                      </p:cBhvr>
                                    </p:animEffect>
                                  </p:childTnLst>
                                </p:cTn>
                              </p:par>
                              <p:par>
                                <p:cTn id="83" presetID="10" presetClass="entr" fill="hold" nodeType="withEffect">
                                  <p:stCondLst>
                                    <p:cond delay="0"/>
                                  </p:stCondLst>
                                  <p:childTnLst>
                                    <p:set>
                                      <p:cBhvr>
                                        <p:cTn id="84" dur="1" fill="hold">
                                          <p:stCondLst>
                                            <p:cond delay="0"/>
                                          </p:stCondLst>
                                        </p:cTn>
                                        <p:tgtEl>
                                          <p:spTgt spid="145"/>
                                        </p:tgtEl>
                                        <p:attrNameLst>
                                          <p:attrName>style.visibility</p:attrName>
                                        </p:attrNameLst>
                                      </p:cBhvr>
                                      <p:to>
                                        <p:strVal val="visible"/>
                                      </p:to>
                                    </p:set>
                                    <p:animEffect transition="in" filter="fade">
                                      <p:cBhvr additive="repl">
                                        <p:cTn id="85" dur="500"/>
                                        <p:tgtEl>
                                          <p:spTgt spid="14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nodeType="clickEffect">
                                  <p:stCondLst>
                                    <p:cond delay="0"/>
                                  </p:stCondLst>
                                  <p:childTnLst>
                                    <p:set>
                                      <p:cBhvr>
                                        <p:cTn id="89" dur="1" fill="hold">
                                          <p:stCondLst>
                                            <p:cond delay="0"/>
                                          </p:stCondLst>
                                        </p:cTn>
                                        <p:tgtEl>
                                          <p:spTgt spid="160"/>
                                        </p:tgtEl>
                                        <p:attrNameLst>
                                          <p:attrName>style.visibility</p:attrName>
                                        </p:attrNameLst>
                                      </p:cBhvr>
                                      <p:to>
                                        <p:strVal val="visible"/>
                                      </p:to>
                                    </p:set>
                                    <p:animEffect transition="in" filter="fade">
                                      <p:cBhvr additive="repl">
                                        <p:cTn id="90" dur="500"/>
                                        <p:tgtEl>
                                          <p:spTgt spid="160"/>
                                        </p:tgtEl>
                                      </p:cBhvr>
                                    </p:animEffect>
                                  </p:childTnLst>
                                </p:cTn>
                              </p:par>
                              <p:par>
                                <p:cTn id="91" presetID="10" presetClass="entr"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animEffect transition="in" filter="fade">
                                      <p:cBhvr additive="repl">
                                        <p:cTn id="93" dur="500"/>
                                        <p:tgtEl>
                                          <p:spTgt spid="159"/>
                                        </p:tgtEl>
                                      </p:cBhvr>
                                    </p:animEffect>
                                  </p:childTnLst>
                                </p:cTn>
                              </p:par>
                              <p:par>
                                <p:cTn id="94" presetID="10" presetClass="entr" fill="hold" nodeType="withEffect">
                                  <p:stCondLst>
                                    <p:cond delay="0"/>
                                  </p:stCondLst>
                                  <p:childTnLst>
                                    <p:set>
                                      <p:cBhvr>
                                        <p:cTn id="95" dur="1" fill="hold">
                                          <p:stCondLst>
                                            <p:cond delay="0"/>
                                          </p:stCondLst>
                                        </p:cTn>
                                        <p:tgtEl>
                                          <p:spTgt spid="156"/>
                                        </p:tgtEl>
                                        <p:attrNameLst>
                                          <p:attrName>style.visibility</p:attrName>
                                        </p:attrNameLst>
                                      </p:cBhvr>
                                      <p:to>
                                        <p:strVal val="visible"/>
                                      </p:to>
                                    </p:set>
                                    <p:animEffect transition="in" filter="fade">
                                      <p:cBhvr additive="repl">
                                        <p:cTn id="96" dur="500"/>
                                        <p:tgtEl>
                                          <p:spTgt spid="156"/>
                                        </p:tgtEl>
                                      </p:cBhvr>
                                    </p:animEffect>
                                  </p:childTnLst>
                                </p:cTn>
                              </p:par>
                              <p:par>
                                <p:cTn id="97" presetID="10" presetClass="entr" fill="hold" nodeType="withEffect">
                                  <p:stCondLst>
                                    <p:cond delay="0"/>
                                  </p:stCondLst>
                                  <p:childTnLst>
                                    <p:set>
                                      <p:cBhvr>
                                        <p:cTn id="98" dur="1" fill="hold">
                                          <p:stCondLst>
                                            <p:cond delay="0"/>
                                          </p:stCondLst>
                                        </p:cTn>
                                        <p:tgtEl>
                                          <p:spTgt spid="157"/>
                                        </p:tgtEl>
                                        <p:attrNameLst>
                                          <p:attrName>style.visibility</p:attrName>
                                        </p:attrNameLst>
                                      </p:cBhvr>
                                      <p:to>
                                        <p:strVal val="visible"/>
                                      </p:to>
                                    </p:set>
                                    <p:animEffect transition="in" filter="fade">
                                      <p:cBhvr additive="repl">
                                        <p:cTn id="99" dur="500"/>
                                        <p:tgtEl>
                                          <p:spTgt spid="157"/>
                                        </p:tgtEl>
                                      </p:cBhvr>
                                    </p:animEffect>
                                  </p:childTnLst>
                                </p:cTn>
                              </p:par>
                              <p:par>
                                <p:cTn id="100" presetID="10" presetClass="entr" fill="hold" nodeType="with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fade">
                                      <p:cBhvr additive="repl">
                                        <p:cTn id="102" dur="500"/>
                                        <p:tgtEl>
                                          <p:spTgt spid="154"/>
                                        </p:tgtEl>
                                      </p:cBhvr>
                                    </p:animEffect>
                                  </p:childTnLst>
                                </p:cTn>
                              </p:par>
                              <p:par>
                                <p:cTn id="103" presetID="10" presetClass="entr" fill="hold" nodeType="withEffect">
                                  <p:stCondLst>
                                    <p:cond delay="0"/>
                                  </p:stCondLst>
                                  <p:childTnLst>
                                    <p:set>
                                      <p:cBhvr>
                                        <p:cTn id="104" dur="1" fill="hold">
                                          <p:stCondLst>
                                            <p:cond delay="0"/>
                                          </p:stCondLst>
                                        </p:cTn>
                                        <p:tgtEl>
                                          <p:spTgt spid="155"/>
                                        </p:tgtEl>
                                        <p:attrNameLst>
                                          <p:attrName>style.visibility</p:attrName>
                                        </p:attrNameLst>
                                      </p:cBhvr>
                                      <p:to>
                                        <p:strVal val="visible"/>
                                      </p:to>
                                    </p:set>
                                    <p:animEffect transition="in" filter="fade">
                                      <p:cBhvr additive="repl">
                                        <p:cTn id="105" dur="500"/>
                                        <p:tgtEl>
                                          <p:spTgt spid="155"/>
                                        </p:tgtEl>
                                      </p:cBhvr>
                                    </p:animEffect>
                                  </p:childTnLst>
                                </p:cTn>
                              </p:par>
                              <p:par>
                                <p:cTn id="106" presetID="10" presetClass="entr" fill="hold" nodeType="withEffect">
                                  <p:stCondLst>
                                    <p:cond delay="0"/>
                                  </p:stCondLst>
                                  <p:childTnLst>
                                    <p:set>
                                      <p:cBhvr>
                                        <p:cTn id="107" dur="1" fill="hold">
                                          <p:stCondLst>
                                            <p:cond delay="0"/>
                                          </p:stCondLst>
                                        </p:cTn>
                                        <p:tgtEl>
                                          <p:spTgt spid="158"/>
                                        </p:tgtEl>
                                        <p:attrNameLst>
                                          <p:attrName>style.visibility</p:attrName>
                                        </p:attrNameLst>
                                      </p:cBhvr>
                                      <p:to>
                                        <p:strVal val="visible"/>
                                      </p:to>
                                    </p:set>
                                    <p:animEffect transition="in" filter="fade">
                                      <p:cBhvr additive="repl">
                                        <p:cTn id="108" dur="500"/>
                                        <p:tgtEl>
                                          <p:spTgt spid="15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fill="hold" nodeType="clickEffect">
                                  <p:stCondLst>
                                    <p:cond delay="0"/>
                                  </p:stCondLst>
                                  <p:childTnLst>
                                    <p:animEffect transition="out" filter="fade">
                                      <p:cBhvr additive="repl">
                                        <p:cTn id="112" dur="500"/>
                                        <p:tgtEl>
                                          <p:spTgt spid="160"/>
                                        </p:tgtEl>
                                      </p:cBhvr>
                                    </p:animEffect>
                                    <p:set>
                                      <p:cBhvr>
                                        <p:cTn id="113" dur="1" fill="hold">
                                          <p:stCondLst>
                                            <p:cond delay="499"/>
                                          </p:stCondLst>
                                        </p:cTn>
                                        <p:tgtEl>
                                          <p:spTgt spid="160"/>
                                        </p:tgtEl>
                                        <p:attrNameLst>
                                          <p:attrName>style.visibility</p:attrName>
                                        </p:attrNameLst>
                                      </p:cBhvr>
                                      <p:to>
                                        <p:strVal val="hidden"/>
                                      </p:to>
                                    </p:set>
                                  </p:childTnLst>
                                </p:cTn>
                              </p:par>
                              <p:par>
                                <p:cTn id="114" presetID="10" presetClass="exit" fill="hold" nodeType="withEffect">
                                  <p:stCondLst>
                                    <p:cond delay="0"/>
                                  </p:stCondLst>
                                  <p:childTnLst>
                                    <p:animEffect transition="out" filter="fade">
                                      <p:cBhvr additive="repl">
                                        <p:cTn id="115" dur="500"/>
                                        <p:tgtEl>
                                          <p:spTgt spid="159"/>
                                        </p:tgtEl>
                                      </p:cBhvr>
                                    </p:animEffect>
                                    <p:set>
                                      <p:cBhvr>
                                        <p:cTn id="116" dur="1" fill="hold">
                                          <p:stCondLst>
                                            <p:cond delay="499"/>
                                          </p:stCondLst>
                                        </p:cTn>
                                        <p:tgtEl>
                                          <p:spTgt spid="159"/>
                                        </p:tgtEl>
                                        <p:attrNameLst>
                                          <p:attrName>style.visibility</p:attrName>
                                        </p:attrNameLst>
                                      </p:cBhvr>
                                      <p:to>
                                        <p:strVal val="hidden"/>
                                      </p:to>
                                    </p:set>
                                  </p:childTnLst>
                                </p:cTn>
                              </p:par>
                              <p:par>
                                <p:cTn id="117" presetID="10" presetClass="exit" fill="hold" nodeType="withEffect">
                                  <p:stCondLst>
                                    <p:cond delay="0"/>
                                  </p:stCondLst>
                                  <p:childTnLst>
                                    <p:animEffect transition="out" filter="fade">
                                      <p:cBhvr additive="repl">
                                        <p:cTn id="118" dur="500"/>
                                        <p:tgtEl>
                                          <p:spTgt spid="156"/>
                                        </p:tgtEl>
                                      </p:cBhvr>
                                    </p:animEffect>
                                    <p:set>
                                      <p:cBhvr>
                                        <p:cTn id="119" dur="1" fill="hold">
                                          <p:stCondLst>
                                            <p:cond delay="499"/>
                                          </p:stCondLst>
                                        </p:cTn>
                                        <p:tgtEl>
                                          <p:spTgt spid="156"/>
                                        </p:tgtEl>
                                        <p:attrNameLst>
                                          <p:attrName>style.visibility</p:attrName>
                                        </p:attrNameLst>
                                      </p:cBhvr>
                                      <p:to>
                                        <p:strVal val="hidden"/>
                                      </p:to>
                                    </p:set>
                                  </p:childTnLst>
                                </p:cTn>
                              </p:par>
                              <p:par>
                                <p:cTn id="120" presetID="10" presetClass="exit" fill="hold" nodeType="withEffect">
                                  <p:stCondLst>
                                    <p:cond delay="0"/>
                                  </p:stCondLst>
                                  <p:childTnLst>
                                    <p:animEffect transition="out" filter="fade">
                                      <p:cBhvr additive="repl">
                                        <p:cTn id="121" dur="500"/>
                                        <p:tgtEl>
                                          <p:spTgt spid="157"/>
                                        </p:tgtEl>
                                      </p:cBhvr>
                                    </p:animEffect>
                                    <p:set>
                                      <p:cBhvr>
                                        <p:cTn id="122" dur="1" fill="hold">
                                          <p:stCondLst>
                                            <p:cond delay="499"/>
                                          </p:stCondLst>
                                        </p:cTn>
                                        <p:tgtEl>
                                          <p:spTgt spid="157"/>
                                        </p:tgtEl>
                                        <p:attrNameLst>
                                          <p:attrName>style.visibility</p:attrName>
                                        </p:attrNameLst>
                                      </p:cBhvr>
                                      <p:to>
                                        <p:strVal val="hidden"/>
                                      </p:to>
                                    </p:set>
                                  </p:childTnLst>
                                </p:cTn>
                              </p:par>
                              <p:par>
                                <p:cTn id="123" presetID="10" presetClass="exit" fill="hold" nodeType="withEffect">
                                  <p:stCondLst>
                                    <p:cond delay="0"/>
                                  </p:stCondLst>
                                  <p:childTnLst>
                                    <p:animEffect transition="out" filter="fade">
                                      <p:cBhvr additive="repl">
                                        <p:cTn id="124" dur="500"/>
                                        <p:tgtEl>
                                          <p:spTgt spid="154"/>
                                        </p:tgtEl>
                                      </p:cBhvr>
                                    </p:animEffect>
                                    <p:set>
                                      <p:cBhvr>
                                        <p:cTn id="125" dur="1" fill="hold">
                                          <p:stCondLst>
                                            <p:cond delay="499"/>
                                          </p:stCondLst>
                                        </p:cTn>
                                        <p:tgtEl>
                                          <p:spTgt spid="154"/>
                                        </p:tgtEl>
                                        <p:attrNameLst>
                                          <p:attrName>style.visibility</p:attrName>
                                        </p:attrNameLst>
                                      </p:cBhvr>
                                      <p:to>
                                        <p:strVal val="hidden"/>
                                      </p:to>
                                    </p:set>
                                  </p:childTnLst>
                                </p:cTn>
                              </p:par>
                              <p:par>
                                <p:cTn id="126" presetID="10" presetClass="exit" fill="hold" nodeType="withEffect">
                                  <p:stCondLst>
                                    <p:cond delay="0"/>
                                  </p:stCondLst>
                                  <p:childTnLst>
                                    <p:animEffect transition="out" filter="fade">
                                      <p:cBhvr additive="repl">
                                        <p:cTn id="127" dur="500"/>
                                        <p:tgtEl>
                                          <p:spTgt spid="155"/>
                                        </p:tgtEl>
                                      </p:cBhvr>
                                    </p:animEffect>
                                    <p:set>
                                      <p:cBhvr>
                                        <p:cTn id="128" dur="1" fill="hold">
                                          <p:stCondLst>
                                            <p:cond delay="499"/>
                                          </p:stCondLst>
                                        </p:cTn>
                                        <p:tgtEl>
                                          <p:spTgt spid="155"/>
                                        </p:tgtEl>
                                        <p:attrNameLst>
                                          <p:attrName>style.visibility</p:attrName>
                                        </p:attrNameLst>
                                      </p:cBhvr>
                                      <p:to>
                                        <p:strVal val="hidden"/>
                                      </p:to>
                                    </p:set>
                                  </p:childTnLst>
                                </p:cTn>
                              </p:par>
                              <p:par>
                                <p:cTn id="129" presetID="10" presetClass="exit" fill="hold" nodeType="withEffect">
                                  <p:stCondLst>
                                    <p:cond delay="0"/>
                                  </p:stCondLst>
                                  <p:childTnLst>
                                    <p:animEffect transition="out" filter="fade">
                                      <p:cBhvr additive="repl">
                                        <p:cTn id="130" dur="500"/>
                                        <p:tgtEl>
                                          <p:spTgt spid="158"/>
                                        </p:tgtEl>
                                      </p:cBhvr>
                                    </p:animEffect>
                                    <p:set>
                                      <p:cBhvr>
                                        <p:cTn id="131" dur="1" fill="hold">
                                          <p:stCondLst>
                                            <p:cond delay="499"/>
                                          </p:stCondLst>
                                        </p:cTn>
                                        <p:tgtEl>
                                          <p:spTgt spid="158"/>
                                        </p:tgtEl>
                                        <p:attrNameLst>
                                          <p:attrName>style.visibility</p:attrName>
                                        </p:attrNameLst>
                                      </p:cBhvr>
                                      <p:to>
                                        <p:strVal val="hidden"/>
                                      </p:to>
                                    </p:set>
                                  </p:childTnLst>
                                </p:cTn>
                              </p:par>
                              <p:par>
                                <p:cTn id="132" presetID="10" presetClass="entr" fill="hold" nodeType="withEffect">
                                  <p:stCondLst>
                                    <p:cond delay="0"/>
                                  </p:stCondLst>
                                  <p:childTnLst>
                                    <p:set>
                                      <p:cBhvr>
                                        <p:cTn id="133" dur="1" fill="hold">
                                          <p:stCondLst>
                                            <p:cond delay="0"/>
                                          </p:stCondLst>
                                        </p:cTn>
                                        <p:tgtEl>
                                          <p:spTgt spid="162"/>
                                        </p:tgtEl>
                                        <p:attrNameLst>
                                          <p:attrName>style.visibility</p:attrName>
                                        </p:attrNameLst>
                                      </p:cBhvr>
                                      <p:to>
                                        <p:strVal val="visible"/>
                                      </p:to>
                                    </p:set>
                                    <p:animEffect transition="in" filter="fade">
                                      <p:cBhvr additive="repl">
                                        <p:cTn id="134" dur="500"/>
                                        <p:tgtEl>
                                          <p:spTgt spid="162"/>
                                        </p:tgtEl>
                                      </p:cBhvr>
                                    </p:animEffect>
                                  </p:childTnLst>
                                </p:cTn>
                              </p:par>
                            </p:childTnLst>
                          </p:cTn>
                        </p:par>
                        <p:par>
                          <p:cTn id="135" fill="hold">
                            <p:stCondLst>
                              <p:cond delay="500"/>
                            </p:stCondLst>
                            <p:childTnLst>
                              <p:par>
                                <p:cTn id="136" presetID="42" presetClass="path" fill="hold" nodeType="afterEffect">
                                  <p:stCondLst>
                                    <p:cond delay="0"/>
                                  </p:stCondLst>
                                  <p:childTnLst>
                                    <p:animMotion origin="layout" path="M -1.38889E-006 -1.85185E-006 L 0.00104 0.13982 E">
                                      <p:cBhvr>
                                        <p:cTn id="137" dur="2000" fill="hold"/>
                                        <p:tgtEl>
                                          <p:spTgt spid="162"/>
                                        </p:tgtEl>
                                        <p:attrNameLst>
                                          <p:attrName>ppt_x</p:attrName>
                                          <p:attrName>ppt_y</p:attrName>
                                        </p:attrNameLst>
                                      </p:cBhvr>
                                    </p:animMotion>
                                  </p:childTnLst>
                                </p:cTn>
                              </p:par>
                            </p:childTnLst>
                          </p:cTn>
                        </p:par>
                        <p:par>
                          <p:cTn id="138" fill="hold">
                            <p:stCondLst>
                              <p:cond delay="2500"/>
                            </p:stCondLst>
                            <p:childTnLst>
                              <p:par>
                                <p:cTn id="139" presetID="10" presetClass="entr" fill="hold" nodeType="afterEffect">
                                  <p:stCondLst>
                                    <p:cond delay="0"/>
                                  </p:stCondLst>
                                  <p:childTnLst>
                                    <p:set>
                                      <p:cBhvr>
                                        <p:cTn id="140" dur="1" fill="hold">
                                          <p:stCondLst>
                                            <p:cond delay="0"/>
                                          </p:stCondLst>
                                        </p:cTn>
                                        <p:tgtEl>
                                          <p:spTgt spid="161"/>
                                        </p:tgtEl>
                                        <p:attrNameLst>
                                          <p:attrName>style.visibility</p:attrName>
                                        </p:attrNameLst>
                                      </p:cBhvr>
                                      <p:to>
                                        <p:strVal val="visible"/>
                                      </p:to>
                                    </p:set>
                                    <p:animEffect transition="in" filter="fade">
                                      <p:cBhvr additive="repl">
                                        <p:cTn id="141" dur="500"/>
                                        <p:tgtEl>
                                          <p:spTgt spid="161"/>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xit" fill="hold" nodeType="clickEffect">
                                  <p:stCondLst>
                                    <p:cond delay="0"/>
                                  </p:stCondLst>
                                  <p:childTnLst>
                                    <p:animEffect transition="out" filter="fade">
                                      <p:cBhvr additive="repl">
                                        <p:cTn id="145" dur="500"/>
                                        <p:tgtEl>
                                          <p:spTgt spid="150"/>
                                        </p:tgtEl>
                                      </p:cBhvr>
                                    </p:animEffect>
                                    <p:set>
                                      <p:cBhvr>
                                        <p:cTn id="146" dur="1" fill="hold">
                                          <p:stCondLst>
                                            <p:cond delay="499"/>
                                          </p:stCondLst>
                                        </p:cTn>
                                        <p:tgtEl>
                                          <p:spTgt spid="150"/>
                                        </p:tgtEl>
                                        <p:attrNameLst>
                                          <p:attrName>style.visibility</p:attrName>
                                        </p:attrNameLst>
                                      </p:cBhvr>
                                      <p:to>
                                        <p:strVal val="hidden"/>
                                      </p:to>
                                    </p:set>
                                  </p:childTnLst>
                                </p:cTn>
                              </p:par>
                              <p:par>
                                <p:cTn id="147" presetID="10" presetClass="exit" fill="hold" nodeType="withEffect">
                                  <p:stCondLst>
                                    <p:cond delay="0"/>
                                  </p:stCondLst>
                                  <p:childTnLst>
                                    <p:animEffect transition="out" filter="fade">
                                      <p:cBhvr additive="repl">
                                        <p:cTn id="148" dur="500"/>
                                        <p:tgtEl>
                                          <p:spTgt spid="147"/>
                                        </p:tgtEl>
                                      </p:cBhvr>
                                    </p:animEffect>
                                    <p:set>
                                      <p:cBhvr>
                                        <p:cTn id="149" dur="1" fill="hold">
                                          <p:stCondLst>
                                            <p:cond delay="499"/>
                                          </p:stCondLst>
                                        </p:cTn>
                                        <p:tgtEl>
                                          <p:spTgt spid="147"/>
                                        </p:tgtEl>
                                        <p:attrNameLst>
                                          <p:attrName>style.visibility</p:attrName>
                                        </p:attrNameLst>
                                      </p:cBhvr>
                                      <p:to>
                                        <p:strVal val="hidden"/>
                                      </p:to>
                                    </p:set>
                                  </p:childTnLst>
                                </p:cTn>
                              </p:par>
                              <p:par>
                                <p:cTn id="150" presetID="10" presetClass="exit" fill="hold" nodeType="withEffect">
                                  <p:stCondLst>
                                    <p:cond delay="0"/>
                                  </p:stCondLst>
                                  <p:childTnLst>
                                    <p:animEffect transition="out" filter="fade">
                                      <p:cBhvr additive="repl">
                                        <p:cTn id="151" dur="500"/>
                                        <p:tgtEl>
                                          <p:spTgt spid="148"/>
                                        </p:tgtEl>
                                      </p:cBhvr>
                                    </p:animEffect>
                                    <p:set>
                                      <p:cBhvr>
                                        <p:cTn id="152" dur="1" fill="hold">
                                          <p:stCondLst>
                                            <p:cond delay="499"/>
                                          </p:stCondLst>
                                        </p:cTn>
                                        <p:tgtEl>
                                          <p:spTgt spid="148"/>
                                        </p:tgtEl>
                                        <p:attrNameLst>
                                          <p:attrName>style.visibility</p:attrName>
                                        </p:attrNameLst>
                                      </p:cBhvr>
                                      <p:to>
                                        <p:strVal val="hidden"/>
                                      </p:to>
                                    </p:set>
                                  </p:childTnLst>
                                </p:cTn>
                              </p:par>
                              <p:par>
                                <p:cTn id="153" presetID="10" presetClass="exit" fill="hold" nodeType="withEffect">
                                  <p:stCondLst>
                                    <p:cond delay="0"/>
                                  </p:stCondLst>
                                  <p:childTnLst>
                                    <p:animEffect transition="out" filter="fade">
                                      <p:cBhvr additive="repl">
                                        <p:cTn id="154" dur="500"/>
                                        <p:tgtEl>
                                          <p:spTgt spid="146"/>
                                        </p:tgtEl>
                                      </p:cBhvr>
                                    </p:animEffect>
                                    <p:set>
                                      <p:cBhvr>
                                        <p:cTn id="155" dur="1" fill="hold">
                                          <p:stCondLst>
                                            <p:cond delay="499"/>
                                          </p:stCondLst>
                                        </p:cTn>
                                        <p:tgtEl>
                                          <p:spTgt spid="146"/>
                                        </p:tgtEl>
                                        <p:attrNameLst>
                                          <p:attrName>style.visibility</p:attrName>
                                        </p:attrNameLst>
                                      </p:cBhvr>
                                      <p:to>
                                        <p:strVal val="hidden"/>
                                      </p:to>
                                    </p:set>
                                  </p:childTnLst>
                                </p:cTn>
                              </p:par>
                              <p:par>
                                <p:cTn id="156" presetID="10" presetClass="exit" fill="hold" nodeType="withEffect">
                                  <p:stCondLst>
                                    <p:cond delay="0"/>
                                  </p:stCondLst>
                                  <p:childTnLst>
                                    <p:animEffect transition="out" filter="fade">
                                      <p:cBhvr additive="repl">
                                        <p:cTn id="157" dur="500"/>
                                        <p:tgtEl>
                                          <p:spTgt spid="145"/>
                                        </p:tgtEl>
                                      </p:cBhvr>
                                    </p:animEffect>
                                    <p:set>
                                      <p:cBhvr>
                                        <p:cTn id="158" dur="1" fill="hold">
                                          <p:stCondLst>
                                            <p:cond delay="499"/>
                                          </p:stCondLst>
                                        </p:cTn>
                                        <p:tgtEl>
                                          <p:spTgt spid="145"/>
                                        </p:tgtEl>
                                        <p:attrNameLst>
                                          <p:attrName>style.visibility</p:attrName>
                                        </p:attrNameLst>
                                      </p:cBhvr>
                                      <p:to>
                                        <p:strVal val="hidden"/>
                                      </p:to>
                                    </p:set>
                                  </p:childTnLst>
                                </p:cTn>
                              </p:par>
                              <p:par>
                                <p:cTn id="159" presetID="10" presetClass="exit" fill="hold" nodeType="withEffect">
                                  <p:stCondLst>
                                    <p:cond delay="0"/>
                                  </p:stCondLst>
                                  <p:childTnLst>
                                    <p:animEffect transition="out" filter="fade">
                                      <p:cBhvr additive="repl">
                                        <p:cTn id="160" dur="500"/>
                                        <p:tgtEl>
                                          <p:spTgt spid="162"/>
                                        </p:tgtEl>
                                      </p:cBhvr>
                                    </p:animEffect>
                                    <p:set>
                                      <p:cBhvr>
                                        <p:cTn id="161" dur="1" fill="hold">
                                          <p:stCondLst>
                                            <p:cond delay="499"/>
                                          </p:stCondLst>
                                        </p:cTn>
                                        <p:tgtEl>
                                          <p:spTgt spid="162"/>
                                        </p:tgtEl>
                                        <p:attrNameLst>
                                          <p:attrName>style.visibility</p:attrName>
                                        </p:attrNameLst>
                                      </p:cBhvr>
                                      <p:to>
                                        <p:strVal val="hidden"/>
                                      </p:to>
                                    </p:set>
                                  </p:childTnLst>
                                </p:cTn>
                              </p:par>
                              <p:par>
                                <p:cTn id="162" presetID="10" presetClass="exit" fill="hold" nodeType="withEffect">
                                  <p:stCondLst>
                                    <p:cond delay="0"/>
                                  </p:stCondLst>
                                  <p:childTnLst>
                                    <p:animEffect transition="out" filter="fade">
                                      <p:cBhvr additive="repl">
                                        <p:cTn id="163" dur="500"/>
                                        <p:tgtEl>
                                          <p:spTgt spid="161"/>
                                        </p:tgtEl>
                                      </p:cBhvr>
                                    </p:animEffect>
                                    <p:set>
                                      <p:cBhvr>
                                        <p:cTn id="164" dur="1" fill="hold">
                                          <p:stCondLst>
                                            <p:cond delay="499"/>
                                          </p:stCondLst>
                                        </p:cTn>
                                        <p:tgtEl>
                                          <p:spTgt spid="161"/>
                                        </p:tgtEl>
                                        <p:attrNameLst>
                                          <p:attrName>style.visibility</p:attrName>
                                        </p:attrNameLst>
                                      </p:cBhvr>
                                      <p:to>
                                        <p:strVal val="hidden"/>
                                      </p:to>
                                    </p:set>
                                  </p:childTnLst>
                                </p:cTn>
                              </p:par>
                              <p:par>
                                <p:cTn id="165" presetID="10" presetClass="exit" fill="hold" nodeType="withEffect">
                                  <p:stCondLst>
                                    <p:cond delay="0"/>
                                  </p:stCondLst>
                                  <p:childTnLst>
                                    <p:animEffect transition="out" filter="fade">
                                      <p:cBhvr additive="repl">
                                        <p:cTn id="166" dur="500"/>
                                        <p:tgtEl>
                                          <p:spTgt spid="153"/>
                                        </p:tgtEl>
                                      </p:cBhvr>
                                    </p:animEffect>
                                    <p:set>
                                      <p:cBhvr>
                                        <p:cTn id="167" dur="1" fill="hold">
                                          <p:stCondLst>
                                            <p:cond delay="499"/>
                                          </p:stCondLst>
                                        </p:cTn>
                                        <p:tgtEl>
                                          <p:spTgt spid="153"/>
                                        </p:tgtEl>
                                        <p:attrNameLst>
                                          <p:attrName>style.visibility</p:attrName>
                                        </p:attrNameLst>
                                      </p:cBhvr>
                                      <p:to>
                                        <p:strVal val="hidden"/>
                                      </p:to>
                                    </p:set>
                                  </p:childTnLst>
                                </p:cTn>
                              </p:par>
                              <p:par>
                                <p:cTn id="168" presetID="10" presetClass="exit" fill="hold" nodeType="withEffect">
                                  <p:stCondLst>
                                    <p:cond delay="0"/>
                                  </p:stCondLst>
                                  <p:childTnLst>
                                    <p:animEffect transition="out" filter="fade">
                                      <p:cBhvr additive="repl">
                                        <p:cTn id="169" dur="500"/>
                                        <p:tgtEl>
                                          <p:spTgt spid="149"/>
                                        </p:tgtEl>
                                      </p:cBhvr>
                                    </p:animEffect>
                                    <p:set>
                                      <p:cBhvr>
                                        <p:cTn id="170" dur="1" fill="hold">
                                          <p:stCondLst>
                                            <p:cond delay="499"/>
                                          </p:stCondLst>
                                        </p:cTn>
                                        <p:tgtEl>
                                          <p:spTgt spid="149"/>
                                        </p:tgtEl>
                                        <p:attrNameLst>
                                          <p:attrName>style.visibility</p:attrName>
                                        </p:attrNameLst>
                                      </p:cBhvr>
                                      <p:to>
                                        <p:strVal val="hidden"/>
                                      </p:to>
                                    </p:set>
                                  </p:childTnLst>
                                </p:cTn>
                              </p:par>
                              <p:par>
                                <p:cTn id="171" presetID="10" presetClass="entr" fill="hold" nodeType="withEffect">
                                  <p:stCondLst>
                                    <p:cond delay="0"/>
                                  </p:stCondLst>
                                  <p:childTnLst>
                                    <p:set>
                                      <p:cBhvr>
                                        <p:cTn id="172" dur="1" fill="hold">
                                          <p:stCondLst>
                                            <p:cond delay="0"/>
                                          </p:stCondLst>
                                        </p:cTn>
                                        <p:tgtEl>
                                          <p:spTgt spid="163"/>
                                        </p:tgtEl>
                                        <p:attrNameLst>
                                          <p:attrName>style.visibility</p:attrName>
                                        </p:attrNameLst>
                                      </p:cBhvr>
                                      <p:to>
                                        <p:strVal val="visible"/>
                                      </p:to>
                                    </p:set>
                                    <p:animEffect transition="in" filter="fade">
                                      <p:cBhvr additive="repl">
                                        <p:cTn id="173" dur="500"/>
                                        <p:tgtEl>
                                          <p:spTgt spid="163"/>
                                        </p:tgtEl>
                                      </p:cBhvr>
                                    </p:animEffect>
                                  </p:childTnLst>
                                </p:cTn>
                              </p:par>
                            </p:childTnLst>
                          </p:cTn>
                        </p:par>
                        <p:par>
                          <p:cTn id="174" fill="hold">
                            <p:stCondLst>
                              <p:cond delay="500"/>
                            </p:stCondLst>
                            <p:childTnLst>
                              <p:par>
                                <p:cTn id="175" presetID="42" presetClass="path" fill="hold" nodeType="afterEffect">
                                  <p:stCondLst>
                                    <p:cond delay="0"/>
                                  </p:stCondLst>
                                  <p:childTnLst>
                                    <p:animMotion origin="layout" path="M 0 4.07407E-006 L 0.00035 0.125 E">
                                      <p:cBhvr>
                                        <p:cTn id="176" dur="2000" fill="hold"/>
                                        <p:tgtEl>
                                          <p:spTgt spid="163"/>
                                        </p:tgtEl>
                                        <p:attrNameLst>
                                          <p:attrName>ppt_x</p:attrName>
                                          <p:attrName>ppt_y</p:attrName>
                                        </p:attrNameLst>
                                      </p:cBhvr>
                                    </p:animMotion>
                                  </p:childTnLst>
                                </p:cTn>
                              </p:par>
                            </p:childTnLst>
                          </p:cTn>
                        </p:par>
                        <p:par>
                          <p:cTn id="177" fill="hold">
                            <p:stCondLst>
                              <p:cond delay="2500"/>
                            </p:stCondLst>
                            <p:childTnLst>
                              <p:par>
                                <p:cTn id="178" presetID="10" presetClass="entr" fill="hold" nodeType="afterEffect">
                                  <p:stCondLst>
                                    <p:cond delay="0"/>
                                  </p:stCondLst>
                                  <p:childTnLst>
                                    <p:set>
                                      <p:cBhvr>
                                        <p:cTn id="179" dur="1" fill="hold">
                                          <p:stCondLst>
                                            <p:cond delay="0"/>
                                          </p:stCondLst>
                                        </p:cTn>
                                        <p:tgtEl>
                                          <p:spTgt spid="164"/>
                                        </p:tgtEl>
                                        <p:attrNameLst>
                                          <p:attrName>style.visibility</p:attrName>
                                        </p:attrNameLst>
                                      </p:cBhvr>
                                      <p:to>
                                        <p:strVal val="visible"/>
                                      </p:to>
                                    </p:set>
                                    <p:animEffect transition="in" filter="fade">
                                      <p:cBhvr additive="repl">
                                        <p:cTn id="180" dur="500"/>
                                        <p:tgtEl>
                                          <p:spTgt spid="164"/>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fill="hold" nodeType="clickEffect">
                                  <p:stCondLst>
                                    <p:cond delay="0"/>
                                  </p:stCondLst>
                                  <p:childTnLst>
                                    <p:animEffect transition="out" filter="fade">
                                      <p:cBhvr additive="repl">
                                        <p:cTn id="184" dur="500"/>
                                        <p:tgtEl>
                                          <p:spTgt spid="152"/>
                                        </p:tgtEl>
                                      </p:cBhvr>
                                    </p:animEffect>
                                    <p:set>
                                      <p:cBhvr>
                                        <p:cTn id="185" dur="1" fill="hold">
                                          <p:stCondLst>
                                            <p:cond delay="499"/>
                                          </p:stCondLst>
                                        </p:cTn>
                                        <p:tgtEl>
                                          <p:spTgt spid="152"/>
                                        </p:tgtEl>
                                        <p:attrNameLst>
                                          <p:attrName>style.visibility</p:attrName>
                                        </p:attrNameLst>
                                      </p:cBhvr>
                                      <p:to>
                                        <p:strVal val="hidden"/>
                                      </p:to>
                                    </p:set>
                                  </p:childTnLst>
                                </p:cTn>
                              </p:par>
                              <p:par>
                                <p:cTn id="186" presetID="10" presetClass="exit" fill="hold" nodeType="withEffect">
                                  <p:stCondLst>
                                    <p:cond delay="0"/>
                                  </p:stCondLst>
                                  <p:childTnLst>
                                    <p:animEffect transition="out" filter="fade">
                                      <p:cBhvr additive="repl">
                                        <p:cTn id="187" dur="500"/>
                                        <p:tgtEl>
                                          <p:spTgt spid="144"/>
                                        </p:tgtEl>
                                      </p:cBhvr>
                                    </p:animEffect>
                                    <p:set>
                                      <p:cBhvr>
                                        <p:cTn id="188" dur="1" fill="hold">
                                          <p:stCondLst>
                                            <p:cond delay="499"/>
                                          </p:stCondLst>
                                        </p:cTn>
                                        <p:tgtEl>
                                          <p:spTgt spid="144"/>
                                        </p:tgtEl>
                                        <p:attrNameLst>
                                          <p:attrName>style.visibility</p:attrName>
                                        </p:attrNameLst>
                                      </p:cBhvr>
                                      <p:to>
                                        <p:strVal val="hidden"/>
                                      </p:to>
                                    </p:set>
                                  </p:childTnLst>
                                </p:cTn>
                              </p:par>
                              <p:par>
                                <p:cTn id="189" presetID="10" presetClass="exit" fill="hold" nodeType="withEffect">
                                  <p:stCondLst>
                                    <p:cond delay="0"/>
                                  </p:stCondLst>
                                  <p:childTnLst>
                                    <p:animEffect transition="out" filter="fade">
                                      <p:cBhvr additive="repl">
                                        <p:cTn id="190" dur="500"/>
                                        <p:tgtEl>
                                          <p:spTgt spid="141"/>
                                        </p:tgtEl>
                                      </p:cBhvr>
                                    </p:animEffect>
                                    <p:set>
                                      <p:cBhvr>
                                        <p:cTn id="191" dur="1" fill="hold">
                                          <p:stCondLst>
                                            <p:cond delay="499"/>
                                          </p:stCondLst>
                                        </p:cTn>
                                        <p:tgtEl>
                                          <p:spTgt spid="141"/>
                                        </p:tgtEl>
                                        <p:attrNameLst>
                                          <p:attrName>style.visibility</p:attrName>
                                        </p:attrNameLst>
                                      </p:cBhvr>
                                      <p:to>
                                        <p:strVal val="hidden"/>
                                      </p:to>
                                    </p:set>
                                  </p:childTnLst>
                                </p:cTn>
                              </p:par>
                              <p:par>
                                <p:cTn id="192" presetID="10" presetClass="exit" fill="hold" nodeType="withEffect">
                                  <p:stCondLst>
                                    <p:cond delay="0"/>
                                  </p:stCondLst>
                                  <p:childTnLst>
                                    <p:animEffect transition="out" filter="fade">
                                      <p:cBhvr additive="repl">
                                        <p:cTn id="193" dur="500"/>
                                        <p:tgtEl>
                                          <p:spTgt spid="142"/>
                                        </p:tgtEl>
                                      </p:cBhvr>
                                    </p:animEffect>
                                    <p:set>
                                      <p:cBhvr>
                                        <p:cTn id="194" dur="1" fill="hold">
                                          <p:stCondLst>
                                            <p:cond delay="499"/>
                                          </p:stCondLst>
                                        </p:cTn>
                                        <p:tgtEl>
                                          <p:spTgt spid="142"/>
                                        </p:tgtEl>
                                        <p:attrNameLst>
                                          <p:attrName>style.visibility</p:attrName>
                                        </p:attrNameLst>
                                      </p:cBhvr>
                                      <p:to>
                                        <p:strVal val="hidden"/>
                                      </p:to>
                                    </p:set>
                                  </p:childTnLst>
                                </p:cTn>
                              </p:par>
                              <p:par>
                                <p:cTn id="195" presetID="10" presetClass="exit" fill="hold" nodeType="withEffect">
                                  <p:stCondLst>
                                    <p:cond delay="0"/>
                                  </p:stCondLst>
                                  <p:childTnLst>
                                    <p:animEffect transition="out" filter="fade">
                                      <p:cBhvr additive="repl">
                                        <p:cTn id="196" dur="500"/>
                                        <p:tgtEl>
                                          <p:spTgt spid="139"/>
                                        </p:tgtEl>
                                      </p:cBhvr>
                                    </p:animEffect>
                                    <p:set>
                                      <p:cBhvr>
                                        <p:cTn id="197" dur="1" fill="hold">
                                          <p:stCondLst>
                                            <p:cond delay="499"/>
                                          </p:stCondLst>
                                        </p:cTn>
                                        <p:tgtEl>
                                          <p:spTgt spid="139"/>
                                        </p:tgtEl>
                                        <p:attrNameLst>
                                          <p:attrName>style.visibility</p:attrName>
                                        </p:attrNameLst>
                                      </p:cBhvr>
                                      <p:to>
                                        <p:strVal val="hidden"/>
                                      </p:to>
                                    </p:set>
                                  </p:childTnLst>
                                </p:cTn>
                              </p:par>
                              <p:par>
                                <p:cTn id="198" presetID="10" presetClass="exit" fill="hold" nodeType="withEffect">
                                  <p:stCondLst>
                                    <p:cond delay="0"/>
                                  </p:stCondLst>
                                  <p:childTnLst>
                                    <p:animEffect transition="out" filter="fade">
                                      <p:cBhvr additive="repl">
                                        <p:cTn id="199" dur="500"/>
                                        <p:tgtEl>
                                          <p:spTgt spid="140"/>
                                        </p:tgtEl>
                                      </p:cBhvr>
                                    </p:animEffect>
                                    <p:set>
                                      <p:cBhvr>
                                        <p:cTn id="200" dur="1" fill="hold">
                                          <p:stCondLst>
                                            <p:cond delay="499"/>
                                          </p:stCondLst>
                                        </p:cTn>
                                        <p:tgtEl>
                                          <p:spTgt spid="140"/>
                                        </p:tgtEl>
                                        <p:attrNameLst>
                                          <p:attrName>style.visibility</p:attrName>
                                        </p:attrNameLst>
                                      </p:cBhvr>
                                      <p:to>
                                        <p:strVal val="hidden"/>
                                      </p:to>
                                    </p:set>
                                  </p:childTnLst>
                                </p:cTn>
                              </p:par>
                              <p:par>
                                <p:cTn id="201" presetID="10" presetClass="exit" fill="hold" nodeType="withEffect">
                                  <p:stCondLst>
                                    <p:cond delay="0"/>
                                  </p:stCondLst>
                                  <p:childTnLst>
                                    <p:animEffect transition="out" filter="fade">
                                      <p:cBhvr additive="repl">
                                        <p:cTn id="202" dur="500"/>
                                        <p:tgtEl>
                                          <p:spTgt spid="143"/>
                                        </p:tgtEl>
                                      </p:cBhvr>
                                    </p:animEffect>
                                    <p:set>
                                      <p:cBhvr>
                                        <p:cTn id="203" dur="1" fill="hold">
                                          <p:stCondLst>
                                            <p:cond delay="499"/>
                                          </p:stCondLst>
                                        </p:cTn>
                                        <p:tgtEl>
                                          <p:spTgt spid="143"/>
                                        </p:tgtEl>
                                        <p:attrNameLst>
                                          <p:attrName>style.visibility</p:attrName>
                                        </p:attrNameLst>
                                      </p:cBhvr>
                                      <p:to>
                                        <p:strVal val="hidden"/>
                                      </p:to>
                                    </p:set>
                                  </p:childTnLst>
                                </p:cTn>
                              </p:par>
                              <p:par>
                                <p:cTn id="204" presetID="10" presetClass="exit" fill="hold" nodeType="withEffect">
                                  <p:stCondLst>
                                    <p:cond delay="0"/>
                                  </p:stCondLst>
                                  <p:childTnLst>
                                    <p:animEffect transition="out" filter="fade">
                                      <p:cBhvr additive="repl">
                                        <p:cTn id="205" dur="500"/>
                                        <p:tgtEl>
                                          <p:spTgt spid="164"/>
                                        </p:tgtEl>
                                      </p:cBhvr>
                                    </p:animEffect>
                                    <p:set>
                                      <p:cBhvr>
                                        <p:cTn id="206" dur="1" fill="hold">
                                          <p:stCondLst>
                                            <p:cond delay="499"/>
                                          </p:stCondLst>
                                        </p:cTn>
                                        <p:tgtEl>
                                          <p:spTgt spid="164"/>
                                        </p:tgtEl>
                                        <p:attrNameLst>
                                          <p:attrName>style.visibility</p:attrName>
                                        </p:attrNameLst>
                                      </p:cBhvr>
                                      <p:to>
                                        <p:strVal val="hidden"/>
                                      </p:to>
                                    </p:set>
                                  </p:childTnLst>
                                </p:cTn>
                              </p:par>
                            </p:childTnLst>
                          </p:cTn>
                        </p:par>
                        <p:par>
                          <p:cTn id="207" fill="hold">
                            <p:stCondLst>
                              <p:cond delay="500"/>
                            </p:stCondLst>
                            <p:childTnLst>
                              <p:par>
                                <p:cTn id="208" presetID="42" presetClass="path" fill="hold" nodeType="afterEffect">
                                  <p:stCondLst>
                                    <p:cond delay="0"/>
                                  </p:stCondLst>
                                  <p:childTnLst>
                                    <p:animMotion origin="layout" path="M 0 0.12569 L 0 0.26319 E">
                                      <p:cBhvr>
                                        <p:cTn id="209" dur="2000" fill="hold"/>
                                        <p:tgtEl>
                                          <p:spTgt spid="163"/>
                                        </p:tgtEl>
                                        <p:attrNameLst>
                                          <p:attrName>ppt_x</p:attrName>
                                          <p:attrName>ppt_y</p:attrName>
                                        </p:attrNameLst>
                                      </p:cBhvr>
                                    </p:animMotion>
                                  </p:childTnLst>
                                </p:cTn>
                              </p:par>
                            </p:childTnLst>
                          </p:cTn>
                        </p:par>
                        <p:par>
                          <p:cTn id="210" fill="hold">
                            <p:stCondLst>
                              <p:cond delay="2500"/>
                            </p:stCondLst>
                            <p:childTnLst>
                              <p:par>
                                <p:cTn id="211" presetID="10" presetClass="entr" fill="hold" nodeType="afterEffect">
                                  <p:stCondLst>
                                    <p:cond delay="0"/>
                                  </p:stCondLst>
                                  <p:childTnLst>
                                    <p:set>
                                      <p:cBhvr>
                                        <p:cTn id="212" dur="1" fill="hold">
                                          <p:stCondLst>
                                            <p:cond delay="0"/>
                                          </p:stCondLst>
                                        </p:cTn>
                                        <p:tgtEl>
                                          <p:spTgt spid="165"/>
                                        </p:tgtEl>
                                        <p:attrNameLst>
                                          <p:attrName>style.visibility</p:attrName>
                                        </p:attrNameLst>
                                      </p:cBhvr>
                                      <p:to>
                                        <p:strVal val="visible"/>
                                      </p:to>
                                    </p:set>
                                    <p:animEffect transition="in" filter="fade">
                                      <p:cBhvr additive="repl">
                                        <p:cTn id="213" dur="500"/>
                                        <p:tgtEl>
                                          <p:spTgt spid="165"/>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xit" fill="hold" nodeType="clickEffect">
                                  <p:stCondLst>
                                    <p:cond delay="0"/>
                                  </p:stCondLst>
                                  <p:childTnLst>
                                    <p:animEffect transition="out" filter="fade">
                                      <p:cBhvr additive="repl">
                                        <p:cTn id="217" dur="500"/>
                                        <p:tgtEl>
                                          <p:spTgt spid="151"/>
                                        </p:tgtEl>
                                      </p:cBhvr>
                                    </p:animEffect>
                                    <p:set>
                                      <p:cBhvr>
                                        <p:cTn id="218" dur="1" fill="hold">
                                          <p:stCondLst>
                                            <p:cond delay="499"/>
                                          </p:stCondLst>
                                        </p:cTn>
                                        <p:tgtEl>
                                          <p:spTgt spid="151"/>
                                        </p:tgtEl>
                                        <p:attrNameLst>
                                          <p:attrName>style.visibility</p:attrName>
                                        </p:attrNameLst>
                                      </p:cBhvr>
                                      <p:to>
                                        <p:strVal val="hidden"/>
                                      </p:to>
                                    </p:set>
                                  </p:childTnLst>
                                </p:cTn>
                              </p:par>
                              <p:par>
                                <p:cTn id="219" presetID="10" presetClass="exit" fill="hold" nodeType="withEffect">
                                  <p:stCondLst>
                                    <p:cond delay="0"/>
                                  </p:stCondLst>
                                  <p:childTnLst>
                                    <p:animEffect transition="out" filter="fade">
                                      <p:cBhvr additive="repl">
                                        <p:cTn id="220" dur="500"/>
                                        <p:tgtEl>
                                          <p:spTgt spid="135"/>
                                        </p:tgtEl>
                                      </p:cBhvr>
                                    </p:animEffect>
                                    <p:set>
                                      <p:cBhvr>
                                        <p:cTn id="221" dur="1" fill="hold">
                                          <p:stCondLst>
                                            <p:cond delay="499"/>
                                          </p:stCondLst>
                                        </p:cTn>
                                        <p:tgtEl>
                                          <p:spTgt spid="135"/>
                                        </p:tgtEl>
                                        <p:attrNameLst>
                                          <p:attrName>style.visibility</p:attrName>
                                        </p:attrNameLst>
                                      </p:cBhvr>
                                      <p:to>
                                        <p:strVal val="hidden"/>
                                      </p:to>
                                    </p:set>
                                  </p:childTnLst>
                                </p:cTn>
                              </p:par>
                              <p:par>
                                <p:cTn id="222" presetID="10" presetClass="exit" fill="hold" nodeType="withEffect">
                                  <p:stCondLst>
                                    <p:cond delay="0"/>
                                  </p:stCondLst>
                                  <p:childTnLst>
                                    <p:animEffect transition="out" filter="fade">
                                      <p:cBhvr additive="repl">
                                        <p:cTn id="223" dur="500"/>
                                        <p:tgtEl>
                                          <p:spTgt spid="136"/>
                                        </p:tgtEl>
                                      </p:cBhvr>
                                    </p:animEffect>
                                    <p:set>
                                      <p:cBhvr>
                                        <p:cTn id="224" dur="1" fill="hold">
                                          <p:stCondLst>
                                            <p:cond delay="499"/>
                                          </p:stCondLst>
                                        </p:cTn>
                                        <p:tgtEl>
                                          <p:spTgt spid="136"/>
                                        </p:tgtEl>
                                        <p:attrNameLst>
                                          <p:attrName>style.visibility</p:attrName>
                                        </p:attrNameLst>
                                      </p:cBhvr>
                                      <p:to>
                                        <p:strVal val="hidden"/>
                                      </p:to>
                                    </p:set>
                                  </p:childTnLst>
                                </p:cTn>
                              </p:par>
                              <p:par>
                                <p:cTn id="225" presetID="10" presetClass="exit" fill="hold" nodeType="withEffect">
                                  <p:stCondLst>
                                    <p:cond delay="0"/>
                                  </p:stCondLst>
                                  <p:childTnLst>
                                    <p:animEffect transition="out" filter="fade">
                                      <p:cBhvr additive="repl">
                                        <p:cTn id="226" dur="500"/>
                                        <p:tgtEl>
                                          <p:spTgt spid="137"/>
                                        </p:tgtEl>
                                      </p:cBhvr>
                                    </p:animEffect>
                                    <p:set>
                                      <p:cBhvr>
                                        <p:cTn id="227" dur="1" fill="hold">
                                          <p:stCondLst>
                                            <p:cond delay="499"/>
                                          </p:stCondLst>
                                        </p:cTn>
                                        <p:tgtEl>
                                          <p:spTgt spid="137"/>
                                        </p:tgtEl>
                                        <p:attrNameLst>
                                          <p:attrName>style.visibility</p:attrName>
                                        </p:attrNameLst>
                                      </p:cBhvr>
                                      <p:to>
                                        <p:strVal val="hidden"/>
                                      </p:to>
                                    </p:set>
                                  </p:childTnLst>
                                </p:cTn>
                              </p:par>
                              <p:par>
                                <p:cTn id="228" presetID="10" presetClass="exit" fill="hold" nodeType="withEffect">
                                  <p:stCondLst>
                                    <p:cond delay="0"/>
                                  </p:stCondLst>
                                  <p:childTnLst>
                                    <p:animEffect transition="out" filter="fade">
                                      <p:cBhvr additive="repl">
                                        <p:cTn id="229" dur="500"/>
                                        <p:tgtEl>
                                          <p:spTgt spid="134"/>
                                        </p:tgtEl>
                                      </p:cBhvr>
                                    </p:animEffect>
                                    <p:set>
                                      <p:cBhvr>
                                        <p:cTn id="230" dur="1" fill="hold">
                                          <p:stCondLst>
                                            <p:cond delay="499"/>
                                          </p:stCondLst>
                                        </p:cTn>
                                        <p:tgtEl>
                                          <p:spTgt spid="134"/>
                                        </p:tgtEl>
                                        <p:attrNameLst>
                                          <p:attrName>style.visibility</p:attrName>
                                        </p:attrNameLst>
                                      </p:cBhvr>
                                      <p:to>
                                        <p:strVal val="hidden"/>
                                      </p:to>
                                    </p:set>
                                  </p:childTnLst>
                                </p:cTn>
                              </p:par>
                              <p:par>
                                <p:cTn id="231" presetID="10" presetClass="exit" fill="hold" nodeType="withEffect">
                                  <p:stCondLst>
                                    <p:cond delay="0"/>
                                  </p:stCondLst>
                                  <p:childTnLst>
                                    <p:animEffect transition="out" filter="fade">
                                      <p:cBhvr additive="repl">
                                        <p:cTn id="232" dur="500"/>
                                        <p:tgtEl>
                                          <p:spTgt spid="138"/>
                                        </p:tgtEl>
                                      </p:cBhvr>
                                    </p:animEffect>
                                    <p:set>
                                      <p:cBhvr>
                                        <p:cTn id="233" dur="1" fill="hold">
                                          <p:stCondLst>
                                            <p:cond delay="499"/>
                                          </p:stCondLst>
                                        </p:cTn>
                                        <p:tgtEl>
                                          <p:spTgt spid="138"/>
                                        </p:tgtEl>
                                        <p:attrNameLst>
                                          <p:attrName>style.visibility</p:attrName>
                                        </p:attrNameLst>
                                      </p:cBhvr>
                                      <p:to>
                                        <p:strVal val="hidden"/>
                                      </p:to>
                                    </p:set>
                                  </p:childTnLst>
                                </p:cTn>
                              </p:par>
                              <p:par>
                                <p:cTn id="234" presetID="10" presetClass="exit" fill="hold" nodeType="withEffect">
                                  <p:stCondLst>
                                    <p:cond delay="0"/>
                                  </p:stCondLst>
                                  <p:childTnLst>
                                    <p:animEffect transition="out" filter="fade">
                                      <p:cBhvr additive="repl">
                                        <p:cTn id="235" dur="500"/>
                                        <p:tgtEl>
                                          <p:spTgt spid="133"/>
                                        </p:tgtEl>
                                      </p:cBhvr>
                                    </p:animEffect>
                                    <p:set>
                                      <p:cBhvr>
                                        <p:cTn id="236" dur="1" fill="hold">
                                          <p:stCondLst>
                                            <p:cond delay="499"/>
                                          </p:stCondLst>
                                        </p:cTn>
                                        <p:tgtEl>
                                          <p:spTgt spid="133"/>
                                        </p:tgtEl>
                                        <p:attrNameLst>
                                          <p:attrName>style.visibility</p:attrName>
                                        </p:attrNameLst>
                                      </p:cBhvr>
                                      <p:to>
                                        <p:strVal val="hidden"/>
                                      </p:to>
                                    </p:set>
                                  </p:childTnLst>
                                </p:cTn>
                              </p:par>
                              <p:par>
                                <p:cTn id="237" presetID="10" presetClass="exit" fill="hold" nodeType="withEffect">
                                  <p:stCondLst>
                                    <p:cond delay="0"/>
                                  </p:stCondLst>
                                  <p:childTnLst>
                                    <p:animEffect transition="out" filter="fade">
                                      <p:cBhvr additive="repl">
                                        <p:cTn id="238" dur="500"/>
                                        <p:tgtEl>
                                          <p:spTgt spid="163"/>
                                        </p:tgtEl>
                                      </p:cBhvr>
                                    </p:animEffect>
                                    <p:set>
                                      <p:cBhvr>
                                        <p:cTn id="239" dur="1" fill="hold">
                                          <p:stCondLst>
                                            <p:cond delay="499"/>
                                          </p:stCondLst>
                                        </p:cTn>
                                        <p:tgtEl>
                                          <p:spTgt spid="163"/>
                                        </p:tgtEl>
                                        <p:attrNameLst>
                                          <p:attrName>style.visibility</p:attrName>
                                        </p:attrNameLst>
                                      </p:cBhvr>
                                      <p:to>
                                        <p:strVal val="hidden"/>
                                      </p:to>
                                    </p:set>
                                  </p:childTnLst>
                                </p:cTn>
                              </p:par>
                              <p:par>
                                <p:cTn id="240" presetID="10" presetClass="exit" fill="hold" nodeType="withEffect">
                                  <p:stCondLst>
                                    <p:cond delay="0"/>
                                  </p:stCondLst>
                                  <p:childTnLst>
                                    <p:animEffect transition="out" filter="fade">
                                      <p:cBhvr additive="repl">
                                        <p:cTn id="241" dur="500"/>
                                        <p:tgtEl>
                                          <p:spTgt spid="165"/>
                                        </p:tgtEl>
                                      </p:cBhvr>
                                    </p:animEffect>
                                    <p:set>
                                      <p:cBhvr>
                                        <p:cTn id="242" dur="1" fill="hold">
                                          <p:stCondLst>
                                            <p:cond delay="499"/>
                                          </p:stCondLst>
                                        </p:cTn>
                                        <p:tgtEl>
                                          <p:spTgt spid="165"/>
                                        </p:tgtEl>
                                        <p:attrNameLst>
                                          <p:attrName>style.visibility</p:attrName>
                                        </p:attrNameLst>
                                      </p:cBhvr>
                                      <p:to>
                                        <p:strVal val="hidden"/>
                                      </p:to>
                                    </p:set>
                                  </p:childTnLst>
                                </p:cTn>
                              </p:par>
                            </p:childTnLst>
                          </p:cTn>
                        </p:par>
                        <p:par>
                          <p:cTn id="243" fill="hold">
                            <p:stCondLst>
                              <p:cond delay="500"/>
                            </p:stCondLst>
                            <p:childTnLst>
                              <p:par>
                                <p:cTn id="244" presetID="10" presetClass="entr" fill="hold" nodeType="afterEffect">
                                  <p:stCondLst>
                                    <p:cond delay="0"/>
                                  </p:stCondLst>
                                  <p:childTnLst>
                                    <p:set>
                                      <p:cBhvr>
                                        <p:cTn id="245" dur="1" fill="hold">
                                          <p:stCondLst>
                                            <p:cond delay="0"/>
                                          </p:stCondLst>
                                        </p:cTn>
                                        <p:tgtEl>
                                          <p:spTgt spid="166"/>
                                        </p:tgtEl>
                                        <p:attrNameLst>
                                          <p:attrName>style.visibility</p:attrName>
                                        </p:attrNameLst>
                                      </p:cBhvr>
                                      <p:to>
                                        <p:strVal val="visible"/>
                                      </p:to>
                                    </p:set>
                                    <p:animEffect transition="in" filter="fade">
                                      <p:cBhvr additive="repl">
                                        <p:cTn id="246" dur="500"/>
                                        <p:tgtEl>
                                          <p:spTgt spid="166"/>
                                        </p:tgtEl>
                                      </p:cBhvr>
                                    </p:animEffect>
                                  </p:childTnLst>
                                </p:cTn>
                              </p:par>
                            </p:childTnLst>
                          </p:cTn>
                        </p:par>
                        <p:par>
                          <p:cTn id="247" fill="hold">
                            <p:stCondLst>
                              <p:cond delay="1000"/>
                            </p:stCondLst>
                            <p:childTnLst>
                              <p:par>
                                <p:cTn id="248" presetID="42" presetClass="path" fill="hold" nodeType="afterEffect">
                                  <p:stCondLst>
                                    <p:cond delay="0"/>
                                  </p:stCondLst>
                                  <p:childTnLst>
                                    <p:animMotion origin="layout" path="M 2.77778E-006 -1.85185E-006 L 2.77778E-006 0.125 E">
                                      <p:cBhvr>
                                        <p:cTn id="249" dur="2000" fill="hold"/>
                                        <p:tgtEl>
                                          <p:spTgt spid="16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4912</TotalTime>
  <Words>8136</Words>
  <Application>Microsoft Office PowerPoint</Application>
  <PresentationFormat>On-screen Show (4:3)</PresentationFormat>
  <Paragraphs>1755</Paragraphs>
  <Slides>46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Gill Sans MT</vt:lpstr>
      <vt:lpstr>Symbol</vt:lpstr>
      <vt:lpstr>Times New Roman</vt:lpstr>
      <vt:lpstr>Verdana</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dc:title>
  <dc:subject/>
  <dc:creator>Thinh Truong</dc:creator>
  <dc:description/>
  <cp:lastModifiedBy>NGUYỄN HẢI ĐĂNG</cp:lastModifiedBy>
  <cp:revision>2280</cp:revision>
  <dcterms:created xsi:type="dcterms:W3CDTF">2006-08-16T00:00:00Z</dcterms:created>
  <dcterms:modified xsi:type="dcterms:W3CDTF">2021-10-25T02:43:51Z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46</vt:i4>
  </property>
</Properties>
</file>