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9" r:id="rId11"/>
    <p:sldId id="272" r:id="rId12"/>
    <p:sldId id="265" r:id="rId13"/>
    <p:sldId id="266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73D12-93FE-4572-A780-F9711D4E8A2E}" v="427" dt="2020-12-21T14:29:10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ẢI ĐĂNG" userId="80c30424-fb04-46ab-8263-2a7dc309560f" providerId="ADAL" clId="{7B873D12-93FE-4572-A780-F9711D4E8A2E}"/>
    <pc:docChg chg="undo redo custSel mod addSld delSld modSld sldOrd addMainMaster delMainMaster">
      <pc:chgData name="NGUYỄN HẢI ĐĂNG" userId="80c30424-fb04-46ab-8263-2a7dc309560f" providerId="ADAL" clId="{7B873D12-93FE-4572-A780-F9711D4E8A2E}" dt="2020-12-21T14:29:10.162" v="2582"/>
      <pc:docMkLst>
        <pc:docMk/>
      </pc:docMkLst>
      <pc:sldChg chg="addSp delSp modSp new mod modTransition setBg modClrScheme chgLayout">
        <pc:chgData name="NGUYỄN HẢI ĐĂNG" userId="80c30424-fb04-46ab-8263-2a7dc309560f" providerId="ADAL" clId="{7B873D12-93FE-4572-A780-F9711D4E8A2E}" dt="2020-12-21T14:28:23.775" v="2579" actId="27614"/>
        <pc:sldMkLst>
          <pc:docMk/>
          <pc:sldMk cId="1374606705" sldId="256"/>
        </pc:sldMkLst>
        <pc:spChg chg="mod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2" creationId="{4E0E88F4-8FE4-4CB2-B460-514AF9BFC610}"/>
          </ac:spMkLst>
        </pc:spChg>
        <pc:spChg chg="mod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3" creationId="{F6113B96-64BA-4E53-A3D8-2DA8ED0ADB0F}"/>
          </ac:spMkLst>
        </pc:spChg>
        <pc:spChg chg="add del">
          <ac:chgData name="NGUYỄN HẢI ĐĂNG" userId="80c30424-fb04-46ab-8263-2a7dc309560f" providerId="ADAL" clId="{7B873D12-93FE-4572-A780-F9711D4E8A2E}" dt="2020-12-19T14:00:57.380" v="321" actId="26606"/>
          <ac:spMkLst>
            <pc:docMk/>
            <pc:sldMk cId="1374606705" sldId="256"/>
            <ac:spMk id="9" creationId="{BF9FFE17-DE95-4821-ACC1-B90C95449294}"/>
          </ac:spMkLst>
        </pc:spChg>
        <pc:spChg chg="add del">
          <ac:chgData name="NGUYỄN HẢI ĐĂNG" userId="80c30424-fb04-46ab-8263-2a7dc309560f" providerId="ADAL" clId="{7B873D12-93FE-4572-A780-F9711D4E8A2E}" dt="2020-12-19T14:00:57.380" v="321" actId="26606"/>
          <ac:spMkLst>
            <pc:docMk/>
            <pc:sldMk cId="1374606705" sldId="256"/>
            <ac:spMk id="11" creationId="{03CF76AF-FF72-4430-A772-05840329020B}"/>
          </ac:spMkLst>
        </pc:spChg>
        <pc:spChg chg="add del">
          <ac:chgData name="NGUYỄN HẢI ĐĂNG" userId="80c30424-fb04-46ab-8263-2a7dc309560f" providerId="ADAL" clId="{7B873D12-93FE-4572-A780-F9711D4E8A2E}" dt="2020-12-19T14:00:57.380" v="321" actId="26606"/>
          <ac:spMkLst>
            <pc:docMk/>
            <pc:sldMk cId="1374606705" sldId="256"/>
            <ac:spMk id="13" creationId="{0B1C8180-2FDD-4202-8C45-4057CB1AB26F}"/>
          </ac:spMkLst>
        </pc:spChg>
        <pc:spChg chg="add del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21" creationId="{75955B3A-C08D-43E6-ABEF-A4F616FB682B}"/>
          </ac:spMkLst>
        </pc:spChg>
        <pc:spChg chg="add del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22" creationId="{C719694A-8B4E-4127-9C08-9B8F39B6F284}"/>
          </ac:spMkLst>
        </pc:spChg>
        <pc:spChg chg="add del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23" creationId="{52D36E6B-D7EF-409B-B48D-1628C06EE123}"/>
          </ac:spMkLst>
        </pc:spChg>
        <pc:spChg chg="add del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24" creationId="{816D2053-BB10-4615-A38D-86EEC0D863E8}"/>
          </ac:spMkLst>
        </pc:spChg>
        <pc:spChg chg="add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32" creationId="{2E4E4A3C-4F77-4FF1-9BC8-A99413271C59}"/>
          </ac:spMkLst>
        </pc:spChg>
        <pc:spChg chg="add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34" creationId="{55CEAC8A-9550-456F-BFCF-B77EE212055E}"/>
          </ac:spMkLst>
        </pc:spChg>
        <pc:spChg chg="add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36" creationId="{32385F08-29C8-4646-AFA0-FCFF7253A460}"/>
          </ac:spMkLst>
        </pc:spChg>
        <pc:spChg chg="add">
          <ac:chgData name="NGUYỄN HẢI ĐĂNG" userId="80c30424-fb04-46ab-8263-2a7dc309560f" providerId="ADAL" clId="{7B873D12-93FE-4572-A780-F9711D4E8A2E}" dt="2020-12-21T14:28:11.546" v="2578" actId="26606"/>
          <ac:spMkLst>
            <pc:docMk/>
            <pc:sldMk cId="1374606705" sldId="256"/>
            <ac:spMk id="38" creationId="{882CA79B-7B48-4D11-8A40-327E1156CA09}"/>
          </ac:spMkLst>
        </pc:spChg>
        <pc:picChg chg="add del">
          <ac:chgData name="NGUYỄN HẢI ĐĂNG" userId="80c30424-fb04-46ab-8263-2a7dc309560f" providerId="ADAL" clId="{7B873D12-93FE-4572-A780-F9711D4E8A2E}" dt="2020-12-19T14:00:57.380" v="321" actId="26606"/>
          <ac:picMkLst>
            <pc:docMk/>
            <pc:sldMk cId="1374606705" sldId="256"/>
            <ac:picMk id="4" creationId="{BCD75838-BCD4-4705-BCAD-B5B229AFF05D}"/>
          </ac:picMkLst>
        </pc:picChg>
        <pc:picChg chg="add mod ord">
          <ac:chgData name="NGUYỄN HẢI ĐĂNG" userId="80c30424-fb04-46ab-8263-2a7dc309560f" providerId="ADAL" clId="{7B873D12-93FE-4572-A780-F9711D4E8A2E}" dt="2020-12-21T14:28:23.775" v="2579" actId="27614"/>
          <ac:picMkLst>
            <pc:docMk/>
            <pc:sldMk cId="1374606705" sldId="256"/>
            <ac:picMk id="11" creationId="{9C3C7E18-25CF-46FB-8F8F-60C4C1657138}"/>
          </ac:picMkLst>
        </pc:picChg>
        <pc:picChg chg="add mod ord">
          <ac:chgData name="NGUYỄN HẢI ĐĂNG" userId="80c30424-fb04-46ab-8263-2a7dc309560f" providerId="ADAL" clId="{7B873D12-93FE-4572-A780-F9711D4E8A2E}" dt="2020-12-21T14:28:11.546" v="2578" actId="26606"/>
          <ac:picMkLst>
            <pc:docMk/>
            <pc:sldMk cId="1374606705" sldId="256"/>
            <ac:picMk id="25" creationId="{890BF7F3-AFA9-4A27-87D5-9D3B564611E9}"/>
          </ac:picMkLst>
        </pc:picChg>
        <pc:cxnChg chg="add del">
          <ac:chgData name="NGUYỄN HẢI ĐĂNG" userId="80c30424-fb04-46ab-8263-2a7dc309560f" providerId="ADAL" clId="{7B873D12-93FE-4572-A780-F9711D4E8A2E}" dt="2020-12-19T14:00:57.380" v="321" actId="26606"/>
          <ac:cxnSpMkLst>
            <pc:docMk/>
            <pc:sldMk cId="1374606705" sldId="256"/>
            <ac:cxnSpMk id="15" creationId="{D6E86CC6-13EA-4A88-86AD-CF27BF52CC95}"/>
          </ac:cxnSpMkLst>
        </pc:cxnChg>
        <pc:cxnChg chg="add del">
          <ac:chgData name="NGUYỄN HẢI ĐĂNG" userId="80c30424-fb04-46ab-8263-2a7dc309560f" providerId="ADAL" clId="{7B873D12-93FE-4572-A780-F9711D4E8A2E}" dt="2020-12-19T14:00:57.380" v="321" actId="26606"/>
          <ac:cxnSpMkLst>
            <pc:docMk/>
            <pc:sldMk cId="1374606705" sldId="256"/>
            <ac:cxnSpMk id="17" creationId="{3F80B441-4F7D-4B40-8A13-FED03A1F3A16}"/>
          </ac:cxnSpMkLst>
        </pc:cxnChg>
        <pc:cxnChg chg="add del">
          <ac:chgData name="NGUYỄN HẢI ĐĂNG" userId="80c30424-fb04-46ab-8263-2a7dc309560f" providerId="ADAL" clId="{7B873D12-93FE-4572-A780-F9711D4E8A2E}" dt="2020-12-19T14:00:57.380" v="321" actId="26606"/>
          <ac:cxnSpMkLst>
            <pc:docMk/>
            <pc:sldMk cId="1374606705" sldId="256"/>
            <ac:cxnSpMk id="19" creationId="{70C7FD1A-44B1-4E4C-B0C9-A8103DCCDCC2}"/>
          </ac:cxnSpMkLst>
        </pc:cxnChg>
        <pc:cxnChg chg="add del">
          <ac:chgData name="NGUYỄN HẢI ĐĂNG" userId="80c30424-fb04-46ab-8263-2a7dc309560f" providerId="ADAL" clId="{7B873D12-93FE-4572-A780-F9711D4E8A2E}" dt="2020-12-21T14:28:11.546" v="2578" actId="26606"/>
          <ac:cxnSpMkLst>
            <pc:docMk/>
            <pc:sldMk cId="1374606705" sldId="256"/>
            <ac:cxnSpMk id="26" creationId="{CF2CC60F-C99A-48C5-856F-3C79856E9E9F}"/>
          </ac:cxnSpMkLst>
        </pc:cxnChg>
        <pc:cxnChg chg="add del">
          <ac:chgData name="NGUYỄN HẢI ĐĂNG" userId="80c30424-fb04-46ab-8263-2a7dc309560f" providerId="ADAL" clId="{7B873D12-93FE-4572-A780-F9711D4E8A2E}" dt="2020-12-21T14:28:11.546" v="2578" actId="26606"/>
          <ac:cxnSpMkLst>
            <pc:docMk/>
            <pc:sldMk cId="1374606705" sldId="256"/>
            <ac:cxnSpMk id="27" creationId="{D8A2ED1C-4B10-41E7-9BF6-7447B99B9850}"/>
          </ac:cxnSpMkLst>
        </pc:cxnChg>
        <pc:cxnChg chg="add">
          <ac:chgData name="NGUYỄN HẢI ĐĂNG" userId="80c30424-fb04-46ab-8263-2a7dc309560f" providerId="ADAL" clId="{7B873D12-93FE-4572-A780-F9711D4E8A2E}" dt="2020-12-21T14:28:11.546" v="2578" actId="26606"/>
          <ac:cxnSpMkLst>
            <pc:docMk/>
            <pc:sldMk cId="1374606705" sldId="256"/>
            <ac:cxnSpMk id="40" creationId="{1DD09285-B197-45D2-898C-91F57033C43D}"/>
          </ac:cxnSpMkLst>
        </pc:cxnChg>
        <pc:cxnChg chg="add">
          <ac:chgData name="NGUYỄN HẢI ĐĂNG" userId="80c30424-fb04-46ab-8263-2a7dc309560f" providerId="ADAL" clId="{7B873D12-93FE-4572-A780-F9711D4E8A2E}" dt="2020-12-21T14:28:11.546" v="2578" actId="26606"/>
          <ac:cxnSpMkLst>
            <pc:docMk/>
            <pc:sldMk cId="1374606705" sldId="256"/>
            <ac:cxnSpMk id="42" creationId="{4BA967EC-5CD8-4139-BD4B-6DADBCA097A4}"/>
          </ac:cxnSpMkLst>
        </pc:cxnChg>
      </pc:sldChg>
      <pc:sldChg chg="addSp delSp modSp new mod modTransition setBg">
        <pc:chgData name="NGUYỄN HẢI ĐĂNG" userId="80c30424-fb04-46ab-8263-2a7dc309560f" providerId="ADAL" clId="{7B873D12-93FE-4572-A780-F9711D4E8A2E}" dt="2020-12-19T14:42:09.107" v="1684"/>
        <pc:sldMkLst>
          <pc:docMk/>
          <pc:sldMk cId="1667251186" sldId="257"/>
        </pc:sldMkLst>
        <pc:spChg chg="mod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2" creationId="{A427DA74-D8A4-49BC-BCC5-E2C3B3301BC7}"/>
          </ac:spMkLst>
        </pc:spChg>
        <pc:spChg chg="del">
          <ac:chgData name="NGUYỄN HẢI ĐĂNG" userId="80c30424-fb04-46ab-8263-2a7dc309560f" providerId="ADAL" clId="{7B873D12-93FE-4572-A780-F9711D4E8A2E}" dt="2020-12-19T14:04:39.969" v="344" actId="3680"/>
          <ac:spMkLst>
            <pc:docMk/>
            <pc:sldMk cId="1667251186" sldId="257"/>
            <ac:spMk id="3" creationId="{A64C5FF4-4D3E-412B-AE01-22B39A4DC90E}"/>
          </ac:spMkLst>
        </pc:spChg>
        <pc:spChg chg="add del">
          <ac:chgData name="NGUYỄN HẢI ĐĂNG" userId="80c30424-fb04-46ab-8263-2a7dc309560f" providerId="ADAL" clId="{7B873D12-93FE-4572-A780-F9711D4E8A2E}" dt="2020-12-19T14:07:10.807" v="369" actId="26606"/>
          <ac:spMkLst>
            <pc:docMk/>
            <pc:sldMk cId="1667251186" sldId="257"/>
            <ac:spMk id="9" creationId="{27906DA7-31CF-42A4-8C64-A7180CF22679}"/>
          </ac:spMkLst>
        </pc:spChg>
        <pc:spChg chg="add del">
          <ac:chgData name="NGUYỄN HẢI ĐĂNG" userId="80c30424-fb04-46ab-8263-2a7dc309560f" providerId="ADAL" clId="{7B873D12-93FE-4572-A780-F9711D4E8A2E}" dt="2020-12-19T14:07:12.658" v="371" actId="26606"/>
          <ac:spMkLst>
            <pc:docMk/>
            <pc:sldMk cId="1667251186" sldId="257"/>
            <ac:spMk id="11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07:10.807" v="369" actId="26606"/>
          <ac:spMkLst>
            <pc:docMk/>
            <pc:sldMk cId="1667251186" sldId="257"/>
            <ac:spMk id="12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07:12.658" v="371" actId="26606"/>
          <ac:spMkLst>
            <pc:docMk/>
            <pc:sldMk cId="1667251186" sldId="257"/>
            <ac:spMk id="13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19T14:07:10.807" v="369" actId="26606"/>
          <ac:spMkLst>
            <pc:docMk/>
            <pc:sldMk cId="1667251186" sldId="257"/>
            <ac:spMk id="14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19T14:07:12.658" v="371" actId="26606"/>
          <ac:spMkLst>
            <pc:docMk/>
            <pc:sldMk cId="1667251186" sldId="257"/>
            <ac:spMk id="15" creationId="{4D4D99EB-C4F3-4F0C-91F7-AB4DC2A08E4A}"/>
          </ac:spMkLst>
        </pc:spChg>
        <pc:spChg chg="add del">
          <ac:chgData name="NGUYỄN HẢI ĐĂNG" userId="80c30424-fb04-46ab-8263-2a7dc309560f" providerId="ADAL" clId="{7B873D12-93FE-4572-A780-F9711D4E8A2E}" dt="2020-12-19T14:07:10.807" v="369" actId="26606"/>
          <ac:spMkLst>
            <pc:docMk/>
            <pc:sldMk cId="1667251186" sldId="257"/>
            <ac:spMk id="16" creationId="{1335D9B3-B2C5-40E1-BFF9-E01D0DB42474}"/>
          </ac:spMkLst>
        </pc:spChg>
        <pc:spChg chg="add del">
          <ac:chgData name="NGUYỄN HẢI ĐĂNG" userId="80c30424-fb04-46ab-8263-2a7dc309560f" providerId="ADAL" clId="{7B873D12-93FE-4572-A780-F9711D4E8A2E}" dt="2020-12-19T14:07:12.658" v="371" actId="26606"/>
          <ac:spMkLst>
            <pc:docMk/>
            <pc:sldMk cId="1667251186" sldId="257"/>
            <ac:spMk id="17" creationId="{04B69146-C1C0-4B58-86FC-34F3390EBAE8}"/>
          </ac:spMkLst>
        </pc:spChg>
        <pc:spChg chg="add del">
          <ac:chgData name="NGUYỄN HẢI ĐĂNG" userId="80c30424-fb04-46ab-8263-2a7dc309560f" providerId="ADAL" clId="{7B873D12-93FE-4572-A780-F9711D4E8A2E}" dt="2020-12-19T14:07:10.807" v="369" actId="26606"/>
          <ac:spMkLst>
            <pc:docMk/>
            <pc:sldMk cId="1667251186" sldId="257"/>
            <ac:spMk id="18" creationId="{6D95061B-ADFC-4592-8BB1-0D542F6F6436}"/>
          </ac:spMkLst>
        </pc:spChg>
        <pc:spChg chg="add del">
          <ac:chgData name="NGUYỄN HẢI ĐĂNG" userId="80c30424-fb04-46ab-8263-2a7dc309560f" providerId="ADAL" clId="{7B873D12-93FE-4572-A780-F9711D4E8A2E}" dt="2020-12-19T14:07:12.658" v="371" actId="26606"/>
          <ac:spMkLst>
            <pc:docMk/>
            <pc:sldMk cId="1667251186" sldId="257"/>
            <ac:spMk id="24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07:13.408" v="373" actId="26606"/>
          <ac:spMkLst>
            <pc:docMk/>
            <pc:sldMk cId="1667251186" sldId="257"/>
            <ac:spMk id="27" creationId="{0FD88411-503D-41A0-BB5E-1C5AC70351ED}"/>
          </ac:spMkLst>
        </pc:spChg>
        <pc:spChg chg="add del">
          <ac:chgData name="NGUYỄN HẢI ĐĂNG" userId="80c30424-fb04-46ab-8263-2a7dc309560f" providerId="ADAL" clId="{7B873D12-93FE-4572-A780-F9711D4E8A2E}" dt="2020-12-19T14:07:13.408" v="373" actId="26606"/>
          <ac:spMkLst>
            <pc:docMk/>
            <pc:sldMk cId="1667251186" sldId="257"/>
            <ac:spMk id="28" creationId="{0448CEF0-D07B-484A-9005-35C372FF184E}"/>
          </ac:spMkLst>
        </pc:spChg>
        <pc:spChg chg="add del">
          <ac:chgData name="NGUYỄN HẢI ĐĂNG" userId="80c30424-fb04-46ab-8263-2a7dc309560f" providerId="ADAL" clId="{7B873D12-93FE-4572-A780-F9711D4E8A2E}" dt="2020-12-19T14:07:13.408" v="373" actId="26606"/>
          <ac:spMkLst>
            <pc:docMk/>
            <pc:sldMk cId="1667251186" sldId="257"/>
            <ac:spMk id="29" creationId="{015CAE92-A031-4F85-8B52-4959DB81999F}"/>
          </ac:spMkLst>
        </pc:spChg>
        <pc:spChg chg="add del">
          <ac:chgData name="NGUYỄN HẢI ĐĂNG" userId="80c30424-fb04-46ab-8263-2a7dc309560f" providerId="ADAL" clId="{7B873D12-93FE-4572-A780-F9711D4E8A2E}" dt="2020-12-19T14:07:29.082" v="375" actId="26606"/>
          <ac:spMkLst>
            <pc:docMk/>
            <pc:sldMk cId="1667251186" sldId="257"/>
            <ac:spMk id="34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07:29.082" v="375" actId="26606"/>
          <ac:spMkLst>
            <pc:docMk/>
            <pc:sldMk cId="1667251186" sldId="257"/>
            <ac:spMk id="35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07:29.082" v="375" actId="26606"/>
          <ac:spMkLst>
            <pc:docMk/>
            <pc:sldMk cId="1667251186" sldId="257"/>
            <ac:spMk id="36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19T14:07:29.082" v="375" actId="26606"/>
          <ac:spMkLst>
            <pc:docMk/>
            <pc:sldMk cId="1667251186" sldId="257"/>
            <ac:spMk id="37" creationId="{B28EC6A1-D299-4AFF-AD16-9ADC9A31F2F1}"/>
          </ac:spMkLst>
        </pc:spChg>
        <pc:spChg chg="add del">
          <ac:chgData name="NGUYỄN HẢI ĐĂNG" userId="80c30424-fb04-46ab-8263-2a7dc309560f" providerId="ADAL" clId="{7B873D12-93FE-4572-A780-F9711D4E8A2E}" dt="2020-12-19T14:07:29.082" v="375" actId="26606"/>
          <ac:spMkLst>
            <pc:docMk/>
            <pc:sldMk cId="1667251186" sldId="257"/>
            <ac:spMk id="38" creationId="{285EE6CD-C61E-4F22-9787-1ADF1D3EB25E}"/>
          </ac:spMkLst>
        </pc:spChg>
        <pc:spChg chg="add del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43" creationId="{2ED6799D-4A30-4426-B1D1-73A16A53D517}"/>
          </ac:spMkLst>
        </pc:spChg>
        <pc:spChg chg="add del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44" creationId="{18D53964-75DB-47FC-995E-A11B07A07947}"/>
          </ac:spMkLst>
        </pc:spChg>
        <pc:spChg chg="add del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45" creationId="{F01D54AB-1B89-42B2-90D1-A01C9152C4F4}"/>
          </ac:spMkLst>
        </pc:spChg>
        <pc:spChg chg="add del mod">
          <ac:chgData name="NGUYỄN HẢI ĐĂNG" userId="80c30424-fb04-46ab-8263-2a7dc309560f" providerId="ADAL" clId="{7B873D12-93FE-4572-A780-F9711D4E8A2E}" dt="2020-12-19T14:08:10.875" v="380"/>
          <ac:spMkLst>
            <pc:docMk/>
            <pc:sldMk cId="1667251186" sldId="257"/>
            <ac:spMk id="46" creationId="{5345FA14-EF74-4DEC-8B05-D3496A9B8836}"/>
          </ac:spMkLst>
        </pc:spChg>
        <pc:spChg chg="add del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49" creationId="{79712DE8-94E0-4F45-81D9-37AF7A32F4D6}"/>
          </ac:spMkLst>
        </pc:spChg>
        <pc:spChg chg="add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55" creationId="{73C994B4-9721-4148-9EEC-6793CECDE8DD}"/>
          </ac:spMkLst>
        </pc:spChg>
        <pc:spChg chg="add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57" creationId="{F9D95E49-763A-4886-B038-82F734740554}"/>
          </ac:spMkLst>
        </pc:spChg>
        <pc:spChg chg="add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59" creationId="{1335D9B3-B2C5-40E1-BFF9-E01D0DB42474}"/>
          </ac:spMkLst>
        </pc:spChg>
        <pc:spChg chg="add">
          <ac:chgData name="NGUYỄN HẢI ĐĂNG" userId="80c30424-fb04-46ab-8263-2a7dc309560f" providerId="ADAL" clId="{7B873D12-93FE-4572-A780-F9711D4E8A2E}" dt="2020-12-19T14:08:07.546" v="379" actId="26606"/>
          <ac:spMkLst>
            <pc:docMk/>
            <pc:sldMk cId="1667251186" sldId="257"/>
            <ac:spMk id="61" creationId="{6D95061B-ADFC-4592-8BB1-0D542F6F6436}"/>
          </ac:spMkLst>
        </pc:spChg>
        <pc:graphicFrameChg chg="add del mod ord modGraphic">
          <ac:chgData name="NGUYỄN HẢI ĐĂNG" userId="80c30424-fb04-46ab-8263-2a7dc309560f" providerId="ADAL" clId="{7B873D12-93FE-4572-A780-F9711D4E8A2E}" dt="2020-12-19T14:07:29.096" v="376" actId="26606"/>
          <ac:graphicFrameMkLst>
            <pc:docMk/>
            <pc:sldMk cId="1667251186" sldId="257"/>
            <ac:graphicFrameMk id="4" creationId="{B6E2AB60-809B-495B-9B5F-8FD6ECA07D56}"/>
          </ac:graphicFrameMkLst>
        </pc:graphicFrameChg>
        <pc:graphicFrameChg chg="add del">
          <ac:chgData name="NGUYỄN HẢI ĐĂNG" userId="80c30424-fb04-46ab-8263-2a7dc309560f" providerId="ADAL" clId="{7B873D12-93FE-4572-A780-F9711D4E8A2E}" dt="2020-12-19T14:07:10.807" v="369" actId="26606"/>
          <ac:graphicFrameMkLst>
            <pc:docMk/>
            <pc:sldMk cId="1667251186" sldId="257"/>
            <ac:graphicFrameMk id="7" creationId="{B6E2AB60-809B-495B-9B5F-8FD6ECA07D56}"/>
          </ac:graphicFrameMkLst>
        </pc:graphicFrameChg>
        <pc:graphicFrameChg chg="add del">
          <ac:chgData name="NGUYỄN HẢI ĐĂNG" userId="80c30424-fb04-46ab-8263-2a7dc309560f" providerId="ADAL" clId="{7B873D12-93FE-4572-A780-F9711D4E8A2E}" dt="2020-12-19T14:07:12.658" v="371" actId="26606"/>
          <ac:graphicFrameMkLst>
            <pc:docMk/>
            <pc:sldMk cId="1667251186" sldId="257"/>
            <ac:graphicFrameMk id="25" creationId="{B6E2AB60-809B-495B-9B5F-8FD6ECA07D56}"/>
          </ac:graphicFrameMkLst>
        </pc:graphicFrameChg>
        <pc:graphicFrameChg chg="add del">
          <ac:chgData name="NGUYỄN HẢI ĐĂNG" userId="80c30424-fb04-46ab-8263-2a7dc309560f" providerId="ADAL" clId="{7B873D12-93FE-4572-A780-F9711D4E8A2E}" dt="2020-12-19T14:07:13.408" v="373" actId="26606"/>
          <ac:graphicFrameMkLst>
            <pc:docMk/>
            <pc:sldMk cId="1667251186" sldId="257"/>
            <ac:graphicFrameMk id="32" creationId="{B6E2AB60-809B-495B-9B5F-8FD6ECA07D56}"/>
          </ac:graphicFrameMkLst>
        </pc:graphicFrameChg>
        <pc:graphicFrameChg chg="add del">
          <ac:chgData name="NGUYỄN HẢI ĐĂNG" userId="80c30424-fb04-46ab-8263-2a7dc309560f" providerId="ADAL" clId="{7B873D12-93FE-4572-A780-F9711D4E8A2E}" dt="2020-12-19T14:07:29.082" v="375" actId="26606"/>
          <ac:graphicFrameMkLst>
            <pc:docMk/>
            <pc:sldMk cId="1667251186" sldId="257"/>
            <ac:graphicFrameMk id="41" creationId="{B6E2AB60-809B-495B-9B5F-8FD6ECA07D56}"/>
          </ac:graphicFrameMkLst>
        </pc:graphicFrameChg>
        <pc:graphicFrameChg chg="add mod modGraphic">
          <ac:chgData name="NGUYỄN HẢI ĐĂNG" userId="80c30424-fb04-46ab-8263-2a7dc309560f" providerId="ADAL" clId="{7B873D12-93FE-4572-A780-F9711D4E8A2E}" dt="2020-12-19T14:13:51.356" v="698" actId="207"/>
          <ac:graphicFrameMkLst>
            <pc:docMk/>
            <pc:sldMk cId="1667251186" sldId="257"/>
            <ac:graphicFrameMk id="50" creationId="{B6E2AB60-809B-495B-9B5F-8FD6ECA07D56}"/>
          </ac:graphicFrameMkLst>
        </pc:graphicFrameChg>
        <pc:picChg chg="add del mod">
          <ac:chgData name="NGUYỄN HẢI ĐĂNG" userId="80c30424-fb04-46ab-8263-2a7dc309560f" providerId="ADAL" clId="{7B873D12-93FE-4572-A780-F9711D4E8A2E}" dt="2020-12-19T14:08:01.991" v="378"/>
          <ac:picMkLst>
            <pc:docMk/>
            <pc:sldMk cId="1667251186" sldId="257"/>
            <ac:picMk id="1026" creationId="{C8EDD4A2-BCE3-4007-AF1A-1293CB2B3C43}"/>
          </ac:picMkLst>
        </pc:picChg>
        <pc:picChg chg="add mod">
          <ac:chgData name="NGUYỄN HẢI ĐĂNG" userId="80c30424-fb04-46ab-8263-2a7dc309560f" providerId="ADAL" clId="{7B873D12-93FE-4572-A780-F9711D4E8A2E}" dt="2020-12-19T14:08:10.875" v="380"/>
          <ac:picMkLst>
            <pc:docMk/>
            <pc:sldMk cId="1667251186" sldId="257"/>
            <ac:picMk id="1028" creationId="{85F7DACE-994E-402E-9CCA-A2605C03178F}"/>
          </ac:picMkLst>
        </pc:picChg>
        <pc:cxnChg chg="add del">
          <ac:chgData name="NGUYỄN HẢI ĐĂNG" userId="80c30424-fb04-46ab-8263-2a7dc309560f" providerId="ADAL" clId="{7B873D12-93FE-4572-A780-F9711D4E8A2E}" dt="2020-12-19T14:07:12.658" v="371" actId="26606"/>
          <ac:cxnSpMkLst>
            <pc:docMk/>
            <pc:sldMk cId="1667251186" sldId="257"/>
            <ac:cxnSpMk id="19" creationId="{EC540AD5-A993-4DA3-B064-D004E2CC655D}"/>
          </ac:cxnSpMkLst>
        </pc:cxnChg>
        <pc:cxnChg chg="add del">
          <ac:chgData name="NGUYỄN HẢI ĐĂNG" userId="80c30424-fb04-46ab-8263-2a7dc309560f" providerId="ADAL" clId="{7B873D12-93FE-4572-A780-F9711D4E8A2E}" dt="2020-12-19T14:07:10.807" v="369" actId="26606"/>
          <ac:cxnSpMkLst>
            <pc:docMk/>
            <pc:sldMk cId="1667251186" sldId="257"/>
            <ac:cxnSpMk id="20" creationId="{2B67C3E3-D148-40AD-9F4C-431AA28ACA66}"/>
          </ac:cxnSpMkLst>
        </pc:cxnChg>
        <pc:cxnChg chg="add del">
          <ac:chgData name="NGUYỄN HẢI ĐĂNG" userId="80c30424-fb04-46ab-8263-2a7dc309560f" providerId="ADAL" clId="{7B873D12-93FE-4572-A780-F9711D4E8A2E}" dt="2020-12-19T14:07:12.658" v="371" actId="26606"/>
          <ac:cxnSpMkLst>
            <pc:docMk/>
            <pc:sldMk cId="1667251186" sldId="257"/>
            <ac:cxnSpMk id="21" creationId="{8E6A9698-2C5E-4B0F-B3FA-0CE9BCA6E1AC}"/>
          </ac:cxnSpMkLst>
        </pc:cxnChg>
        <pc:cxnChg chg="add del">
          <ac:chgData name="NGUYỄN HẢI ĐĂNG" userId="80c30424-fb04-46ab-8263-2a7dc309560f" providerId="ADAL" clId="{7B873D12-93FE-4572-A780-F9711D4E8A2E}" dt="2020-12-19T14:07:10.807" v="369" actId="26606"/>
          <ac:cxnSpMkLst>
            <pc:docMk/>
            <pc:sldMk cId="1667251186" sldId="257"/>
            <ac:cxnSpMk id="22" creationId="{C30DD030-ACB5-4C2C-AD03-51D52E277DEB}"/>
          </ac:cxnSpMkLst>
        </pc:cxnChg>
        <pc:cxnChg chg="add del">
          <ac:chgData name="NGUYỄN HẢI ĐĂNG" userId="80c30424-fb04-46ab-8263-2a7dc309560f" providerId="ADAL" clId="{7B873D12-93FE-4572-A780-F9711D4E8A2E}" dt="2020-12-19T14:07:13.408" v="373" actId="26606"/>
          <ac:cxnSpMkLst>
            <pc:docMk/>
            <pc:sldMk cId="1667251186" sldId="257"/>
            <ac:cxnSpMk id="30" creationId="{89A06E1F-9CD9-4689-B2ED-766AD195AFDB}"/>
          </ac:cxnSpMkLst>
        </pc:cxnChg>
        <pc:cxnChg chg="add del">
          <ac:chgData name="NGUYỄN HẢI ĐĂNG" userId="80c30424-fb04-46ab-8263-2a7dc309560f" providerId="ADAL" clId="{7B873D12-93FE-4572-A780-F9711D4E8A2E}" dt="2020-12-19T14:07:13.408" v="373" actId="26606"/>
          <ac:cxnSpMkLst>
            <pc:docMk/>
            <pc:sldMk cId="1667251186" sldId="257"/>
            <ac:cxnSpMk id="31" creationId="{7DF25515-8844-4534-AA1D-955AED0A5F37}"/>
          </ac:cxnSpMkLst>
        </pc:cxnChg>
        <pc:cxnChg chg="add del">
          <ac:chgData name="NGUYỄN HẢI ĐĂNG" userId="80c30424-fb04-46ab-8263-2a7dc309560f" providerId="ADAL" clId="{7B873D12-93FE-4572-A780-F9711D4E8A2E}" dt="2020-12-19T14:07:29.082" v="375" actId="26606"/>
          <ac:cxnSpMkLst>
            <pc:docMk/>
            <pc:sldMk cId="1667251186" sldId="257"/>
            <ac:cxnSpMk id="39" creationId="{D060C424-AE6E-4E63-BB6C-303952196E5F}"/>
          </ac:cxnSpMkLst>
        </pc:cxnChg>
        <pc:cxnChg chg="add del">
          <ac:chgData name="NGUYỄN HẢI ĐĂNG" userId="80c30424-fb04-46ab-8263-2a7dc309560f" providerId="ADAL" clId="{7B873D12-93FE-4572-A780-F9711D4E8A2E}" dt="2020-12-19T14:07:29.082" v="375" actId="26606"/>
          <ac:cxnSpMkLst>
            <pc:docMk/>
            <pc:sldMk cId="1667251186" sldId="257"/>
            <ac:cxnSpMk id="40" creationId="{A3A5461B-0FE0-4F7B-B087-D898AA153638}"/>
          </ac:cxnSpMkLst>
        </pc:cxnChg>
        <pc:cxnChg chg="add del">
          <ac:chgData name="NGUYỄN HẢI ĐĂNG" userId="80c30424-fb04-46ab-8263-2a7dc309560f" providerId="ADAL" clId="{7B873D12-93FE-4572-A780-F9711D4E8A2E}" dt="2020-12-19T14:08:07.546" v="379" actId="26606"/>
          <ac:cxnSpMkLst>
            <pc:docMk/>
            <pc:sldMk cId="1667251186" sldId="257"/>
            <ac:cxnSpMk id="47" creationId="{E986B129-4161-4F17-B0F0-C5532551D3FC}"/>
          </ac:cxnSpMkLst>
        </pc:cxnChg>
        <pc:cxnChg chg="add del">
          <ac:chgData name="NGUYỄN HẢI ĐĂNG" userId="80c30424-fb04-46ab-8263-2a7dc309560f" providerId="ADAL" clId="{7B873D12-93FE-4572-A780-F9711D4E8A2E}" dt="2020-12-19T14:08:07.546" v="379" actId="26606"/>
          <ac:cxnSpMkLst>
            <pc:docMk/>
            <pc:sldMk cId="1667251186" sldId="257"/>
            <ac:cxnSpMk id="48" creationId="{11455C73-3A5E-4FE8-8383-DD667D9A622F}"/>
          </ac:cxnSpMkLst>
        </pc:cxnChg>
        <pc:cxnChg chg="add">
          <ac:chgData name="NGUYỄN HẢI ĐĂNG" userId="80c30424-fb04-46ab-8263-2a7dc309560f" providerId="ADAL" clId="{7B873D12-93FE-4572-A780-F9711D4E8A2E}" dt="2020-12-19T14:08:07.546" v="379" actId="26606"/>
          <ac:cxnSpMkLst>
            <pc:docMk/>
            <pc:sldMk cId="1667251186" sldId="257"/>
            <ac:cxnSpMk id="63" creationId="{2B67C3E3-D148-40AD-9F4C-431AA28ACA66}"/>
          </ac:cxnSpMkLst>
        </pc:cxnChg>
        <pc:cxnChg chg="add">
          <ac:chgData name="NGUYỄN HẢI ĐĂNG" userId="80c30424-fb04-46ab-8263-2a7dc309560f" providerId="ADAL" clId="{7B873D12-93FE-4572-A780-F9711D4E8A2E}" dt="2020-12-19T14:08:07.546" v="379" actId="26606"/>
          <ac:cxnSpMkLst>
            <pc:docMk/>
            <pc:sldMk cId="1667251186" sldId="257"/>
            <ac:cxnSpMk id="65" creationId="{C30DD030-ACB5-4C2C-AD03-51D52E277DEB}"/>
          </ac:cxnSpMkLst>
        </pc:cxnChg>
      </pc:sldChg>
      <pc:sldChg chg="addSp delSp modSp new mod modTransition setBg modClrScheme chgLayout">
        <pc:chgData name="NGUYỄN HẢI ĐĂNG" userId="80c30424-fb04-46ab-8263-2a7dc309560f" providerId="ADAL" clId="{7B873D12-93FE-4572-A780-F9711D4E8A2E}" dt="2020-12-19T14:42:09.107" v="1684"/>
        <pc:sldMkLst>
          <pc:docMk/>
          <pc:sldMk cId="4081295640" sldId="258"/>
        </pc:sldMkLst>
        <pc:spChg chg="mod ord">
          <ac:chgData name="NGUYỄN HẢI ĐĂNG" userId="80c30424-fb04-46ab-8263-2a7dc309560f" providerId="ADAL" clId="{7B873D12-93FE-4572-A780-F9711D4E8A2E}" dt="2020-12-19T14:15:08.063" v="773" actId="1076"/>
          <ac:spMkLst>
            <pc:docMk/>
            <pc:sldMk cId="4081295640" sldId="258"/>
            <ac:spMk id="2" creationId="{AFC893C8-66F5-474B-AE0E-F7F05DCAEB5F}"/>
          </ac:spMkLst>
        </pc:spChg>
        <pc:spChg chg="mod ord">
          <ac:chgData name="NGUYỄN HẢI ĐĂNG" userId="80c30424-fb04-46ab-8263-2a7dc309560f" providerId="ADAL" clId="{7B873D12-93FE-4572-A780-F9711D4E8A2E}" dt="2020-12-19T14:15:19.374" v="776" actId="20577"/>
          <ac:spMkLst>
            <pc:docMk/>
            <pc:sldMk cId="4081295640" sldId="258"/>
            <ac:spMk id="3" creationId="{A142334B-230B-4621-A049-141835D112F6}"/>
          </ac:spMkLst>
        </pc:spChg>
        <pc:spChg chg="add del mod ord">
          <ac:chgData name="NGUYỄN HẢI ĐĂNG" userId="80c30424-fb04-46ab-8263-2a7dc309560f" providerId="ADAL" clId="{7B873D12-93FE-4572-A780-F9711D4E8A2E}" dt="2020-12-19T14:12:38.776" v="688" actId="931"/>
          <ac:spMkLst>
            <pc:docMk/>
            <pc:sldMk cId="4081295640" sldId="258"/>
            <ac:spMk id="4" creationId="{A37065E9-65D9-4DCC-8BF2-8706D82099DB}"/>
          </ac:spMkLst>
        </pc:spChg>
        <pc:spChg chg="add">
          <ac:chgData name="NGUYỄN HẢI ĐĂNG" userId="80c30424-fb04-46ab-8263-2a7dc309560f" providerId="ADAL" clId="{7B873D12-93FE-4572-A780-F9711D4E8A2E}" dt="2020-12-19T14:12:51.329" v="693" actId="26606"/>
          <ac:spMkLst>
            <pc:docMk/>
            <pc:sldMk cId="4081295640" sldId="258"/>
            <ac:spMk id="11" creationId="{5E789A05-76D0-47F6-AD3C-AF9057326156}"/>
          </ac:spMkLst>
        </pc:spChg>
        <pc:spChg chg="add">
          <ac:chgData name="NGUYỄN HẢI ĐĂNG" userId="80c30424-fb04-46ab-8263-2a7dc309560f" providerId="ADAL" clId="{7B873D12-93FE-4572-A780-F9711D4E8A2E}" dt="2020-12-19T14:12:51.329" v="693" actId="26606"/>
          <ac:spMkLst>
            <pc:docMk/>
            <pc:sldMk cId="4081295640" sldId="258"/>
            <ac:spMk id="13" creationId="{FE596999-15F9-4E0E-82EB-F1B8D21894EB}"/>
          </ac:spMkLst>
        </pc:spChg>
        <pc:spChg chg="add">
          <ac:chgData name="NGUYỄN HẢI ĐĂNG" userId="80c30424-fb04-46ab-8263-2a7dc309560f" providerId="ADAL" clId="{7B873D12-93FE-4572-A780-F9711D4E8A2E}" dt="2020-12-19T14:12:51.329" v="693" actId="26606"/>
          <ac:spMkLst>
            <pc:docMk/>
            <pc:sldMk cId="4081295640" sldId="258"/>
            <ac:spMk id="15" creationId="{2D5404B4-0F45-458D-B434-191690E9DB58}"/>
          </ac:spMkLst>
        </pc:spChg>
        <pc:spChg chg="add">
          <ac:chgData name="NGUYỄN HẢI ĐĂNG" userId="80c30424-fb04-46ab-8263-2a7dc309560f" providerId="ADAL" clId="{7B873D12-93FE-4572-A780-F9711D4E8A2E}" dt="2020-12-19T14:12:51.329" v="693" actId="26606"/>
          <ac:spMkLst>
            <pc:docMk/>
            <pc:sldMk cId="4081295640" sldId="258"/>
            <ac:spMk id="17" creationId="{3645551C-35B5-41F9-A75A-143061EDA852}"/>
          </ac:spMkLst>
        </pc:spChg>
        <pc:spChg chg="add">
          <ac:chgData name="NGUYỄN HẢI ĐĂNG" userId="80c30424-fb04-46ab-8263-2a7dc309560f" providerId="ADAL" clId="{7B873D12-93FE-4572-A780-F9711D4E8A2E}" dt="2020-12-19T14:12:51.329" v="693" actId="26606"/>
          <ac:spMkLst>
            <pc:docMk/>
            <pc:sldMk cId="4081295640" sldId="258"/>
            <ac:spMk id="21" creationId="{9C2FEDF6-F60C-4313-BC66-51AF20AB3E9E}"/>
          </ac:spMkLst>
        </pc:spChg>
        <pc:picChg chg="add mod">
          <ac:chgData name="NGUYỄN HẢI ĐĂNG" userId="80c30424-fb04-46ab-8263-2a7dc309560f" providerId="ADAL" clId="{7B873D12-93FE-4572-A780-F9711D4E8A2E}" dt="2020-12-19T14:12:51.329" v="693" actId="26606"/>
          <ac:picMkLst>
            <pc:docMk/>
            <pc:sldMk cId="4081295640" sldId="258"/>
            <ac:picMk id="6" creationId="{8E17B294-23B5-4E4A-9D56-4F0D3C738C30}"/>
          </ac:picMkLst>
        </pc:picChg>
        <pc:cxnChg chg="add">
          <ac:chgData name="NGUYỄN HẢI ĐĂNG" userId="80c30424-fb04-46ab-8263-2a7dc309560f" providerId="ADAL" clId="{7B873D12-93FE-4572-A780-F9711D4E8A2E}" dt="2020-12-19T14:12:51.329" v="693" actId="26606"/>
          <ac:cxnSpMkLst>
            <pc:docMk/>
            <pc:sldMk cId="4081295640" sldId="258"/>
            <ac:cxnSpMk id="19" creationId="{552757AA-E99D-44ED-A804-DA2F1791A177}"/>
          </ac:cxnSpMkLst>
        </pc:cxnChg>
        <pc:cxnChg chg="add">
          <ac:chgData name="NGUYỄN HẢI ĐĂNG" userId="80c30424-fb04-46ab-8263-2a7dc309560f" providerId="ADAL" clId="{7B873D12-93FE-4572-A780-F9711D4E8A2E}" dt="2020-12-19T14:12:51.329" v="693" actId="26606"/>
          <ac:cxnSpMkLst>
            <pc:docMk/>
            <pc:sldMk cId="4081295640" sldId="258"/>
            <ac:cxnSpMk id="23" creationId="{FE74BA33-262A-49BB-92B7-8C02967D7BF0}"/>
          </ac:cxnSpMkLst>
        </pc:cxnChg>
      </pc:sldChg>
      <pc:sldChg chg="addSp delSp modSp new del mod modClrScheme chgLayout">
        <pc:chgData name="NGUYỄN HẢI ĐĂNG" userId="80c30424-fb04-46ab-8263-2a7dc309560f" providerId="ADAL" clId="{7B873D12-93FE-4572-A780-F9711D4E8A2E}" dt="2020-12-19T14:18:51.081" v="863" actId="47"/>
        <pc:sldMkLst>
          <pc:docMk/>
          <pc:sldMk cId="1610592297" sldId="259"/>
        </pc:sldMkLst>
        <pc:spChg chg="mod ord">
          <ac:chgData name="NGUYỄN HẢI ĐĂNG" userId="80c30424-fb04-46ab-8263-2a7dc309560f" providerId="ADAL" clId="{7B873D12-93FE-4572-A780-F9711D4E8A2E}" dt="2020-12-19T14:16:24.049" v="817" actId="700"/>
          <ac:spMkLst>
            <pc:docMk/>
            <pc:sldMk cId="1610592297" sldId="259"/>
            <ac:spMk id="2" creationId="{3D6D5AE1-8C99-4C80-9BDF-CF126DE8A0DB}"/>
          </ac:spMkLst>
        </pc:spChg>
        <pc:spChg chg="add del mod ord">
          <ac:chgData name="NGUYỄN HẢI ĐĂNG" userId="80c30424-fb04-46ab-8263-2a7dc309560f" providerId="ADAL" clId="{7B873D12-93FE-4572-A780-F9711D4E8A2E}" dt="2020-12-19T14:16:24.049" v="817" actId="700"/>
          <ac:spMkLst>
            <pc:docMk/>
            <pc:sldMk cId="1610592297" sldId="259"/>
            <ac:spMk id="3" creationId="{B34DACCA-4A07-4A27-A7AF-E47FEEB9A322}"/>
          </ac:spMkLst>
        </pc:spChg>
        <pc:spChg chg="add del mod ord">
          <ac:chgData name="NGUYỄN HẢI ĐĂNG" userId="80c30424-fb04-46ab-8263-2a7dc309560f" providerId="ADAL" clId="{7B873D12-93FE-4572-A780-F9711D4E8A2E}" dt="2020-12-19T14:16:24.049" v="817" actId="700"/>
          <ac:spMkLst>
            <pc:docMk/>
            <pc:sldMk cId="1610592297" sldId="259"/>
            <ac:spMk id="4" creationId="{A79B6931-E080-44D1-920B-EAF20B9BF187}"/>
          </ac:spMkLst>
        </pc:spChg>
        <pc:spChg chg="add del mod ord">
          <ac:chgData name="NGUYỄN HẢI ĐĂNG" userId="80c30424-fb04-46ab-8263-2a7dc309560f" providerId="ADAL" clId="{7B873D12-93FE-4572-A780-F9711D4E8A2E}" dt="2020-12-19T14:16:16.476" v="816" actId="700"/>
          <ac:spMkLst>
            <pc:docMk/>
            <pc:sldMk cId="1610592297" sldId="259"/>
            <ac:spMk id="5" creationId="{50A89E9C-8C06-43AD-9740-F7BFD1F4E88B}"/>
          </ac:spMkLst>
        </pc:spChg>
        <pc:spChg chg="add del mod ord">
          <ac:chgData name="NGUYỄN HẢI ĐĂNG" userId="80c30424-fb04-46ab-8263-2a7dc309560f" providerId="ADAL" clId="{7B873D12-93FE-4572-A780-F9711D4E8A2E}" dt="2020-12-19T14:16:16.476" v="816" actId="700"/>
          <ac:spMkLst>
            <pc:docMk/>
            <pc:sldMk cId="1610592297" sldId="259"/>
            <ac:spMk id="6" creationId="{B0FE9924-F3D6-474E-BCEE-993F15EA74ED}"/>
          </ac:spMkLst>
        </pc:spChg>
        <pc:spChg chg="add del mod ord">
          <ac:chgData name="NGUYỄN HẢI ĐĂNG" userId="80c30424-fb04-46ab-8263-2a7dc309560f" providerId="ADAL" clId="{7B873D12-93FE-4572-A780-F9711D4E8A2E}" dt="2020-12-19T14:16:16.476" v="816" actId="700"/>
          <ac:spMkLst>
            <pc:docMk/>
            <pc:sldMk cId="1610592297" sldId="259"/>
            <ac:spMk id="7" creationId="{091F89A2-034B-4D2F-8DFD-D516F27E8E6D}"/>
          </ac:spMkLst>
        </pc:spChg>
        <pc:spChg chg="add del mod ord">
          <ac:chgData name="NGUYỄN HẢI ĐĂNG" userId="80c30424-fb04-46ab-8263-2a7dc309560f" providerId="ADAL" clId="{7B873D12-93FE-4572-A780-F9711D4E8A2E}" dt="2020-12-19T14:16:16.476" v="816" actId="700"/>
          <ac:spMkLst>
            <pc:docMk/>
            <pc:sldMk cId="1610592297" sldId="259"/>
            <ac:spMk id="8" creationId="{E44C4540-6183-4FD3-8E35-A912260C4AF3}"/>
          </ac:spMkLst>
        </pc:spChg>
        <pc:spChg chg="add del mod ord">
          <ac:chgData name="NGUYỄN HẢI ĐĂNG" userId="80c30424-fb04-46ab-8263-2a7dc309560f" providerId="ADAL" clId="{7B873D12-93FE-4572-A780-F9711D4E8A2E}" dt="2020-12-19T14:16:46.773" v="855" actId="20577"/>
          <ac:spMkLst>
            <pc:docMk/>
            <pc:sldMk cId="1610592297" sldId="259"/>
            <ac:spMk id="9" creationId="{985140E5-1C2B-4CCB-BA50-641937BF5BBD}"/>
          </ac:spMkLst>
        </pc:spChg>
        <pc:spChg chg="add mod ord">
          <ac:chgData name="NGUYỄN HẢI ĐĂNG" userId="80c30424-fb04-46ab-8263-2a7dc309560f" providerId="ADAL" clId="{7B873D12-93FE-4572-A780-F9711D4E8A2E}" dt="2020-12-19T14:16:54.264" v="859" actId="20577"/>
          <ac:spMkLst>
            <pc:docMk/>
            <pc:sldMk cId="1610592297" sldId="259"/>
            <ac:spMk id="10" creationId="{918C32CC-4CEA-4B1D-9B60-3D1E6A1D285F}"/>
          </ac:spMkLst>
        </pc:spChg>
        <pc:spChg chg="add del mod ord">
          <ac:chgData name="NGUYỄN HẢI ĐĂNG" userId="80c30424-fb04-46ab-8263-2a7dc309560f" providerId="ADAL" clId="{7B873D12-93FE-4572-A780-F9711D4E8A2E}" dt="2020-12-19T14:16:35.023" v="822" actId="478"/>
          <ac:spMkLst>
            <pc:docMk/>
            <pc:sldMk cId="1610592297" sldId="259"/>
            <ac:spMk id="11" creationId="{074848DE-B940-4CEC-9724-E1EDBA37A796}"/>
          </ac:spMkLst>
        </pc:spChg>
        <pc:spChg chg="add del mod ord">
          <ac:chgData name="NGUYỄN HẢI ĐĂNG" userId="80c30424-fb04-46ab-8263-2a7dc309560f" providerId="ADAL" clId="{7B873D12-93FE-4572-A780-F9711D4E8A2E}" dt="2020-12-19T14:17:09.896" v="860"/>
          <ac:spMkLst>
            <pc:docMk/>
            <pc:sldMk cId="1610592297" sldId="259"/>
            <ac:spMk id="12" creationId="{6F211664-6869-4B35-8BEC-00F7917EE676}"/>
          </ac:spMkLst>
        </pc:spChg>
        <pc:picChg chg="add mod">
          <ac:chgData name="NGUYỄN HẢI ĐĂNG" userId="80c30424-fb04-46ab-8263-2a7dc309560f" providerId="ADAL" clId="{7B873D12-93FE-4572-A780-F9711D4E8A2E}" dt="2020-12-19T14:17:14.897" v="862" actId="1076"/>
          <ac:picMkLst>
            <pc:docMk/>
            <pc:sldMk cId="1610592297" sldId="259"/>
            <ac:picMk id="2050" creationId="{B7B70016-BBEA-4AAD-A3AC-681321E71903}"/>
          </ac:picMkLst>
        </pc:picChg>
      </pc:sldChg>
      <pc:sldChg chg="addSp delSp modSp new mod modTransition setBg">
        <pc:chgData name="NGUYỄN HẢI ĐĂNG" userId="80c30424-fb04-46ab-8263-2a7dc309560f" providerId="ADAL" clId="{7B873D12-93FE-4572-A780-F9711D4E8A2E}" dt="2020-12-21T14:28:45.989" v="2581" actId="255"/>
        <pc:sldMkLst>
          <pc:docMk/>
          <pc:sldMk cId="3617429979" sldId="259"/>
        </pc:sldMkLst>
        <pc:spChg chg="del mod">
          <ac:chgData name="NGUYỄN HẢI ĐĂNG" userId="80c30424-fb04-46ab-8263-2a7dc309560f" providerId="ADAL" clId="{7B873D12-93FE-4572-A780-F9711D4E8A2E}" dt="2020-12-19T14:26:19.639" v="1020" actId="478"/>
          <ac:spMkLst>
            <pc:docMk/>
            <pc:sldMk cId="3617429979" sldId="259"/>
            <ac:spMk id="2" creationId="{2A2A2B8F-0B52-49E2-856B-C425323678B5}"/>
          </ac:spMkLst>
        </pc:spChg>
        <pc:spChg chg="del mod">
          <ac:chgData name="NGUYỄN HẢI ĐĂNG" userId="80c30424-fb04-46ab-8263-2a7dc309560f" providerId="ADAL" clId="{7B873D12-93FE-4572-A780-F9711D4E8A2E}" dt="2020-12-19T14:26:33.324" v="1027" actId="478"/>
          <ac:spMkLst>
            <pc:docMk/>
            <pc:sldMk cId="3617429979" sldId="259"/>
            <ac:spMk id="3" creationId="{D4887F0D-DD64-40F1-9EA6-FA120FF4FC7E}"/>
          </ac:spMkLst>
        </pc:spChg>
        <pc:spChg chg="del">
          <ac:chgData name="NGUYỄN HẢI ĐĂNG" userId="80c30424-fb04-46ab-8263-2a7dc309560f" providerId="ADAL" clId="{7B873D12-93FE-4572-A780-F9711D4E8A2E}" dt="2020-12-19T14:19:28.918" v="919"/>
          <ac:spMkLst>
            <pc:docMk/>
            <pc:sldMk cId="3617429979" sldId="259"/>
            <ac:spMk id="4" creationId="{3E42C05D-C26D-446F-9779-491D7844D145}"/>
          </ac:spMkLst>
        </pc:spChg>
        <pc:spChg chg="add del mod">
          <ac:chgData name="NGUYỄN HẢI ĐĂNG" userId="80c30424-fb04-46ab-8263-2a7dc309560f" providerId="ADAL" clId="{7B873D12-93FE-4572-A780-F9711D4E8A2E}" dt="2020-12-19T14:26:24.297" v="1025" actId="478"/>
          <ac:spMkLst>
            <pc:docMk/>
            <pc:sldMk cId="3617429979" sldId="259"/>
            <ac:spMk id="6" creationId="{10305914-4B56-4C04-BAE6-8ED3687ABE95}"/>
          </ac:spMkLst>
        </pc:spChg>
        <pc:spChg chg="add del mod">
          <ac:chgData name="NGUYỄN HẢI ĐĂNG" userId="80c30424-fb04-46ab-8263-2a7dc309560f" providerId="ADAL" clId="{7B873D12-93FE-4572-A780-F9711D4E8A2E}" dt="2020-12-19T14:26:37.109" v="1028" actId="478"/>
          <ac:spMkLst>
            <pc:docMk/>
            <pc:sldMk cId="3617429979" sldId="259"/>
            <ac:spMk id="8" creationId="{244DC0C7-6FF6-4E5C-A7C8-FE89AEE3E0B3}"/>
          </ac:spMkLst>
        </pc:spChg>
        <pc:spChg chg="add del mod">
          <ac:chgData name="NGUYỄN HẢI ĐĂNG" userId="80c30424-fb04-46ab-8263-2a7dc309560f" providerId="ADAL" clId="{7B873D12-93FE-4572-A780-F9711D4E8A2E}" dt="2020-12-19T14:26:17.843" v="1019" actId="478"/>
          <ac:spMkLst>
            <pc:docMk/>
            <pc:sldMk cId="3617429979" sldId="259"/>
            <ac:spMk id="34" creationId="{E5E65C6B-75AA-4EE4-90FC-6852C5BB3703}"/>
          </ac:spMkLst>
        </pc:spChg>
        <pc:spChg chg="add del mod">
          <ac:chgData name="NGUYỄN HẢI ĐĂNG" userId="80c30424-fb04-46ab-8263-2a7dc309560f" providerId="ADAL" clId="{7B873D12-93FE-4572-A780-F9711D4E8A2E}" dt="2020-12-19T14:26:22.762" v="1024"/>
          <ac:spMkLst>
            <pc:docMk/>
            <pc:sldMk cId="3617429979" sldId="259"/>
            <ac:spMk id="37" creationId="{BF30D7E0-7278-425F-8E1C-B7C77BB2C1D1}"/>
          </ac:spMkLst>
        </pc:spChg>
        <pc:spChg chg="add mod">
          <ac:chgData name="NGUYỄN HẢI ĐĂNG" userId="80c30424-fb04-46ab-8263-2a7dc309560f" providerId="ADAL" clId="{7B873D12-93FE-4572-A780-F9711D4E8A2E}" dt="2020-12-21T14:28:45.989" v="2581" actId="255"/>
          <ac:spMkLst>
            <pc:docMk/>
            <pc:sldMk cId="3617429979" sldId="259"/>
            <ac:spMk id="38" creationId="{50B6F4EE-FA8B-4642-AC53-909A50E909C3}"/>
          </ac:spMkLst>
        </pc:spChg>
        <pc:spChg chg="add mod">
          <ac:chgData name="NGUYỄN HẢI ĐĂNG" userId="80c30424-fb04-46ab-8263-2a7dc309560f" providerId="ADAL" clId="{7B873D12-93FE-4572-A780-F9711D4E8A2E}" dt="2020-12-19T14:26:40.880" v="1034" actId="20577"/>
          <ac:spMkLst>
            <pc:docMk/>
            <pc:sldMk cId="3617429979" sldId="259"/>
            <ac:spMk id="41" creationId="{28A0196C-1E77-4B9A-9AD2-AA437A230396}"/>
          </ac:spMkLst>
        </pc:spChg>
        <pc:spChg chg="add del">
          <ac:chgData name="NGUYỄN HẢI ĐĂNG" userId="80c30424-fb04-46ab-8263-2a7dc309560f" providerId="ADAL" clId="{7B873D12-93FE-4572-A780-F9711D4E8A2E}" dt="2020-12-19T14:20:02.114" v="930" actId="26606"/>
          <ac:spMkLst>
            <pc:docMk/>
            <pc:sldMk cId="3617429979" sldId="259"/>
            <ac:spMk id="71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20:02.114" v="930" actId="26606"/>
          <ac:spMkLst>
            <pc:docMk/>
            <pc:sldMk cId="3617429979" sldId="259"/>
            <ac:spMk id="73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20:02.114" v="930" actId="26606"/>
          <ac:spMkLst>
            <pc:docMk/>
            <pc:sldMk cId="3617429979" sldId="259"/>
            <ac:spMk id="75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19T14:20:02.114" v="930" actId="26606"/>
          <ac:spMkLst>
            <pc:docMk/>
            <pc:sldMk cId="3617429979" sldId="259"/>
            <ac:spMk id="77" creationId="{B28EC6A1-D299-4AFF-AD16-9ADC9A31F2F1}"/>
          </ac:spMkLst>
        </pc:spChg>
        <pc:spChg chg="add del">
          <ac:chgData name="NGUYỄN HẢI ĐĂNG" userId="80c30424-fb04-46ab-8263-2a7dc309560f" providerId="ADAL" clId="{7B873D12-93FE-4572-A780-F9711D4E8A2E}" dt="2020-12-19T14:20:02.114" v="930" actId="26606"/>
          <ac:spMkLst>
            <pc:docMk/>
            <pc:sldMk cId="3617429979" sldId="259"/>
            <ac:spMk id="79" creationId="{285EE6CD-C61E-4F22-9787-1ADF1D3EB25E}"/>
          </ac:spMkLst>
        </pc:spChg>
        <pc:spChg chg="add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86" creationId="{B551C3B6-A0D6-43F6-9F68-13666CDA5C09}"/>
          </ac:spMkLst>
        </pc:spChg>
        <pc:spChg chg="add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88" creationId="{D4BB9EAD-82C5-4DBD-BD13-BD52755E070A}"/>
          </ac:spMkLst>
        </pc:spChg>
        <pc:spChg chg="add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90" creationId="{037250F5-2719-46CF-BF94-09CA242B33E1}"/>
          </ac:spMkLst>
        </pc:spChg>
        <pc:spChg chg="add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92" creationId="{C02D1D19-94E7-427D-A80A-D6D9F2DA7068}"/>
          </ac:spMkLst>
        </pc:spChg>
        <pc:spChg chg="add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94" creationId="{C411D842-D027-45A2-981F-6B76E11EE24F}"/>
          </ac:spMkLst>
        </pc:spChg>
        <pc:spChg chg="add del">
          <ac:chgData name="NGUYỄN HẢI ĐĂNG" userId="80c30424-fb04-46ab-8263-2a7dc309560f" providerId="ADAL" clId="{7B873D12-93FE-4572-A780-F9711D4E8A2E}" dt="2020-12-19T14:20:26.136" v="943" actId="26606"/>
          <ac:spMkLst>
            <pc:docMk/>
            <pc:sldMk cId="3617429979" sldId="259"/>
            <ac:spMk id="1028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20:26.136" v="943" actId="26606"/>
          <ac:spMkLst>
            <pc:docMk/>
            <pc:sldMk cId="3617429979" sldId="259"/>
            <ac:spMk id="1029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20:26.136" v="943" actId="26606"/>
          <ac:spMkLst>
            <pc:docMk/>
            <pc:sldMk cId="3617429979" sldId="259"/>
            <ac:spMk id="1030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19T14:20:26.136" v="943" actId="26606"/>
          <ac:spMkLst>
            <pc:docMk/>
            <pc:sldMk cId="3617429979" sldId="259"/>
            <ac:spMk id="1031" creationId="{B28EC6A1-D299-4AFF-AD16-9ADC9A31F2F1}"/>
          </ac:spMkLst>
        </pc:spChg>
        <pc:spChg chg="add del">
          <ac:chgData name="NGUYỄN HẢI ĐĂNG" userId="80c30424-fb04-46ab-8263-2a7dc309560f" providerId="ADAL" clId="{7B873D12-93FE-4572-A780-F9711D4E8A2E}" dt="2020-12-19T14:20:26.136" v="943" actId="26606"/>
          <ac:spMkLst>
            <pc:docMk/>
            <pc:sldMk cId="3617429979" sldId="259"/>
            <ac:spMk id="1032" creationId="{285EE6CD-C61E-4F22-9787-1ADF1D3EB25E}"/>
          </ac:spMkLst>
        </pc:spChg>
        <pc:spChg chg="add del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1035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1036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1037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1038" creationId="{B28EC6A1-D299-4AFF-AD16-9ADC9A31F2F1}"/>
          </ac:spMkLst>
        </pc:spChg>
        <pc:spChg chg="add del">
          <ac:chgData name="NGUYỄN HẢI ĐĂNG" userId="80c30424-fb04-46ab-8263-2a7dc309560f" providerId="ADAL" clId="{7B873D12-93FE-4572-A780-F9711D4E8A2E}" dt="2020-12-19T14:24:09.945" v="977" actId="26606"/>
          <ac:spMkLst>
            <pc:docMk/>
            <pc:sldMk cId="3617429979" sldId="259"/>
            <ac:spMk id="1039" creationId="{285EE6CD-C61E-4F22-9787-1ADF1D3EB25E}"/>
          </ac:spMkLst>
        </pc:spChg>
        <pc:picChg chg="add mod">
          <ac:chgData name="NGUYỄN HẢI ĐĂNG" userId="80c30424-fb04-46ab-8263-2a7dc309560f" providerId="ADAL" clId="{7B873D12-93FE-4572-A780-F9711D4E8A2E}" dt="2020-12-19T14:24:09.945" v="977" actId="26606"/>
          <ac:picMkLst>
            <pc:docMk/>
            <pc:sldMk cId="3617429979" sldId="259"/>
            <ac:picMk id="1026" creationId="{11B6F5F7-2C7A-4C57-8519-E9E8119E6072}"/>
          </ac:picMkLst>
        </pc:picChg>
        <pc:cxnChg chg="add del">
          <ac:chgData name="NGUYỄN HẢI ĐĂNG" userId="80c30424-fb04-46ab-8263-2a7dc309560f" providerId="ADAL" clId="{7B873D12-93FE-4572-A780-F9711D4E8A2E}" dt="2020-12-19T14:20:02.114" v="930" actId="26606"/>
          <ac:cxnSpMkLst>
            <pc:docMk/>
            <pc:sldMk cId="3617429979" sldId="259"/>
            <ac:cxnSpMk id="81" creationId="{D060C424-AE6E-4E63-BB6C-303952196E5F}"/>
          </ac:cxnSpMkLst>
        </pc:cxnChg>
        <pc:cxnChg chg="add del">
          <ac:chgData name="NGUYỄN HẢI ĐĂNG" userId="80c30424-fb04-46ab-8263-2a7dc309560f" providerId="ADAL" clId="{7B873D12-93FE-4572-A780-F9711D4E8A2E}" dt="2020-12-19T14:20:02.114" v="930" actId="26606"/>
          <ac:cxnSpMkLst>
            <pc:docMk/>
            <pc:sldMk cId="3617429979" sldId="259"/>
            <ac:cxnSpMk id="83" creationId="{A3A5461B-0FE0-4F7B-B087-D898AA153638}"/>
          </ac:cxnSpMkLst>
        </pc:cxnChg>
        <pc:cxnChg chg="add">
          <ac:chgData name="NGUYỄN HẢI ĐĂNG" userId="80c30424-fb04-46ab-8263-2a7dc309560f" providerId="ADAL" clId="{7B873D12-93FE-4572-A780-F9711D4E8A2E}" dt="2020-12-19T14:24:09.945" v="977" actId="26606"/>
          <ac:cxnSpMkLst>
            <pc:docMk/>
            <pc:sldMk cId="3617429979" sldId="259"/>
            <ac:cxnSpMk id="96" creationId="{93FD53B9-BACB-4F9A-9CF5-DFFABB89E39C}"/>
          </ac:cxnSpMkLst>
        </pc:cxnChg>
        <pc:cxnChg chg="add">
          <ac:chgData name="NGUYỄN HẢI ĐĂNG" userId="80c30424-fb04-46ab-8263-2a7dc309560f" providerId="ADAL" clId="{7B873D12-93FE-4572-A780-F9711D4E8A2E}" dt="2020-12-19T14:24:09.945" v="977" actId="26606"/>
          <ac:cxnSpMkLst>
            <pc:docMk/>
            <pc:sldMk cId="3617429979" sldId="259"/>
            <ac:cxnSpMk id="98" creationId="{A33BAA05-2208-445F-893E-D4792BC031AF}"/>
          </ac:cxnSpMkLst>
        </pc:cxnChg>
        <pc:cxnChg chg="add del">
          <ac:chgData name="NGUYỄN HẢI ĐĂNG" userId="80c30424-fb04-46ab-8263-2a7dc309560f" providerId="ADAL" clId="{7B873D12-93FE-4572-A780-F9711D4E8A2E}" dt="2020-12-19T14:20:26.136" v="943" actId="26606"/>
          <ac:cxnSpMkLst>
            <pc:docMk/>
            <pc:sldMk cId="3617429979" sldId="259"/>
            <ac:cxnSpMk id="1033" creationId="{D060C424-AE6E-4E63-BB6C-303952196E5F}"/>
          </ac:cxnSpMkLst>
        </pc:cxnChg>
        <pc:cxnChg chg="add del">
          <ac:chgData name="NGUYỄN HẢI ĐĂNG" userId="80c30424-fb04-46ab-8263-2a7dc309560f" providerId="ADAL" clId="{7B873D12-93FE-4572-A780-F9711D4E8A2E}" dt="2020-12-19T14:20:26.136" v="943" actId="26606"/>
          <ac:cxnSpMkLst>
            <pc:docMk/>
            <pc:sldMk cId="3617429979" sldId="259"/>
            <ac:cxnSpMk id="1034" creationId="{A3A5461B-0FE0-4F7B-B087-D898AA153638}"/>
          </ac:cxnSpMkLst>
        </pc:cxnChg>
        <pc:cxnChg chg="add del">
          <ac:chgData name="NGUYỄN HẢI ĐĂNG" userId="80c30424-fb04-46ab-8263-2a7dc309560f" providerId="ADAL" clId="{7B873D12-93FE-4572-A780-F9711D4E8A2E}" dt="2020-12-19T14:24:09.945" v="977" actId="26606"/>
          <ac:cxnSpMkLst>
            <pc:docMk/>
            <pc:sldMk cId="3617429979" sldId="259"/>
            <ac:cxnSpMk id="1040" creationId="{D060C424-AE6E-4E63-BB6C-303952196E5F}"/>
          </ac:cxnSpMkLst>
        </pc:cxnChg>
        <pc:cxnChg chg="add del">
          <ac:chgData name="NGUYỄN HẢI ĐĂNG" userId="80c30424-fb04-46ab-8263-2a7dc309560f" providerId="ADAL" clId="{7B873D12-93FE-4572-A780-F9711D4E8A2E}" dt="2020-12-19T14:24:09.945" v="977" actId="26606"/>
          <ac:cxnSpMkLst>
            <pc:docMk/>
            <pc:sldMk cId="3617429979" sldId="259"/>
            <ac:cxnSpMk id="1041" creationId="{A3A5461B-0FE0-4F7B-B087-D898AA153638}"/>
          </ac:cxnSpMkLst>
        </pc:cxnChg>
      </pc:sldChg>
      <pc:sldChg chg="addSp delSp modSp add mod modTransition setBg">
        <pc:chgData name="NGUYỄN HẢI ĐĂNG" userId="80c30424-fb04-46ab-8263-2a7dc309560f" providerId="ADAL" clId="{7B873D12-93FE-4572-A780-F9711D4E8A2E}" dt="2020-12-21T14:28:40.648" v="2580" actId="255"/>
        <pc:sldMkLst>
          <pc:docMk/>
          <pc:sldMk cId="895885750" sldId="260"/>
        </pc:sldMkLst>
        <pc:spChg chg="mod">
          <ac:chgData name="NGUYỄN HẢI ĐĂNG" userId="80c30424-fb04-46ab-8263-2a7dc309560f" providerId="ADAL" clId="{7B873D12-93FE-4572-A780-F9711D4E8A2E}" dt="2020-12-21T14:28:40.648" v="2580" actId="255"/>
          <ac:spMkLst>
            <pc:docMk/>
            <pc:sldMk cId="895885750" sldId="260"/>
            <ac:spMk id="2" creationId="{2A2A2B8F-0B52-49E2-856B-C425323678B5}"/>
          </ac:spMkLst>
        </pc:spChg>
        <pc:spChg chg="mod">
          <ac:chgData name="NGUYỄN HẢI ĐĂNG" userId="80c30424-fb04-46ab-8263-2a7dc309560f" providerId="ADAL" clId="{7B873D12-93FE-4572-A780-F9711D4E8A2E}" dt="2020-12-19T14:25:51.844" v="1016" actId="12"/>
          <ac:spMkLst>
            <pc:docMk/>
            <pc:sldMk cId="895885750" sldId="260"/>
            <ac:spMk id="3" creationId="{D4887F0D-DD64-40F1-9EA6-FA120FF4FC7E}"/>
          </ac:spMkLst>
        </pc:spChg>
        <pc:spChg chg="add del mod">
          <ac:chgData name="NGUYỄN HẢI ĐĂNG" userId="80c30424-fb04-46ab-8263-2a7dc309560f" providerId="ADAL" clId="{7B873D12-93FE-4572-A780-F9711D4E8A2E}" dt="2020-12-19T14:21:02.064" v="952"/>
          <ac:spMkLst>
            <pc:docMk/>
            <pc:sldMk cId="895885750" sldId="260"/>
            <ac:spMk id="4" creationId="{C68A6E18-414D-40CC-B92B-7DB2D9D69F44}"/>
          </ac:spMkLst>
        </pc:spChg>
        <pc:spChg chg="add del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73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75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77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79" creationId="{1335D9B3-B2C5-40E1-BFF9-E01D0DB42474}"/>
          </ac:spMkLst>
        </pc:spChg>
        <pc:spChg chg="add del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81" creationId="{6D95061B-ADFC-4592-8BB1-0D542F6F6436}"/>
          </ac:spMkLst>
        </pc:spChg>
        <pc:spChg chg="add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137" creationId="{5E789A05-76D0-47F6-AD3C-AF9057326156}"/>
          </ac:spMkLst>
        </pc:spChg>
        <pc:spChg chg="add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139" creationId="{482F11BC-0096-4F9C-BAA6-E7D36C1E54A4}"/>
          </ac:spMkLst>
        </pc:spChg>
        <pc:spChg chg="add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141" creationId="{2FA1E615-6866-4975-BEB0-8A6DCCEFB64D}"/>
          </ac:spMkLst>
        </pc:spChg>
        <pc:spChg chg="add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143" creationId="{9F49980E-1F13-46BA-BFC3-59DA3D8610B7}"/>
          </ac:spMkLst>
        </pc:spChg>
        <pc:spChg chg="add">
          <ac:chgData name="NGUYỄN HẢI ĐĂNG" userId="80c30424-fb04-46ab-8263-2a7dc309560f" providerId="ADAL" clId="{7B873D12-93FE-4572-A780-F9711D4E8A2E}" dt="2020-12-19T14:23:28.416" v="976" actId="26606"/>
          <ac:spMkLst>
            <pc:docMk/>
            <pc:sldMk cId="895885750" sldId="260"/>
            <ac:spMk id="145" creationId="{0E2E7D1F-2146-4351-B555-F7AD66F9171D}"/>
          </ac:spMkLst>
        </pc:spChg>
        <pc:picChg chg="del">
          <ac:chgData name="NGUYỄN HẢI ĐĂNG" userId="80c30424-fb04-46ab-8263-2a7dc309560f" providerId="ADAL" clId="{7B873D12-93FE-4572-A780-F9711D4E8A2E}" dt="2020-12-19T14:20:59.172" v="949" actId="478"/>
          <ac:picMkLst>
            <pc:docMk/>
            <pc:sldMk cId="895885750" sldId="260"/>
            <ac:picMk id="1026" creationId="{11B6F5F7-2C7A-4C57-8519-E9E8119E6072}"/>
          </ac:picMkLst>
        </pc:picChg>
        <pc:picChg chg="add del">
          <ac:chgData name="NGUYỄN HẢI ĐĂNG" userId="80c30424-fb04-46ab-8263-2a7dc309560f" providerId="ADAL" clId="{7B873D12-93FE-4572-A780-F9711D4E8A2E}" dt="2020-12-19T14:21:01.013" v="951" actId="478"/>
          <ac:picMkLst>
            <pc:docMk/>
            <pc:sldMk cId="895885750" sldId="260"/>
            <ac:picMk id="2050" creationId="{529411D5-19FD-4DA2-94A7-258FC6C4A981}"/>
          </ac:picMkLst>
        </pc:picChg>
        <pc:picChg chg="add mod">
          <ac:chgData name="NGUYỄN HẢI ĐĂNG" userId="80c30424-fb04-46ab-8263-2a7dc309560f" providerId="ADAL" clId="{7B873D12-93FE-4572-A780-F9711D4E8A2E}" dt="2020-12-19T14:23:28.416" v="976" actId="26606"/>
          <ac:picMkLst>
            <pc:docMk/>
            <pc:sldMk cId="895885750" sldId="260"/>
            <ac:picMk id="2052" creationId="{CF826264-4B42-4A7A-BE02-E88D3410A6CB}"/>
          </ac:picMkLst>
        </pc:picChg>
        <pc:cxnChg chg="add del">
          <ac:chgData name="NGUYỄN HẢI ĐĂNG" userId="80c30424-fb04-46ab-8263-2a7dc309560f" providerId="ADAL" clId="{7B873D12-93FE-4572-A780-F9711D4E8A2E}" dt="2020-12-19T14:23:28.416" v="976" actId="26606"/>
          <ac:cxnSpMkLst>
            <pc:docMk/>
            <pc:sldMk cId="895885750" sldId="260"/>
            <ac:cxnSpMk id="83" creationId="{2B67C3E3-D148-40AD-9F4C-431AA28ACA66}"/>
          </ac:cxnSpMkLst>
        </pc:cxnChg>
        <pc:cxnChg chg="add del">
          <ac:chgData name="NGUYỄN HẢI ĐĂNG" userId="80c30424-fb04-46ab-8263-2a7dc309560f" providerId="ADAL" clId="{7B873D12-93FE-4572-A780-F9711D4E8A2E}" dt="2020-12-19T14:23:28.416" v="976" actId="26606"/>
          <ac:cxnSpMkLst>
            <pc:docMk/>
            <pc:sldMk cId="895885750" sldId="260"/>
            <ac:cxnSpMk id="85" creationId="{C30DD030-ACB5-4C2C-AD03-51D52E277DEB}"/>
          </ac:cxnSpMkLst>
        </pc:cxnChg>
        <pc:cxnChg chg="add">
          <ac:chgData name="NGUYỄN HẢI ĐĂNG" userId="80c30424-fb04-46ab-8263-2a7dc309560f" providerId="ADAL" clId="{7B873D12-93FE-4572-A780-F9711D4E8A2E}" dt="2020-12-19T14:23:28.416" v="976" actId="26606"/>
          <ac:cxnSpMkLst>
            <pc:docMk/>
            <pc:sldMk cId="895885750" sldId="260"/>
            <ac:cxnSpMk id="147" creationId="{CD8C7CAC-1828-45F3-9C70-DE1294FA20A8}"/>
          </ac:cxnSpMkLst>
        </pc:cxnChg>
        <pc:cxnChg chg="add">
          <ac:chgData name="NGUYỄN HẢI ĐĂNG" userId="80c30424-fb04-46ab-8263-2a7dc309560f" providerId="ADAL" clId="{7B873D12-93FE-4572-A780-F9711D4E8A2E}" dt="2020-12-19T14:23:28.416" v="976" actId="26606"/>
          <ac:cxnSpMkLst>
            <pc:docMk/>
            <pc:sldMk cId="895885750" sldId="260"/>
            <ac:cxnSpMk id="149" creationId="{AC52D459-9D8C-45C6-9998-FE91890626FF}"/>
          </ac:cxnSpMkLst>
        </pc:cxnChg>
      </pc:sldChg>
      <pc:sldChg chg="addSp delSp modSp add del mod setBg delDesignElem">
        <pc:chgData name="NGUYỄN HẢI ĐĂNG" userId="80c30424-fb04-46ab-8263-2a7dc309560f" providerId="ADAL" clId="{7B873D12-93FE-4572-A780-F9711D4E8A2E}" dt="2020-12-19T14:24:19.169" v="978" actId="47"/>
        <pc:sldMkLst>
          <pc:docMk/>
          <pc:sldMk cId="1562460949" sldId="261"/>
        </pc:sldMkLst>
        <pc:spChg chg="mod">
          <ac:chgData name="NGUYỄN HẢI ĐĂNG" userId="80c30424-fb04-46ab-8263-2a7dc309560f" providerId="ADAL" clId="{7B873D12-93FE-4572-A780-F9711D4E8A2E}" dt="2020-12-19T14:22:45.007" v="967" actId="5793"/>
          <ac:spMkLst>
            <pc:docMk/>
            <pc:sldMk cId="1562460949" sldId="261"/>
            <ac:spMk id="3" creationId="{D4887F0D-DD64-40F1-9EA6-FA120FF4FC7E}"/>
          </ac:spMkLst>
        </pc:spChg>
        <pc:spChg chg="add del mod">
          <ac:chgData name="NGUYỄN HẢI ĐĂNG" userId="80c30424-fb04-46ab-8263-2a7dc309560f" providerId="ADAL" clId="{7B873D12-93FE-4572-A780-F9711D4E8A2E}" dt="2020-12-19T14:23:02.449" v="972"/>
          <ac:spMkLst>
            <pc:docMk/>
            <pc:sldMk cId="1562460949" sldId="261"/>
            <ac:spMk id="4" creationId="{E7CF7B69-5649-4302-A551-90552F4FA1B4}"/>
          </ac:spMkLst>
        </pc:spChg>
        <pc:spChg chg="del">
          <ac:chgData name="NGUYỄN HẢI ĐĂNG" userId="80c30424-fb04-46ab-8263-2a7dc309560f" providerId="ADAL" clId="{7B873D12-93FE-4572-A780-F9711D4E8A2E}" dt="2020-12-19T14:22:41.503" v="961"/>
          <ac:spMkLst>
            <pc:docMk/>
            <pc:sldMk cId="1562460949" sldId="261"/>
            <ac:spMk id="73" creationId="{5E789A05-76D0-47F6-AD3C-AF9057326156}"/>
          </ac:spMkLst>
        </pc:spChg>
        <pc:spChg chg="del">
          <ac:chgData name="NGUYỄN HẢI ĐĂNG" userId="80c30424-fb04-46ab-8263-2a7dc309560f" providerId="ADAL" clId="{7B873D12-93FE-4572-A780-F9711D4E8A2E}" dt="2020-12-19T14:22:41.503" v="961"/>
          <ac:spMkLst>
            <pc:docMk/>
            <pc:sldMk cId="1562460949" sldId="261"/>
            <ac:spMk id="75" creationId="{73C994B4-9721-4148-9EEC-6793CECDE8DD}"/>
          </ac:spMkLst>
        </pc:spChg>
        <pc:spChg chg="del">
          <ac:chgData name="NGUYỄN HẢI ĐĂNG" userId="80c30424-fb04-46ab-8263-2a7dc309560f" providerId="ADAL" clId="{7B873D12-93FE-4572-A780-F9711D4E8A2E}" dt="2020-12-19T14:22:41.503" v="961"/>
          <ac:spMkLst>
            <pc:docMk/>
            <pc:sldMk cId="1562460949" sldId="261"/>
            <ac:spMk id="77" creationId="{F9D95E49-763A-4886-B038-82F734740554}"/>
          </ac:spMkLst>
        </pc:spChg>
        <pc:spChg chg="del">
          <ac:chgData name="NGUYỄN HẢI ĐĂNG" userId="80c30424-fb04-46ab-8263-2a7dc309560f" providerId="ADAL" clId="{7B873D12-93FE-4572-A780-F9711D4E8A2E}" dt="2020-12-19T14:22:41.503" v="961"/>
          <ac:spMkLst>
            <pc:docMk/>
            <pc:sldMk cId="1562460949" sldId="261"/>
            <ac:spMk id="79" creationId="{1335D9B3-B2C5-40E1-BFF9-E01D0DB42474}"/>
          </ac:spMkLst>
        </pc:spChg>
        <pc:spChg chg="del">
          <ac:chgData name="NGUYỄN HẢI ĐĂNG" userId="80c30424-fb04-46ab-8263-2a7dc309560f" providerId="ADAL" clId="{7B873D12-93FE-4572-A780-F9711D4E8A2E}" dt="2020-12-19T14:22:41.503" v="961"/>
          <ac:spMkLst>
            <pc:docMk/>
            <pc:sldMk cId="1562460949" sldId="261"/>
            <ac:spMk id="81" creationId="{6D95061B-ADFC-4592-8BB1-0D542F6F6436}"/>
          </ac:spMkLst>
        </pc:spChg>
        <pc:picChg chg="add del mod">
          <ac:chgData name="NGUYỄN HẢI ĐĂNG" userId="80c30424-fb04-46ab-8263-2a7dc309560f" providerId="ADAL" clId="{7B873D12-93FE-4572-A780-F9711D4E8A2E}" dt="2020-12-19T14:23:01.353" v="971" actId="478"/>
          <ac:picMkLst>
            <pc:docMk/>
            <pc:sldMk cId="1562460949" sldId="261"/>
            <ac:picMk id="12" creationId="{4CBE3517-FF2F-4D62-BDD5-01673E18DC34}"/>
          </ac:picMkLst>
        </pc:picChg>
        <pc:picChg chg="add mod">
          <ac:chgData name="NGUYỄN HẢI ĐĂNG" userId="80c30424-fb04-46ab-8263-2a7dc309560f" providerId="ADAL" clId="{7B873D12-93FE-4572-A780-F9711D4E8A2E}" dt="2020-12-19T14:23:11.177" v="975" actId="1076"/>
          <ac:picMkLst>
            <pc:docMk/>
            <pc:sldMk cId="1562460949" sldId="261"/>
            <ac:picMk id="14" creationId="{C2171A85-1B4B-40B4-9839-C0C9409AAE46}"/>
          </ac:picMkLst>
        </pc:picChg>
        <pc:picChg chg="del">
          <ac:chgData name="NGUYỄN HẢI ĐĂNG" userId="80c30424-fb04-46ab-8263-2a7dc309560f" providerId="ADAL" clId="{7B873D12-93FE-4572-A780-F9711D4E8A2E}" dt="2020-12-19T14:22:55.115" v="970" actId="478"/>
          <ac:picMkLst>
            <pc:docMk/>
            <pc:sldMk cId="1562460949" sldId="261"/>
            <ac:picMk id="2052" creationId="{CF826264-4B42-4A7A-BE02-E88D3410A6CB}"/>
          </ac:picMkLst>
        </pc:picChg>
        <pc:cxnChg chg="del">
          <ac:chgData name="NGUYỄN HẢI ĐĂNG" userId="80c30424-fb04-46ab-8263-2a7dc309560f" providerId="ADAL" clId="{7B873D12-93FE-4572-A780-F9711D4E8A2E}" dt="2020-12-19T14:22:41.503" v="961"/>
          <ac:cxnSpMkLst>
            <pc:docMk/>
            <pc:sldMk cId="1562460949" sldId="261"/>
            <ac:cxnSpMk id="83" creationId="{2B67C3E3-D148-40AD-9F4C-431AA28ACA66}"/>
          </ac:cxnSpMkLst>
        </pc:cxnChg>
        <pc:cxnChg chg="del">
          <ac:chgData name="NGUYỄN HẢI ĐĂNG" userId="80c30424-fb04-46ab-8263-2a7dc309560f" providerId="ADAL" clId="{7B873D12-93FE-4572-A780-F9711D4E8A2E}" dt="2020-12-19T14:22:41.503" v="961"/>
          <ac:cxnSpMkLst>
            <pc:docMk/>
            <pc:sldMk cId="1562460949" sldId="261"/>
            <ac:cxnSpMk id="85" creationId="{C30DD030-ACB5-4C2C-AD03-51D52E277DEB}"/>
          </ac:cxnSpMkLst>
        </pc:cxnChg>
      </pc:sldChg>
      <pc:sldChg chg="addSp delSp modSp add mod modTransition setBg delDesignElem">
        <pc:chgData name="NGUYỄN HẢI ĐĂNG" userId="80c30424-fb04-46ab-8263-2a7dc309560f" providerId="ADAL" clId="{7B873D12-93FE-4572-A780-F9711D4E8A2E}" dt="2020-12-19T14:43:16.120" v="1686" actId="14100"/>
        <pc:sldMkLst>
          <pc:docMk/>
          <pc:sldMk cId="2669828554" sldId="261"/>
        </pc:sldMkLst>
        <pc:spChg chg="mod">
          <ac:chgData name="NGUYỄN HẢI ĐĂNG" userId="80c30424-fb04-46ab-8263-2a7dc309560f" providerId="ADAL" clId="{7B873D12-93FE-4572-A780-F9711D4E8A2E}" dt="2020-12-19T14:43:16.120" v="1686" actId="14100"/>
          <ac:spMkLst>
            <pc:docMk/>
            <pc:sldMk cId="2669828554" sldId="261"/>
            <ac:spMk id="2" creationId="{2A2A2B8F-0B52-49E2-856B-C425323678B5}"/>
          </ac:spMkLst>
        </pc:spChg>
        <pc:spChg chg="del mod">
          <ac:chgData name="NGUYỄN HẢI ĐĂNG" userId="80c30424-fb04-46ab-8263-2a7dc309560f" providerId="ADAL" clId="{7B873D12-93FE-4572-A780-F9711D4E8A2E}" dt="2020-12-19T14:27:58.202" v="1064" actId="478"/>
          <ac:spMkLst>
            <pc:docMk/>
            <pc:sldMk cId="2669828554" sldId="261"/>
            <ac:spMk id="3" creationId="{D4887F0D-DD64-40F1-9EA6-FA120FF4FC7E}"/>
          </ac:spMkLst>
        </pc:spChg>
        <pc:spChg chg="add del mod">
          <ac:chgData name="NGUYỄN HẢI ĐĂNG" userId="80c30424-fb04-46ab-8263-2a7dc309560f" providerId="ADAL" clId="{7B873D12-93FE-4572-A780-F9711D4E8A2E}" dt="2020-12-19T14:27:27.841" v="1057"/>
          <ac:spMkLst>
            <pc:docMk/>
            <pc:sldMk cId="2669828554" sldId="261"/>
            <ac:spMk id="4" creationId="{4E82F8A5-34BD-48B6-BD99-5A0F85C7004A}"/>
          </ac:spMkLst>
        </pc:spChg>
        <pc:spChg chg="add del mod">
          <ac:chgData name="NGUYỄN HẢI ĐĂNG" userId="80c30424-fb04-46ab-8263-2a7dc309560f" providerId="ADAL" clId="{7B873D12-93FE-4572-A780-F9711D4E8A2E}" dt="2020-12-19T14:28:01.069" v="1065" actId="478"/>
          <ac:spMkLst>
            <pc:docMk/>
            <pc:sldMk cId="2669828554" sldId="261"/>
            <ac:spMk id="6" creationId="{0BAEA906-57EB-49A7-B887-9D6A52E34AF0}"/>
          </ac:spMkLst>
        </pc:spChg>
        <pc:spChg chg="add del mod">
          <ac:chgData name="NGUYỄN HẢI ĐĂNG" userId="80c30424-fb04-46ab-8263-2a7dc309560f" providerId="ADAL" clId="{7B873D12-93FE-4572-A780-F9711D4E8A2E}" dt="2020-12-19T14:28:03.623" v="1066" actId="478"/>
          <ac:spMkLst>
            <pc:docMk/>
            <pc:sldMk cId="2669828554" sldId="261"/>
            <ac:spMk id="21" creationId="{15A599AB-015C-49E2-909A-8AF881A4EF13}"/>
          </ac:spMkLst>
        </pc:spChg>
        <pc:spChg chg="add mod">
          <ac:chgData name="NGUYỄN HẢI ĐĂNG" userId="80c30424-fb04-46ab-8263-2a7dc309560f" providerId="ADAL" clId="{7B873D12-93FE-4572-A780-F9711D4E8A2E}" dt="2020-12-19T14:28:10.311" v="1088" actId="20577"/>
          <ac:spMkLst>
            <pc:docMk/>
            <pc:sldMk cId="2669828554" sldId="261"/>
            <ac:spMk id="24" creationId="{B9544883-EE0B-4A62-8506-531966A703C6}"/>
          </ac:spMkLst>
        </pc:spChg>
        <pc:spChg chg="add">
          <ac:chgData name="NGUYỄN HẢI ĐĂNG" userId="80c30424-fb04-46ab-8263-2a7dc309560f" providerId="ADAL" clId="{7B873D12-93FE-4572-A780-F9711D4E8A2E}" dt="2020-12-19T14:27:32.955" v="1060" actId="26606"/>
          <ac:spMkLst>
            <pc:docMk/>
            <pc:sldMk cId="2669828554" sldId="261"/>
            <ac:spMk id="71" creationId="{5E789A05-76D0-47F6-AD3C-AF9057326156}"/>
          </ac:spMkLst>
        </pc:spChg>
        <pc:spChg chg="add">
          <ac:chgData name="NGUYỄN HẢI ĐĂNG" userId="80c30424-fb04-46ab-8263-2a7dc309560f" providerId="ADAL" clId="{7B873D12-93FE-4572-A780-F9711D4E8A2E}" dt="2020-12-19T14:27:32.955" v="1060" actId="26606"/>
          <ac:spMkLst>
            <pc:docMk/>
            <pc:sldMk cId="2669828554" sldId="261"/>
            <ac:spMk id="73" creationId="{482F11BC-0096-4F9C-BAA6-E7D36C1E54A4}"/>
          </ac:spMkLst>
        </pc:spChg>
        <pc:spChg chg="add">
          <ac:chgData name="NGUYỄN HẢI ĐĂNG" userId="80c30424-fb04-46ab-8263-2a7dc309560f" providerId="ADAL" clId="{7B873D12-93FE-4572-A780-F9711D4E8A2E}" dt="2020-12-19T14:27:32.955" v="1060" actId="26606"/>
          <ac:spMkLst>
            <pc:docMk/>
            <pc:sldMk cId="2669828554" sldId="261"/>
            <ac:spMk id="75" creationId="{2FA1E615-6866-4975-BEB0-8A6DCCEFB64D}"/>
          </ac:spMkLst>
        </pc:spChg>
        <pc:spChg chg="add">
          <ac:chgData name="NGUYỄN HẢI ĐĂNG" userId="80c30424-fb04-46ab-8263-2a7dc309560f" providerId="ADAL" clId="{7B873D12-93FE-4572-A780-F9711D4E8A2E}" dt="2020-12-19T14:27:32.955" v="1060" actId="26606"/>
          <ac:spMkLst>
            <pc:docMk/>
            <pc:sldMk cId="2669828554" sldId="261"/>
            <ac:spMk id="77" creationId="{9F49980E-1F13-46BA-BFC3-59DA3D8610B7}"/>
          </ac:spMkLst>
        </pc:spChg>
        <pc:spChg chg="add">
          <ac:chgData name="NGUYỄN HẢI ĐĂNG" userId="80c30424-fb04-46ab-8263-2a7dc309560f" providerId="ADAL" clId="{7B873D12-93FE-4572-A780-F9711D4E8A2E}" dt="2020-12-19T14:27:32.955" v="1060" actId="26606"/>
          <ac:spMkLst>
            <pc:docMk/>
            <pc:sldMk cId="2669828554" sldId="261"/>
            <ac:spMk id="79" creationId="{0E2E7D1F-2146-4351-B555-F7AD66F9171D}"/>
          </ac:spMkLst>
        </pc:spChg>
        <pc:spChg chg="del">
          <ac:chgData name="NGUYỄN HẢI ĐĂNG" userId="80c30424-fb04-46ab-8263-2a7dc309560f" providerId="ADAL" clId="{7B873D12-93FE-4572-A780-F9711D4E8A2E}" dt="2020-12-19T14:27:05.378" v="1036"/>
          <ac:spMkLst>
            <pc:docMk/>
            <pc:sldMk cId="2669828554" sldId="261"/>
            <ac:spMk id="137" creationId="{5E789A05-76D0-47F6-AD3C-AF9057326156}"/>
          </ac:spMkLst>
        </pc:spChg>
        <pc:spChg chg="del">
          <ac:chgData name="NGUYỄN HẢI ĐĂNG" userId="80c30424-fb04-46ab-8263-2a7dc309560f" providerId="ADAL" clId="{7B873D12-93FE-4572-A780-F9711D4E8A2E}" dt="2020-12-19T14:27:05.378" v="1036"/>
          <ac:spMkLst>
            <pc:docMk/>
            <pc:sldMk cId="2669828554" sldId="261"/>
            <ac:spMk id="139" creationId="{482F11BC-0096-4F9C-BAA6-E7D36C1E54A4}"/>
          </ac:spMkLst>
        </pc:spChg>
        <pc:spChg chg="del">
          <ac:chgData name="NGUYỄN HẢI ĐĂNG" userId="80c30424-fb04-46ab-8263-2a7dc309560f" providerId="ADAL" clId="{7B873D12-93FE-4572-A780-F9711D4E8A2E}" dt="2020-12-19T14:27:05.378" v="1036"/>
          <ac:spMkLst>
            <pc:docMk/>
            <pc:sldMk cId="2669828554" sldId="261"/>
            <ac:spMk id="141" creationId="{2FA1E615-6866-4975-BEB0-8A6DCCEFB64D}"/>
          </ac:spMkLst>
        </pc:spChg>
        <pc:spChg chg="del">
          <ac:chgData name="NGUYỄN HẢI ĐĂNG" userId="80c30424-fb04-46ab-8263-2a7dc309560f" providerId="ADAL" clId="{7B873D12-93FE-4572-A780-F9711D4E8A2E}" dt="2020-12-19T14:27:05.378" v="1036"/>
          <ac:spMkLst>
            <pc:docMk/>
            <pc:sldMk cId="2669828554" sldId="261"/>
            <ac:spMk id="143" creationId="{9F49980E-1F13-46BA-BFC3-59DA3D8610B7}"/>
          </ac:spMkLst>
        </pc:spChg>
        <pc:spChg chg="del">
          <ac:chgData name="NGUYỄN HẢI ĐĂNG" userId="80c30424-fb04-46ab-8263-2a7dc309560f" providerId="ADAL" clId="{7B873D12-93FE-4572-A780-F9711D4E8A2E}" dt="2020-12-19T14:27:05.378" v="1036"/>
          <ac:spMkLst>
            <pc:docMk/>
            <pc:sldMk cId="2669828554" sldId="261"/>
            <ac:spMk id="145" creationId="{0E2E7D1F-2146-4351-B555-F7AD66F9171D}"/>
          </ac:spMkLst>
        </pc:spChg>
        <pc:picChg chg="del">
          <ac:chgData name="NGUYỄN HẢI ĐĂNG" userId="80c30424-fb04-46ab-8263-2a7dc309560f" providerId="ADAL" clId="{7B873D12-93FE-4572-A780-F9711D4E8A2E}" dt="2020-12-19T14:27:26.577" v="1056" actId="478"/>
          <ac:picMkLst>
            <pc:docMk/>
            <pc:sldMk cId="2669828554" sldId="261"/>
            <ac:picMk id="2052" creationId="{CF826264-4B42-4A7A-BE02-E88D3410A6CB}"/>
          </ac:picMkLst>
        </pc:picChg>
        <pc:picChg chg="add mod">
          <ac:chgData name="NGUYỄN HẢI ĐĂNG" userId="80c30424-fb04-46ab-8263-2a7dc309560f" providerId="ADAL" clId="{7B873D12-93FE-4572-A780-F9711D4E8A2E}" dt="2020-12-19T14:27:32.955" v="1060" actId="26606"/>
          <ac:picMkLst>
            <pc:docMk/>
            <pc:sldMk cId="2669828554" sldId="261"/>
            <ac:picMk id="3074" creationId="{C552CFA2-DCAE-46C7-8311-5EF157390B95}"/>
          </ac:picMkLst>
        </pc:picChg>
        <pc:cxnChg chg="add">
          <ac:chgData name="NGUYỄN HẢI ĐĂNG" userId="80c30424-fb04-46ab-8263-2a7dc309560f" providerId="ADAL" clId="{7B873D12-93FE-4572-A780-F9711D4E8A2E}" dt="2020-12-19T14:27:32.955" v="1060" actId="26606"/>
          <ac:cxnSpMkLst>
            <pc:docMk/>
            <pc:sldMk cId="2669828554" sldId="261"/>
            <ac:cxnSpMk id="81" creationId="{CD8C7CAC-1828-45F3-9C70-DE1294FA20A8}"/>
          </ac:cxnSpMkLst>
        </pc:cxnChg>
        <pc:cxnChg chg="add">
          <ac:chgData name="NGUYỄN HẢI ĐĂNG" userId="80c30424-fb04-46ab-8263-2a7dc309560f" providerId="ADAL" clId="{7B873D12-93FE-4572-A780-F9711D4E8A2E}" dt="2020-12-19T14:27:32.955" v="1060" actId="26606"/>
          <ac:cxnSpMkLst>
            <pc:docMk/>
            <pc:sldMk cId="2669828554" sldId="261"/>
            <ac:cxnSpMk id="83" creationId="{AC52D459-9D8C-45C6-9998-FE91890626FF}"/>
          </ac:cxnSpMkLst>
        </pc:cxnChg>
        <pc:cxnChg chg="del">
          <ac:chgData name="NGUYỄN HẢI ĐĂNG" userId="80c30424-fb04-46ab-8263-2a7dc309560f" providerId="ADAL" clId="{7B873D12-93FE-4572-A780-F9711D4E8A2E}" dt="2020-12-19T14:27:05.378" v="1036"/>
          <ac:cxnSpMkLst>
            <pc:docMk/>
            <pc:sldMk cId="2669828554" sldId="261"/>
            <ac:cxnSpMk id="147" creationId="{CD8C7CAC-1828-45F3-9C70-DE1294FA20A8}"/>
          </ac:cxnSpMkLst>
        </pc:cxnChg>
        <pc:cxnChg chg="del">
          <ac:chgData name="NGUYỄN HẢI ĐĂNG" userId="80c30424-fb04-46ab-8263-2a7dc309560f" providerId="ADAL" clId="{7B873D12-93FE-4572-A780-F9711D4E8A2E}" dt="2020-12-19T14:27:05.378" v="1036"/>
          <ac:cxnSpMkLst>
            <pc:docMk/>
            <pc:sldMk cId="2669828554" sldId="261"/>
            <ac:cxnSpMk id="149" creationId="{AC52D459-9D8C-45C6-9998-FE91890626FF}"/>
          </ac:cxnSpMkLst>
        </pc:cxnChg>
      </pc:sldChg>
      <pc:sldChg chg="new del">
        <pc:chgData name="NGUYỄN HẢI ĐĂNG" userId="80c30424-fb04-46ab-8263-2a7dc309560f" providerId="ADAL" clId="{7B873D12-93FE-4572-A780-F9711D4E8A2E}" dt="2020-12-19T14:28:25.742" v="1090" actId="47"/>
        <pc:sldMkLst>
          <pc:docMk/>
          <pc:sldMk cId="2523941876" sldId="262"/>
        </pc:sldMkLst>
      </pc:sldChg>
      <pc:sldChg chg="addSp delSp modSp add mod modTransition setBg delDesignElem">
        <pc:chgData name="NGUYỄN HẢI ĐĂNG" userId="80c30424-fb04-46ab-8263-2a7dc309560f" providerId="ADAL" clId="{7B873D12-93FE-4572-A780-F9711D4E8A2E}" dt="2020-12-19T14:43:27.241" v="1688" actId="255"/>
        <pc:sldMkLst>
          <pc:docMk/>
          <pc:sldMk cId="3787649413" sldId="262"/>
        </pc:sldMkLst>
        <pc:spChg chg="mod">
          <ac:chgData name="NGUYỄN HẢI ĐĂNG" userId="80c30424-fb04-46ab-8263-2a7dc309560f" providerId="ADAL" clId="{7B873D12-93FE-4572-A780-F9711D4E8A2E}" dt="2020-12-19T14:43:27.241" v="1688" actId="255"/>
          <ac:spMkLst>
            <pc:docMk/>
            <pc:sldMk cId="3787649413" sldId="262"/>
            <ac:spMk id="2" creationId="{2A2A2B8F-0B52-49E2-856B-C425323678B5}"/>
          </ac:spMkLst>
        </pc:spChg>
        <pc:spChg chg="add del mod">
          <ac:chgData name="NGUYỄN HẢI ĐĂNG" userId="80c30424-fb04-46ab-8263-2a7dc309560f" providerId="ADAL" clId="{7B873D12-93FE-4572-A780-F9711D4E8A2E}" dt="2020-12-19T14:28:46.859" v="1094"/>
          <ac:spMkLst>
            <pc:docMk/>
            <pc:sldMk cId="3787649413" sldId="262"/>
            <ac:spMk id="3" creationId="{33BB234B-911E-46E5-BD33-531234FCE7AE}"/>
          </ac:spMkLst>
        </pc:spChg>
        <pc:spChg chg="mod">
          <ac:chgData name="NGUYỄN HẢI ĐĂNG" userId="80c30424-fb04-46ab-8263-2a7dc309560f" providerId="ADAL" clId="{7B873D12-93FE-4572-A780-F9711D4E8A2E}" dt="2020-12-19T14:28:53.536" v="1111" actId="26606"/>
          <ac:spMkLst>
            <pc:docMk/>
            <pc:sldMk cId="3787649413" sldId="262"/>
            <ac:spMk id="24" creationId="{B9544883-EE0B-4A62-8506-531966A703C6}"/>
          </ac:spMkLst>
        </pc:spChg>
        <pc:spChg chg="del">
          <ac:chgData name="NGUYỄN HẢI ĐĂNG" userId="80c30424-fb04-46ab-8263-2a7dc309560f" providerId="ADAL" clId="{7B873D12-93FE-4572-A780-F9711D4E8A2E}" dt="2020-12-19T14:28:27.902" v="1092"/>
          <ac:spMkLst>
            <pc:docMk/>
            <pc:sldMk cId="3787649413" sldId="262"/>
            <ac:spMk id="71" creationId="{5E789A05-76D0-47F6-AD3C-AF9057326156}"/>
          </ac:spMkLst>
        </pc:spChg>
        <pc:spChg chg="del">
          <ac:chgData name="NGUYỄN HẢI ĐĂNG" userId="80c30424-fb04-46ab-8263-2a7dc309560f" providerId="ADAL" clId="{7B873D12-93FE-4572-A780-F9711D4E8A2E}" dt="2020-12-19T14:28:27.902" v="1092"/>
          <ac:spMkLst>
            <pc:docMk/>
            <pc:sldMk cId="3787649413" sldId="262"/>
            <ac:spMk id="73" creationId="{482F11BC-0096-4F9C-BAA6-E7D36C1E54A4}"/>
          </ac:spMkLst>
        </pc:spChg>
        <pc:spChg chg="del">
          <ac:chgData name="NGUYỄN HẢI ĐĂNG" userId="80c30424-fb04-46ab-8263-2a7dc309560f" providerId="ADAL" clId="{7B873D12-93FE-4572-A780-F9711D4E8A2E}" dt="2020-12-19T14:28:27.902" v="1092"/>
          <ac:spMkLst>
            <pc:docMk/>
            <pc:sldMk cId="3787649413" sldId="262"/>
            <ac:spMk id="75" creationId="{2FA1E615-6866-4975-BEB0-8A6DCCEFB64D}"/>
          </ac:spMkLst>
        </pc:spChg>
        <pc:spChg chg="del">
          <ac:chgData name="NGUYỄN HẢI ĐĂNG" userId="80c30424-fb04-46ab-8263-2a7dc309560f" providerId="ADAL" clId="{7B873D12-93FE-4572-A780-F9711D4E8A2E}" dt="2020-12-19T14:28:27.902" v="1092"/>
          <ac:spMkLst>
            <pc:docMk/>
            <pc:sldMk cId="3787649413" sldId="262"/>
            <ac:spMk id="77" creationId="{9F49980E-1F13-46BA-BFC3-59DA3D8610B7}"/>
          </ac:spMkLst>
        </pc:spChg>
        <pc:spChg chg="del">
          <ac:chgData name="NGUYỄN HẢI ĐĂNG" userId="80c30424-fb04-46ab-8263-2a7dc309560f" providerId="ADAL" clId="{7B873D12-93FE-4572-A780-F9711D4E8A2E}" dt="2020-12-19T14:28:27.902" v="1092"/>
          <ac:spMkLst>
            <pc:docMk/>
            <pc:sldMk cId="3787649413" sldId="262"/>
            <ac:spMk id="79" creationId="{0E2E7D1F-2146-4351-B555-F7AD66F9171D}"/>
          </ac:spMkLst>
        </pc:spChg>
        <pc:spChg chg="add">
          <ac:chgData name="NGUYỄN HẢI ĐĂNG" userId="80c30424-fb04-46ab-8263-2a7dc309560f" providerId="ADAL" clId="{7B873D12-93FE-4572-A780-F9711D4E8A2E}" dt="2020-12-19T14:28:53.536" v="1111" actId="26606"/>
          <ac:spMkLst>
            <pc:docMk/>
            <pc:sldMk cId="3787649413" sldId="262"/>
            <ac:spMk id="4100" creationId="{5E789A05-76D0-47F6-AD3C-AF9057326156}"/>
          </ac:spMkLst>
        </pc:spChg>
        <pc:spChg chg="add">
          <ac:chgData name="NGUYỄN HẢI ĐĂNG" userId="80c30424-fb04-46ab-8263-2a7dc309560f" providerId="ADAL" clId="{7B873D12-93FE-4572-A780-F9711D4E8A2E}" dt="2020-12-19T14:28:53.536" v="1111" actId="26606"/>
          <ac:spMkLst>
            <pc:docMk/>
            <pc:sldMk cId="3787649413" sldId="262"/>
            <ac:spMk id="4101" creationId="{482F11BC-0096-4F9C-BAA6-E7D36C1E54A4}"/>
          </ac:spMkLst>
        </pc:spChg>
        <pc:spChg chg="add">
          <ac:chgData name="NGUYỄN HẢI ĐĂNG" userId="80c30424-fb04-46ab-8263-2a7dc309560f" providerId="ADAL" clId="{7B873D12-93FE-4572-A780-F9711D4E8A2E}" dt="2020-12-19T14:28:53.536" v="1111" actId="26606"/>
          <ac:spMkLst>
            <pc:docMk/>
            <pc:sldMk cId="3787649413" sldId="262"/>
            <ac:spMk id="4102" creationId="{2FA1E615-6866-4975-BEB0-8A6DCCEFB64D}"/>
          </ac:spMkLst>
        </pc:spChg>
        <pc:spChg chg="add">
          <ac:chgData name="NGUYỄN HẢI ĐĂNG" userId="80c30424-fb04-46ab-8263-2a7dc309560f" providerId="ADAL" clId="{7B873D12-93FE-4572-A780-F9711D4E8A2E}" dt="2020-12-19T14:28:53.536" v="1111" actId="26606"/>
          <ac:spMkLst>
            <pc:docMk/>
            <pc:sldMk cId="3787649413" sldId="262"/>
            <ac:spMk id="4103" creationId="{9F49980E-1F13-46BA-BFC3-59DA3D8610B7}"/>
          </ac:spMkLst>
        </pc:spChg>
        <pc:spChg chg="add">
          <ac:chgData name="NGUYỄN HẢI ĐĂNG" userId="80c30424-fb04-46ab-8263-2a7dc309560f" providerId="ADAL" clId="{7B873D12-93FE-4572-A780-F9711D4E8A2E}" dt="2020-12-19T14:28:53.536" v="1111" actId="26606"/>
          <ac:spMkLst>
            <pc:docMk/>
            <pc:sldMk cId="3787649413" sldId="262"/>
            <ac:spMk id="4104" creationId="{0E2E7D1F-2146-4351-B555-F7AD66F9171D}"/>
          </ac:spMkLst>
        </pc:spChg>
        <pc:picChg chg="del">
          <ac:chgData name="NGUYỄN HẢI ĐĂNG" userId="80c30424-fb04-46ab-8263-2a7dc309560f" providerId="ADAL" clId="{7B873D12-93FE-4572-A780-F9711D4E8A2E}" dt="2020-12-19T14:28:45.415" v="1093" actId="478"/>
          <ac:picMkLst>
            <pc:docMk/>
            <pc:sldMk cId="3787649413" sldId="262"/>
            <ac:picMk id="3074" creationId="{C552CFA2-DCAE-46C7-8311-5EF157390B95}"/>
          </ac:picMkLst>
        </pc:picChg>
        <pc:picChg chg="add mod">
          <ac:chgData name="NGUYỄN HẢI ĐĂNG" userId="80c30424-fb04-46ab-8263-2a7dc309560f" providerId="ADAL" clId="{7B873D12-93FE-4572-A780-F9711D4E8A2E}" dt="2020-12-19T14:28:53.536" v="1111" actId="26606"/>
          <ac:picMkLst>
            <pc:docMk/>
            <pc:sldMk cId="3787649413" sldId="262"/>
            <ac:picMk id="4098" creationId="{6661B84B-4119-4CC2-A673-FA4507481A4B}"/>
          </ac:picMkLst>
        </pc:picChg>
        <pc:cxnChg chg="del">
          <ac:chgData name="NGUYỄN HẢI ĐĂNG" userId="80c30424-fb04-46ab-8263-2a7dc309560f" providerId="ADAL" clId="{7B873D12-93FE-4572-A780-F9711D4E8A2E}" dt="2020-12-19T14:28:27.902" v="1092"/>
          <ac:cxnSpMkLst>
            <pc:docMk/>
            <pc:sldMk cId="3787649413" sldId="262"/>
            <ac:cxnSpMk id="81" creationId="{CD8C7CAC-1828-45F3-9C70-DE1294FA20A8}"/>
          </ac:cxnSpMkLst>
        </pc:cxnChg>
        <pc:cxnChg chg="del">
          <ac:chgData name="NGUYỄN HẢI ĐĂNG" userId="80c30424-fb04-46ab-8263-2a7dc309560f" providerId="ADAL" clId="{7B873D12-93FE-4572-A780-F9711D4E8A2E}" dt="2020-12-19T14:28:27.902" v="1092"/>
          <ac:cxnSpMkLst>
            <pc:docMk/>
            <pc:sldMk cId="3787649413" sldId="262"/>
            <ac:cxnSpMk id="83" creationId="{AC52D459-9D8C-45C6-9998-FE91890626FF}"/>
          </ac:cxnSpMkLst>
        </pc:cxnChg>
        <pc:cxnChg chg="add">
          <ac:chgData name="NGUYỄN HẢI ĐĂNG" userId="80c30424-fb04-46ab-8263-2a7dc309560f" providerId="ADAL" clId="{7B873D12-93FE-4572-A780-F9711D4E8A2E}" dt="2020-12-19T14:28:53.536" v="1111" actId="26606"/>
          <ac:cxnSpMkLst>
            <pc:docMk/>
            <pc:sldMk cId="3787649413" sldId="262"/>
            <ac:cxnSpMk id="4105" creationId="{CD8C7CAC-1828-45F3-9C70-DE1294FA20A8}"/>
          </ac:cxnSpMkLst>
        </pc:cxnChg>
        <pc:cxnChg chg="add">
          <ac:chgData name="NGUYỄN HẢI ĐĂNG" userId="80c30424-fb04-46ab-8263-2a7dc309560f" providerId="ADAL" clId="{7B873D12-93FE-4572-A780-F9711D4E8A2E}" dt="2020-12-19T14:28:53.536" v="1111" actId="26606"/>
          <ac:cxnSpMkLst>
            <pc:docMk/>
            <pc:sldMk cId="3787649413" sldId="262"/>
            <ac:cxnSpMk id="4106" creationId="{AC52D459-9D8C-45C6-9998-FE91890626FF}"/>
          </ac:cxnSpMkLst>
        </pc:cxnChg>
      </pc:sldChg>
      <pc:sldChg chg="addSp delSp modSp add del mod setBg delDesignElem">
        <pc:chgData name="NGUYỄN HẢI ĐĂNG" userId="80c30424-fb04-46ab-8263-2a7dc309560f" providerId="ADAL" clId="{7B873D12-93FE-4572-A780-F9711D4E8A2E}" dt="2020-12-19T14:30:08.330" v="1151" actId="47"/>
        <pc:sldMkLst>
          <pc:docMk/>
          <pc:sldMk cId="1953676367" sldId="263"/>
        </pc:sldMkLst>
        <pc:spChg chg="add mod">
          <ac:chgData name="NGUYỄN HẢI ĐĂNG" userId="80c30424-fb04-46ab-8263-2a7dc309560f" providerId="ADAL" clId="{7B873D12-93FE-4572-A780-F9711D4E8A2E}" dt="2020-12-19T14:29:23.127" v="1130" actId="478"/>
          <ac:spMkLst>
            <pc:docMk/>
            <pc:sldMk cId="1953676367" sldId="263"/>
            <ac:spMk id="3" creationId="{219F8098-2DB1-488B-A4FF-9BE1AC152048}"/>
          </ac:spMkLst>
        </pc:spChg>
        <pc:spChg chg="mod">
          <ac:chgData name="NGUYỄN HẢI ĐĂNG" userId="80c30424-fb04-46ab-8263-2a7dc309560f" providerId="ADAL" clId="{7B873D12-93FE-4572-A780-F9711D4E8A2E}" dt="2020-12-19T14:29:20.823" v="1129" actId="20577"/>
          <ac:spMkLst>
            <pc:docMk/>
            <pc:sldMk cId="1953676367" sldId="263"/>
            <ac:spMk id="24" creationId="{B9544883-EE0B-4A62-8506-531966A703C6}"/>
          </ac:spMkLst>
        </pc:spChg>
        <pc:spChg chg="del">
          <ac:chgData name="NGUYỄN HẢI ĐĂNG" userId="80c30424-fb04-46ab-8263-2a7dc309560f" providerId="ADAL" clId="{7B873D12-93FE-4572-A780-F9711D4E8A2E}" dt="2020-12-19T14:29:15.430" v="1113"/>
          <ac:spMkLst>
            <pc:docMk/>
            <pc:sldMk cId="1953676367" sldId="263"/>
            <ac:spMk id="4100" creationId="{5E789A05-76D0-47F6-AD3C-AF9057326156}"/>
          </ac:spMkLst>
        </pc:spChg>
        <pc:spChg chg="del">
          <ac:chgData name="NGUYỄN HẢI ĐĂNG" userId="80c30424-fb04-46ab-8263-2a7dc309560f" providerId="ADAL" clId="{7B873D12-93FE-4572-A780-F9711D4E8A2E}" dt="2020-12-19T14:29:15.430" v="1113"/>
          <ac:spMkLst>
            <pc:docMk/>
            <pc:sldMk cId="1953676367" sldId="263"/>
            <ac:spMk id="4101" creationId="{482F11BC-0096-4F9C-BAA6-E7D36C1E54A4}"/>
          </ac:spMkLst>
        </pc:spChg>
        <pc:spChg chg="del">
          <ac:chgData name="NGUYỄN HẢI ĐĂNG" userId="80c30424-fb04-46ab-8263-2a7dc309560f" providerId="ADAL" clId="{7B873D12-93FE-4572-A780-F9711D4E8A2E}" dt="2020-12-19T14:29:15.430" v="1113"/>
          <ac:spMkLst>
            <pc:docMk/>
            <pc:sldMk cId="1953676367" sldId="263"/>
            <ac:spMk id="4102" creationId="{2FA1E615-6866-4975-BEB0-8A6DCCEFB64D}"/>
          </ac:spMkLst>
        </pc:spChg>
        <pc:spChg chg="del">
          <ac:chgData name="NGUYỄN HẢI ĐĂNG" userId="80c30424-fb04-46ab-8263-2a7dc309560f" providerId="ADAL" clId="{7B873D12-93FE-4572-A780-F9711D4E8A2E}" dt="2020-12-19T14:29:15.430" v="1113"/>
          <ac:spMkLst>
            <pc:docMk/>
            <pc:sldMk cId="1953676367" sldId="263"/>
            <ac:spMk id="4103" creationId="{9F49980E-1F13-46BA-BFC3-59DA3D8610B7}"/>
          </ac:spMkLst>
        </pc:spChg>
        <pc:spChg chg="del">
          <ac:chgData name="NGUYỄN HẢI ĐĂNG" userId="80c30424-fb04-46ab-8263-2a7dc309560f" providerId="ADAL" clId="{7B873D12-93FE-4572-A780-F9711D4E8A2E}" dt="2020-12-19T14:29:15.430" v="1113"/>
          <ac:spMkLst>
            <pc:docMk/>
            <pc:sldMk cId="1953676367" sldId="263"/>
            <ac:spMk id="4104" creationId="{0E2E7D1F-2146-4351-B555-F7AD66F9171D}"/>
          </ac:spMkLst>
        </pc:spChg>
        <pc:picChg chg="del">
          <ac:chgData name="NGUYỄN HẢI ĐĂNG" userId="80c30424-fb04-46ab-8263-2a7dc309560f" providerId="ADAL" clId="{7B873D12-93FE-4572-A780-F9711D4E8A2E}" dt="2020-12-19T14:29:23.127" v="1130" actId="478"/>
          <ac:picMkLst>
            <pc:docMk/>
            <pc:sldMk cId="1953676367" sldId="263"/>
            <ac:picMk id="4098" creationId="{6661B84B-4119-4CC2-A673-FA4507481A4B}"/>
          </ac:picMkLst>
        </pc:picChg>
        <pc:cxnChg chg="del">
          <ac:chgData name="NGUYỄN HẢI ĐĂNG" userId="80c30424-fb04-46ab-8263-2a7dc309560f" providerId="ADAL" clId="{7B873D12-93FE-4572-A780-F9711D4E8A2E}" dt="2020-12-19T14:29:15.430" v="1113"/>
          <ac:cxnSpMkLst>
            <pc:docMk/>
            <pc:sldMk cId="1953676367" sldId="263"/>
            <ac:cxnSpMk id="4105" creationId="{CD8C7CAC-1828-45F3-9C70-DE1294FA20A8}"/>
          </ac:cxnSpMkLst>
        </pc:cxnChg>
        <pc:cxnChg chg="del">
          <ac:chgData name="NGUYỄN HẢI ĐĂNG" userId="80c30424-fb04-46ab-8263-2a7dc309560f" providerId="ADAL" clId="{7B873D12-93FE-4572-A780-F9711D4E8A2E}" dt="2020-12-19T14:29:15.430" v="1113"/>
          <ac:cxnSpMkLst>
            <pc:docMk/>
            <pc:sldMk cId="1953676367" sldId="263"/>
            <ac:cxnSpMk id="4106" creationId="{AC52D459-9D8C-45C6-9998-FE91890626FF}"/>
          </ac:cxnSpMkLst>
        </pc:cxnChg>
      </pc:sldChg>
      <pc:sldChg chg="addSp delSp modSp add mod modTransition setBg delDesignElem">
        <pc:chgData name="NGUYỄN HẢI ĐĂNG" userId="80c30424-fb04-46ab-8263-2a7dc309560f" providerId="ADAL" clId="{7B873D12-93FE-4572-A780-F9711D4E8A2E}" dt="2020-12-19T14:43:35.080" v="1690" actId="255"/>
        <pc:sldMkLst>
          <pc:docMk/>
          <pc:sldMk cId="3860911838" sldId="264"/>
        </pc:sldMkLst>
        <pc:spChg chg="mod">
          <ac:chgData name="NGUYỄN HẢI ĐĂNG" userId="80c30424-fb04-46ab-8263-2a7dc309560f" providerId="ADAL" clId="{7B873D12-93FE-4572-A780-F9711D4E8A2E}" dt="2020-12-19T14:43:35.080" v="1690" actId="255"/>
          <ac:spMkLst>
            <pc:docMk/>
            <pc:sldMk cId="3860911838" sldId="264"/>
            <ac:spMk id="2" creationId="{2A2A2B8F-0B52-49E2-856B-C425323678B5}"/>
          </ac:spMkLst>
        </pc:spChg>
        <pc:spChg chg="add del mod">
          <ac:chgData name="NGUYỄN HẢI ĐĂNG" userId="80c30424-fb04-46ab-8263-2a7dc309560f" providerId="ADAL" clId="{7B873D12-93FE-4572-A780-F9711D4E8A2E}" dt="2020-12-19T14:29:29.940" v="1134"/>
          <ac:spMkLst>
            <pc:docMk/>
            <pc:sldMk cId="3860911838" sldId="264"/>
            <ac:spMk id="3" creationId="{4A80AABD-3362-40C7-B43B-334BA0D0FF56}"/>
          </ac:spMkLst>
        </pc:spChg>
        <pc:spChg chg="mod">
          <ac:chgData name="NGUYỄN HẢI ĐĂNG" userId="80c30424-fb04-46ab-8263-2a7dc309560f" providerId="ADAL" clId="{7B873D12-93FE-4572-A780-F9711D4E8A2E}" dt="2020-12-19T14:29:52.107" v="1150" actId="20577"/>
          <ac:spMkLst>
            <pc:docMk/>
            <pc:sldMk cId="3860911838" sldId="264"/>
            <ac:spMk id="24" creationId="{B9544883-EE0B-4A62-8506-531966A703C6}"/>
          </ac:spMkLst>
        </pc:spChg>
        <pc:spChg chg="add">
          <ac:chgData name="NGUYỄN HẢI ĐĂNG" userId="80c30424-fb04-46ab-8263-2a7dc309560f" providerId="ADAL" clId="{7B873D12-93FE-4572-A780-F9711D4E8A2E}" dt="2020-12-19T14:29:39.939" v="1135" actId="26606"/>
          <ac:spMkLst>
            <pc:docMk/>
            <pc:sldMk cId="3860911838" sldId="264"/>
            <ac:spMk id="71" creationId="{5E789A05-76D0-47F6-AD3C-AF9057326156}"/>
          </ac:spMkLst>
        </pc:spChg>
        <pc:spChg chg="add">
          <ac:chgData name="NGUYỄN HẢI ĐĂNG" userId="80c30424-fb04-46ab-8263-2a7dc309560f" providerId="ADAL" clId="{7B873D12-93FE-4572-A780-F9711D4E8A2E}" dt="2020-12-19T14:29:39.939" v="1135" actId="26606"/>
          <ac:spMkLst>
            <pc:docMk/>
            <pc:sldMk cId="3860911838" sldId="264"/>
            <ac:spMk id="73" creationId="{482F11BC-0096-4F9C-BAA6-E7D36C1E54A4}"/>
          </ac:spMkLst>
        </pc:spChg>
        <pc:spChg chg="add">
          <ac:chgData name="NGUYỄN HẢI ĐĂNG" userId="80c30424-fb04-46ab-8263-2a7dc309560f" providerId="ADAL" clId="{7B873D12-93FE-4572-A780-F9711D4E8A2E}" dt="2020-12-19T14:29:39.939" v="1135" actId="26606"/>
          <ac:spMkLst>
            <pc:docMk/>
            <pc:sldMk cId="3860911838" sldId="264"/>
            <ac:spMk id="75" creationId="{2FA1E615-6866-4975-BEB0-8A6DCCEFB64D}"/>
          </ac:spMkLst>
        </pc:spChg>
        <pc:spChg chg="add">
          <ac:chgData name="NGUYỄN HẢI ĐĂNG" userId="80c30424-fb04-46ab-8263-2a7dc309560f" providerId="ADAL" clId="{7B873D12-93FE-4572-A780-F9711D4E8A2E}" dt="2020-12-19T14:29:39.939" v="1135" actId="26606"/>
          <ac:spMkLst>
            <pc:docMk/>
            <pc:sldMk cId="3860911838" sldId="264"/>
            <ac:spMk id="77" creationId="{9F49980E-1F13-46BA-BFC3-59DA3D8610B7}"/>
          </ac:spMkLst>
        </pc:spChg>
        <pc:spChg chg="add">
          <ac:chgData name="NGUYỄN HẢI ĐĂNG" userId="80c30424-fb04-46ab-8263-2a7dc309560f" providerId="ADAL" clId="{7B873D12-93FE-4572-A780-F9711D4E8A2E}" dt="2020-12-19T14:29:39.939" v="1135" actId="26606"/>
          <ac:spMkLst>
            <pc:docMk/>
            <pc:sldMk cId="3860911838" sldId="264"/>
            <ac:spMk id="79" creationId="{0E2E7D1F-2146-4351-B555-F7AD66F9171D}"/>
          </ac:spMkLst>
        </pc:spChg>
        <pc:spChg chg="del">
          <ac:chgData name="NGUYỄN HẢI ĐĂNG" userId="80c30424-fb04-46ab-8263-2a7dc309560f" providerId="ADAL" clId="{7B873D12-93FE-4572-A780-F9711D4E8A2E}" dt="2020-12-19T14:29:24.234" v="1132"/>
          <ac:spMkLst>
            <pc:docMk/>
            <pc:sldMk cId="3860911838" sldId="264"/>
            <ac:spMk id="4100" creationId="{5E789A05-76D0-47F6-AD3C-AF9057326156}"/>
          </ac:spMkLst>
        </pc:spChg>
        <pc:spChg chg="del">
          <ac:chgData name="NGUYỄN HẢI ĐĂNG" userId="80c30424-fb04-46ab-8263-2a7dc309560f" providerId="ADAL" clId="{7B873D12-93FE-4572-A780-F9711D4E8A2E}" dt="2020-12-19T14:29:24.234" v="1132"/>
          <ac:spMkLst>
            <pc:docMk/>
            <pc:sldMk cId="3860911838" sldId="264"/>
            <ac:spMk id="4101" creationId="{482F11BC-0096-4F9C-BAA6-E7D36C1E54A4}"/>
          </ac:spMkLst>
        </pc:spChg>
        <pc:spChg chg="del">
          <ac:chgData name="NGUYỄN HẢI ĐĂNG" userId="80c30424-fb04-46ab-8263-2a7dc309560f" providerId="ADAL" clId="{7B873D12-93FE-4572-A780-F9711D4E8A2E}" dt="2020-12-19T14:29:24.234" v="1132"/>
          <ac:spMkLst>
            <pc:docMk/>
            <pc:sldMk cId="3860911838" sldId="264"/>
            <ac:spMk id="4102" creationId="{2FA1E615-6866-4975-BEB0-8A6DCCEFB64D}"/>
          </ac:spMkLst>
        </pc:spChg>
        <pc:spChg chg="del">
          <ac:chgData name="NGUYỄN HẢI ĐĂNG" userId="80c30424-fb04-46ab-8263-2a7dc309560f" providerId="ADAL" clId="{7B873D12-93FE-4572-A780-F9711D4E8A2E}" dt="2020-12-19T14:29:24.234" v="1132"/>
          <ac:spMkLst>
            <pc:docMk/>
            <pc:sldMk cId="3860911838" sldId="264"/>
            <ac:spMk id="4103" creationId="{9F49980E-1F13-46BA-BFC3-59DA3D8610B7}"/>
          </ac:spMkLst>
        </pc:spChg>
        <pc:spChg chg="del">
          <ac:chgData name="NGUYỄN HẢI ĐĂNG" userId="80c30424-fb04-46ab-8263-2a7dc309560f" providerId="ADAL" clId="{7B873D12-93FE-4572-A780-F9711D4E8A2E}" dt="2020-12-19T14:29:24.234" v="1132"/>
          <ac:spMkLst>
            <pc:docMk/>
            <pc:sldMk cId="3860911838" sldId="264"/>
            <ac:spMk id="4104" creationId="{0E2E7D1F-2146-4351-B555-F7AD66F9171D}"/>
          </ac:spMkLst>
        </pc:spChg>
        <pc:picChg chg="del">
          <ac:chgData name="NGUYỄN HẢI ĐĂNG" userId="80c30424-fb04-46ab-8263-2a7dc309560f" providerId="ADAL" clId="{7B873D12-93FE-4572-A780-F9711D4E8A2E}" dt="2020-12-19T14:29:25.695" v="1133" actId="478"/>
          <ac:picMkLst>
            <pc:docMk/>
            <pc:sldMk cId="3860911838" sldId="264"/>
            <ac:picMk id="4098" creationId="{6661B84B-4119-4CC2-A673-FA4507481A4B}"/>
          </ac:picMkLst>
        </pc:picChg>
        <pc:picChg chg="add mod">
          <ac:chgData name="NGUYỄN HẢI ĐĂNG" userId="80c30424-fb04-46ab-8263-2a7dc309560f" providerId="ADAL" clId="{7B873D12-93FE-4572-A780-F9711D4E8A2E}" dt="2020-12-19T14:29:39.939" v="1135" actId="26606"/>
          <ac:picMkLst>
            <pc:docMk/>
            <pc:sldMk cId="3860911838" sldId="264"/>
            <ac:picMk id="5122" creationId="{9408F5F0-3304-4160-BF0A-7B191C64EA37}"/>
          </ac:picMkLst>
        </pc:picChg>
        <pc:cxnChg chg="add">
          <ac:chgData name="NGUYỄN HẢI ĐĂNG" userId="80c30424-fb04-46ab-8263-2a7dc309560f" providerId="ADAL" clId="{7B873D12-93FE-4572-A780-F9711D4E8A2E}" dt="2020-12-19T14:29:39.939" v="1135" actId="26606"/>
          <ac:cxnSpMkLst>
            <pc:docMk/>
            <pc:sldMk cId="3860911838" sldId="264"/>
            <ac:cxnSpMk id="81" creationId="{CD8C7CAC-1828-45F3-9C70-DE1294FA20A8}"/>
          </ac:cxnSpMkLst>
        </pc:cxnChg>
        <pc:cxnChg chg="add">
          <ac:chgData name="NGUYỄN HẢI ĐĂNG" userId="80c30424-fb04-46ab-8263-2a7dc309560f" providerId="ADAL" clId="{7B873D12-93FE-4572-A780-F9711D4E8A2E}" dt="2020-12-19T14:29:39.939" v="1135" actId="26606"/>
          <ac:cxnSpMkLst>
            <pc:docMk/>
            <pc:sldMk cId="3860911838" sldId="264"/>
            <ac:cxnSpMk id="83" creationId="{AC52D459-9D8C-45C6-9998-FE91890626FF}"/>
          </ac:cxnSpMkLst>
        </pc:cxnChg>
        <pc:cxnChg chg="del">
          <ac:chgData name="NGUYỄN HẢI ĐĂNG" userId="80c30424-fb04-46ab-8263-2a7dc309560f" providerId="ADAL" clId="{7B873D12-93FE-4572-A780-F9711D4E8A2E}" dt="2020-12-19T14:29:24.234" v="1132"/>
          <ac:cxnSpMkLst>
            <pc:docMk/>
            <pc:sldMk cId="3860911838" sldId="264"/>
            <ac:cxnSpMk id="4105" creationId="{CD8C7CAC-1828-45F3-9C70-DE1294FA20A8}"/>
          </ac:cxnSpMkLst>
        </pc:cxnChg>
        <pc:cxnChg chg="del">
          <ac:chgData name="NGUYỄN HẢI ĐĂNG" userId="80c30424-fb04-46ab-8263-2a7dc309560f" providerId="ADAL" clId="{7B873D12-93FE-4572-A780-F9711D4E8A2E}" dt="2020-12-19T14:29:24.234" v="1132"/>
          <ac:cxnSpMkLst>
            <pc:docMk/>
            <pc:sldMk cId="3860911838" sldId="264"/>
            <ac:cxnSpMk id="4106" creationId="{AC52D459-9D8C-45C6-9998-FE91890626FF}"/>
          </ac:cxnSpMkLst>
        </pc:cxnChg>
      </pc:sldChg>
      <pc:sldChg chg="addSp delSp modSp new mod modTransition setBg modClrScheme chgLayout">
        <pc:chgData name="NGUYỄN HẢI ĐĂNG" userId="80c30424-fb04-46ab-8263-2a7dc309560f" providerId="ADAL" clId="{7B873D12-93FE-4572-A780-F9711D4E8A2E}" dt="2020-12-21T14:29:10.162" v="2582"/>
        <pc:sldMkLst>
          <pc:docMk/>
          <pc:sldMk cId="2372189219" sldId="265"/>
        </pc:sldMkLst>
        <pc:spChg chg="mod ord">
          <ac:chgData name="NGUYỄN HẢI ĐĂNG" userId="80c30424-fb04-46ab-8263-2a7dc309560f" providerId="ADAL" clId="{7B873D12-93FE-4572-A780-F9711D4E8A2E}" dt="2020-12-21T14:23:24.680" v="2368" actId="255"/>
          <ac:spMkLst>
            <pc:docMk/>
            <pc:sldMk cId="2372189219" sldId="265"/>
            <ac:spMk id="2" creationId="{C0CB3C53-E10D-488B-B6DC-9156E0D3A91F}"/>
          </ac:spMkLst>
        </pc:spChg>
        <pc:spChg chg="mod ord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3" creationId="{CBFBD078-78E2-4E40-AFDD-83F5E858B852}"/>
          </ac:spMkLst>
        </pc:spChg>
        <pc:spChg chg="del">
          <ac:chgData name="NGUYỄN HẢI ĐĂNG" userId="80c30424-fb04-46ab-8263-2a7dc309560f" providerId="ADAL" clId="{7B873D12-93FE-4572-A780-F9711D4E8A2E}" dt="2020-12-19T14:35:47.270" v="1337"/>
          <ac:spMkLst>
            <pc:docMk/>
            <pc:sldMk cId="2372189219" sldId="265"/>
            <ac:spMk id="4" creationId="{389A2EB6-E254-414E-A761-50312BFC64BC}"/>
          </ac:spMkLst>
        </pc:spChg>
        <pc:spChg chg="add del mod">
          <ac:chgData name="NGUYỄN HẢI ĐĂNG" userId="80c30424-fb04-46ab-8263-2a7dc309560f" providerId="ADAL" clId="{7B873D12-93FE-4572-A780-F9711D4E8A2E}" dt="2020-12-21T14:22:17.033" v="2344" actId="478"/>
          <ac:spMkLst>
            <pc:docMk/>
            <pc:sldMk cId="2372189219" sldId="265"/>
            <ac:spMk id="4" creationId="{E2D84C64-235A-4725-8109-F4CDC41DC15B}"/>
          </ac:spMkLst>
        </pc:spChg>
        <pc:spChg chg="add del mod ord">
          <ac:chgData name="NGUYỄN HẢI ĐĂNG" userId="80c30424-fb04-46ab-8263-2a7dc309560f" providerId="ADAL" clId="{7B873D12-93FE-4572-A780-F9711D4E8A2E}" dt="2020-12-19T14:37:17.319" v="1353" actId="700"/>
          <ac:spMkLst>
            <pc:docMk/>
            <pc:sldMk cId="2372189219" sldId="265"/>
            <ac:spMk id="5" creationId="{E56BFCFF-A766-4D15-9020-3636628085D0}"/>
          </ac:spMkLst>
        </pc:spChg>
        <pc:spChg chg="add del mod ord">
          <ac:chgData name="NGUYỄN HẢI ĐĂNG" userId="80c30424-fb04-46ab-8263-2a7dc309560f" providerId="ADAL" clId="{7B873D12-93FE-4572-A780-F9711D4E8A2E}" dt="2020-12-19T14:37:17.319" v="1353" actId="700"/>
          <ac:spMkLst>
            <pc:docMk/>
            <pc:sldMk cId="2372189219" sldId="265"/>
            <ac:spMk id="6" creationId="{924D3AD8-2499-428B-86B6-FDDFFB5C3FBB}"/>
          </ac:spMkLst>
        </pc:spChg>
        <pc:spChg chg="add del mod">
          <ac:chgData name="NGUYỄN HẢI ĐĂNG" userId="80c30424-fb04-46ab-8263-2a7dc309560f" providerId="ADAL" clId="{7B873D12-93FE-4572-A780-F9711D4E8A2E}" dt="2020-12-21T14:22:53.889" v="2354" actId="478"/>
          <ac:spMkLst>
            <pc:docMk/>
            <pc:sldMk cId="2372189219" sldId="265"/>
            <ac:spMk id="7" creationId="{087C7EB4-4F7A-4533-B37D-2ABEEF2626D2}"/>
          </ac:spMkLst>
        </pc:spChg>
        <pc:spChg chg="add del">
          <ac:chgData name="NGUYỄN HẢI ĐĂNG" userId="80c30424-fb04-46ab-8263-2a7dc309560f" providerId="ADAL" clId="{7B873D12-93FE-4572-A780-F9711D4E8A2E}" dt="2020-12-19T14:37:38.862" v="1356" actId="26606"/>
          <ac:spMkLst>
            <pc:docMk/>
            <pc:sldMk cId="2372189219" sldId="265"/>
            <ac:spMk id="71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37:38.862" v="1356" actId="26606"/>
          <ac:spMkLst>
            <pc:docMk/>
            <pc:sldMk cId="2372189219" sldId="265"/>
            <ac:spMk id="73" creationId="{D6113EED-8B51-4277-82C3-12E98FBF3EB8}"/>
          </ac:spMkLst>
        </pc:spChg>
        <pc:spChg chg="add del">
          <ac:chgData name="NGUYỄN HẢI ĐĂNG" userId="80c30424-fb04-46ab-8263-2a7dc309560f" providerId="ADAL" clId="{7B873D12-93FE-4572-A780-F9711D4E8A2E}" dt="2020-12-19T14:37:38.862" v="1356" actId="26606"/>
          <ac:spMkLst>
            <pc:docMk/>
            <pc:sldMk cId="2372189219" sldId="265"/>
            <ac:spMk id="75" creationId="{4035E80E-74A5-4C84-AFA7-81D390E2386C}"/>
          </ac:spMkLst>
        </pc:spChg>
        <pc:spChg chg="add del">
          <ac:chgData name="NGUYỄN HẢI ĐĂNG" userId="80c30424-fb04-46ab-8263-2a7dc309560f" providerId="ADAL" clId="{7B873D12-93FE-4572-A780-F9711D4E8A2E}" dt="2020-12-19T14:37:38.862" v="1356" actId="26606"/>
          <ac:spMkLst>
            <pc:docMk/>
            <pc:sldMk cId="2372189219" sldId="265"/>
            <ac:spMk id="77" creationId="{35D57E6A-AE34-46FE-BD4C-404A24619926}"/>
          </ac:spMkLst>
        </pc:spChg>
        <pc:spChg chg="add del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78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37:38.862" v="1356" actId="26606"/>
          <ac:spMkLst>
            <pc:docMk/>
            <pc:sldMk cId="2372189219" sldId="265"/>
            <ac:spMk id="79" creationId="{C46D1DC4-2D1F-447F-BBC7-DA989F74CC75}"/>
          </ac:spMkLst>
        </pc:spChg>
        <pc:spChg chg="add del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80" creationId="{DE5E9831-4DDA-4ADC-AD00-242BE4A586D9}"/>
          </ac:spMkLst>
        </pc:spChg>
        <pc:spChg chg="add del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82" creationId="{43D7B730-025E-443B-ABD9-E7898D7A0477}"/>
          </ac:spMkLst>
        </pc:spChg>
        <pc:spChg chg="add del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84" creationId="{CB05E862-D370-452D-918F-61C1969919AD}"/>
          </ac:spMkLst>
        </pc:spChg>
        <pc:spChg chg="add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85" creationId="{1EEA10F5-2C9D-468C-9013-E578BDF977A8}"/>
          </ac:spMkLst>
        </pc:spChg>
        <pc:spChg chg="add del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86" creationId="{69E202C6-1AAE-4886-AA1F-E75FFE3704A2}"/>
          </ac:spMkLst>
        </pc:spChg>
        <pc:spChg chg="add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87" creationId="{8BF03294-DBAF-4FA8-99A1-932791773A44}"/>
          </ac:spMkLst>
        </pc:spChg>
        <pc:spChg chg="add del">
          <ac:chgData name="NGUYỄN HẢI ĐĂNG" userId="80c30424-fb04-46ab-8263-2a7dc309560f" providerId="ADAL" clId="{7B873D12-93FE-4572-A780-F9711D4E8A2E}" dt="2020-12-21T14:22:52.453" v="2351" actId="26606"/>
          <ac:spMkLst>
            <pc:docMk/>
            <pc:sldMk cId="2372189219" sldId="265"/>
            <ac:spMk id="95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21T14:22:52.453" v="2351" actId="26606"/>
          <ac:spMkLst>
            <pc:docMk/>
            <pc:sldMk cId="2372189219" sldId="265"/>
            <ac:spMk id="97" creationId="{C9D62F4B-698C-4A3E-B150-8D32AEC262B8}"/>
          </ac:spMkLst>
        </pc:spChg>
        <pc:spChg chg="add del">
          <ac:chgData name="NGUYỄN HẢI ĐĂNG" userId="80c30424-fb04-46ab-8263-2a7dc309560f" providerId="ADAL" clId="{7B873D12-93FE-4572-A780-F9711D4E8A2E}" dt="2020-12-21T14:22:52.453" v="2351" actId="26606"/>
          <ac:spMkLst>
            <pc:docMk/>
            <pc:sldMk cId="2372189219" sldId="265"/>
            <ac:spMk id="99" creationId="{3033D699-F972-442A-9111-79DD65A428FB}"/>
          </ac:spMkLst>
        </pc:spChg>
        <pc:spChg chg="add del">
          <ac:chgData name="NGUYỄN HẢI ĐĂNG" userId="80c30424-fb04-46ab-8263-2a7dc309560f" providerId="ADAL" clId="{7B873D12-93FE-4572-A780-F9711D4E8A2E}" dt="2020-12-21T14:22:52.453" v="2351" actId="26606"/>
          <ac:spMkLst>
            <pc:docMk/>
            <pc:sldMk cId="2372189219" sldId="265"/>
            <ac:spMk id="101" creationId="{48CB0E37-DA39-43FD-AA53-B5F23D898DB9}"/>
          </ac:spMkLst>
        </pc:spChg>
        <pc:spChg chg="add del">
          <ac:chgData name="NGUYỄN HẢI ĐĂNG" userId="80c30424-fb04-46ab-8263-2a7dc309560f" providerId="ADAL" clId="{7B873D12-93FE-4572-A780-F9711D4E8A2E}" dt="2020-12-21T14:22:52.453" v="2351" actId="26606"/>
          <ac:spMkLst>
            <pc:docMk/>
            <pc:sldMk cId="2372189219" sldId="265"/>
            <ac:spMk id="103" creationId="{46C4A765-D564-4CAD-8AAD-184C71DAE2D3}"/>
          </ac:spMkLst>
        </pc:spChg>
        <pc:spChg chg="add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7172" creationId="{5E789A05-76D0-47F6-AD3C-AF9057326156}"/>
          </ac:spMkLst>
        </pc:spChg>
        <pc:spChg chg="add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7173" creationId="{F79DDEA7-D1C6-4972-A626-37A313A3FEFE}"/>
          </ac:spMkLst>
        </pc:spChg>
        <pc:spChg chg="add">
          <ac:chgData name="NGUYỄN HẢI ĐĂNG" userId="80c30424-fb04-46ab-8263-2a7dc309560f" providerId="ADAL" clId="{7B873D12-93FE-4572-A780-F9711D4E8A2E}" dt="2020-12-21T14:23:08.125" v="2366" actId="26606"/>
          <ac:spMkLst>
            <pc:docMk/>
            <pc:sldMk cId="2372189219" sldId="265"/>
            <ac:spMk id="7174" creationId="{1E40C101-C8B8-47D0-A5BF-9371F2CD369E}"/>
          </ac:spMkLst>
        </pc:spChg>
        <pc:picChg chg="add del mod">
          <ac:chgData name="NGUYỄN HẢI ĐĂNG" userId="80c30424-fb04-46ab-8263-2a7dc309560f" providerId="ADAL" clId="{7B873D12-93FE-4572-A780-F9711D4E8A2E}" dt="2020-12-21T14:22:16.429" v="2343" actId="22"/>
          <ac:picMkLst>
            <pc:docMk/>
            <pc:sldMk cId="2372189219" sldId="265"/>
            <ac:picMk id="6" creationId="{BECE32CA-8BEA-445B-A65E-BCFF410F4D1A}"/>
          </ac:picMkLst>
        </pc:picChg>
        <pc:picChg chg="add del mod ord">
          <ac:chgData name="NGUYỄN HẢI ĐĂNG" userId="80c30424-fb04-46ab-8263-2a7dc309560f" providerId="ADAL" clId="{7B873D12-93FE-4572-A780-F9711D4E8A2E}" dt="2020-12-21T14:22:53.872" v="2353" actId="22"/>
          <ac:picMkLst>
            <pc:docMk/>
            <pc:sldMk cId="2372189219" sldId="265"/>
            <ac:picMk id="9" creationId="{F710C3F2-3F65-4688-952F-BE255F26091D}"/>
          </ac:picMkLst>
        </pc:picChg>
        <pc:picChg chg="add mod">
          <ac:chgData name="NGUYỄN HẢI ĐĂNG" userId="80c30424-fb04-46ab-8263-2a7dc309560f" providerId="ADAL" clId="{7B873D12-93FE-4572-A780-F9711D4E8A2E}" dt="2020-12-21T14:23:08.125" v="2366" actId="26606"/>
          <ac:picMkLst>
            <pc:docMk/>
            <pc:sldMk cId="2372189219" sldId="265"/>
            <ac:picMk id="11" creationId="{6542732B-6E1B-4D08-8CE1-F0F28D8FB7A9}"/>
          </ac:picMkLst>
        </pc:picChg>
        <pc:picChg chg="add del mod ord">
          <ac:chgData name="NGUYỄN HẢI ĐĂNG" userId="80c30424-fb04-46ab-8263-2a7dc309560f" providerId="ADAL" clId="{7B873D12-93FE-4572-A780-F9711D4E8A2E}" dt="2020-12-21T14:23:08.125" v="2366" actId="26606"/>
          <ac:picMkLst>
            <pc:docMk/>
            <pc:sldMk cId="2372189219" sldId="265"/>
            <ac:picMk id="7170" creationId="{70048503-9D1D-452D-B379-F5C4043D32E7}"/>
          </ac:picMkLst>
        </pc:picChg>
        <pc:cxnChg chg="add del">
          <ac:chgData name="NGUYỄN HẢI ĐĂNG" userId="80c30424-fb04-46ab-8263-2a7dc309560f" providerId="ADAL" clId="{7B873D12-93FE-4572-A780-F9711D4E8A2E}" dt="2020-12-19T14:37:38.862" v="1356" actId="26606"/>
          <ac:cxnSpMkLst>
            <pc:docMk/>
            <pc:sldMk cId="2372189219" sldId="265"/>
            <ac:cxnSpMk id="81" creationId="{890EFF27-7223-4E61-A745-1BF48F1FBA14}"/>
          </ac:cxnSpMkLst>
        </pc:cxnChg>
        <pc:cxnChg chg="add del">
          <ac:chgData name="NGUYỄN HẢI ĐĂNG" userId="80c30424-fb04-46ab-8263-2a7dc309560f" providerId="ADAL" clId="{7B873D12-93FE-4572-A780-F9711D4E8A2E}" dt="2020-12-19T14:37:38.862" v="1356" actId="26606"/>
          <ac:cxnSpMkLst>
            <pc:docMk/>
            <pc:sldMk cId="2372189219" sldId="265"/>
            <ac:cxnSpMk id="83" creationId="{7A2D9D10-14FB-49FA-9A1A-8E9D1D31C0F4}"/>
          </ac:cxnSpMkLst>
        </pc:cxnChg>
        <pc:cxnChg chg="add del">
          <ac:chgData name="NGUYỄN HẢI ĐĂNG" userId="80c30424-fb04-46ab-8263-2a7dc309560f" providerId="ADAL" clId="{7B873D12-93FE-4572-A780-F9711D4E8A2E}" dt="2020-12-21T14:23:08.125" v="2366" actId="26606"/>
          <ac:cxnSpMkLst>
            <pc:docMk/>
            <pc:sldMk cId="2372189219" sldId="265"/>
            <ac:cxnSpMk id="88" creationId="{3E99AF7C-1891-4194-B917-5970737F435F}"/>
          </ac:cxnSpMkLst>
        </pc:cxnChg>
        <pc:cxnChg chg="add">
          <ac:chgData name="NGUYỄN HẢI ĐĂNG" userId="80c30424-fb04-46ab-8263-2a7dc309560f" providerId="ADAL" clId="{7B873D12-93FE-4572-A780-F9711D4E8A2E}" dt="2020-12-21T14:23:08.125" v="2366" actId="26606"/>
          <ac:cxnSpMkLst>
            <pc:docMk/>
            <pc:sldMk cId="2372189219" sldId="265"/>
            <ac:cxnSpMk id="89" creationId="{1D49F461-A47D-4032-8525-4AA2F7F32AA3}"/>
          </ac:cxnSpMkLst>
        </pc:cxnChg>
        <pc:cxnChg chg="add del">
          <ac:chgData name="NGUYỄN HẢI ĐĂNG" userId="80c30424-fb04-46ab-8263-2a7dc309560f" providerId="ADAL" clId="{7B873D12-93FE-4572-A780-F9711D4E8A2E}" dt="2020-12-21T14:23:08.125" v="2366" actId="26606"/>
          <ac:cxnSpMkLst>
            <pc:docMk/>
            <pc:sldMk cId="2372189219" sldId="265"/>
            <ac:cxnSpMk id="90" creationId="{C1BCEC1F-16DF-481B-9DA0-311D42235F61}"/>
          </ac:cxnSpMkLst>
        </pc:cxnChg>
        <pc:cxnChg chg="add">
          <ac:chgData name="NGUYỄN HẢI ĐĂNG" userId="80c30424-fb04-46ab-8263-2a7dc309560f" providerId="ADAL" clId="{7B873D12-93FE-4572-A780-F9711D4E8A2E}" dt="2020-12-21T14:23:08.125" v="2366" actId="26606"/>
          <ac:cxnSpMkLst>
            <pc:docMk/>
            <pc:sldMk cId="2372189219" sldId="265"/>
            <ac:cxnSpMk id="91" creationId="{6AD08A6B-9662-47B8-8560-7A73FF893D92}"/>
          </ac:cxnSpMkLst>
        </pc:cxnChg>
        <pc:cxnChg chg="add">
          <ac:chgData name="NGUYỄN HẢI ĐĂNG" userId="80c30424-fb04-46ab-8263-2a7dc309560f" providerId="ADAL" clId="{7B873D12-93FE-4572-A780-F9711D4E8A2E}" dt="2020-12-21T14:23:08.125" v="2366" actId="26606"/>
          <ac:cxnSpMkLst>
            <pc:docMk/>
            <pc:sldMk cId="2372189219" sldId="265"/>
            <ac:cxnSpMk id="92" creationId="{88A7F126-0EB8-456D-87D6-1A6AC838990B}"/>
          </ac:cxnSpMkLst>
        </pc:cxnChg>
        <pc:cxnChg chg="add del">
          <ac:chgData name="NGUYỄN HẢI ĐĂNG" userId="80c30424-fb04-46ab-8263-2a7dc309560f" providerId="ADAL" clId="{7B873D12-93FE-4572-A780-F9711D4E8A2E}" dt="2020-12-21T14:22:52.453" v="2351" actId="26606"/>
          <ac:cxnSpMkLst>
            <pc:docMk/>
            <pc:sldMk cId="2372189219" sldId="265"/>
            <ac:cxnSpMk id="105" creationId="{EA28B1DC-0672-4B37-99C8-1A33D3D31E6C}"/>
          </ac:cxnSpMkLst>
        </pc:cxnChg>
        <pc:cxnChg chg="add del">
          <ac:chgData name="NGUYỄN HẢI ĐĂNG" userId="80c30424-fb04-46ab-8263-2a7dc309560f" providerId="ADAL" clId="{7B873D12-93FE-4572-A780-F9711D4E8A2E}" dt="2020-12-21T14:22:52.453" v="2351" actId="26606"/>
          <ac:cxnSpMkLst>
            <pc:docMk/>
            <pc:sldMk cId="2372189219" sldId="265"/>
            <ac:cxnSpMk id="107" creationId="{FFDB89D3-7786-4CAE-BB16-92D36C82516F}"/>
          </ac:cxnSpMkLst>
        </pc:cxnChg>
      </pc:sldChg>
      <pc:sldChg chg="new del">
        <pc:chgData name="NGUYỄN HẢI ĐĂNG" userId="80c30424-fb04-46ab-8263-2a7dc309560f" providerId="ADAL" clId="{7B873D12-93FE-4572-A780-F9711D4E8A2E}" dt="2020-12-19T14:36:37.047" v="1339" actId="680"/>
        <pc:sldMkLst>
          <pc:docMk/>
          <pc:sldMk cId="2188411007" sldId="266"/>
        </pc:sldMkLst>
      </pc:sldChg>
      <pc:sldChg chg="addSp delSp modSp add mod modTransition setBg delDesignElem">
        <pc:chgData name="NGUYỄN HẢI ĐĂNG" userId="80c30424-fb04-46ab-8263-2a7dc309560f" providerId="ADAL" clId="{7B873D12-93FE-4572-A780-F9711D4E8A2E}" dt="2020-12-21T14:29:10.162" v="2582"/>
        <pc:sldMkLst>
          <pc:docMk/>
          <pc:sldMk cId="3805402664" sldId="266"/>
        </pc:sldMkLst>
        <pc:spChg chg="mod">
          <ac:chgData name="NGUYỄN HẢI ĐĂNG" userId="80c30424-fb04-46ab-8263-2a7dc309560f" providerId="ADAL" clId="{7B873D12-93FE-4572-A780-F9711D4E8A2E}" dt="2020-12-21T14:24:09.205" v="2378" actId="255"/>
          <ac:spMkLst>
            <pc:docMk/>
            <pc:sldMk cId="3805402664" sldId="266"/>
            <ac:spMk id="2" creationId="{C0CB3C53-E10D-488B-B6DC-9156E0D3A91F}"/>
          </ac:spMkLst>
        </pc:spChg>
        <pc:spChg chg="mod">
          <ac:chgData name="NGUYỄN HẢI ĐĂNG" userId="80c30424-fb04-46ab-8263-2a7dc309560f" providerId="ADAL" clId="{7B873D12-93FE-4572-A780-F9711D4E8A2E}" dt="2020-12-21T14:24:21.476" v="2414" actId="20577"/>
          <ac:spMkLst>
            <pc:docMk/>
            <pc:sldMk cId="3805402664" sldId="266"/>
            <ac:spMk id="3" creationId="{CBFBD078-78E2-4E40-AFDD-83F5E858B852}"/>
          </ac:spMkLst>
        </pc:spChg>
        <pc:spChg chg="add del mod">
          <ac:chgData name="NGUYỄN HẢI ĐĂNG" userId="80c30424-fb04-46ab-8263-2a7dc309560f" providerId="ADAL" clId="{7B873D12-93FE-4572-A780-F9711D4E8A2E}" dt="2020-12-19T14:39:54.439" v="1567"/>
          <ac:spMkLst>
            <pc:docMk/>
            <pc:sldMk cId="3805402664" sldId="266"/>
            <ac:spMk id="4" creationId="{3C08D827-4FA0-4763-86FA-AFE088CF25E1}"/>
          </ac:spMkLst>
        </pc:spChg>
        <pc:spChg chg="add del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71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73" creationId="{D4BB9EAD-82C5-4DBD-BD13-BD52755E070A}"/>
          </ac:spMkLst>
        </pc:spChg>
        <pc:spChg chg="add del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75" creationId="{037250F5-2719-46CF-BF94-09CA242B33E1}"/>
          </ac:spMkLst>
        </pc:spChg>
        <pc:spChg chg="add del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77" creationId="{C02D1D19-94E7-427D-A80A-D6D9F2DA7068}"/>
          </ac:spMkLst>
        </pc:spChg>
        <pc:spChg chg="del">
          <ac:chgData name="NGUYỄN HẢI ĐĂNG" userId="80c30424-fb04-46ab-8263-2a7dc309560f" providerId="ADAL" clId="{7B873D12-93FE-4572-A780-F9711D4E8A2E}" dt="2020-12-19T14:38:40.724" v="1458"/>
          <ac:spMkLst>
            <pc:docMk/>
            <pc:sldMk cId="3805402664" sldId="266"/>
            <ac:spMk id="78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79" creationId="{C411D842-D027-45A2-981F-6B76E11EE24F}"/>
          </ac:spMkLst>
        </pc:spChg>
        <pc:spChg chg="del">
          <ac:chgData name="NGUYỄN HẢI ĐĂNG" userId="80c30424-fb04-46ab-8263-2a7dc309560f" providerId="ADAL" clId="{7B873D12-93FE-4572-A780-F9711D4E8A2E}" dt="2020-12-19T14:38:40.724" v="1458"/>
          <ac:spMkLst>
            <pc:docMk/>
            <pc:sldMk cId="3805402664" sldId="266"/>
            <ac:spMk id="80" creationId="{DE5E9831-4DDA-4ADC-AD00-242BE4A586D9}"/>
          </ac:spMkLst>
        </pc:spChg>
        <pc:spChg chg="del">
          <ac:chgData name="NGUYỄN HẢI ĐĂNG" userId="80c30424-fb04-46ab-8263-2a7dc309560f" providerId="ADAL" clId="{7B873D12-93FE-4572-A780-F9711D4E8A2E}" dt="2020-12-19T14:38:40.724" v="1458"/>
          <ac:spMkLst>
            <pc:docMk/>
            <pc:sldMk cId="3805402664" sldId="266"/>
            <ac:spMk id="82" creationId="{43D7B730-025E-443B-ABD9-E7898D7A0477}"/>
          </ac:spMkLst>
        </pc:spChg>
        <pc:spChg chg="del">
          <ac:chgData name="NGUYỄN HẢI ĐĂNG" userId="80c30424-fb04-46ab-8263-2a7dc309560f" providerId="ADAL" clId="{7B873D12-93FE-4572-A780-F9711D4E8A2E}" dt="2020-12-19T14:38:40.724" v="1458"/>
          <ac:spMkLst>
            <pc:docMk/>
            <pc:sldMk cId="3805402664" sldId="266"/>
            <ac:spMk id="84" creationId="{CB05E862-D370-452D-918F-61C1969919AD}"/>
          </ac:spMkLst>
        </pc:spChg>
        <pc:spChg chg="del">
          <ac:chgData name="NGUYỄN HẢI ĐĂNG" userId="80c30424-fb04-46ab-8263-2a7dc309560f" providerId="ADAL" clId="{7B873D12-93FE-4572-A780-F9711D4E8A2E}" dt="2020-12-19T14:38:40.724" v="1458"/>
          <ac:spMkLst>
            <pc:docMk/>
            <pc:sldMk cId="3805402664" sldId="266"/>
            <ac:spMk id="86" creationId="{69E202C6-1AAE-4886-AA1F-E75FFE3704A2}"/>
          </ac:spMkLst>
        </pc:spChg>
        <pc:spChg chg="add del">
          <ac:chgData name="NGUYỄN HẢI ĐĂNG" userId="80c30424-fb04-46ab-8263-2a7dc309560f" providerId="ADAL" clId="{7B873D12-93FE-4572-A780-F9711D4E8A2E}" dt="2020-12-21T14:23:41.628" v="2371" actId="26606"/>
          <ac:spMkLst>
            <pc:docMk/>
            <pc:sldMk cId="3805402664" sldId="266"/>
            <ac:spMk id="135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21T14:23:41.628" v="2371" actId="26606"/>
          <ac:spMkLst>
            <pc:docMk/>
            <pc:sldMk cId="3805402664" sldId="266"/>
            <ac:spMk id="137" creationId="{8D7451B2-0697-4C1E-82B0-A56FD1450364}"/>
          </ac:spMkLst>
        </pc:spChg>
        <pc:spChg chg="add del">
          <ac:chgData name="NGUYỄN HẢI ĐĂNG" userId="80c30424-fb04-46ab-8263-2a7dc309560f" providerId="ADAL" clId="{7B873D12-93FE-4572-A780-F9711D4E8A2E}" dt="2020-12-21T14:23:41.628" v="2371" actId="26606"/>
          <ac:spMkLst>
            <pc:docMk/>
            <pc:sldMk cId="3805402664" sldId="266"/>
            <ac:spMk id="139" creationId="{19860852-849A-4C9D-B957-046993D43E45}"/>
          </ac:spMkLst>
        </pc:spChg>
        <pc:spChg chg="add del">
          <ac:chgData name="NGUYỄN HẢI ĐĂNG" userId="80c30424-fb04-46ab-8263-2a7dc309560f" providerId="ADAL" clId="{7B873D12-93FE-4572-A780-F9711D4E8A2E}" dt="2020-12-21T14:23:41.628" v="2371" actId="26606"/>
          <ac:spMkLst>
            <pc:docMk/>
            <pc:sldMk cId="3805402664" sldId="266"/>
            <ac:spMk id="141" creationId="{A3073D95-508A-4E41-99B0-FF69451A718C}"/>
          </ac:spMkLst>
        </pc:spChg>
        <pc:spChg chg="add del">
          <ac:chgData name="NGUYỄN HẢI ĐĂNG" userId="80c30424-fb04-46ab-8263-2a7dc309560f" providerId="ADAL" clId="{7B873D12-93FE-4572-A780-F9711D4E8A2E}" dt="2020-12-21T14:23:41.628" v="2371" actId="26606"/>
          <ac:spMkLst>
            <pc:docMk/>
            <pc:sldMk cId="3805402664" sldId="266"/>
            <ac:spMk id="143" creationId="{190DDC90-6406-4FB1-9AB3-906EB2C407FA}"/>
          </ac:spMkLst>
        </pc:spChg>
        <pc:spChg chg="add del">
          <ac:chgData name="NGUYỄN HẢI ĐĂNG" userId="80c30424-fb04-46ab-8263-2a7dc309560f" providerId="ADAL" clId="{7B873D12-93FE-4572-A780-F9711D4E8A2E}" dt="2020-12-21T14:23:53.756" v="2376" actId="26606"/>
          <ac:spMkLst>
            <pc:docMk/>
            <pc:sldMk cId="3805402664" sldId="266"/>
            <ac:spMk id="8196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21T14:23:53.756" v="2376" actId="26606"/>
          <ac:spMkLst>
            <pc:docMk/>
            <pc:sldMk cId="3805402664" sldId="266"/>
            <ac:spMk id="8197" creationId="{75955B3A-C08D-43E6-ABEF-A4F616FB682B}"/>
          </ac:spMkLst>
        </pc:spChg>
        <pc:spChg chg="add del">
          <ac:chgData name="NGUYỄN HẢI ĐĂNG" userId="80c30424-fb04-46ab-8263-2a7dc309560f" providerId="ADAL" clId="{7B873D12-93FE-4572-A780-F9711D4E8A2E}" dt="2020-12-21T14:23:53.756" v="2376" actId="26606"/>
          <ac:spMkLst>
            <pc:docMk/>
            <pc:sldMk cId="3805402664" sldId="266"/>
            <ac:spMk id="8198" creationId="{C719694A-8B4E-4127-9C08-9B8F39B6F284}"/>
          </ac:spMkLst>
        </pc:spChg>
        <pc:spChg chg="add del">
          <ac:chgData name="NGUYỄN HẢI ĐĂNG" userId="80c30424-fb04-46ab-8263-2a7dc309560f" providerId="ADAL" clId="{7B873D12-93FE-4572-A780-F9711D4E8A2E}" dt="2020-12-21T14:23:53.756" v="2376" actId="26606"/>
          <ac:spMkLst>
            <pc:docMk/>
            <pc:sldMk cId="3805402664" sldId="266"/>
            <ac:spMk id="8199" creationId="{52D36E6B-D7EF-409B-B48D-1628C06EE123}"/>
          </ac:spMkLst>
        </pc:spChg>
        <pc:spChg chg="add del">
          <ac:chgData name="NGUYỄN HẢI ĐĂNG" userId="80c30424-fb04-46ab-8263-2a7dc309560f" providerId="ADAL" clId="{7B873D12-93FE-4572-A780-F9711D4E8A2E}" dt="2020-12-21T14:23:53.756" v="2376" actId="26606"/>
          <ac:spMkLst>
            <pc:docMk/>
            <pc:sldMk cId="3805402664" sldId="266"/>
            <ac:spMk id="8200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21T14:23:53.756" v="2376" actId="26606"/>
          <ac:spMkLst>
            <pc:docMk/>
            <pc:sldMk cId="3805402664" sldId="266"/>
            <ac:spMk id="8201" creationId="{816D2053-BB10-4615-A38D-86EEC0D863E8}"/>
          </ac:spMkLst>
        </pc:spChg>
        <pc:spChg chg="add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8203" creationId="{B551C3B6-A0D6-43F6-9F68-13666CDA5C09}"/>
          </ac:spMkLst>
        </pc:spChg>
        <pc:spChg chg="add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8204" creationId="{75955B3A-C08D-43E6-ABEF-A4F616FB682B}"/>
          </ac:spMkLst>
        </pc:spChg>
        <pc:spChg chg="add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8205" creationId="{C719694A-8B4E-4127-9C08-9B8F39B6F284}"/>
          </ac:spMkLst>
        </pc:spChg>
        <pc:spChg chg="add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8206" creationId="{52D36E6B-D7EF-409B-B48D-1628C06EE123}"/>
          </ac:spMkLst>
        </pc:spChg>
        <pc:spChg chg="add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8207" creationId="{73C994B4-9721-4148-9EEC-6793CECDE8DD}"/>
          </ac:spMkLst>
        </pc:spChg>
        <pc:spChg chg="add">
          <ac:chgData name="NGUYỄN HẢI ĐĂNG" userId="80c30424-fb04-46ab-8263-2a7dc309560f" providerId="ADAL" clId="{7B873D12-93FE-4572-A780-F9711D4E8A2E}" dt="2020-12-21T14:24:02.245" v="2377" actId="26606"/>
          <ac:spMkLst>
            <pc:docMk/>
            <pc:sldMk cId="3805402664" sldId="266"/>
            <ac:spMk id="8208" creationId="{816D2053-BB10-4615-A38D-86EEC0D863E8}"/>
          </ac:spMkLst>
        </pc:spChg>
        <pc:picChg chg="add mod">
          <ac:chgData name="NGUYỄN HẢI ĐĂNG" userId="80c30424-fb04-46ab-8263-2a7dc309560f" providerId="ADAL" clId="{7B873D12-93FE-4572-A780-F9711D4E8A2E}" dt="2020-12-21T14:24:02.245" v="2377" actId="26606"/>
          <ac:picMkLst>
            <pc:docMk/>
            <pc:sldMk cId="3805402664" sldId="266"/>
            <ac:picMk id="5" creationId="{9472635D-2E63-410A-8DF3-61DB55443332}"/>
          </ac:picMkLst>
        </pc:picChg>
        <pc:picChg chg="del mod">
          <ac:chgData name="NGUYỄN HẢI ĐĂNG" userId="80c30424-fb04-46ab-8263-2a7dc309560f" providerId="ADAL" clId="{7B873D12-93FE-4572-A780-F9711D4E8A2E}" dt="2020-12-19T14:39:49.266" v="1566" actId="478"/>
          <ac:picMkLst>
            <pc:docMk/>
            <pc:sldMk cId="3805402664" sldId="266"/>
            <ac:picMk id="7170" creationId="{70048503-9D1D-452D-B379-F5C4043D32E7}"/>
          </ac:picMkLst>
        </pc:picChg>
        <pc:picChg chg="add mod ord">
          <ac:chgData name="NGUYỄN HẢI ĐĂNG" userId="80c30424-fb04-46ab-8263-2a7dc309560f" providerId="ADAL" clId="{7B873D12-93FE-4572-A780-F9711D4E8A2E}" dt="2020-12-21T14:24:02.245" v="2377" actId="26606"/>
          <ac:picMkLst>
            <pc:docMk/>
            <pc:sldMk cId="3805402664" sldId="266"/>
            <ac:picMk id="8194" creationId="{2719EB44-2C9B-48A8-A4D4-76E8A62CA571}"/>
          </ac:picMkLst>
        </pc:picChg>
        <pc:cxnChg chg="add del">
          <ac:chgData name="NGUYỄN HẢI ĐĂNG" userId="80c30424-fb04-46ab-8263-2a7dc309560f" providerId="ADAL" clId="{7B873D12-93FE-4572-A780-F9711D4E8A2E}" dt="2020-12-21T14:24:02.245" v="2377" actId="26606"/>
          <ac:cxnSpMkLst>
            <pc:docMk/>
            <pc:sldMk cId="3805402664" sldId="266"/>
            <ac:cxnSpMk id="81" creationId="{93FD53B9-BACB-4F9A-9CF5-DFFABB89E39C}"/>
          </ac:cxnSpMkLst>
        </pc:cxnChg>
        <pc:cxnChg chg="add del">
          <ac:chgData name="NGUYỄN HẢI ĐĂNG" userId="80c30424-fb04-46ab-8263-2a7dc309560f" providerId="ADAL" clId="{7B873D12-93FE-4572-A780-F9711D4E8A2E}" dt="2020-12-21T14:24:02.245" v="2377" actId="26606"/>
          <ac:cxnSpMkLst>
            <pc:docMk/>
            <pc:sldMk cId="3805402664" sldId="266"/>
            <ac:cxnSpMk id="83" creationId="{A33BAA05-2208-445F-893E-D4792BC031AF}"/>
          </ac:cxnSpMkLst>
        </pc:cxnChg>
        <pc:cxnChg chg="del">
          <ac:chgData name="NGUYỄN HẢI ĐĂNG" userId="80c30424-fb04-46ab-8263-2a7dc309560f" providerId="ADAL" clId="{7B873D12-93FE-4572-A780-F9711D4E8A2E}" dt="2020-12-19T14:38:40.724" v="1458"/>
          <ac:cxnSpMkLst>
            <pc:docMk/>
            <pc:sldMk cId="3805402664" sldId="266"/>
            <ac:cxnSpMk id="88" creationId="{3E99AF7C-1891-4194-B917-5970737F435F}"/>
          </ac:cxnSpMkLst>
        </pc:cxnChg>
        <pc:cxnChg chg="del">
          <ac:chgData name="NGUYỄN HẢI ĐĂNG" userId="80c30424-fb04-46ab-8263-2a7dc309560f" providerId="ADAL" clId="{7B873D12-93FE-4572-A780-F9711D4E8A2E}" dt="2020-12-19T14:38:40.724" v="1458"/>
          <ac:cxnSpMkLst>
            <pc:docMk/>
            <pc:sldMk cId="3805402664" sldId="266"/>
            <ac:cxnSpMk id="90" creationId="{C1BCEC1F-16DF-481B-9DA0-311D42235F61}"/>
          </ac:cxnSpMkLst>
        </pc:cxnChg>
        <pc:cxnChg chg="add del">
          <ac:chgData name="NGUYỄN HẢI ĐĂNG" userId="80c30424-fb04-46ab-8263-2a7dc309560f" providerId="ADAL" clId="{7B873D12-93FE-4572-A780-F9711D4E8A2E}" dt="2020-12-21T14:23:41.628" v="2371" actId="26606"/>
          <ac:cxnSpMkLst>
            <pc:docMk/>
            <pc:sldMk cId="3805402664" sldId="266"/>
            <ac:cxnSpMk id="145" creationId="{9EB5F3D3-5CB5-4DB0-BDD3-5A7CA6451B06}"/>
          </ac:cxnSpMkLst>
        </pc:cxnChg>
        <pc:cxnChg chg="add del">
          <ac:chgData name="NGUYỄN HẢI ĐĂNG" userId="80c30424-fb04-46ab-8263-2a7dc309560f" providerId="ADAL" clId="{7B873D12-93FE-4572-A780-F9711D4E8A2E}" dt="2020-12-21T14:23:41.628" v="2371" actId="26606"/>
          <ac:cxnSpMkLst>
            <pc:docMk/>
            <pc:sldMk cId="3805402664" sldId="266"/>
            <ac:cxnSpMk id="147" creationId="{2115DA78-288A-4029-A09C-5EB8C05CC2AC}"/>
          </ac:cxnSpMkLst>
        </pc:cxnChg>
        <pc:cxnChg chg="add del">
          <ac:chgData name="NGUYỄN HẢI ĐĂNG" userId="80c30424-fb04-46ab-8263-2a7dc309560f" providerId="ADAL" clId="{7B873D12-93FE-4572-A780-F9711D4E8A2E}" dt="2020-12-21T14:23:53.756" v="2376" actId="26606"/>
          <ac:cxnSpMkLst>
            <pc:docMk/>
            <pc:sldMk cId="3805402664" sldId="266"/>
            <ac:cxnSpMk id="149" creationId="{D8A2ED1C-4B10-41E7-9BF6-7447B99B9850}"/>
          </ac:cxnSpMkLst>
        </pc:cxnChg>
        <pc:cxnChg chg="add del">
          <ac:chgData name="NGUYỄN HẢI ĐĂNG" userId="80c30424-fb04-46ab-8263-2a7dc309560f" providerId="ADAL" clId="{7B873D12-93FE-4572-A780-F9711D4E8A2E}" dt="2020-12-21T14:23:53.756" v="2376" actId="26606"/>
          <ac:cxnSpMkLst>
            <pc:docMk/>
            <pc:sldMk cId="3805402664" sldId="266"/>
            <ac:cxnSpMk id="8202" creationId="{CF2CC60F-C99A-48C5-856F-3C79856E9E9F}"/>
          </ac:cxnSpMkLst>
        </pc:cxnChg>
        <pc:cxnChg chg="add">
          <ac:chgData name="NGUYỄN HẢI ĐĂNG" userId="80c30424-fb04-46ab-8263-2a7dc309560f" providerId="ADAL" clId="{7B873D12-93FE-4572-A780-F9711D4E8A2E}" dt="2020-12-21T14:24:02.245" v="2377" actId="26606"/>
          <ac:cxnSpMkLst>
            <pc:docMk/>
            <pc:sldMk cId="3805402664" sldId="266"/>
            <ac:cxnSpMk id="8209" creationId="{CF2CC60F-C99A-48C5-856F-3C79856E9E9F}"/>
          </ac:cxnSpMkLst>
        </pc:cxnChg>
        <pc:cxnChg chg="add">
          <ac:chgData name="NGUYỄN HẢI ĐĂNG" userId="80c30424-fb04-46ab-8263-2a7dc309560f" providerId="ADAL" clId="{7B873D12-93FE-4572-A780-F9711D4E8A2E}" dt="2020-12-21T14:24:02.245" v="2377" actId="26606"/>
          <ac:cxnSpMkLst>
            <pc:docMk/>
            <pc:sldMk cId="3805402664" sldId="266"/>
            <ac:cxnSpMk id="8210" creationId="{D8A2ED1C-4B10-41E7-9BF6-7447B99B9850}"/>
          </ac:cxnSpMkLst>
        </pc:cxnChg>
      </pc:sldChg>
      <pc:sldChg chg="addSp delSp modSp new mod modTransition setBg modClrScheme chgLayout">
        <pc:chgData name="NGUYỄN HẢI ĐĂNG" userId="80c30424-fb04-46ab-8263-2a7dc309560f" providerId="ADAL" clId="{7B873D12-93FE-4572-A780-F9711D4E8A2E}" dt="2020-12-19T14:42:09.107" v="1684"/>
        <pc:sldMkLst>
          <pc:docMk/>
          <pc:sldMk cId="3431135738" sldId="267"/>
        </pc:sldMkLst>
        <pc:spChg chg="del mod ord">
          <ac:chgData name="NGUYỄN HẢI ĐĂNG" userId="80c30424-fb04-46ab-8263-2a7dc309560f" providerId="ADAL" clId="{7B873D12-93FE-4572-A780-F9711D4E8A2E}" dt="2020-12-19T14:40:43.213" v="1576" actId="700"/>
          <ac:spMkLst>
            <pc:docMk/>
            <pc:sldMk cId="3431135738" sldId="267"/>
            <ac:spMk id="2" creationId="{2C973354-A298-4373-BEE8-0B2AEBB2DD18}"/>
          </ac:spMkLst>
        </pc:spChg>
        <pc:spChg chg="del">
          <ac:chgData name="NGUYỄN HẢI ĐĂNG" userId="80c30424-fb04-46ab-8263-2a7dc309560f" providerId="ADAL" clId="{7B873D12-93FE-4572-A780-F9711D4E8A2E}" dt="2020-12-19T14:40:43.213" v="1576" actId="700"/>
          <ac:spMkLst>
            <pc:docMk/>
            <pc:sldMk cId="3431135738" sldId="267"/>
            <ac:spMk id="3" creationId="{95DC50EC-EF32-4873-A250-29411B91D796}"/>
          </ac:spMkLst>
        </pc:spChg>
        <pc:spChg chg="add mod ord">
          <ac:chgData name="NGUYỄN HẢI ĐĂNG" userId="80c30424-fb04-46ab-8263-2a7dc309560f" providerId="ADAL" clId="{7B873D12-93FE-4572-A780-F9711D4E8A2E}" dt="2020-12-19T14:41:48.818" v="1683" actId="255"/>
          <ac:spMkLst>
            <pc:docMk/>
            <pc:sldMk cId="3431135738" sldId="267"/>
            <ac:spMk id="4" creationId="{B7145ADF-5363-47BD-90A7-BCE78B20D7F4}"/>
          </ac:spMkLst>
        </pc:spChg>
        <pc:spChg chg="add del mod ord">
          <ac:chgData name="NGUYỄN HẢI ĐĂNG" userId="80c30424-fb04-46ab-8263-2a7dc309560f" providerId="ADAL" clId="{7B873D12-93FE-4572-A780-F9711D4E8A2E}" dt="2020-12-19T14:41:32.869" v="1677" actId="700"/>
          <ac:spMkLst>
            <pc:docMk/>
            <pc:sldMk cId="3431135738" sldId="267"/>
            <ac:spMk id="5" creationId="{2A3AA3F5-B9BD-487C-8FEB-5A79B566C865}"/>
          </ac:spMkLst>
        </pc:spChg>
        <pc:spChg chg="add">
          <ac:chgData name="NGUYỄN HẢI ĐĂNG" userId="80c30424-fb04-46ab-8263-2a7dc309560f" providerId="ADAL" clId="{7B873D12-93FE-4572-A780-F9711D4E8A2E}" dt="2020-12-19T14:41:42.775" v="1682" actId="26606"/>
          <ac:spMkLst>
            <pc:docMk/>
            <pc:sldMk cId="3431135738" sldId="267"/>
            <ac:spMk id="12" creationId="{B551C3B6-A0D6-43F6-9F68-13666CDA5C09}"/>
          </ac:spMkLst>
        </pc:spChg>
        <pc:spChg chg="add">
          <ac:chgData name="NGUYỄN HẢI ĐĂNG" userId="80c30424-fb04-46ab-8263-2a7dc309560f" providerId="ADAL" clId="{7B873D12-93FE-4572-A780-F9711D4E8A2E}" dt="2020-12-19T14:41:42.775" v="1682" actId="26606"/>
          <ac:spMkLst>
            <pc:docMk/>
            <pc:sldMk cId="3431135738" sldId="267"/>
            <ac:spMk id="14" creationId="{24EF3E42-675E-4E84-AA5A-E233060C0D3C}"/>
          </ac:spMkLst>
        </pc:spChg>
        <pc:spChg chg="add">
          <ac:chgData name="NGUYỄN HẢI ĐĂNG" userId="80c30424-fb04-46ab-8263-2a7dc309560f" providerId="ADAL" clId="{7B873D12-93FE-4572-A780-F9711D4E8A2E}" dt="2020-12-19T14:41:42.775" v="1682" actId="26606"/>
          <ac:spMkLst>
            <pc:docMk/>
            <pc:sldMk cId="3431135738" sldId="267"/>
            <ac:spMk id="16" creationId="{0F3B65B4-B443-446A-9981-E6E89B0B75C1}"/>
          </ac:spMkLst>
        </pc:spChg>
        <pc:spChg chg="add">
          <ac:chgData name="NGUYỄN HẢI ĐĂNG" userId="80c30424-fb04-46ab-8263-2a7dc309560f" providerId="ADAL" clId="{7B873D12-93FE-4572-A780-F9711D4E8A2E}" dt="2020-12-19T14:41:42.775" v="1682" actId="26606"/>
          <ac:spMkLst>
            <pc:docMk/>
            <pc:sldMk cId="3431135738" sldId="267"/>
            <ac:spMk id="18" creationId="{A382C86F-FA5A-4A2F-86CC-0E1A2FB39EB9}"/>
          </ac:spMkLst>
        </pc:spChg>
        <pc:picChg chg="add del mod">
          <ac:chgData name="NGUYỄN HẢI ĐĂNG" userId="80c30424-fb04-46ab-8263-2a7dc309560f" providerId="ADAL" clId="{7B873D12-93FE-4572-A780-F9711D4E8A2E}" dt="2020-12-19T14:41:27.089" v="1676"/>
          <ac:picMkLst>
            <pc:docMk/>
            <pc:sldMk cId="3431135738" sldId="267"/>
            <ac:picMk id="6" creationId="{6E3AA618-AC20-4BAF-936B-CC05063318F6}"/>
          </ac:picMkLst>
        </pc:picChg>
        <pc:picChg chg="add mod">
          <ac:chgData name="NGUYỄN HẢI ĐĂNG" userId="80c30424-fb04-46ab-8263-2a7dc309560f" providerId="ADAL" clId="{7B873D12-93FE-4572-A780-F9711D4E8A2E}" dt="2020-12-19T14:41:42.775" v="1682" actId="26606"/>
          <ac:picMkLst>
            <pc:docMk/>
            <pc:sldMk cId="3431135738" sldId="267"/>
            <ac:picMk id="7" creationId="{954F15E5-41D2-4804-A588-6CEDDE281334}"/>
          </ac:picMkLst>
        </pc:picChg>
        <pc:cxnChg chg="add">
          <ac:chgData name="NGUYỄN HẢI ĐĂNG" userId="80c30424-fb04-46ab-8263-2a7dc309560f" providerId="ADAL" clId="{7B873D12-93FE-4572-A780-F9711D4E8A2E}" dt="2020-12-19T14:41:42.775" v="1682" actId="26606"/>
          <ac:cxnSpMkLst>
            <pc:docMk/>
            <pc:sldMk cId="3431135738" sldId="267"/>
            <ac:cxnSpMk id="20" creationId="{FD6C387B-06BE-490B-A22D-8EA8A67AA87E}"/>
          </ac:cxnSpMkLst>
        </pc:cxnChg>
        <pc:cxnChg chg="add">
          <ac:chgData name="NGUYỄN HẢI ĐĂNG" userId="80c30424-fb04-46ab-8263-2a7dc309560f" providerId="ADAL" clId="{7B873D12-93FE-4572-A780-F9711D4E8A2E}" dt="2020-12-19T14:41:42.775" v="1682" actId="26606"/>
          <ac:cxnSpMkLst>
            <pc:docMk/>
            <pc:sldMk cId="3431135738" sldId="267"/>
            <ac:cxnSpMk id="22" creationId="{94DCE841-D2A0-408E-8F2F-990D0105E2FE}"/>
          </ac:cxnSpMkLst>
        </pc:cxnChg>
      </pc:sldChg>
      <pc:sldChg chg="new del">
        <pc:chgData name="NGUYỄN HẢI ĐĂNG" userId="80c30424-fb04-46ab-8263-2a7dc309560f" providerId="ADAL" clId="{7B873D12-93FE-4572-A780-F9711D4E8A2E}" dt="2020-12-19T14:44:55.052" v="1759" actId="47"/>
        <pc:sldMkLst>
          <pc:docMk/>
          <pc:sldMk cId="881826575" sldId="268"/>
        </pc:sldMkLst>
      </pc:sldChg>
      <pc:sldChg chg="new del">
        <pc:chgData name="NGUYỄN HẢI ĐĂNG" userId="80c30424-fb04-46ab-8263-2a7dc309560f" providerId="ADAL" clId="{7B873D12-93FE-4572-A780-F9711D4E8A2E}" dt="2020-12-19T14:41:09.808" v="1673" actId="680"/>
        <pc:sldMkLst>
          <pc:docMk/>
          <pc:sldMk cId="1393339099" sldId="268"/>
        </pc:sldMkLst>
      </pc:sldChg>
      <pc:sldChg chg="addSp delSp modSp new mod modTransition setBg">
        <pc:chgData name="NGUYỄN HẢI ĐĂNG" userId="80c30424-fb04-46ab-8263-2a7dc309560f" providerId="ADAL" clId="{7B873D12-93FE-4572-A780-F9711D4E8A2E}" dt="2020-12-21T14:29:10.162" v="2582"/>
        <pc:sldMkLst>
          <pc:docMk/>
          <pc:sldMk cId="2223999925" sldId="269"/>
        </pc:sldMkLst>
        <pc:spChg chg="del mod">
          <ac:chgData name="NGUYỄN HẢI ĐĂNG" userId="80c30424-fb04-46ab-8263-2a7dc309560f" providerId="ADAL" clId="{7B873D12-93FE-4572-A780-F9711D4E8A2E}" dt="2020-12-19T14:54:03.754" v="2131" actId="478"/>
          <ac:spMkLst>
            <pc:docMk/>
            <pc:sldMk cId="2223999925" sldId="269"/>
            <ac:spMk id="2" creationId="{403B44A6-B117-4395-8B89-7C1E7D1C506E}"/>
          </ac:spMkLst>
        </pc:spChg>
        <pc:spChg chg="add del mod">
          <ac:chgData name="NGUYỄN HẢI ĐĂNG" userId="80c30424-fb04-46ab-8263-2a7dc309560f" providerId="ADAL" clId="{7B873D12-93FE-4572-A780-F9711D4E8A2E}" dt="2020-12-19T14:54:12.484" v="2136" actId="478"/>
          <ac:spMkLst>
            <pc:docMk/>
            <pc:sldMk cId="2223999925" sldId="269"/>
            <ac:spMk id="3" creationId="{0B155B6D-E5BD-419C-AC5E-1B98F0502A9F}"/>
          </ac:spMkLst>
        </pc:spChg>
        <pc:spChg chg="add mod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5" creationId="{344E0304-60CB-4920-B1EE-051B34FDF121}"/>
          </ac:spMkLst>
        </pc:spChg>
        <pc:spChg chg="add del">
          <ac:chgData name="NGUYỄN HẢI ĐĂNG" userId="80c30424-fb04-46ab-8263-2a7dc309560f" providerId="ADAL" clId="{7B873D12-93FE-4572-A780-F9711D4E8A2E}" dt="2020-12-19T14:53:43.696" v="2129" actId="26606"/>
          <ac:spMkLst>
            <pc:docMk/>
            <pc:sldMk cId="2223999925" sldId="269"/>
            <ac:spMk id="7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53:43.696" v="2129" actId="26606"/>
          <ac:spMkLst>
            <pc:docMk/>
            <pc:sldMk cId="2223999925" sldId="269"/>
            <ac:spMk id="9" creationId="{9FA2224A-5BE9-445B-A0C7-50C056993228}"/>
          </ac:spMkLst>
        </pc:spChg>
        <pc:spChg chg="add del">
          <ac:chgData name="NGUYỄN HẢI ĐĂNG" userId="80c30424-fb04-46ab-8263-2a7dc309560f" providerId="ADAL" clId="{7B873D12-93FE-4572-A780-F9711D4E8A2E}" dt="2020-12-19T14:53:43.696" v="2129" actId="26606"/>
          <ac:spMkLst>
            <pc:docMk/>
            <pc:sldMk cId="2223999925" sldId="269"/>
            <ac:spMk id="11" creationId="{FE01A750-9716-46BE-9C74-210ACB0ED9BD}"/>
          </ac:spMkLst>
        </pc:spChg>
        <pc:spChg chg="add del">
          <ac:chgData name="NGUYỄN HẢI ĐĂNG" userId="80c30424-fb04-46ab-8263-2a7dc309560f" providerId="ADAL" clId="{7B873D12-93FE-4572-A780-F9711D4E8A2E}" dt="2020-12-19T14:53:43.696" v="2129" actId="26606"/>
          <ac:spMkLst>
            <pc:docMk/>
            <pc:sldMk cId="2223999925" sldId="269"/>
            <ac:spMk id="13" creationId="{C7E01CD8-1B94-4458-ACAA-F726199365CE}"/>
          </ac:spMkLst>
        </pc:spChg>
        <pc:spChg chg="add del">
          <ac:chgData name="NGUYỄN HẢI ĐĂNG" userId="80c30424-fb04-46ab-8263-2a7dc309560f" providerId="ADAL" clId="{7B873D12-93FE-4572-A780-F9711D4E8A2E}" dt="2020-12-19T14:54:21.044" v="2139" actId="26606"/>
          <ac:spMkLst>
            <pc:docMk/>
            <pc:sldMk cId="2223999925" sldId="269"/>
            <ac:spMk id="24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54:21.044" v="2139" actId="26606"/>
          <ac:spMkLst>
            <pc:docMk/>
            <pc:sldMk cId="2223999925" sldId="269"/>
            <ac:spMk id="26" creationId="{E183CBD3-765E-49B4-B3A8-B29203D43C8F}"/>
          </ac:spMkLst>
        </pc:spChg>
        <pc:spChg chg="add del">
          <ac:chgData name="NGUYỄN HẢI ĐĂNG" userId="80c30424-fb04-46ab-8263-2a7dc309560f" providerId="ADAL" clId="{7B873D12-93FE-4572-A780-F9711D4E8A2E}" dt="2020-12-19T14:54:21.044" v="2139" actId="26606"/>
          <ac:spMkLst>
            <pc:docMk/>
            <pc:sldMk cId="2223999925" sldId="269"/>
            <ac:spMk id="28" creationId="{CF76C0B7-929F-44F9-9C4C-B0AD48DCB32F}"/>
          </ac:spMkLst>
        </pc:spChg>
        <pc:spChg chg="add del">
          <ac:chgData name="NGUYỄN HẢI ĐĂNG" userId="80c30424-fb04-46ab-8263-2a7dc309560f" providerId="ADAL" clId="{7B873D12-93FE-4572-A780-F9711D4E8A2E}" dt="2020-12-19T14:54:21.044" v="2139" actId="26606"/>
          <ac:spMkLst>
            <pc:docMk/>
            <pc:sldMk cId="2223999925" sldId="269"/>
            <ac:spMk id="30" creationId="{A567A692-E165-4BCD-842C-A9081974A9F8}"/>
          </ac:spMkLst>
        </pc:spChg>
        <pc:spChg chg="add del">
          <ac:chgData name="NGUYỄN HẢI ĐĂNG" userId="80c30424-fb04-46ab-8263-2a7dc309560f" providerId="ADAL" clId="{7B873D12-93FE-4572-A780-F9711D4E8A2E}" dt="2020-12-19T14:54:21.044" v="2139" actId="26606"/>
          <ac:spMkLst>
            <pc:docMk/>
            <pc:sldMk cId="2223999925" sldId="269"/>
            <ac:spMk id="32" creationId="{80609B64-A36F-4F2F-BFC6-C751FDE27974}"/>
          </ac:spMkLst>
        </pc:spChg>
        <pc:spChg chg="add del">
          <ac:chgData name="NGUYỄN HẢI ĐĂNG" userId="80c30424-fb04-46ab-8263-2a7dc309560f" providerId="ADAL" clId="{7B873D12-93FE-4572-A780-F9711D4E8A2E}" dt="2020-12-19T14:54:21.032" v="2138" actId="26606"/>
          <ac:spMkLst>
            <pc:docMk/>
            <pc:sldMk cId="2223999925" sldId="269"/>
            <ac:spMk id="41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54:21.032" v="2138" actId="26606"/>
          <ac:spMkLst>
            <pc:docMk/>
            <pc:sldMk cId="2223999925" sldId="269"/>
            <ac:spMk id="43" creationId="{E183CBD3-765E-49B4-B3A8-B29203D43C8F}"/>
          </ac:spMkLst>
        </pc:spChg>
        <pc:spChg chg="add del">
          <ac:chgData name="NGUYỄN HẢI ĐĂNG" userId="80c30424-fb04-46ab-8263-2a7dc309560f" providerId="ADAL" clId="{7B873D12-93FE-4572-A780-F9711D4E8A2E}" dt="2020-12-19T14:54:21.032" v="2138" actId="26606"/>
          <ac:spMkLst>
            <pc:docMk/>
            <pc:sldMk cId="2223999925" sldId="269"/>
            <ac:spMk id="45" creationId="{CF76C0B7-929F-44F9-9C4C-B0AD48DCB32F}"/>
          </ac:spMkLst>
        </pc:spChg>
        <pc:spChg chg="add del">
          <ac:chgData name="NGUYỄN HẢI ĐĂNG" userId="80c30424-fb04-46ab-8263-2a7dc309560f" providerId="ADAL" clId="{7B873D12-93FE-4572-A780-F9711D4E8A2E}" dt="2020-12-19T14:54:21.032" v="2138" actId="26606"/>
          <ac:spMkLst>
            <pc:docMk/>
            <pc:sldMk cId="2223999925" sldId="269"/>
            <ac:spMk id="47" creationId="{A567A692-E165-4BCD-842C-A9081974A9F8}"/>
          </ac:spMkLst>
        </pc:spChg>
        <pc:spChg chg="add del">
          <ac:chgData name="NGUYỄN HẢI ĐĂNG" userId="80c30424-fb04-46ab-8263-2a7dc309560f" providerId="ADAL" clId="{7B873D12-93FE-4572-A780-F9711D4E8A2E}" dt="2020-12-19T14:54:21.032" v="2138" actId="26606"/>
          <ac:spMkLst>
            <pc:docMk/>
            <pc:sldMk cId="2223999925" sldId="269"/>
            <ac:spMk id="49" creationId="{80609B64-A36F-4F2F-BFC6-C751FDE27974}"/>
          </ac:spMkLst>
        </pc:spChg>
        <pc:spChg chg="add del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55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56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57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58" creationId="{541CEA24-8518-4C08-A11E-B7E64FB31F70}"/>
          </ac:spMkLst>
        </pc:spChg>
        <pc:spChg chg="add del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59" creationId="{4AA74EAB-FD76-4F40-A962-CEADC30542B5}"/>
          </ac:spMkLst>
        </pc:spChg>
        <pc:spChg chg="add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66" creationId="{B551C3B6-A0D6-43F6-9F68-13666CDA5C09}"/>
          </ac:spMkLst>
        </pc:spChg>
        <pc:spChg chg="add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68" creationId="{D4BB9EAD-82C5-4DBD-BD13-BD52755E070A}"/>
          </ac:spMkLst>
        </pc:spChg>
        <pc:spChg chg="add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70" creationId="{037250F5-2719-46CF-BF94-09CA242B33E1}"/>
          </ac:spMkLst>
        </pc:spChg>
        <pc:spChg chg="add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72" creationId="{C02D1D19-94E7-427D-A80A-D6D9F2DA7068}"/>
          </ac:spMkLst>
        </pc:spChg>
        <pc:spChg chg="add">
          <ac:chgData name="NGUYỄN HẢI ĐĂNG" userId="80c30424-fb04-46ab-8263-2a7dc309560f" providerId="ADAL" clId="{7B873D12-93FE-4572-A780-F9711D4E8A2E}" dt="2020-12-21T14:27:50.841" v="2575" actId="26606"/>
          <ac:spMkLst>
            <pc:docMk/>
            <pc:sldMk cId="2223999925" sldId="269"/>
            <ac:spMk id="74" creationId="{C411D842-D027-45A2-981F-6B76E11EE24F}"/>
          </ac:spMkLst>
        </pc:spChg>
        <pc:picChg chg="add mod">
          <ac:chgData name="NGUYỄN HẢI ĐĂNG" userId="80c30424-fb04-46ab-8263-2a7dc309560f" providerId="ADAL" clId="{7B873D12-93FE-4572-A780-F9711D4E8A2E}" dt="2020-12-21T14:27:50.841" v="2575" actId="26606"/>
          <ac:picMkLst>
            <pc:docMk/>
            <pc:sldMk cId="2223999925" sldId="269"/>
            <ac:picMk id="11" creationId="{94D18EDC-9A43-4869-865F-1AF8C9A56C5D}"/>
          </ac:picMkLst>
        </pc:picChg>
        <pc:picChg chg="add del mod ord">
          <ac:chgData name="NGUYỄN HẢI ĐĂNG" userId="80c30424-fb04-46ab-8263-2a7dc309560f" providerId="ADAL" clId="{7B873D12-93FE-4572-A780-F9711D4E8A2E}" dt="2020-12-21T14:27:45.501" v="2573" actId="478"/>
          <ac:picMkLst>
            <pc:docMk/>
            <pc:sldMk cId="2223999925" sldId="269"/>
            <ac:picMk id="21" creationId="{6730D5F7-1754-4F9F-9BD2-5040BE46FD20}"/>
          </ac:picMkLst>
        </pc:picChg>
        <pc:cxnChg chg="add del">
          <ac:chgData name="NGUYỄN HẢI ĐĂNG" userId="80c30424-fb04-46ab-8263-2a7dc309560f" providerId="ADAL" clId="{7B873D12-93FE-4572-A780-F9711D4E8A2E}" dt="2020-12-19T14:53:43.696" v="2129" actId="26606"/>
          <ac:cxnSpMkLst>
            <pc:docMk/>
            <pc:sldMk cId="2223999925" sldId="269"/>
            <ac:cxnSpMk id="15" creationId="{10AC85E6-B96C-482B-9B05-996D603C271B}"/>
          </ac:cxnSpMkLst>
        </pc:cxnChg>
        <pc:cxnChg chg="add del">
          <ac:chgData name="NGUYỄN HẢI ĐĂNG" userId="80c30424-fb04-46ab-8263-2a7dc309560f" providerId="ADAL" clId="{7B873D12-93FE-4572-A780-F9711D4E8A2E}" dt="2020-12-19T14:53:43.696" v="2129" actId="26606"/>
          <ac:cxnSpMkLst>
            <pc:docMk/>
            <pc:sldMk cId="2223999925" sldId="269"/>
            <ac:cxnSpMk id="17" creationId="{2886198D-ACA0-4639-9922-090186E0D9D7}"/>
          </ac:cxnSpMkLst>
        </pc:cxnChg>
        <pc:cxnChg chg="add del">
          <ac:chgData name="NGUYỄN HẢI ĐĂNG" userId="80c30424-fb04-46ab-8263-2a7dc309560f" providerId="ADAL" clId="{7B873D12-93FE-4572-A780-F9711D4E8A2E}" dt="2020-12-19T14:54:21.044" v="2139" actId="26606"/>
          <ac:cxnSpMkLst>
            <pc:docMk/>
            <pc:sldMk cId="2223999925" sldId="269"/>
            <ac:cxnSpMk id="34" creationId="{35D3937F-89B8-4A4C-BA42-C663D9B6C8E3}"/>
          </ac:cxnSpMkLst>
        </pc:cxnChg>
        <pc:cxnChg chg="add del">
          <ac:chgData name="NGUYỄN HẢI ĐĂNG" userId="80c30424-fb04-46ab-8263-2a7dc309560f" providerId="ADAL" clId="{7B873D12-93FE-4572-A780-F9711D4E8A2E}" dt="2020-12-19T14:54:21.044" v="2139" actId="26606"/>
          <ac:cxnSpMkLst>
            <pc:docMk/>
            <pc:sldMk cId="2223999925" sldId="269"/>
            <ac:cxnSpMk id="36" creationId="{F04C3AED-6D36-45C0-95CD-A7378D9DD6C3}"/>
          </ac:cxnSpMkLst>
        </pc:cxnChg>
        <pc:cxnChg chg="add del">
          <ac:chgData name="NGUYỄN HẢI ĐĂNG" userId="80c30424-fb04-46ab-8263-2a7dc309560f" providerId="ADAL" clId="{7B873D12-93FE-4572-A780-F9711D4E8A2E}" dt="2020-12-19T14:54:21.032" v="2138" actId="26606"/>
          <ac:cxnSpMkLst>
            <pc:docMk/>
            <pc:sldMk cId="2223999925" sldId="269"/>
            <ac:cxnSpMk id="51" creationId="{35D3937F-89B8-4A4C-BA42-C663D9B6C8E3}"/>
          </ac:cxnSpMkLst>
        </pc:cxnChg>
        <pc:cxnChg chg="add del">
          <ac:chgData name="NGUYỄN HẢI ĐĂNG" userId="80c30424-fb04-46ab-8263-2a7dc309560f" providerId="ADAL" clId="{7B873D12-93FE-4572-A780-F9711D4E8A2E}" dt="2020-12-19T14:54:21.032" v="2138" actId="26606"/>
          <ac:cxnSpMkLst>
            <pc:docMk/>
            <pc:sldMk cId="2223999925" sldId="269"/>
            <ac:cxnSpMk id="53" creationId="{F04C3AED-6D36-45C0-95CD-A7378D9DD6C3}"/>
          </ac:cxnSpMkLst>
        </pc:cxnChg>
        <pc:cxnChg chg="add del">
          <ac:chgData name="NGUYỄN HẢI ĐĂNG" userId="80c30424-fb04-46ab-8263-2a7dc309560f" providerId="ADAL" clId="{7B873D12-93FE-4572-A780-F9711D4E8A2E}" dt="2020-12-21T14:27:50.841" v="2575" actId="26606"/>
          <ac:cxnSpMkLst>
            <pc:docMk/>
            <pc:sldMk cId="2223999925" sldId="269"/>
            <ac:cxnSpMk id="60" creationId="{6C87B12C-AB42-47DF-BEEB-69CD136A07F1}"/>
          </ac:cxnSpMkLst>
        </pc:cxnChg>
        <pc:cxnChg chg="add del">
          <ac:chgData name="NGUYỄN HẢI ĐĂNG" userId="80c30424-fb04-46ab-8263-2a7dc309560f" providerId="ADAL" clId="{7B873D12-93FE-4572-A780-F9711D4E8A2E}" dt="2020-12-21T14:27:50.841" v="2575" actId="26606"/>
          <ac:cxnSpMkLst>
            <pc:docMk/>
            <pc:sldMk cId="2223999925" sldId="269"/>
            <ac:cxnSpMk id="61" creationId="{74085229-A9F2-470C-9EEA-CFA3B7CE1BE2}"/>
          </ac:cxnSpMkLst>
        </pc:cxnChg>
        <pc:cxnChg chg="add">
          <ac:chgData name="NGUYỄN HẢI ĐĂNG" userId="80c30424-fb04-46ab-8263-2a7dc309560f" providerId="ADAL" clId="{7B873D12-93FE-4572-A780-F9711D4E8A2E}" dt="2020-12-21T14:27:50.841" v="2575" actId="26606"/>
          <ac:cxnSpMkLst>
            <pc:docMk/>
            <pc:sldMk cId="2223999925" sldId="269"/>
            <ac:cxnSpMk id="76" creationId="{93FD53B9-BACB-4F9A-9CF5-DFFABB89E39C}"/>
          </ac:cxnSpMkLst>
        </pc:cxnChg>
        <pc:cxnChg chg="add">
          <ac:chgData name="NGUYỄN HẢI ĐĂNG" userId="80c30424-fb04-46ab-8263-2a7dc309560f" providerId="ADAL" clId="{7B873D12-93FE-4572-A780-F9711D4E8A2E}" dt="2020-12-21T14:27:50.841" v="2575" actId="26606"/>
          <ac:cxnSpMkLst>
            <pc:docMk/>
            <pc:sldMk cId="2223999925" sldId="269"/>
            <ac:cxnSpMk id="78" creationId="{A33BAA05-2208-445F-893E-D4792BC031AF}"/>
          </ac:cxnSpMkLst>
        </pc:cxnChg>
      </pc:sldChg>
      <pc:sldChg chg="addSp delSp add del mod">
        <pc:chgData name="NGUYỄN HẢI ĐĂNG" userId="80c30424-fb04-46ab-8263-2a7dc309560f" providerId="ADAL" clId="{7B873D12-93FE-4572-A780-F9711D4E8A2E}" dt="2020-12-19T14:44:26.749" v="1696" actId="27028"/>
        <pc:sldMkLst>
          <pc:docMk/>
          <pc:sldMk cId="3343348506" sldId="269"/>
        </pc:sldMkLst>
        <pc:spChg chg="add del">
          <ac:chgData name="NGUYỄN HẢI ĐĂNG" userId="80c30424-fb04-46ab-8263-2a7dc309560f" providerId="ADAL" clId="{7B873D12-93FE-4572-A780-F9711D4E8A2E}" dt="2020-12-19T14:44:26.308" v="1695" actId="478"/>
          <ac:spMkLst>
            <pc:docMk/>
            <pc:sldMk cId="3343348506" sldId="269"/>
            <ac:spMk id="2" creationId="{BE2FCD57-8F93-4BB2-84A7-BF289A512C58}"/>
          </ac:spMkLst>
        </pc:spChg>
      </pc:sldChg>
      <pc:sldChg chg="addSp delSp modSp new mod modTransition setBg">
        <pc:chgData name="NGUYỄN HẢI ĐĂNG" userId="80c30424-fb04-46ab-8263-2a7dc309560f" providerId="ADAL" clId="{7B873D12-93FE-4572-A780-F9711D4E8A2E}" dt="2020-12-21T14:29:10.162" v="2582"/>
        <pc:sldMkLst>
          <pc:docMk/>
          <pc:sldMk cId="1144106180" sldId="270"/>
        </pc:sldMkLst>
        <pc:spChg chg="mod">
          <ac:chgData name="NGUYỄN HẢI ĐĂNG" userId="80c30424-fb04-46ab-8263-2a7dc309560f" providerId="ADAL" clId="{7B873D12-93FE-4572-A780-F9711D4E8A2E}" dt="2020-12-21T14:26:41.875" v="2563" actId="1076"/>
          <ac:spMkLst>
            <pc:docMk/>
            <pc:sldMk cId="1144106180" sldId="270"/>
            <ac:spMk id="2" creationId="{67227DAE-298D-4350-A9A1-F773E0D7057B}"/>
          </ac:spMkLst>
        </pc:spChg>
        <pc:spChg chg="del">
          <ac:chgData name="NGUYỄN HẢI ĐĂNG" userId="80c30424-fb04-46ab-8263-2a7dc309560f" providerId="ADAL" clId="{7B873D12-93FE-4572-A780-F9711D4E8A2E}" dt="2020-12-19T14:46:01.888" v="1771" actId="478"/>
          <ac:spMkLst>
            <pc:docMk/>
            <pc:sldMk cId="1144106180" sldId="270"/>
            <ac:spMk id="3" creationId="{5C9BAB43-EC39-4C75-954F-7D97030B4EFC}"/>
          </ac:spMkLst>
        </pc:spChg>
        <pc:spChg chg="del">
          <ac:chgData name="NGUYỄN HẢI ĐĂNG" userId="80c30424-fb04-46ab-8263-2a7dc309560f" providerId="ADAL" clId="{7B873D12-93FE-4572-A780-F9711D4E8A2E}" dt="2020-12-19T14:46:21.137" v="1772" actId="1032"/>
          <ac:spMkLst>
            <pc:docMk/>
            <pc:sldMk cId="1144106180" sldId="270"/>
            <ac:spMk id="4" creationId="{E213DBF9-7674-4A78-A05B-F31BAA086515}"/>
          </ac:spMkLst>
        </pc:spChg>
        <pc:spChg chg="add del">
          <ac:chgData name="NGUYỄN HẢI ĐĂNG" userId="80c30424-fb04-46ab-8263-2a7dc309560f" providerId="ADAL" clId="{7B873D12-93FE-4572-A780-F9711D4E8A2E}" dt="2020-12-19T14:49:12.114" v="2100" actId="26606"/>
          <ac:spMkLst>
            <pc:docMk/>
            <pc:sldMk cId="1144106180" sldId="270"/>
            <ac:spMk id="10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19T14:49:12.114" v="2100" actId="26606"/>
          <ac:spMkLst>
            <pc:docMk/>
            <pc:sldMk cId="1144106180" sldId="270"/>
            <ac:spMk id="12" creationId="{63BABD39-DADC-45D4-81D2-0BA1BE6EED93}"/>
          </ac:spMkLst>
        </pc:spChg>
        <pc:spChg chg="add del">
          <ac:chgData name="NGUYỄN HẢI ĐĂNG" userId="80c30424-fb04-46ab-8263-2a7dc309560f" providerId="ADAL" clId="{7B873D12-93FE-4572-A780-F9711D4E8A2E}" dt="2020-12-19T14:49:12.114" v="2100" actId="26606"/>
          <ac:spMkLst>
            <pc:docMk/>
            <pc:sldMk cId="1144106180" sldId="270"/>
            <ac:spMk id="14" creationId="{FEF4583F-0B72-4942-B10E-222C912C574D}"/>
          </ac:spMkLst>
        </pc:spChg>
        <pc:spChg chg="add del">
          <ac:chgData name="NGUYỄN HẢI ĐĂNG" userId="80c30424-fb04-46ab-8263-2a7dc309560f" providerId="ADAL" clId="{7B873D12-93FE-4572-A780-F9711D4E8A2E}" dt="2020-12-19T14:49:12.114" v="2100" actId="26606"/>
          <ac:spMkLst>
            <pc:docMk/>
            <pc:sldMk cId="1144106180" sldId="270"/>
            <ac:spMk id="16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49:12.114" v="2100" actId="26606"/>
          <ac:spMkLst>
            <pc:docMk/>
            <pc:sldMk cId="1144106180" sldId="270"/>
            <ac:spMk id="18" creationId="{D68BD3C7-834E-43F0-9527-BB190AD2F94B}"/>
          </ac:spMkLst>
        </pc:spChg>
        <pc:spChg chg="add del">
          <ac:chgData name="NGUYỄN HẢI ĐĂNG" userId="80c30424-fb04-46ab-8263-2a7dc309560f" providerId="ADAL" clId="{7B873D12-93FE-4572-A780-F9711D4E8A2E}" dt="2020-12-19T14:49:12.114" v="2100" actId="26606"/>
          <ac:spMkLst>
            <pc:docMk/>
            <pc:sldMk cId="1144106180" sldId="270"/>
            <ac:spMk id="20" creationId="{C9824305-C48E-445C-A06D-E9D658EA48A7}"/>
          </ac:spMkLst>
        </pc:spChg>
        <pc:spChg chg="add del">
          <ac:chgData name="NGUYỄN HẢI ĐĂNG" userId="80c30424-fb04-46ab-8263-2a7dc309560f" providerId="ADAL" clId="{7B873D12-93FE-4572-A780-F9711D4E8A2E}" dt="2020-12-19T14:51:15.282" v="2107" actId="26606"/>
          <ac:spMkLst>
            <pc:docMk/>
            <pc:sldMk cId="1144106180" sldId="270"/>
            <ac:spMk id="29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19T14:51:15.282" v="2107" actId="26606"/>
          <ac:spMkLst>
            <pc:docMk/>
            <pc:sldMk cId="1144106180" sldId="270"/>
            <ac:spMk id="31" creationId="{63BABD39-DADC-45D4-81D2-0BA1BE6EED93}"/>
          </ac:spMkLst>
        </pc:spChg>
        <pc:spChg chg="add del">
          <ac:chgData name="NGUYỄN HẢI ĐĂNG" userId="80c30424-fb04-46ab-8263-2a7dc309560f" providerId="ADAL" clId="{7B873D12-93FE-4572-A780-F9711D4E8A2E}" dt="2020-12-19T14:51:15.282" v="2107" actId="26606"/>
          <ac:spMkLst>
            <pc:docMk/>
            <pc:sldMk cId="1144106180" sldId="270"/>
            <ac:spMk id="33" creationId="{FEF4583F-0B72-4942-B10E-222C912C574D}"/>
          </ac:spMkLst>
        </pc:spChg>
        <pc:spChg chg="add del">
          <ac:chgData name="NGUYỄN HẢI ĐĂNG" userId="80c30424-fb04-46ab-8263-2a7dc309560f" providerId="ADAL" clId="{7B873D12-93FE-4572-A780-F9711D4E8A2E}" dt="2020-12-19T14:51:15.282" v="2107" actId="26606"/>
          <ac:spMkLst>
            <pc:docMk/>
            <pc:sldMk cId="1144106180" sldId="270"/>
            <ac:spMk id="35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19T14:51:15.282" v="2107" actId="26606"/>
          <ac:spMkLst>
            <pc:docMk/>
            <pc:sldMk cId="1144106180" sldId="270"/>
            <ac:spMk id="37" creationId="{D68BD3C7-834E-43F0-9527-BB190AD2F94B}"/>
          </ac:spMkLst>
        </pc:spChg>
        <pc:spChg chg="add del">
          <ac:chgData name="NGUYỄN HẢI ĐĂNG" userId="80c30424-fb04-46ab-8263-2a7dc309560f" providerId="ADAL" clId="{7B873D12-93FE-4572-A780-F9711D4E8A2E}" dt="2020-12-19T14:51:15.282" v="2107" actId="26606"/>
          <ac:spMkLst>
            <pc:docMk/>
            <pc:sldMk cId="1144106180" sldId="270"/>
            <ac:spMk id="39" creationId="{C9824305-C48E-445C-A06D-E9D658EA48A7}"/>
          </ac:spMkLst>
        </pc:spChg>
        <pc:spChg chg="add del">
          <ac:chgData name="NGUYỄN HẢI ĐĂNG" userId="80c30424-fb04-46ab-8263-2a7dc309560f" providerId="ADAL" clId="{7B873D12-93FE-4572-A780-F9711D4E8A2E}" dt="2020-12-21T14:25:39.386" v="2553" actId="26606"/>
          <ac:spMkLst>
            <pc:docMk/>
            <pc:sldMk cId="1144106180" sldId="270"/>
            <ac:spMk id="48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21T14:25:39.386" v="2553" actId="26606"/>
          <ac:spMkLst>
            <pc:docMk/>
            <pc:sldMk cId="1144106180" sldId="270"/>
            <ac:spMk id="50" creationId="{A99D947B-1B59-4322-8CF2-73E813419999}"/>
          </ac:spMkLst>
        </pc:spChg>
        <pc:spChg chg="add del">
          <ac:chgData name="NGUYỄN HẢI ĐĂNG" userId="80c30424-fb04-46ab-8263-2a7dc309560f" providerId="ADAL" clId="{7B873D12-93FE-4572-A780-F9711D4E8A2E}" dt="2020-12-21T14:25:39.386" v="2553" actId="26606"/>
          <ac:spMkLst>
            <pc:docMk/>
            <pc:sldMk cId="1144106180" sldId="270"/>
            <ac:spMk id="52" creationId="{D803427E-36C0-4811-BE64-ACF653F6AA93}"/>
          </ac:spMkLst>
        </pc:spChg>
        <pc:spChg chg="add del">
          <ac:chgData name="NGUYỄN HẢI ĐĂNG" userId="80c30424-fb04-46ab-8263-2a7dc309560f" providerId="ADAL" clId="{7B873D12-93FE-4572-A780-F9711D4E8A2E}" dt="2020-12-21T14:25:39.386" v="2553" actId="26606"/>
          <ac:spMkLst>
            <pc:docMk/>
            <pc:sldMk cId="1144106180" sldId="270"/>
            <ac:spMk id="54" creationId="{D9231370-89C4-4981-8C91-A3F3D1146CEB}"/>
          </ac:spMkLst>
        </pc:spChg>
        <pc:spChg chg="add del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63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65" creationId="{482F11BC-0096-4F9C-BAA6-E7D36C1E54A4}"/>
          </ac:spMkLst>
        </pc:spChg>
        <pc:spChg chg="add del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67" creationId="{2FA1E615-6866-4975-BEB0-8A6DCCEFB64D}"/>
          </ac:spMkLst>
        </pc:spChg>
        <pc:spChg chg="add del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69" creationId="{9F49980E-1F13-46BA-BFC3-59DA3D8610B7}"/>
          </ac:spMkLst>
        </pc:spChg>
        <pc:spChg chg="add del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71" creationId="{0E2E7D1F-2146-4351-B555-F7AD66F9171D}"/>
          </ac:spMkLst>
        </pc:spChg>
        <pc:spChg chg="add del">
          <ac:chgData name="NGUYỄN HẢI ĐĂNG" userId="80c30424-fb04-46ab-8263-2a7dc309560f" providerId="ADAL" clId="{7B873D12-93FE-4572-A780-F9711D4E8A2E}" dt="2020-12-21T14:26:18.568" v="2556" actId="26606"/>
          <ac:spMkLst>
            <pc:docMk/>
            <pc:sldMk cId="1144106180" sldId="270"/>
            <ac:spMk id="80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21T14:26:18.568" v="2556" actId="26606"/>
          <ac:spMkLst>
            <pc:docMk/>
            <pc:sldMk cId="1144106180" sldId="270"/>
            <ac:spMk id="82" creationId="{482F11BC-0096-4F9C-BAA6-E7D36C1E54A4}"/>
          </ac:spMkLst>
        </pc:spChg>
        <pc:spChg chg="add del">
          <ac:chgData name="NGUYỄN HẢI ĐĂNG" userId="80c30424-fb04-46ab-8263-2a7dc309560f" providerId="ADAL" clId="{7B873D12-93FE-4572-A780-F9711D4E8A2E}" dt="2020-12-21T14:26:18.568" v="2556" actId="26606"/>
          <ac:spMkLst>
            <pc:docMk/>
            <pc:sldMk cId="1144106180" sldId="270"/>
            <ac:spMk id="84" creationId="{2FA1E615-6866-4975-BEB0-8A6DCCEFB64D}"/>
          </ac:spMkLst>
        </pc:spChg>
        <pc:spChg chg="add del">
          <ac:chgData name="NGUYỄN HẢI ĐĂNG" userId="80c30424-fb04-46ab-8263-2a7dc309560f" providerId="ADAL" clId="{7B873D12-93FE-4572-A780-F9711D4E8A2E}" dt="2020-12-21T14:26:18.568" v="2556" actId="26606"/>
          <ac:spMkLst>
            <pc:docMk/>
            <pc:sldMk cId="1144106180" sldId="270"/>
            <ac:spMk id="86" creationId="{9F49980E-1F13-46BA-BFC3-59DA3D8610B7}"/>
          </ac:spMkLst>
        </pc:spChg>
        <pc:spChg chg="add del">
          <ac:chgData name="NGUYỄN HẢI ĐĂNG" userId="80c30424-fb04-46ab-8263-2a7dc309560f" providerId="ADAL" clId="{7B873D12-93FE-4572-A780-F9711D4E8A2E}" dt="2020-12-21T14:26:18.568" v="2556" actId="26606"/>
          <ac:spMkLst>
            <pc:docMk/>
            <pc:sldMk cId="1144106180" sldId="270"/>
            <ac:spMk id="88" creationId="{0E2E7D1F-2146-4351-B555-F7AD66F9171D}"/>
          </ac:spMkLst>
        </pc:spChg>
        <pc:spChg chg="add del">
          <ac:chgData name="NGUYỄN HẢI ĐĂNG" userId="80c30424-fb04-46ab-8263-2a7dc309560f" providerId="ADAL" clId="{7B873D12-93FE-4572-A780-F9711D4E8A2E}" dt="2020-12-21T14:26:24.152" v="2558" actId="26606"/>
          <ac:spMkLst>
            <pc:docMk/>
            <pc:sldMk cId="1144106180" sldId="270"/>
            <ac:spMk id="94" creationId="{5E789A05-76D0-47F6-AD3C-AF9057326156}"/>
          </ac:spMkLst>
        </pc:spChg>
        <pc:spChg chg="add del">
          <ac:chgData name="NGUYỄN HẢI ĐĂNG" userId="80c30424-fb04-46ab-8263-2a7dc309560f" providerId="ADAL" clId="{7B873D12-93FE-4572-A780-F9711D4E8A2E}" dt="2020-12-21T14:26:24.152" v="2558" actId="26606"/>
          <ac:spMkLst>
            <pc:docMk/>
            <pc:sldMk cId="1144106180" sldId="270"/>
            <ac:spMk id="95" creationId="{73C994B4-9721-4148-9EEC-6793CECDE8DD}"/>
          </ac:spMkLst>
        </pc:spChg>
        <pc:spChg chg="add del">
          <ac:chgData name="NGUYỄN HẢI ĐĂNG" userId="80c30424-fb04-46ab-8263-2a7dc309560f" providerId="ADAL" clId="{7B873D12-93FE-4572-A780-F9711D4E8A2E}" dt="2020-12-21T14:26:24.152" v="2558" actId="26606"/>
          <ac:spMkLst>
            <pc:docMk/>
            <pc:sldMk cId="1144106180" sldId="270"/>
            <ac:spMk id="96" creationId="{F9D95E49-763A-4886-B038-82F734740554}"/>
          </ac:spMkLst>
        </pc:spChg>
        <pc:spChg chg="add del">
          <ac:chgData name="NGUYỄN HẢI ĐĂNG" userId="80c30424-fb04-46ab-8263-2a7dc309560f" providerId="ADAL" clId="{7B873D12-93FE-4572-A780-F9711D4E8A2E}" dt="2020-12-21T14:26:24.152" v="2558" actId="26606"/>
          <ac:spMkLst>
            <pc:docMk/>
            <pc:sldMk cId="1144106180" sldId="270"/>
            <ac:spMk id="97" creationId="{553093A2-BEA9-4055-96AA-C5DA22C2E986}"/>
          </ac:spMkLst>
        </pc:spChg>
        <pc:spChg chg="add del">
          <ac:chgData name="NGUYỄN HẢI ĐĂNG" userId="80c30424-fb04-46ab-8263-2a7dc309560f" providerId="ADAL" clId="{7B873D12-93FE-4572-A780-F9711D4E8A2E}" dt="2020-12-21T14:26:24.152" v="2558" actId="26606"/>
          <ac:spMkLst>
            <pc:docMk/>
            <pc:sldMk cId="1144106180" sldId="270"/>
            <ac:spMk id="98" creationId="{0888C27D-5B01-459C-AD27-511C9689F4F3}"/>
          </ac:spMkLst>
        </pc:spChg>
        <pc:spChg chg="add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102" creationId="{5E789A05-76D0-47F6-AD3C-AF9057326156}"/>
          </ac:spMkLst>
        </pc:spChg>
        <pc:spChg chg="add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103" creationId="{19CE9782-0FD1-493B-9C50-C51AB7C5E01A}"/>
          </ac:spMkLst>
        </pc:spChg>
        <pc:spChg chg="add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104" creationId="{F6619023-691E-4F1C-A10A-0EA3D044EE38}"/>
          </ac:spMkLst>
        </pc:spChg>
        <pc:spChg chg="add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105" creationId="{36F31C88-3DEF-4EA8-AE3A-49441413FC54}"/>
          </ac:spMkLst>
        </pc:spChg>
        <pc:spChg chg="add">
          <ac:chgData name="NGUYỄN HẢI ĐĂNG" userId="80c30424-fb04-46ab-8263-2a7dc309560f" providerId="ADAL" clId="{7B873D12-93FE-4572-A780-F9711D4E8A2E}" dt="2020-12-21T14:26:24.263" v="2559" actId="26606"/>
          <ac:spMkLst>
            <pc:docMk/>
            <pc:sldMk cId="1144106180" sldId="270"/>
            <ac:spMk id="106" creationId="{147EAFFD-2BD1-4600-B034-EEF700787DEC}"/>
          </ac:spMkLst>
        </pc:spChg>
        <pc:graphicFrameChg chg="add mod ord modGraphic">
          <ac:chgData name="NGUYỄN HẢI ĐĂNG" userId="80c30424-fb04-46ab-8263-2a7dc309560f" providerId="ADAL" clId="{7B873D12-93FE-4572-A780-F9711D4E8A2E}" dt="2020-12-21T14:27:39.399" v="2572" actId="207"/>
          <ac:graphicFrameMkLst>
            <pc:docMk/>
            <pc:sldMk cId="1144106180" sldId="270"/>
            <ac:graphicFrameMk id="5" creationId="{961F428F-4CD3-428B-90AA-9511D11437F0}"/>
          </ac:graphicFrameMkLst>
        </pc:graphicFrameChg>
        <pc:picChg chg="add mod">
          <ac:chgData name="NGUYỄN HẢI ĐĂNG" userId="80c30424-fb04-46ab-8263-2a7dc309560f" providerId="ADAL" clId="{7B873D12-93FE-4572-A780-F9711D4E8A2E}" dt="2020-12-21T14:26:24.263" v="2559" actId="26606"/>
          <ac:picMkLst>
            <pc:docMk/>
            <pc:sldMk cId="1144106180" sldId="270"/>
            <ac:picMk id="10" creationId="{7AD16965-015A-4B8C-9ABF-7AAD74E5BA40}"/>
          </ac:picMkLst>
        </pc:picChg>
        <pc:cxnChg chg="add del">
          <ac:chgData name="NGUYỄN HẢI ĐĂNG" userId="80c30424-fb04-46ab-8263-2a7dc309560f" providerId="ADAL" clId="{7B873D12-93FE-4572-A780-F9711D4E8A2E}" dt="2020-12-19T14:49:12.114" v="2100" actId="26606"/>
          <ac:cxnSpMkLst>
            <pc:docMk/>
            <pc:sldMk cId="1144106180" sldId="270"/>
            <ac:cxnSpMk id="22" creationId="{CF534936-0C2D-4585-AA0A-DF52422A03C6}"/>
          </ac:cxnSpMkLst>
        </pc:cxnChg>
        <pc:cxnChg chg="add del">
          <ac:chgData name="NGUYỄN HẢI ĐĂNG" userId="80c30424-fb04-46ab-8263-2a7dc309560f" providerId="ADAL" clId="{7B873D12-93FE-4572-A780-F9711D4E8A2E}" dt="2020-12-19T14:49:12.114" v="2100" actId="26606"/>
          <ac:cxnSpMkLst>
            <pc:docMk/>
            <pc:sldMk cId="1144106180" sldId="270"/>
            <ac:cxnSpMk id="24" creationId="{70C5A755-0384-4BD5-84CB-3A02C1C7F466}"/>
          </ac:cxnSpMkLst>
        </pc:cxnChg>
        <pc:cxnChg chg="add del">
          <ac:chgData name="NGUYỄN HẢI ĐĂNG" userId="80c30424-fb04-46ab-8263-2a7dc309560f" providerId="ADAL" clId="{7B873D12-93FE-4572-A780-F9711D4E8A2E}" dt="2020-12-19T14:51:15.282" v="2107" actId="26606"/>
          <ac:cxnSpMkLst>
            <pc:docMk/>
            <pc:sldMk cId="1144106180" sldId="270"/>
            <ac:cxnSpMk id="41" creationId="{CF534936-0C2D-4585-AA0A-DF52422A03C6}"/>
          </ac:cxnSpMkLst>
        </pc:cxnChg>
        <pc:cxnChg chg="add del">
          <ac:chgData name="NGUYỄN HẢI ĐĂNG" userId="80c30424-fb04-46ab-8263-2a7dc309560f" providerId="ADAL" clId="{7B873D12-93FE-4572-A780-F9711D4E8A2E}" dt="2020-12-19T14:51:15.282" v="2107" actId="26606"/>
          <ac:cxnSpMkLst>
            <pc:docMk/>
            <pc:sldMk cId="1144106180" sldId="270"/>
            <ac:cxnSpMk id="43" creationId="{70C5A755-0384-4BD5-84CB-3A02C1C7F466}"/>
          </ac:cxnSpMkLst>
        </pc:cxnChg>
        <pc:cxnChg chg="add del">
          <ac:chgData name="NGUYỄN HẢI ĐĂNG" userId="80c30424-fb04-46ab-8263-2a7dc309560f" providerId="ADAL" clId="{7B873D12-93FE-4572-A780-F9711D4E8A2E}" dt="2020-12-21T14:25:39.386" v="2553" actId="26606"/>
          <ac:cxnSpMkLst>
            <pc:docMk/>
            <pc:sldMk cId="1144106180" sldId="270"/>
            <ac:cxnSpMk id="56" creationId="{474D4826-9FF4-4E17-AB42-146B76BD3223}"/>
          </ac:cxnSpMkLst>
        </pc:cxnChg>
        <pc:cxnChg chg="add del">
          <ac:chgData name="NGUYỄN HẢI ĐĂNG" userId="80c30424-fb04-46ab-8263-2a7dc309560f" providerId="ADAL" clId="{7B873D12-93FE-4572-A780-F9711D4E8A2E}" dt="2020-12-21T14:25:39.386" v="2553" actId="26606"/>
          <ac:cxnSpMkLst>
            <pc:docMk/>
            <pc:sldMk cId="1144106180" sldId="270"/>
            <ac:cxnSpMk id="58" creationId="{C5873965-CEB2-46E1-951E-037689B07891}"/>
          </ac:cxnSpMkLst>
        </pc:cxnChg>
        <pc:cxnChg chg="add del">
          <ac:chgData name="NGUYỄN HẢI ĐĂNG" userId="80c30424-fb04-46ab-8263-2a7dc309560f" providerId="ADAL" clId="{7B873D12-93FE-4572-A780-F9711D4E8A2E}" dt="2020-12-21T14:26:24.263" v="2559" actId="26606"/>
          <ac:cxnSpMkLst>
            <pc:docMk/>
            <pc:sldMk cId="1144106180" sldId="270"/>
            <ac:cxnSpMk id="73" creationId="{CD8C7CAC-1828-45F3-9C70-DE1294FA20A8}"/>
          </ac:cxnSpMkLst>
        </pc:cxnChg>
        <pc:cxnChg chg="add del">
          <ac:chgData name="NGUYỄN HẢI ĐĂNG" userId="80c30424-fb04-46ab-8263-2a7dc309560f" providerId="ADAL" clId="{7B873D12-93FE-4572-A780-F9711D4E8A2E}" dt="2020-12-21T14:26:24.263" v="2559" actId="26606"/>
          <ac:cxnSpMkLst>
            <pc:docMk/>
            <pc:sldMk cId="1144106180" sldId="270"/>
            <ac:cxnSpMk id="75" creationId="{AC52D459-9D8C-45C6-9998-FE91890626FF}"/>
          </ac:cxnSpMkLst>
        </pc:cxnChg>
        <pc:cxnChg chg="add del">
          <ac:chgData name="NGUYỄN HẢI ĐĂNG" userId="80c30424-fb04-46ab-8263-2a7dc309560f" providerId="ADAL" clId="{7B873D12-93FE-4572-A780-F9711D4E8A2E}" dt="2020-12-21T14:26:18.568" v="2556" actId="26606"/>
          <ac:cxnSpMkLst>
            <pc:docMk/>
            <pc:sldMk cId="1144106180" sldId="270"/>
            <ac:cxnSpMk id="90" creationId="{CD8C7CAC-1828-45F3-9C70-DE1294FA20A8}"/>
          </ac:cxnSpMkLst>
        </pc:cxnChg>
        <pc:cxnChg chg="add del">
          <ac:chgData name="NGUYỄN HẢI ĐĂNG" userId="80c30424-fb04-46ab-8263-2a7dc309560f" providerId="ADAL" clId="{7B873D12-93FE-4572-A780-F9711D4E8A2E}" dt="2020-12-21T14:26:18.568" v="2556" actId="26606"/>
          <ac:cxnSpMkLst>
            <pc:docMk/>
            <pc:sldMk cId="1144106180" sldId="270"/>
            <ac:cxnSpMk id="92" creationId="{AC52D459-9D8C-45C6-9998-FE91890626FF}"/>
          </ac:cxnSpMkLst>
        </pc:cxnChg>
        <pc:cxnChg chg="add del">
          <ac:chgData name="NGUYỄN HẢI ĐĂNG" userId="80c30424-fb04-46ab-8263-2a7dc309560f" providerId="ADAL" clId="{7B873D12-93FE-4572-A780-F9711D4E8A2E}" dt="2020-12-21T14:26:24.152" v="2558" actId="26606"/>
          <ac:cxnSpMkLst>
            <pc:docMk/>
            <pc:sldMk cId="1144106180" sldId="270"/>
            <ac:cxnSpMk id="99" creationId="{D0F8AE93-C88C-410B-8C4E-2D9A2C8BBC97}"/>
          </ac:cxnSpMkLst>
        </pc:cxnChg>
        <pc:cxnChg chg="add del">
          <ac:chgData name="NGUYỄN HẢI ĐĂNG" userId="80c30424-fb04-46ab-8263-2a7dc309560f" providerId="ADAL" clId="{7B873D12-93FE-4572-A780-F9711D4E8A2E}" dt="2020-12-21T14:26:24.152" v="2558" actId="26606"/>
          <ac:cxnSpMkLst>
            <pc:docMk/>
            <pc:sldMk cId="1144106180" sldId="270"/>
            <ac:cxnSpMk id="100" creationId="{A3621635-0C65-4524-A576-36E647B50751}"/>
          </ac:cxnSpMkLst>
        </pc:cxnChg>
        <pc:cxnChg chg="add">
          <ac:chgData name="NGUYỄN HẢI ĐĂNG" userId="80c30424-fb04-46ab-8263-2a7dc309560f" providerId="ADAL" clId="{7B873D12-93FE-4572-A780-F9711D4E8A2E}" dt="2020-12-21T14:26:24.263" v="2559" actId="26606"/>
          <ac:cxnSpMkLst>
            <pc:docMk/>
            <pc:sldMk cId="1144106180" sldId="270"/>
            <ac:cxnSpMk id="107" creationId="{8D4B5F26-8713-4267-9186-183BB809C0E3}"/>
          </ac:cxnSpMkLst>
        </pc:cxnChg>
        <pc:cxnChg chg="add">
          <ac:chgData name="NGUYỄN HẢI ĐĂNG" userId="80c30424-fb04-46ab-8263-2a7dc309560f" providerId="ADAL" clId="{7B873D12-93FE-4572-A780-F9711D4E8A2E}" dt="2020-12-21T14:26:24.263" v="2559" actId="26606"/>
          <ac:cxnSpMkLst>
            <pc:docMk/>
            <pc:sldMk cId="1144106180" sldId="270"/>
            <ac:cxnSpMk id="108" creationId="{372C66DF-2004-4C24-8C07-554E41490DC1}"/>
          </ac:cxnSpMkLst>
        </pc:cxnChg>
      </pc:sldChg>
      <pc:sldChg chg="addSp delSp modSp new mod modTransition setBg modClrScheme chgLayout">
        <pc:chgData name="NGUYỄN HẢI ĐĂNG" userId="80c30424-fb04-46ab-8263-2a7dc309560f" providerId="ADAL" clId="{7B873D12-93FE-4572-A780-F9711D4E8A2E}" dt="2020-12-21T14:29:10.162" v="2582"/>
        <pc:sldMkLst>
          <pc:docMk/>
          <pc:sldMk cId="3895763048" sldId="271"/>
        </pc:sldMkLst>
        <pc:spChg chg="del">
          <ac:chgData name="NGUYỄN HẢI ĐĂNG" userId="80c30424-fb04-46ab-8263-2a7dc309560f" providerId="ADAL" clId="{7B873D12-93FE-4572-A780-F9711D4E8A2E}" dt="2020-12-19T14:55:00.072" v="2142" actId="478"/>
          <ac:spMkLst>
            <pc:docMk/>
            <pc:sldMk cId="3895763048" sldId="271"/>
            <ac:spMk id="2" creationId="{B84176A4-7D42-4F75-B297-4DD188B4E456}"/>
          </ac:spMkLst>
        </pc:spChg>
        <pc:spChg chg="del">
          <ac:chgData name="NGUYỄN HẢI ĐĂNG" userId="80c30424-fb04-46ab-8263-2a7dc309560f" providerId="ADAL" clId="{7B873D12-93FE-4572-A780-F9711D4E8A2E}" dt="2020-12-19T14:55:01.448" v="2143" actId="478"/>
          <ac:spMkLst>
            <pc:docMk/>
            <pc:sldMk cId="3895763048" sldId="271"/>
            <ac:spMk id="3" creationId="{96FE7ADE-679C-4AEA-923F-91C96D5B15D3}"/>
          </ac:spMkLst>
        </pc:spChg>
        <pc:spChg chg="del">
          <ac:chgData name="NGUYỄN HẢI ĐĂNG" userId="80c30424-fb04-46ab-8263-2a7dc309560f" providerId="ADAL" clId="{7B873D12-93FE-4572-A780-F9711D4E8A2E}" dt="2020-12-19T14:55:03.988" v="2144" actId="478"/>
          <ac:spMkLst>
            <pc:docMk/>
            <pc:sldMk cId="3895763048" sldId="271"/>
            <ac:spMk id="4" creationId="{25CC78B8-142D-4EF6-8271-710EB7BAD3E4}"/>
          </ac:spMkLst>
        </pc:spChg>
        <pc:spChg chg="add mod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5" creationId="{03033AF7-917F-43F9-AE6B-7A759B00C201}"/>
          </ac:spMkLst>
        </pc:spChg>
        <pc:spChg chg="add del mod">
          <ac:chgData name="NGUYỄN HẢI ĐĂNG" userId="80c30424-fb04-46ab-8263-2a7dc309560f" providerId="ADAL" clId="{7B873D12-93FE-4572-A780-F9711D4E8A2E}" dt="2020-12-19T14:56:03.776" v="2285"/>
          <ac:spMkLst>
            <pc:docMk/>
            <pc:sldMk cId="3895763048" sldId="271"/>
            <ac:spMk id="6" creationId="{DCD4EAFE-1B32-493A-9411-0A2D9F586401}"/>
          </ac:spMkLst>
        </pc:spChg>
        <pc:spChg chg="add del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12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14" creationId="{24EF3E42-675E-4E84-AA5A-E233060C0D3C}"/>
          </ac:spMkLst>
        </pc:spChg>
        <pc:spChg chg="add del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16" creationId="{0F3B65B4-B443-446A-9981-E6E89B0B75C1}"/>
          </ac:spMkLst>
        </pc:spChg>
        <pc:spChg chg="add del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18" creationId="{12FD6970-15B8-49A1-B818-28F5A444F8CA}"/>
          </ac:spMkLst>
        </pc:spChg>
        <pc:spChg chg="add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27" creationId="{B551C3B6-A0D6-43F6-9F68-13666CDA5C09}"/>
          </ac:spMkLst>
        </pc:spChg>
        <pc:spChg chg="add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29" creationId="{75955B3A-C08D-43E6-ABEF-A4F616FB682B}"/>
          </ac:spMkLst>
        </pc:spChg>
        <pc:spChg chg="add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31" creationId="{C719694A-8B4E-4127-9C08-9B8F39B6F284}"/>
          </ac:spMkLst>
        </pc:spChg>
        <pc:spChg chg="add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33" creationId="{353E47F1-23BD-4D2B-B2D2-9087A6BE4457}"/>
          </ac:spMkLst>
        </pc:spChg>
        <pc:spChg chg="add">
          <ac:chgData name="NGUYỄN HẢI ĐĂNG" userId="80c30424-fb04-46ab-8263-2a7dc309560f" providerId="ADAL" clId="{7B873D12-93FE-4572-A780-F9711D4E8A2E}" dt="2020-12-19T14:56:17.478" v="2286" actId="26606"/>
          <ac:spMkLst>
            <pc:docMk/>
            <pc:sldMk cId="3895763048" sldId="271"/>
            <ac:spMk id="35" creationId="{7CCF52BC-59A6-4707-9A65-C8109F8E55D1}"/>
          </ac:spMkLst>
        </pc:spChg>
        <pc:picChg chg="add mod">
          <ac:chgData name="NGUYỄN HẢI ĐĂNG" userId="80c30424-fb04-46ab-8263-2a7dc309560f" providerId="ADAL" clId="{7B873D12-93FE-4572-A780-F9711D4E8A2E}" dt="2020-12-19T14:56:17.478" v="2286" actId="26606"/>
          <ac:picMkLst>
            <pc:docMk/>
            <pc:sldMk cId="3895763048" sldId="271"/>
            <ac:picMk id="8" creationId="{9FCD6AA4-18C2-4E82-A874-0B63F773430E}"/>
          </ac:picMkLst>
        </pc:picChg>
        <pc:cxnChg chg="add del">
          <ac:chgData name="NGUYỄN HẢI ĐĂNG" userId="80c30424-fb04-46ab-8263-2a7dc309560f" providerId="ADAL" clId="{7B873D12-93FE-4572-A780-F9711D4E8A2E}" dt="2020-12-19T14:56:17.478" v="2286" actId="26606"/>
          <ac:cxnSpMkLst>
            <pc:docMk/>
            <pc:sldMk cId="3895763048" sldId="271"/>
            <ac:cxnSpMk id="20" creationId="{FD6C387B-06BE-490B-A22D-8EA8A67AA87E}"/>
          </ac:cxnSpMkLst>
        </pc:cxnChg>
        <pc:cxnChg chg="add del">
          <ac:chgData name="NGUYỄN HẢI ĐĂNG" userId="80c30424-fb04-46ab-8263-2a7dc309560f" providerId="ADAL" clId="{7B873D12-93FE-4572-A780-F9711D4E8A2E}" dt="2020-12-19T14:56:17.478" v="2286" actId="26606"/>
          <ac:cxnSpMkLst>
            <pc:docMk/>
            <pc:sldMk cId="3895763048" sldId="271"/>
            <ac:cxnSpMk id="22" creationId="{94DCE841-D2A0-408E-8F2F-990D0105E2FE}"/>
          </ac:cxnSpMkLst>
        </pc:cxnChg>
        <pc:cxnChg chg="add">
          <ac:chgData name="NGUYỄN HẢI ĐĂNG" userId="80c30424-fb04-46ab-8263-2a7dc309560f" providerId="ADAL" clId="{7B873D12-93FE-4572-A780-F9711D4E8A2E}" dt="2020-12-19T14:56:17.478" v="2286" actId="26606"/>
          <ac:cxnSpMkLst>
            <pc:docMk/>
            <pc:sldMk cId="3895763048" sldId="271"/>
            <ac:cxnSpMk id="37" creationId="{CF2CC60F-C99A-48C5-856F-3C79856E9E9F}"/>
          </ac:cxnSpMkLst>
        </pc:cxnChg>
        <pc:cxnChg chg="add">
          <ac:chgData name="NGUYỄN HẢI ĐĂNG" userId="80c30424-fb04-46ab-8263-2a7dc309560f" providerId="ADAL" clId="{7B873D12-93FE-4572-A780-F9711D4E8A2E}" dt="2020-12-19T14:56:17.478" v="2286" actId="26606"/>
          <ac:cxnSpMkLst>
            <pc:docMk/>
            <pc:sldMk cId="3895763048" sldId="271"/>
            <ac:cxnSpMk id="39" creationId="{D8A2ED1C-4B10-41E7-9BF6-7447B99B9850}"/>
          </ac:cxnSpMkLst>
        </pc:cxnChg>
      </pc:sldChg>
      <pc:sldChg chg="addSp delSp modSp new mod modTransition setBg">
        <pc:chgData name="NGUYỄN HẢI ĐĂNG" userId="80c30424-fb04-46ab-8263-2a7dc309560f" providerId="ADAL" clId="{7B873D12-93FE-4572-A780-F9711D4E8A2E}" dt="2020-12-21T14:29:10.162" v="2582"/>
        <pc:sldMkLst>
          <pc:docMk/>
          <pc:sldMk cId="104141452" sldId="272"/>
        </pc:sldMkLst>
        <pc:spChg chg="mod">
          <ac:chgData name="NGUYỄN HẢI ĐĂNG" userId="80c30424-fb04-46ab-8263-2a7dc309560f" providerId="ADAL" clId="{7B873D12-93FE-4572-A780-F9711D4E8A2E}" dt="2020-12-21T14:22:58.092" v="2362" actId="14100"/>
          <ac:spMkLst>
            <pc:docMk/>
            <pc:sldMk cId="104141452" sldId="272"/>
            <ac:spMk id="2" creationId="{25D2B123-6FE8-472F-9EED-E179187DF000}"/>
          </ac:spMkLst>
        </pc:spChg>
        <pc:spChg chg="add del">
          <ac:chgData name="NGUYỄN HẢI ĐĂNG" userId="80c30424-fb04-46ab-8263-2a7dc309560f" providerId="ADAL" clId="{7B873D12-93FE-4572-A780-F9711D4E8A2E}" dt="2020-12-21T14:22:53.914" v="2355" actId="26606"/>
          <ac:spMkLst>
            <pc:docMk/>
            <pc:sldMk cId="104141452" sldId="272"/>
            <ac:spMk id="11" creationId="{B551C3B6-A0D6-43F6-9F68-13666CDA5C09}"/>
          </ac:spMkLst>
        </pc:spChg>
        <pc:spChg chg="add del">
          <ac:chgData name="NGUYỄN HẢI ĐĂNG" userId="80c30424-fb04-46ab-8263-2a7dc309560f" providerId="ADAL" clId="{7B873D12-93FE-4572-A780-F9711D4E8A2E}" dt="2020-12-21T14:22:53.914" v="2355" actId="26606"/>
          <ac:spMkLst>
            <pc:docMk/>
            <pc:sldMk cId="104141452" sldId="272"/>
            <ac:spMk id="13" creationId="{E183CBD3-765E-49B4-B3A8-B29203D43C8F}"/>
          </ac:spMkLst>
        </pc:spChg>
        <pc:spChg chg="add del">
          <ac:chgData name="NGUYỄN HẢI ĐĂNG" userId="80c30424-fb04-46ab-8263-2a7dc309560f" providerId="ADAL" clId="{7B873D12-93FE-4572-A780-F9711D4E8A2E}" dt="2020-12-21T14:22:53.914" v="2355" actId="26606"/>
          <ac:spMkLst>
            <pc:docMk/>
            <pc:sldMk cId="104141452" sldId="272"/>
            <ac:spMk id="15" creationId="{CF76C0B7-929F-44F9-9C4C-B0AD48DCB32F}"/>
          </ac:spMkLst>
        </pc:spChg>
        <pc:spChg chg="add del">
          <ac:chgData name="NGUYỄN HẢI ĐĂNG" userId="80c30424-fb04-46ab-8263-2a7dc309560f" providerId="ADAL" clId="{7B873D12-93FE-4572-A780-F9711D4E8A2E}" dt="2020-12-21T14:22:53.914" v="2355" actId="26606"/>
          <ac:spMkLst>
            <pc:docMk/>
            <pc:sldMk cId="104141452" sldId="272"/>
            <ac:spMk id="17" creationId="{A567A692-E165-4BCD-842C-A9081974A9F8}"/>
          </ac:spMkLst>
        </pc:spChg>
        <pc:spChg chg="add del">
          <ac:chgData name="NGUYỄN HẢI ĐĂNG" userId="80c30424-fb04-46ab-8263-2a7dc309560f" providerId="ADAL" clId="{7B873D12-93FE-4572-A780-F9711D4E8A2E}" dt="2020-12-21T14:22:53.914" v="2355" actId="26606"/>
          <ac:spMkLst>
            <pc:docMk/>
            <pc:sldMk cId="104141452" sldId="272"/>
            <ac:spMk id="19" creationId="{80609B64-A36F-4F2F-BFC6-C751FDE27974}"/>
          </ac:spMkLst>
        </pc:spChg>
        <pc:picChg chg="add del">
          <ac:chgData name="NGUYỄN HẢI ĐĂNG" userId="80c30424-fb04-46ab-8263-2a7dc309560f" providerId="ADAL" clId="{7B873D12-93FE-4572-A780-F9711D4E8A2E}" dt="2020-12-21T14:21:07.129" v="2332" actId="478"/>
          <ac:picMkLst>
            <pc:docMk/>
            <pc:sldMk cId="104141452" sldId="272"/>
            <ac:picMk id="4" creationId="{1E449478-0FC8-4D5E-94CA-1892782A7B22}"/>
          </ac:picMkLst>
        </pc:picChg>
        <pc:picChg chg="add mod">
          <ac:chgData name="NGUYỄN HẢI ĐĂNG" userId="80c30424-fb04-46ab-8263-2a7dc309560f" providerId="ADAL" clId="{7B873D12-93FE-4572-A780-F9711D4E8A2E}" dt="2020-12-21T14:22:57.005" v="2360" actId="1076"/>
          <ac:picMkLst>
            <pc:docMk/>
            <pc:sldMk cId="104141452" sldId="272"/>
            <ac:picMk id="6" creationId="{EBF5DCBA-9438-4D6C-A5D2-40FE301134C9}"/>
          </ac:picMkLst>
        </pc:picChg>
        <pc:cxnChg chg="add del">
          <ac:chgData name="NGUYỄN HẢI ĐĂNG" userId="80c30424-fb04-46ab-8263-2a7dc309560f" providerId="ADAL" clId="{7B873D12-93FE-4572-A780-F9711D4E8A2E}" dt="2020-12-21T14:22:53.914" v="2355" actId="26606"/>
          <ac:cxnSpMkLst>
            <pc:docMk/>
            <pc:sldMk cId="104141452" sldId="272"/>
            <ac:cxnSpMk id="21" creationId="{35D3937F-89B8-4A4C-BA42-C663D9B6C8E3}"/>
          </ac:cxnSpMkLst>
        </pc:cxnChg>
        <pc:cxnChg chg="add del">
          <ac:chgData name="NGUYỄN HẢI ĐĂNG" userId="80c30424-fb04-46ab-8263-2a7dc309560f" providerId="ADAL" clId="{7B873D12-93FE-4572-A780-F9711D4E8A2E}" dt="2020-12-21T14:22:53.914" v="2355" actId="26606"/>
          <ac:cxnSpMkLst>
            <pc:docMk/>
            <pc:sldMk cId="104141452" sldId="272"/>
            <ac:cxnSpMk id="23" creationId="{F04C3AED-6D36-45C0-95CD-A7378D9DD6C3}"/>
          </ac:cxnSpMkLst>
        </pc:cxnChg>
      </pc:sldChg>
      <pc:sldChg chg="addSp delSp modSp new mod ord modTransition setBg">
        <pc:chgData name="NGUYỄN HẢI ĐĂNG" userId="80c30424-fb04-46ab-8263-2a7dc309560f" providerId="ADAL" clId="{7B873D12-93FE-4572-A780-F9711D4E8A2E}" dt="2020-12-21T14:29:10.162" v="2582"/>
        <pc:sldMkLst>
          <pc:docMk/>
          <pc:sldMk cId="1781585203" sldId="273"/>
        </pc:sldMkLst>
        <pc:spChg chg="mod">
          <ac:chgData name="NGUYỄN HẢI ĐĂNG" userId="80c30424-fb04-46ab-8263-2a7dc309560f" providerId="ADAL" clId="{7B873D12-93FE-4572-A780-F9711D4E8A2E}" dt="2020-12-21T14:25:14.596" v="2549" actId="26606"/>
          <ac:spMkLst>
            <pc:docMk/>
            <pc:sldMk cId="1781585203" sldId="273"/>
            <ac:spMk id="2" creationId="{873AAB0D-5358-486B-9A35-50D74266BD02}"/>
          </ac:spMkLst>
        </pc:spChg>
        <pc:spChg chg="mod">
          <ac:chgData name="NGUYỄN HẢI ĐĂNG" userId="80c30424-fb04-46ab-8263-2a7dc309560f" providerId="ADAL" clId="{7B873D12-93FE-4572-A780-F9711D4E8A2E}" dt="2020-12-21T14:25:14.596" v="2549" actId="26606"/>
          <ac:spMkLst>
            <pc:docMk/>
            <pc:sldMk cId="1781585203" sldId="273"/>
            <ac:spMk id="3" creationId="{834449C0-9882-4E24-BDC8-90BC24AA53C7}"/>
          </ac:spMkLst>
        </pc:spChg>
        <pc:spChg chg="del">
          <ac:chgData name="NGUYỄN HẢI ĐĂNG" userId="80c30424-fb04-46ab-8263-2a7dc309560f" providerId="ADAL" clId="{7B873D12-93FE-4572-A780-F9711D4E8A2E}" dt="2020-12-21T14:25:10.577" v="2548"/>
          <ac:spMkLst>
            <pc:docMk/>
            <pc:sldMk cId="1781585203" sldId="273"/>
            <ac:spMk id="4" creationId="{BFF93BCC-4975-4AF7-8AD1-7C9BAD5800F6}"/>
          </ac:spMkLst>
        </pc:spChg>
        <pc:spChg chg="add">
          <ac:chgData name="NGUYỄN HẢI ĐĂNG" userId="80c30424-fb04-46ab-8263-2a7dc309560f" providerId="ADAL" clId="{7B873D12-93FE-4572-A780-F9711D4E8A2E}" dt="2020-12-21T14:25:14.596" v="2549" actId="26606"/>
          <ac:spMkLst>
            <pc:docMk/>
            <pc:sldMk cId="1781585203" sldId="273"/>
            <ac:spMk id="71" creationId="{B551C3B6-A0D6-43F6-9F68-13666CDA5C09}"/>
          </ac:spMkLst>
        </pc:spChg>
        <pc:spChg chg="add">
          <ac:chgData name="NGUYỄN HẢI ĐĂNG" userId="80c30424-fb04-46ab-8263-2a7dc309560f" providerId="ADAL" clId="{7B873D12-93FE-4572-A780-F9711D4E8A2E}" dt="2020-12-21T14:25:14.596" v="2549" actId="26606"/>
          <ac:spMkLst>
            <pc:docMk/>
            <pc:sldMk cId="1781585203" sldId="273"/>
            <ac:spMk id="73" creationId="{D4BB9EAD-82C5-4DBD-BD13-BD52755E070A}"/>
          </ac:spMkLst>
        </pc:spChg>
        <pc:spChg chg="add">
          <ac:chgData name="NGUYỄN HẢI ĐĂNG" userId="80c30424-fb04-46ab-8263-2a7dc309560f" providerId="ADAL" clId="{7B873D12-93FE-4572-A780-F9711D4E8A2E}" dt="2020-12-21T14:25:14.596" v="2549" actId="26606"/>
          <ac:spMkLst>
            <pc:docMk/>
            <pc:sldMk cId="1781585203" sldId="273"/>
            <ac:spMk id="75" creationId="{037250F5-2719-46CF-BF94-09CA242B33E1}"/>
          </ac:spMkLst>
        </pc:spChg>
        <pc:spChg chg="add">
          <ac:chgData name="NGUYỄN HẢI ĐĂNG" userId="80c30424-fb04-46ab-8263-2a7dc309560f" providerId="ADAL" clId="{7B873D12-93FE-4572-A780-F9711D4E8A2E}" dt="2020-12-21T14:25:14.596" v="2549" actId="26606"/>
          <ac:spMkLst>
            <pc:docMk/>
            <pc:sldMk cId="1781585203" sldId="273"/>
            <ac:spMk id="77" creationId="{C02D1D19-94E7-427D-A80A-D6D9F2DA7068}"/>
          </ac:spMkLst>
        </pc:spChg>
        <pc:spChg chg="add">
          <ac:chgData name="NGUYỄN HẢI ĐĂNG" userId="80c30424-fb04-46ab-8263-2a7dc309560f" providerId="ADAL" clId="{7B873D12-93FE-4572-A780-F9711D4E8A2E}" dt="2020-12-21T14:25:14.596" v="2549" actId="26606"/>
          <ac:spMkLst>
            <pc:docMk/>
            <pc:sldMk cId="1781585203" sldId="273"/>
            <ac:spMk id="79" creationId="{C411D842-D027-45A2-981F-6B76E11EE24F}"/>
          </ac:spMkLst>
        </pc:spChg>
        <pc:picChg chg="add mod">
          <ac:chgData name="NGUYỄN HẢI ĐĂNG" userId="80c30424-fb04-46ab-8263-2a7dc309560f" providerId="ADAL" clId="{7B873D12-93FE-4572-A780-F9711D4E8A2E}" dt="2020-12-21T14:25:14.596" v="2549" actId="26606"/>
          <ac:picMkLst>
            <pc:docMk/>
            <pc:sldMk cId="1781585203" sldId="273"/>
            <ac:picMk id="1026" creationId="{858510BA-3F73-43FB-B1EB-47C3C43F66F6}"/>
          </ac:picMkLst>
        </pc:picChg>
        <pc:cxnChg chg="add">
          <ac:chgData name="NGUYỄN HẢI ĐĂNG" userId="80c30424-fb04-46ab-8263-2a7dc309560f" providerId="ADAL" clId="{7B873D12-93FE-4572-A780-F9711D4E8A2E}" dt="2020-12-21T14:25:14.596" v="2549" actId="26606"/>
          <ac:cxnSpMkLst>
            <pc:docMk/>
            <pc:sldMk cId="1781585203" sldId="273"/>
            <ac:cxnSpMk id="81" creationId="{93FD53B9-BACB-4F9A-9CF5-DFFABB89E39C}"/>
          </ac:cxnSpMkLst>
        </pc:cxnChg>
        <pc:cxnChg chg="add">
          <ac:chgData name="NGUYỄN HẢI ĐĂNG" userId="80c30424-fb04-46ab-8263-2a7dc309560f" providerId="ADAL" clId="{7B873D12-93FE-4572-A780-F9711D4E8A2E}" dt="2020-12-21T14:25:14.596" v="2549" actId="26606"/>
          <ac:cxnSpMkLst>
            <pc:docMk/>
            <pc:sldMk cId="1781585203" sldId="273"/>
            <ac:cxnSpMk id="83" creationId="{A33BAA05-2208-445F-893E-D4792BC031AF}"/>
          </ac:cxnSpMkLst>
        </pc:cxnChg>
      </pc:sldChg>
      <pc:sldMasterChg chg="add del addSldLayout delSldLayout">
        <pc:chgData name="NGUYỄN HẢI ĐĂNG" userId="80c30424-fb04-46ab-8263-2a7dc309560f" providerId="ADAL" clId="{7B873D12-93FE-4572-A780-F9711D4E8A2E}" dt="2020-12-19T14:00:57.425" v="322" actId="26606"/>
        <pc:sldMasterMkLst>
          <pc:docMk/>
          <pc:sldMasterMk cId="2854372598" sldId="2147483648"/>
        </pc:sldMasterMkLst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2272800689" sldId="2147483649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1162280192" sldId="2147483650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1681835390" sldId="2147483651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324685774" sldId="2147483652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4006972239" sldId="2147483653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3655712076" sldId="2147483654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415174332" sldId="2147483655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1726587218" sldId="2147483656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1812702137" sldId="2147483657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4111589955" sldId="2147483658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2854372598" sldId="2147483648"/>
            <pc:sldLayoutMk cId="2071804303" sldId="2147483659"/>
          </pc:sldLayoutMkLst>
        </pc:sldLayoutChg>
      </pc:sldMasterChg>
      <pc:sldMasterChg chg="add del addSldLayout delSldLayout">
        <pc:chgData name="NGUYỄN HẢI ĐĂNG" userId="80c30424-fb04-46ab-8263-2a7dc309560f" providerId="ADAL" clId="{7B873D12-93FE-4572-A780-F9711D4E8A2E}" dt="2020-12-19T14:44:26.749" v="1696" actId="27028"/>
        <pc:sldMasterMkLst>
          <pc:docMk/>
          <pc:sldMasterMk cId="2585596586" sldId="2147483660"/>
        </pc:sldMasterMkLst>
        <pc:sldLayoutChg chg="add del">
          <pc:chgData name="NGUYỄN HẢI ĐĂNG" userId="80c30424-fb04-46ab-8263-2a7dc309560f" providerId="ADAL" clId="{7B873D12-93FE-4572-A780-F9711D4E8A2E}" dt="2020-12-19T14:44:26.749" v="1696" actId="27028"/>
          <pc:sldLayoutMkLst>
            <pc:docMk/>
            <pc:sldMasterMk cId="2585596586" sldId="2147483660"/>
            <pc:sldLayoutMk cId="1036808452" sldId="2147483661"/>
          </pc:sldLayoutMkLst>
        </pc:sldLayoutChg>
      </pc:sldMasterChg>
      <pc:sldMasterChg chg="add addSldLayout">
        <pc:chgData name="NGUYỄN HẢI ĐĂNG" userId="80c30424-fb04-46ab-8263-2a7dc309560f" providerId="ADAL" clId="{7B873D12-93FE-4572-A780-F9711D4E8A2E}" dt="2020-12-19T14:00:57.425" v="322" actId="26606"/>
        <pc:sldMasterMkLst>
          <pc:docMk/>
          <pc:sldMasterMk cId="910855833" sldId="2147483686"/>
        </pc:sldMasterMkLst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1262134747" sldId="2147483675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3418152040" sldId="2147483676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1306918334" sldId="2147483677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3575996005" sldId="2147483678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2826536485" sldId="2147483679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238316084" sldId="2147483680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3671502226" sldId="2147483681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1267137439" sldId="2147483682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851170672" sldId="2147483683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3952855910" sldId="2147483684"/>
          </pc:sldLayoutMkLst>
        </pc:sldLayoutChg>
        <pc:sldLayoutChg chg="add">
          <pc:chgData name="NGUYỄN HẢI ĐĂNG" userId="80c30424-fb04-46ab-8263-2a7dc309560f" providerId="ADAL" clId="{7B873D12-93FE-4572-A780-F9711D4E8A2E}" dt="2020-12-19T14:00:57.425" v="322" actId="26606"/>
          <pc:sldLayoutMkLst>
            <pc:docMk/>
            <pc:sldMasterMk cId="910855833" sldId="2147483686"/>
            <pc:sldLayoutMk cId="215857135" sldId="2147483685"/>
          </pc:sldLayoutMkLst>
        </pc:sldLayoutChg>
      </pc:sldMasterChg>
      <pc:sldMasterChg chg="add del addSldLayout delSldLayout">
        <pc:chgData name="NGUYỄN HẢI ĐĂNG" userId="80c30424-fb04-46ab-8263-2a7dc309560f" providerId="ADAL" clId="{7B873D12-93FE-4572-A780-F9711D4E8A2E}" dt="2020-12-19T14:00:57.380" v="321" actId="26606"/>
        <pc:sldMasterMkLst>
          <pc:docMk/>
          <pc:sldMasterMk cId="2759902205" sldId="2147483712"/>
        </pc:sldMasterMkLst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1446341505" sldId="2147483701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4047327878" sldId="2147483702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2879948444" sldId="2147483703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106979741" sldId="2147483704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179071797" sldId="2147483705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3608452275" sldId="2147483706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1636057930" sldId="2147483707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1900945371" sldId="2147483708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2064373261" sldId="2147483709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1355846414" sldId="2147483710"/>
          </pc:sldLayoutMkLst>
        </pc:sldLayoutChg>
        <pc:sldLayoutChg chg="add del">
          <pc:chgData name="NGUYỄN HẢI ĐĂNG" userId="80c30424-fb04-46ab-8263-2a7dc309560f" providerId="ADAL" clId="{7B873D12-93FE-4572-A780-F9711D4E8A2E}" dt="2020-12-19T14:00:57.380" v="321" actId="26606"/>
          <pc:sldLayoutMkLst>
            <pc:docMk/>
            <pc:sldMasterMk cId="2759902205" sldId="2147483712"/>
            <pc:sldLayoutMk cId="4266705851" sldId="214748371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0B4DF-8DB8-44A1-B44B-FA095285089F}" type="doc">
      <dgm:prSet loTypeId="urn:microsoft.com/office/officeart/2005/8/layout/arrow2" loCatId="process" qsTypeId="urn:microsoft.com/office/officeart/2005/8/quickstyle/simple5" qsCatId="simple" csTypeId="urn:microsoft.com/office/officeart/2005/8/colors/colorful5" csCatId="colorful" phldr="1"/>
      <dgm:spPr/>
    </dgm:pt>
    <dgm:pt modelId="{D1FF7584-F6D9-4E21-B426-59F38D0EE8AA}">
      <dgm:prSet phldrT="[Text]"/>
      <dgm:spPr/>
      <dgm:t>
        <a:bodyPr/>
        <a:lstStyle/>
        <a:p>
          <a:r>
            <a:rPr lang="en-US" b="1" dirty="0" err="1"/>
            <a:t>Tuần</a:t>
          </a:r>
          <a:r>
            <a:rPr lang="en-US" b="1" dirty="0"/>
            <a:t> 1: </a:t>
          </a:r>
          <a:r>
            <a:rPr lang="en-US" b="1" dirty="0" err="1"/>
            <a:t>Tìm</a:t>
          </a:r>
          <a:r>
            <a:rPr lang="en-US" b="1" dirty="0"/>
            <a:t> </a:t>
          </a:r>
          <a:r>
            <a:rPr lang="en-US" b="1" dirty="0" err="1"/>
            <a:t>hiểu</a:t>
          </a:r>
          <a:endParaRPr lang="en-US" b="1" dirty="0"/>
        </a:p>
      </dgm:t>
    </dgm:pt>
    <dgm:pt modelId="{F73C9D13-79DA-4454-A589-74D2F25DBEF5}" type="parTrans" cxnId="{8809DE4E-52E2-4175-9C59-A204D7FED95C}">
      <dgm:prSet/>
      <dgm:spPr/>
      <dgm:t>
        <a:bodyPr/>
        <a:lstStyle/>
        <a:p>
          <a:endParaRPr lang="en-US"/>
        </a:p>
      </dgm:t>
    </dgm:pt>
    <dgm:pt modelId="{680E37A2-3F56-41F6-947C-4D2743545977}" type="sibTrans" cxnId="{8809DE4E-52E2-4175-9C59-A204D7FED95C}">
      <dgm:prSet/>
      <dgm:spPr/>
      <dgm:t>
        <a:bodyPr/>
        <a:lstStyle/>
        <a:p>
          <a:endParaRPr lang="en-US"/>
        </a:p>
      </dgm:t>
    </dgm:pt>
    <dgm:pt modelId="{522BDEB4-E03A-41B9-B588-56BC7C8451B2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50000"/>
                </a:schemeClr>
              </a:solidFill>
            </a:rPr>
            <a:t>Tuần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2: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Lập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trình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những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thành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phần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cơ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bản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.</a:t>
          </a:r>
        </a:p>
      </dgm:t>
    </dgm:pt>
    <dgm:pt modelId="{87E42F5D-D8C2-4736-8A88-5CD55A24B559}" type="parTrans" cxnId="{EFE51BAD-AAF6-43B6-A7EB-E3E33E1973A3}">
      <dgm:prSet/>
      <dgm:spPr/>
      <dgm:t>
        <a:bodyPr/>
        <a:lstStyle/>
        <a:p>
          <a:endParaRPr lang="en-US"/>
        </a:p>
      </dgm:t>
    </dgm:pt>
    <dgm:pt modelId="{AA0D192E-1796-4CDB-A452-0AD83A01E49D}" type="sibTrans" cxnId="{EFE51BAD-AAF6-43B6-A7EB-E3E33E1973A3}">
      <dgm:prSet/>
      <dgm:spPr/>
      <dgm:t>
        <a:bodyPr/>
        <a:lstStyle/>
        <a:p>
          <a:endParaRPr lang="en-US"/>
        </a:p>
      </dgm:t>
    </dgm:pt>
    <dgm:pt modelId="{5BAD6255-2E73-4C8E-A8CF-A5B861566142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50000"/>
                </a:schemeClr>
              </a:solidFill>
            </a:rPr>
            <a:t>Tuần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3: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Lập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trình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những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thành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phần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nâng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cao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.</a:t>
          </a:r>
        </a:p>
      </dgm:t>
    </dgm:pt>
    <dgm:pt modelId="{4FC1E25C-3591-467F-9ADF-E6A8873BFDCD}" type="parTrans" cxnId="{783BD726-2A95-453E-9E39-995FB594467C}">
      <dgm:prSet/>
      <dgm:spPr/>
      <dgm:t>
        <a:bodyPr/>
        <a:lstStyle/>
        <a:p>
          <a:endParaRPr lang="en-US"/>
        </a:p>
      </dgm:t>
    </dgm:pt>
    <dgm:pt modelId="{15C03AF0-E690-436E-A983-20F5506C7C3C}" type="sibTrans" cxnId="{783BD726-2A95-453E-9E39-995FB594467C}">
      <dgm:prSet/>
      <dgm:spPr/>
      <dgm:t>
        <a:bodyPr/>
        <a:lstStyle/>
        <a:p>
          <a:endParaRPr lang="en-US"/>
        </a:p>
      </dgm:t>
    </dgm:pt>
    <dgm:pt modelId="{6F4D6FA1-2D17-4BA4-BED1-0257319E5E82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50000"/>
                </a:schemeClr>
              </a:solidFill>
            </a:rPr>
            <a:t>Tuần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4: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Nâng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cấp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game –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Hoàn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thành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đồ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án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F72A660-F698-42CB-A7B2-FDF3100DC3D5}" type="parTrans" cxnId="{9E27AC15-0649-421A-828D-6EC77C4038C6}">
      <dgm:prSet/>
      <dgm:spPr/>
      <dgm:t>
        <a:bodyPr/>
        <a:lstStyle/>
        <a:p>
          <a:endParaRPr lang="en-US"/>
        </a:p>
      </dgm:t>
    </dgm:pt>
    <dgm:pt modelId="{9C40A328-8402-4B87-8FFB-C4BCB412C4EB}" type="sibTrans" cxnId="{9E27AC15-0649-421A-828D-6EC77C4038C6}">
      <dgm:prSet/>
      <dgm:spPr/>
      <dgm:t>
        <a:bodyPr/>
        <a:lstStyle/>
        <a:p>
          <a:endParaRPr lang="en-US"/>
        </a:p>
      </dgm:t>
    </dgm:pt>
    <dgm:pt modelId="{61B733C1-A7A6-46F4-8348-0116B2D1A221}" type="pres">
      <dgm:prSet presAssocID="{9650B4DF-8DB8-44A1-B44B-FA095285089F}" presName="arrowDiagram" presStyleCnt="0">
        <dgm:presLayoutVars>
          <dgm:chMax val="5"/>
          <dgm:dir/>
          <dgm:resizeHandles val="exact"/>
        </dgm:presLayoutVars>
      </dgm:prSet>
      <dgm:spPr/>
    </dgm:pt>
    <dgm:pt modelId="{46E36712-8602-4918-B21A-330A27AE1D14}" type="pres">
      <dgm:prSet presAssocID="{9650B4DF-8DB8-44A1-B44B-FA095285089F}" presName="arrow" presStyleLbl="bgShp" presStyleIdx="0" presStyleCnt="1"/>
      <dgm:spPr/>
    </dgm:pt>
    <dgm:pt modelId="{1A0132E1-A548-48FB-AAB8-4DFA25FBC0B9}" type="pres">
      <dgm:prSet presAssocID="{9650B4DF-8DB8-44A1-B44B-FA095285089F}" presName="arrowDiagram4" presStyleCnt="0"/>
      <dgm:spPr/>
    </dgm:pt>
    <dgm:pt modelId="{CC6BE971-D928-455D-9945-CB09DCA3E35D}" type="pres">
      <dgm:prSet presAssocID="{D1FF7584-F6D9-4E21-B426-59F38D0EE8AA}" presName="bullet4a" presStyleLbl="node1" presStyleIdx="0" presStyleCnt="4"/>
      <dgm:spPr/>
    </dgm:pt>
    <dgm:pt modelId="{0105419B-6DEE-4422-9E36-EC902742C997}" type="pres">
      <dgm:prSet presAssocID="{D1FF7584-F6D9-4E21-B426-59F38D0EE8AA}" presName="textBox4a" presStyleLbl="revTx" presStyleIdx="0" presStyleCnt="4">
        <dgm:presLayoutVars>
          <dgm:bulletEnabled val="1"/>
        </dgm:presLayoutVars>
      </dgm:prSet>
      <dgm:spPr/>
    </dgm:pt>
    <dgm:pt modelId="{91E80C7B-F13F-443E-A574-DFF75114CB25}" type="pres">
      <dgm:prSet presAssocID="{522BDEB4-E03A-41B9-B588-56BC7C8451B2}" presName="bullet4b" presStyleLbl="node1" presStyleIdx="1" presStyleCnt="4"/>
      <dgm:spPr>
        <a:solidFill>
          <a:schemeClr val="bg1">
            <a:lumMod val="50000"/>
          </a:schemeClr>
        </a:solidFill>
      </dgm:spPr>
    </dgm:pt>
    <dgm:pt modelId="{A0B40B63-1D47-4CAA-95A8-6399ABB08641}" type="pres">
      <dgm:prSet presAssocID="{522BDEB4-E03A-41B9-B588-56BC7C8451B2}" presName="textBox4b" presStyleLbl="revTx" presStyleIdx="1" presStyleCnt="4">
        <dgm:presLayoutVars>
          <dgm:bulletEnabled val="1"/>
        </dgm:presLayoutVars>
      </dgm:prSet>
      <dgm:spPr/>
    </dgm:pt>
    <dgm:pt modelId="{36EF9A65-3478-4A90-BD72-467D07D9AF87}" type="pres">
      <dgm:prSet presAssocID="{5BAD6255-2E73-4C8E-A8CF-A5B861566142}" presName="bullet4c" presStyleLbl="node1" presStyleIdx="2" presStyleCnt="4"/>
      <dgm:spPr>
        <a:solidFill>
          <a:schemeClr val="bg1">
            <a:lumMod val="50000"/>
          </a:schemeClr>
        </a:solidFill>
      </dgm:spPr>
    </dgm:pt>
    <dgm:pt modelId="{64ED4287-5C98-4ECB-83B9-6F50DEF85C85}" type="pres">
      <dgm:prSet presAssocID="{5BAD6255-2E73-4C8E-A8CF-A5B861566142}" presName="textBox4c" presStyleLbl="revTx" presStyleIdx="2" presStyleCnt="4">
        <dgm:presLayoutVars>
          <dgm:bulletEnabled val="1"/>
        </dgm:presLayoutVars>
      </dgm:prSet>
      <dgm:spPr/>
    </dgm:pt>
    <dgm:pt modelId="{C0D4C222-82FA-43B6-AE30-1B773B229789}" type="pres">
      <dgm:prSet presAssocID="{6F4D6FA1-2D17-4BA4-BED1-0257319E5E82}" presName="bullet4d" presStyleLbl="node1" presStyleIdx="3" presStyleCnt="4"/>
      <dgm:spPr>
        <a:solidFill>
          <a:schemeClr val="bg1">
            <a:lumMod val="50000"/>
          </a:schemeClr>
        </a:solidFill>
      </dgm:spPr>
    </dgm:pt>
    <dgm:pt modelId="{9D7196F6-AFE5-44BC-8848-4F8244CE1CFD}" type="pres">
      <dgm:prSet presAssocID="{6F4D6FA1-2D17-4BA4-BED1-0257319E5E82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9E27AC15-0649-421A-828D-6EC77C4038C6}" srcId="{9650B4DF-8DB8-44A1-B44B-FA095285089F}" destId="{6F4D6FA1-2D17-4BA4-BED1-0257319E5E82}" srcOrd="3" destOrd="0" parTransId="{BF72A660-F698-42CB-A7B2-FDF3100DC3D5}" sibTransId="{9C40A328-8402-4B87-8FFB-C4BCB412C4EB}"/>
    <dgm:cxn modelId="{783BD726-2A95-453E-9E39-995FB594467C}" srcId="{9650B4DF-8DB8-44A1-B44B-FA095285089F}" destId="{5BAD6255-2E73-4C8E-A8CF-A5B861566142}" srcOrd="2" destOrd="0" parTransId="{4FC1E25C-3591-467F-9ADF-E6A8873BFDCD}" sibTransId="{15C03AF0-E690-436E-A983-20F5506C7C3C}"/>
    <dgm:cxn modelId="{8809DE4E-52E2-4175-9C59-A204D7FED95C}" srcId="{9650B4DF-8DB8-44A1-B44B-FA095285089F}" destId="{D1FF7584-F6D9-4E21-B426-59F38D0EE8AA}" srcOrd="0" destOrd="0" parTransId="{F73C9D13-79DA-4454-A589-74D2F25DBEF5}" sibTransId="{680E37A2-3F56-41F6-947C-4D2743545977}"/>
    <dgm:cxn modelId="{EFE51BAD-AAF6-43B6-A7EB-E3E33E1973A3}" srcId="{9650B4DF-8DB8-44A1-B44B-FA095285089F}" destId="{522BDEB4-E03A-41B9-B588-56BC7C8451B2}" srcOrd="1" destOrd="0" parTransId="{87E42F5D-D8C2-4736-8A88-5CD55A24B559}" sibTransId="{AA0D192E-1796-4CDB-A452-0AD83A01E49D}"/>
    <dgm:cxn modelId="{E66C31B6-0061-40B2-8B35-C29CAEBCE4B9}" type="presOf" srcId="{522BDEB4-E03A-41B9-B588-56BC7C8451B2}" destId="{A0B40B63-1D47-4CAA-95A8-6399ABB08641}" srcOrd="0" destOrd="0" presId="urn:microsoft.com/office/officeart/2005/8/layout/arrow2"/>
    <dgm:cxn modelId="{B4914BC4-4534-46D1-9171-1A59D5127171}" type="presOf" srcId="{6F4D6FA1-2D17-4BA4-BED1-0257319E5E82}" destId="{9D7196F6-AFE5-44BC-8848-4F8244CE1CFD}" srcOrd="0" destOrd="0" presId="urn:microsoft.com/office/officeart/2005/8/layout/arrow2"/>
    <dgm:cxn modelId="{1E9054DE-BC58-4FDE-9AC9-E1508CD76B16}" type="presOf" srcId="{9650B4DF-8DB8-44A1-B44B-FA095285089F}" destId="{61B733C1-A7A6-46F4-8348-0116B2D1A221}" srcOrd="0" destOrd="0" presId="urn:microsoft.com/office/officeart/2005/8/layout/arrow2"/>
    <dgm:cxn modelId="{680186E0-DD32-422F-BB71-3AF6764893E0}" type="presOf" srcId="{D1FF7584-F6D9-4E21-B426-59F38D0EE8AA}" destId="{0105419B-6DEE-4422-9E36-EC902742C997}" srcOrd="0" destOrd="0" presId="urn:microsoft.com/office/officeart/2005/8/layout/arrow2"/>
    <dgm:cxn modelId="{3F182CEC-3531-4CD4-B738-409DD62C0CF5}" type="presOf" srcId="{5BAD6255-2E73-4C8E-A8CF-A5B861566142}" destId="{64ED4287-5C98-4ECB-83B9-6F50DEF85C85}" srcOrd="0" destOrd="0" presId="urn:microsoft.com/office/officeart/2005/8/layout/arrow2"/>
    <dgm:cxn modelId="{2E0A9F3D-9E6D-4757-91E7-D26E41AB2D23}" type="presParOf" srcId="{61B733C1-A7A6-46F4-8348-0116B2D1A221}" destId="{46E36712-8602-4918-B21A-330A27AE1D14}" srcOrd="0" destOrd="0" presId="urn:microsoft.com/office/officeart/2005/8/layout/arrow2"/>
    <dgm:cxn modelId="{46134DA4-1B93-41E9-977F-7C6842DF8057}" type="presParOf" srcId="{61B733C1-A7A6-46F4-8348-0116B2D1A221}" destId="{1A0132E1-A548-48FB-AAB8-4DFA25FBC0B9}" srcOrd="1" destOrd="0" presId="urn:microsoft.com/office/officeart/2005/8/layout/arrow2"/>
    <dgm:cxn modelId="{5FE97BA9-A998-40DB-AF1B-350148BA842D}" type="presParOf" srcId="{1A0132E1-A548-48FB-AAB8-4DFA25FBC0B9}" destId="{CC6BE971-D928-455D-9945-CB09DCA3E35D}" srcOrd="0" destOrd="0" presId="urn:microsoft.com/office/officeart/2005/8/layout/arrow2"/>
    <dgm:cxn modelId="{281444F8-A622-4BCB-9964-C83D348BB391}" type="presParOf" srcId="{1A0132E1-A548-48FB-AAB8-4DFA25FBC0B9}" destId="{0105419B-6DEE-4422-9E36-EC902742C997}" srcOrd="1" destOrd="0" presId="urn:microsoft.com/office/officeart/2005/8/layout/arrow2"/>
    <dgm:cxn modelId="{DE907802-D54E-4BFE-84A3-E63CBF582B99}" type="presParOf" srcId="{1A0132E1-A548-48FB-AAB8-4DFA25FBC0B9}" destId="{91E80C7B-F13F-443E-A574-DFF75114CB25}" srcOrd="2" destOrd="0" presId="urn:microsoft.com/office/officeart/2005/8/layout/arrow2"/>
    <dgm:cxn modelId="{595E2317-C5ED-4A90-8BD9-20BE84CF1BE5}" type="presParOf" srcId="{1A0132E1-A548-48FB-AAB8-4DFA25FBC0B9}" destId="{A0B40B63-1D47-4CAA-95A8-6399ABB08641}" srcOrd="3" destOrd="0" presId="urn:microsoft.com/office/officeart/2005/8/layout/arrow2"/>
    <dgm:cxn modelId="{E4B42192-B28E-4904-A8A8-E4DD6EAB2E32}" type="presParOf" srcId="{1A0132E1-A548-48FB-AAB8-4DFA25FBC0B9}" destId="{36EF9A65-3478-4A90-BD72-467D07D9AF87}" srcOrd="4" destOrd="0" presId="urn:microsoft.com/office/officeart/2005/8/layout/arrow2"/>
    <dgm:cxn modelId="{C447081D-2F15-40ED-AE3F-D22A23D2B0D9}" type="presParOf" srcId="{1A0132E1-A548-48FB-AAB8-4DFA25FBC0B9}" destId="{64ED4287-5C98-4ECB-83B9-6F50DEF85C85}" srcOrd="5" destOrd="0" presId="urn:microsoft.com/office/officeart/2005/8/layout/arrow2"/>
    <dgm:cxn modelId="{A93DD894-96E2-4DF6-9F0B-A89E63E98A58}" type="presParOf" srcId="{1A0132E1-A548-48FB-AAB8-4DFA25FBC0B9}" destId="{C0D4C222-82FA-43B6-AE30-1B773B229789}" srcOrd="6" destOrd="0" presId="urn:microsoft.com/office/officeart/2005/8/layout/arrow2"/>
    <dgm:cxn modelId="{6165A5C4-D832-477A-9228-6FABC0945392}" type="presParOf" srcId="{1A0132E1-A548-48FB-AAB8-4DFA25FBC0B9}" destId="{9D7196F6-AFE5-44BC-8848-4F8244CE1CF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36712-8602-4918-B21A-330A27AE1D14}">
      <dsp:nvSpPr>
        <dsp:cNvPr id="0" name=""/>
        <dsp:cNvSpPr/>
      </dsp:nvSpPr>
      <dsp:spPr>
        <a:xfrm>
          <a:off x="136104" y="0"/>
          <a:ext cx="6085395" cy="380337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6BE971-D928-455D-9945-CB09DCA3E35D}">
      <dsp:nvSpPr>
        <dsp:cNvPr id="0" name=""/>
        <dsp:cNvSpPr/>
      </dsp:nvSpPr>
      <dsp:spPr>
        <a:xfrm>
          <a:off x="735516" y="2828187"/>
          <a:ext cx="139964" cy="13996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05419B-6DEE-4422-9E36-EC902742C997}">
      <dsp:nvSpPr>
        <dsp:cNvPr id="0" name=""/>
        <dsp:cNvSpPr/>
      </dsp:nvSpPr>
      <dsp:spPr>
        <a:xfrm>
          <a:off x="805498" y="2898169"/>
          <a:ext cx="1040602" cy="905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6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Tuần</a:t>
          </a:r>
          <a:r>
            <a:rPr lang="en-US" sz="2000" b="1" kern="1200" dirty="0"/>
            <a:t> 1: </a:t>
          </a:r>
          <a:r>
            <a:rPr lang="en-US" sz="2000" b="1" kern="1200" dirty="0" err="1"/>
            <a:t>Tìm</a:t>
          </a:r>
          <a:r>
            <a:rPr lang="en-US" sz="2000" b="1" kern="1200" dirty="0"/>
            <a:t> </a:t>
          </a:r>
          <a:r>
            <a:rPr lang="en-US" sz="2000" b="1" kern="1200" dirty="0" err="1"/>
            <a:t>hiểu</a:t>
          </a:r>
          <a:endParaRPr lang="en-US" sz="2000" b="1" kern="1200" dirty="0"/>
        </a:p>
      </dsp:txBody>
      <dsp:txXfrm>
        <a:off x="805498" y="2898169"/>
        <a:ext cx="1040602" cy="905202"/>
      </dsp:txXfrm>
    </dsp:sp>
    <dsp:sp modelId="{91E80C7B-F13F-443E-A574-DFF75114CB25}">
      <dsp:nvSpPr>
        <dsp:cNvPr id="0" name=""/>
        <dsp:cNvSpPr/>
      </dsp:nvSpPr>
      <dsp:spPr>
        <a:xfrm>
          <a:off x="1724393" y="1943523"/>
          <a:ext cx="243415" cy="24341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B40B63-1D47-4CAA-95A8-6399ABB08641}">
      <dsp:nvSpPr>
        <dsp:cNvPr id="0" name=""/>
        <dsp:cNvSpPr/>
      </dsp:nvSpPr>
      <dsp:spPr>
        <a:xfrm>
          <a:off x="1846100" y="2065230"/>
          <a:ext cx="1277932" cy="173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8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Tuần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2: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Lập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trình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những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thành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phần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cơ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bản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.</a:t>
          </a:r>
        </a:p>
      </dsp:txBody>
      <dsp:txXfrm>
        <a:off x="1846100" y="2065230"/>
        <a:ext cx="1277932" cy="1738141"/>
      </dsp:txXfrm>
    </dsp:sp>
    <dsp:sp modelId="{36EF9A65-3478-4A90-BD72-467D07D9AF87}">
      <dsp:nvSpPr>
        <dsp:cNvPr id="0" name=""/>
        <dsp:cNvSpPr/>
      </dsp:nvSpPr>
      <dsp:spPr>
        <a:xfrm>
          <a:off x="2987112" y="1291625"/>
          <a:ext cx="322525" cy="3225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ED4287-5C98-4ECB-83B9-6F50DEF85C85}">
      <dsp:nvSpPr>
        <dsp:cNvPr id="0" name=""/>
        <dsp:cNvSpPr/>
      </dsp:nvSpPr>
      <dsp:spPr>
        <a:xfrm>
          <a:off x="3148375" y="1452888"/>
          <a:ext cx="1277932" cy="235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0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Tuần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3: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Lập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trình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những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thành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phần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nâng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cao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.</a:t>
          </a:r>
        </a:p>
      </dsp:txBody>
      <dsp:txXfrm>
        <a:off x="3148375" y="1452888"/>
        <a:ext cx="1277932" cy="2350483"/>
      </dsp:txXfrm>
    </dsp:sp>
    <dsp:sp modelId="{C0D4C222-82FA-43B6-AE30-1B773B229789}">
      <dsp:nvSpPr>
        <dsp:cNvPr id="0" name=""/>
        <dsp:cNvSpPr/>
      </dsp:nvSpPr>
      <dsp:spPr>
        <a:xfrm>
          <a:off x="4362411" y="860322"/>
          <a:ext cx="432063" cy="432063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7196F6-AFE5-44BC-8848-4F8244CE1CFD}">
      <dsp:nvSpPr>
        <dsp:cNvPr id="0" name=""/>
        <dsp:cNvSpPr/>
      </dsp:nvSpPr>
      <dsp:spPr>
        <a:xfrm>
          <a:off x="4578443" y="1076354"/>
          <a:ext cx="1277932" cy="2727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94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Tuần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4: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Nâng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cấp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game –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Hoàn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thành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đồ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bg1">
                  <a:lumMod val="50000"/>
                </a:schemeClr>
              </a:solidFill>
            </a:rPr>
            <a:t>án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578443" y="1076354"/>
        <a:ext cx="1277932" cy="2727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7B6DB-24BA-4AFF-9A01-76E1581B334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CBEB7-FC19-42D1-8D93-4F1C63C2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CBEB7-FC19-42D1-8D93-4F1C63C280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6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1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December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4E4A3C-4F77-4FF1-9BC8-A9941327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CEAC8A-9550-456F-BFCF-B77EE212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C3C7E18-25CF-46FB-8F8F-60C4C165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0" r="1" b="1"/>
          <a:stretch/>
        </p:blipFill>
        <p:spPr>
          <a:xfrm>
            <a:off x="20" y="10"/>
            <a:ext cx="6095979" cy="6852380"/>
          </a:xfrm>
          <a:prstGeom prst="rect">
            <a:avLst/>
          </a:prstGeom>
        </p:spPr>
      </p:pic>
      <p:pic>
        <p:nvPicPr>
          <p:cNvPr id="25" name="Picture 3" descr="Diagram&#10;&#10;Description automatically generated">
            <a:extLst>
              <a:ext uri="{FF2B5EF4-FFF2-40B4-BE49-F238E27FC236}">
                <a16:creationId xmlns:a16="http://schemas.microsoft.com/office/drawing/2014/main" id="{890BF7F3-AFA9-4A27-87D5-9D3B56461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84" r="2847" b="1"/>
          <a:stretch/>
        </p:blipFill>
        <p:spPr>
          <a:xfrm>
            <a:off x="6095999" y="10"/>
            <a:ext cx="6095999" cy="68523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2385F08-29C8-4646-AFA0-FCFF7253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061" y="0"/>
            <a:ext cx="10740629" cy="5361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E88F4-8FE4-4CB2-B460-514AF9BF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569" y="355360"/>
            <a:ext cx="9804728" cy="2498742"/>
          </a:xfrm>
        </p:spPr>
        <p:txBody>
          <a:bodyPr anchor="b">
            <a:normAutofit/>
          </a:bodyPr>
          <a:lstStyle/>
          <a:p>
            <a:r>
              <a:rPr lang="en-US" sz="4800"/>
              <a:t>BÁO CÁO CÔNG VIỆC </a:t>
            </a:r>
            <a:br>
              <a:rPr lang="en-US" sz="4800"/>
            </a:br>
            <a:r>
              <a:rPr lang="en-US" sz="4800"/>
              <a:t>THỰC HIỆN ĐỒ ÁN CUỐI KỲ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3B96-64BA-4E53-A3D8-2DA8ED0AD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195" y="3063890"/>
            <a:ext cx="7871328" cy="2101820"/>
          </a:xfrm>
        </p:spPr>
        <p:txBody>
          <a:bodyPr anchor="t">
            <a:normAutofit/>
          </a:bodyPr>
          <a:lstStyle/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: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</a:t>
            </a:r>
          </a:p>
          <a:p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: </a:t>
            </a:r>
            <a:r>
              <a:rPr lang="en-US" err="1"/>
              <a:t>Nguyễn</a:t>
            </a:r>
            <a:r>
              <a:rPr lang="en-US"/>
              <a:t> </a:t>
            </a:r>
            <a:r>
              <a:rPr lang="en-US" err="1"/>
              <a:t>Hải</a:t>
            </a:r>
            <a:r>
              <a:rPr lang="en-US"/>
              <a:t> </a:t>
            </a:r>
            <a:r>
              <a:rPr lang="en-US" err="1"/>
              <a:t>Đăng</a:t>
            </a:r>
            <a:endParaRPr lang="en-US"/>
          </a:p>
          <a:p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: Penguin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2CA79B-7B48-4D11-8A40-327E1156C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3490" y="5253318"/>
            <a:ext cx="10744200" cy="116204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D09285-B197-45D2-898C-91F57033C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A967EC-5CD8-4139-BD4B-6DADBCA09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0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BB9EAD-82C5-4DBD-BD13-BD52755E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7250F5-2719-46CF-BF94-09CA242B3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2D1D19-94E7-427D-A80A-D6D9F2DA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E0304-60CB-4920-B1EE-051B34FD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576263"/>
            <a:ext cx="4977777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ĐỒ ÁN CUỐI KỲ</a:t>
            </a:r>
            <a:endParaRPr lang="en-US" sz="4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11D842-D027-45A2-981F-6B76E11E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18EDC-9A43-4869-865F-1AF8C9A56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r="-3" b="-3"/>
          <a:stretch/>
        </p:blipFill>
        <p:spPr>
          <a:xfrm>
            <a:off x="6620386" y="1246946"/>
            <a:ext cx="4364109" cy="4364109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3FD53B9-BACB-4F9A-9CF5-DFFABB89E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3BAA05-2208-445F-893E-D4792BC03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9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B123-6FE8-472F-9EED-E179187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938306"/>
            <a:ext cx="11272023" cy="1325563"/>
          </a:xfrm>
        </p:spPr>
        <p:txBody>
          <a:bodyPr/>
          <a:lstStyle/>
          <a:p>
            <a:pPr algn="ctr"/>
            <a:r>
              <a:rPr lang="en-US" dirty="0"/>
              <a:t>LÀ THÀNH VIÊN NHÓM PENGUIN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5DCBA-9438-4D6C-A5D2-40FE3011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088046"/>
            <a:ext cx="42100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1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8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73" name="Rectangle 80">
            <a:extLst>
              <a:ext uri="{FF2B5EF4-FFF2-40B4-BE49-F238E27FC236}">
                <a16:creationId xmlns:a16="http://schemas.microsoft.com/office/drawing/2014/main" id="{F79DDEA7-D1C6-4972-A626-37A313A3F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74" name="Rectangle 82">
            <a:extLst>
              <a:ext uri="{FF2B5EF4-FFF2-40B4-BE49-F238E27FC236}">
                <a16:creationId xmlns:a16="http://schemas.microsoft.com/office/drawing/2014/main" id="{1E40C101-C8B8-47D0-A5BF-9371F2CD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EA10F5-2C9D-468C-9013-E578BDF9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B3C53-E10D-488B-B6DC-9156E0D3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432442"/>
            <a:ext cx="5118847" cy="2848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NGUYỄN HẢI ĐĂNG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Đồ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kỳ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Nhiệm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170" name="Picture 2" descr="Bí kíp luyện viết lách">
            <a:extLst>
              <a:ext uri="{FF2B5EF4-FFF2-40B4-BE49-F238E27FC236}">
                <a16:creationId xmlns:a16="http://schemas.microsoft.com/office/drawing/2014/main" id="{70048503-9D1D-452D-B379-F5C4043D32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r="-2" b="2784"/>
          <a:stretch/>
        </p:blipFill>
        <p:spPr bwMode="auto">
          <a:xfrm>
            <a:off x="5692323" y="671602"/>
            <a:ext cx="5802331" cy="27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BF03294-DBAF-4FA8-99A1-93279177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04675" y="671602"/>
            <a:ext cx="687325" cy="2715768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42732B-6E1B-4D08-8CE1-F0F28D8FB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54" r="-1" b="23427"/>
          <a:stretch/>
        </p:blipFill>
        <p:spPr>
          <a:xfrm>
            <a:off x="573476" y="3401195"/>
            <a:ext cx="5118847" cy="27710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D078-78E2-4E40-AFDD-83F5E858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0217" y="3668751"/>
            <a:ext cx="5118847" cy="2313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>
                <a:solidFill>
                  <a:schemeClr val="tx1"/>
                </a:solidFill>
              </a:rPr>
              <a:t>Viết báo cáo hằng tuần</a:t>
            </a:r>
          </a:p>
          <a:p>
            <a:pPr lvl="1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>
                <a:solidFill>
                  <a:schemeClr val="tx1"/>
                </a:solidFill>
              </a:rPr>
              <a:t>Tiến độ hoàn thành đồ án.</a:t>
            </a:r>
          </a:p>
          <a:p>
            <a:pPr lvl="1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>
                <a:solidFill>
                  <a:schemeClr val="tx1"/>
                </a:solidFill>
              </a:rPr>
              <a:t>Biên bản họp team.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49F461-A47D-4032-8525-4AA2F7F32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AD08A6B-9662-47B8-8560-7A73FF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717321"/>
            <a:ext cx="8493" cy="2036648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A7F126-0EB8-456D-87D6-1A6AC838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89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34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4" name="Rectangle 136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5" name="Rectangle 138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6" name="Rectangle 140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14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B3C53-E10D-488B-B6DC-9156E0D3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854831"/>
            <a:ext cx="5278995" cy="2156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NGUYỄN HẢI ĐĂNG</a:t>
            </a:r>
            <a:br>
              <a:rPr lang="en-US" sz="4400" dirty="0"/>
            </a:b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-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D078-78E2-4E40-AFDD-83F5E858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6182" y="3854830"/>
            <a:ext cx="4700133" cy="2156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game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trưởng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.</a:t>
            </a:r>
          </a:p>
        </p:txBody>
      </p:sp>
      <p:sp>
        <p:nvSpPr>
          <p:cNvPr id="8208" name="Rectangle 14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194" name="Picture 2" descr="8 ngôn ngữ lập trình phần mềm dành cho người mới học">
            <a:extLst>
              <a:ext uri="{FF2B5EF4-FFF2-40B4-BE49-F238E27FC236}">
                <a16:creationId xmlns:a16="http://schemas.microsoft.com/office/drawing/2014/main" id="{2719EB44-2C9B-48A8-A4D4-76E8A62CA5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1" r="4970"/>
          <a:stretch/>
        </p:blipFill>
        <p:spPr bwMode="auto">
          <a:xfrm>
            <a:off x="422145" y="10"/>
            <a:ext cx="5532764" cy="35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2635D-2E63-410A-8DF3-61DB5544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27" r="1" b="17901"/>
          <a:stretch/>
        </p:blipFill>
        <p:spPr>
          <a:xfrm>
            <a:off x="5954909" y="10"/>
            <a:ext cx="5532764" cy="3599010"/>
          </a:xfrm>
          <a:prstGeom prst="rect">
            <a:avLst/>
          </a:prstGeom>
        </p:spPr>
      </p:pic>
      <p:cxnSp>
        <p:nvCxnSpPr>
          <p:cNvPr id="8209" name="Straight Connector 14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0" name="Straight Connector 14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02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4BB9EAD-82C5-4DBD-BD13-BD52755E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7250F5-2719-46CF-BF94-09CA242B3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2D1D19-94E7-427D-A80A-D6D9F2DA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AB0D-5358-486B-9A35-50D74266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576263"/>
            <a:ext cx="4977777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CỤ THỂ LÀ GAME BẮN GÀ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49C0-9882-4E24-BDC8-90BC24AA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898" y="3764975"/>
            <a:ext cx="4977777" cy="21926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tựa</a:t>
            </a:r>
            <a:r>
              <a:rPr lang="en-US" dirty="0"/>
              <a:t> game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Chicken </a:t>
            </a:r>
            <a:r>
              <a:rPr lang="en-US" dirty="0" err="1"/>
              <a:t>Invander</a:t>
            </a:r>
            <a:r>
              <a:rPr lang="en-US" dirty="0"/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411D842-D027-45A2-981F-6B76E11E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Post your Chicken Invaders artwork! - Chicken Invaders - Chicken Invaders  Universe">
            <a:extLst>
              <a:ext uri="{FF2B5EF4-FFF2-40B4-BE49-F238E27FC236}">
                <a16:creationId xmlns:a16="http://schemas.microsoft.com/office/drawing/2014/main" id="{858510BA-3F73-43FB-B1EB-47C3C43F66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r="17144" b="1"/>
          <a:stretch/>
        </p:blipFill>
        <p:spPr bwMode="auto">
          <a:xfrm>
            <a:off x="6620386" y="1246946"/>
            <a:ext cx="4364109" cy="4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FD53B9-BACB-4F9A-9CF5-DFFABB89E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33BAA05-2208-445F-893E-D4792BC03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85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9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81">
            <a:extLst>
              <a:ext uri="{FF2B5EF4-FFF2-40B4-BE49-F238E27FC236}">
                <a16:creationId xmlns:a16="http://schemas.microsoft.com/office/drawing/2014/main" id="{19CE9782-0FD1-493B-9C50-C51AB7C5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Rectangle 83">
            <a:extLst>
              <a:ext uri="{FF2B5EF4-FFF2-40B4-BE49-F238E27FC236}">
                <a16:creationId xmlns:a16="http://schemas.microsoft.com/office/drawing/2014/main" id="{F6619023-691E-4F1C-A10A-0EA3D044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422144" cy="5486400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Rectangle 87">
            <a:extLst>
              <a:ext uri="{FF2B5EF4-FFF2-40B4-BE49-F238E27FC236}">
                <a16:creationId xmlns:a16="http://schemas.microsoft.com/office/drawing/2014/main" id="{147EAFFD-2BD1-4600-B034-EEF70078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27DAE-298D-4350-A9A1-F773E0D7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743" y="715307"/>
            <a:ext cx="5828376" cy="1433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 HẢI ĐĂNG</a:t>
            </a:r>
            <a:b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kỳ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vụ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D16965-015A-4B8C-9ABF-7AAD74E5B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1" r="12714" b="3"/>
          <a:stretch/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cxnSp>
        <p:nvCxnSpPr>
          <p:cNvPr id="107" name="Straight Connector 89">
            <a:extLst>
              <a:ext uri="{FF2B5EF4-FFF2-40B4-BE49-F238E27FC236}">
                <a16:creationId xmlns:a16="http://schemas.microsoft.com/office/drawing/2014/main" id="{8D4B5F26-8713-4267-9186-183BB809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91">
            <a:extLst>
              <a:ext uri="{FF2B5EF4-FFF2-40B4-BE49-F238E27FC236}">
                <a16:creationId xmlns:a16="http://schemas.microsoft.com/office/drawing/2014/main" id="{372C66DF-2004-4C24-8C07-554E41490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1F428F-4CD3-428B-90AA-9511D11437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366579"/>
              </p:ext>
            </p:extLst>
          </p:nvPr>
        </p:nvGraphicFramePr>
        <p:xfrm>
          <a:off x="5132026" y="2172526"/>
          <a:ext cx="6357605" cy="380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4106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D6AA4-18C2-4E82-A874-0B63F7734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" r="-1" b="12910"/>
          <a:stretch/>
        </p:blipFill>
        <p:spPr>
          <a:xfrm>
            <a:off x="4565" y="-1"/>
            <a:ext cx="12188952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53E47F1-23BD-4D2B-B2D2-9087A6BE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033AF7-917F-43F9-AE6B-7A759B00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4476329"/>
            <a:ext cx="6467547" cy="155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BÁO CÁO CỦA EM ĐẾN ĐÂY LÀ HẾT!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CF52BC-59A6-4707-9A65-C8109F8E5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6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7DA74-D8A4-49BC-BCC5-E2C3B330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NHÓM PENGUIN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B6E2AB60-809B-495B-9B5F-8FD6ECA07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433959"/>
              </p:ext>
            </p:extLst>
          </p:nvPr>
        </p:nvGraphicFramePr>
        <p:xfrm>
          <a:off x="5036801" y="1339289"/>
          <a:ext cx="6460091" cy="419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6">
                  <a:extLst>
                    <a:ext uri="{9D8B030D-6E8A-4147-A177-3AD203B41FA5}">
                      <a16:colId xmlns:a16="http://schemas.microsoft.com/office/drawing/2014/main" val="3953797122"/>
                    </a:ext>
                  </a:extLst>
                </a:gridCol>
                <a:gridCol w="1468544">
                  <a:extLst>
                    <a:ext uri="{9D8B030D-6E8A-4147-A177-3AD203B41FA5}">
                      <a16:colId xmlns:a16="http://schemas.microsoft.com/office/drawing/2014/main" val="1943045609"/>
                    </a:ext>
                  </a:extLst>
                </a:gridCol>
                <a:gridCol w="704490">
                  <a:extLst>
                    <a:ext uri="{9D8B030D-6E8A-4147-A177-3AD203B41FA5}">
                      <a16:colId xmlns:a16="http://schemas.microsoft.com/office/drawing/2014/main" val="1200275214"/>
                    </a:ext>
                  </a:extLst>
                </a:gridCol>
                <a:gridCol w="2195565">
                  <a:extLst>
                    <a:ext uri="{9D8B030D-6E8A-4147-A177-3AD203B41FA5}">
                      <a16:colId xmlns:a16="http://schemas.microsoft.com/office/drawing/2014/main" val="3368426560"/>
                    </a:ext>
                  </a:extLst>
                </a:gridCol>
                <a:gridCol w="844827">
                  <a:extLst>
                    <a:ext uri="{9D8B030D-6E8A-4147-A177-3AD203B41FA5}">
                      <a16:colId xmlns:a16="http://schemas.microsoft.com/office/drawing/2014/main" val="3369146594"/>
                    </a:ext>
                  </a:extLst>
                </a:gridCol>
                <a:gridCol w="729829">
                  <a:extLst>
                    <a:ext uri="{9D8B030D-6E8A-4147-A177-3AD203B41FA5}">
                      <a16:colId xmlns:a16="http://schemas.microsoft.com/office/drawing/2014/main" val="49918118"/>
                    </a:ext>
                  </a:extLst>
                </a:gridCol>
              </a:tblGrid>
              <a:tr h="279743">
                <a:tc>
                  <a:txBody>
                    <a:bodyPr/>
                    <a:lstStyle/>
                    <a:p>
                      <a:r>
                        <a:rPr lang="en-US" sz="1200"/>
                        <a:t>STT</a:t>
                      </a:r>
                    </a:p>
                  </a:txBody>
                  <a:tcPr marL="47718" marR="47718" marT="23860" marB="2386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Họ Tên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MSSV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E-mail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Điện thoại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Ghi chú</a:t>
                      </a: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1110923680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Lê Ngọc Đức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20120059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20120059@student.hcmus.edu.vn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0889776706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200">
                          <a:effectLst/>
                        </a:rPr>
                        <a:t>Nhóm trưởng</a:t>
                      </a: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2602154067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Lâm Quang Duy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20120065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20120065@student.hcmus.edu.vn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0854260402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3847880796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Hồ Khánh Tâm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20120367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20120367@student.hcmus.edu.vn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0332261544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1796163215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1929" marR="11929" marT="7954" marB="7954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Nguyễn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Hải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Đăng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929" marR="11929" marT="7954" marB="7954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20120049</a:t>
                      </a:r>
                    </a:p>
                  </a:txBody>
                  <a:tcPr marL="11929" marR="11929" marT="7954" marB="7954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20120049@student.hcmus.edu.vn</a:t>
                      </a:r>
                    </a:p>
                  </a:txBody>
                  <a:tcPr marL="11929" marR="11929" marT="7954" marB="7954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0369994914</a:t>
                      </a:r>
                    </a:p>
                  </a:txBody>
                  <a:tcPr marL="11929" marR="11929" marT="7954" marB="7954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929" marR="11929" marT="7954" marB="7954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69636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Huỳnh Lê An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20120028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20120028@student.hcmus.edu.vn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0971031912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3226969744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Nguyễn Nhật Đăng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20120050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20120050@student.hcmus.edu.vn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0913159631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4209462449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Nguyễn Quang Gia Bảo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20120040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20120040@student.hcmus.edu.vn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0948161471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4147896291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Võ Trọng Nghĩa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20120536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20120536@student.hcmus.edu.vn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0984628018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1067598134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200">
                          <a:effectLst/>
                        </a:rPr>
                        <a:t>Trương Quân Bảo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20120042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20120042@student.hcmus.edu.vn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0768626293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822080099"/>
                  </a:ext>
                </a:extLst>
              </a:tr>
            </a:tbl>
          </a:graphicData>
        </a:graphic>
      </p:graphicFrame>
      <p:pic>
        <p:nvPicPr>
          <p:cNvPr id="1028" name="Picture 4" descr="Cute penguin icon Royalty Free Vector Image - VectorStock">
            <a:extLst>
              <a:ext uri="{FF2B5EF4-FFF2-40B4-BE49-F238E27FC236}">
                <a16:creationId xmlns:a16="http://schemas.microsoft.com/office/drawing/2014/main" id="{85F7DACE-994E-402E-9CCA-A2605C031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3294062"/>
            <a:ext cx="20097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5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5" descr="A picture containing person, outdoor, child, young&#10;&#10;Description automatically generated">
            <a:extLst>
              <a:ext uri="{FF2B5EF4-FFF2-40B4-BE49-F238E27FC236}">
                <a16:creationId xmlns:a16="http://schemas.microsoft.com/office/drawing/2014/main" id="{954F15E5-41D2-4804-A588-6CEDDE281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45ADF-5363-47BD-90A7-BCE78B20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1732247"/>
            <a:ext cx="9916996" cy="1811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NGUYỄN HẢI ĐĂNG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3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E596999-15F9-4E0E-82EB-F1B8D218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404B4-0F45-458D-B434-191690E9D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551C-35B5-41F9-A75A-143061EDA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893C8-66F5-474B-AE0E-F7F05DCA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72293"/>
            <a:ext cx="5828376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NGUYỄN HẢI ĐĂNG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334B-230B-4621-A049-141835D1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899" y="2706933"/>
            <a:ext cx="5828376" cy="3459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>
                <a:solidFill>
                  <a:schemeClr val="tx1"/>
                </a:solidFill>
              </a:rPr>
              <a:t>MSSV: 20120049.</a:t>
            </a:r>
          </a:p>
          <a:p>
            <a:pPr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>
                <a:solidFill>
                  <a:schemeClr val="tx1"/>
                </a:solidFill>
              </a:rPr>
              <a:t>Email: 20120049@student.hcmus.edu.vn</a:t>
            </a:r>
          </a:p>
          <a:p>
            <a:pPr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>
                <a:solidFill>
                  <a:schemeClr val="tx1"/>
                </a:solidFill>
              </a:rPr>
              <a:t>Giới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tính</a:t>
            </a:r>
            <a:r>
              <a:rPr lang="en-US" sz="1800" dirty="0">
                <a:solidFill>
                  <a:schemeClr val="tx1"/>
                </a:solidFill>
              </a:rPr>
              <a:t>: Nam.</a:t>
            </a:r>
          </a:p>
          <a:p>
            <a:pPr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>
                <a:solidFill>
                  <a:schemeClr val="tx1"/>
                </a:solidFill>
              </a:rPr>
              <a:t>Ngày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sinh</a:t>
            </a:r>
            <a:r>
              <a:rPr lang="en-US" sz="1800" dirty="0">
                <a:solidFill>
                  <a:schemeClr val="tx1"/>
                </a:solidFill>
              </a:rPr>
              <a:t>: 25/09/2002.</a:t>
            </a:r>
          </a:p>
          <a:p>
            <a:pPr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>
                <a:solidFill>
                  <a:schemeClr val="tx1"/>
                </a:solidFill>
              </a:rPr>
              <a:t>Là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sinh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viên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Trường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Đại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học</a:t>
            </a:r>
            <a:r>
              <a:rPr lang="en-US" sz="1800" dirty="0">
                <a:solidFill>
                  <a:schemeClr val="tx1"/>
                </a:solidFill>
              </a:rPr>
              <a:t> Khoa </a:t>
            </a:r>
            <a:r>
              <a:rPr lang="en-US" sz="1800" dirty="0" err="1">
                <a:solidFill>
                  <a:schemeClr val="tx1"/>
                </a:solidFill>
              </a:rPr>
              <a:t>học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Nhiên</a:t>
            </a:r>
            <a:r>
              <a:rPr lang="en-US" sz="1800" dirty="0">
                <a:solidFill>
                  <a:schemeClr val="tx1"/>
                </a:solidFill>
              </a:rPr>
              <a:t>, ĐHQG TPHCM.</a:t>
            </a:r>
          </a:p>
          <a:p>
            <a:pPr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>
                <a:solidFill>
                  <a:schemeClr val="tx1"/>
                </a:solidFill>
              </a:rPr>
              <a:t>Lớp</a:t>
            </a:r>
            <a:r>
              <a:rPr lang="en-US" sz="1800" dirty="0">
                <a:solidFill>
                  <a:schemeClr val="tx1"/>
                </a:solidFill>
              </a:rPr>
              <a:t>: 20CTT1A.</a:t>
            </a:r>
          </a:p>
        </p:txBody>
      </p:sp>
      <p:pic>
        <p:nvPicPr>
          <p:cNvPr id="6" name="Content Placeholder 5" descr="A picture containing person, outdoor, child, young&#10;&#10;Description automatically generated">
            <a:extLst>
              <a:ext uri="{FF2B5EF4-FFF2-40B4-BE49-F238E27FC236}">
                <a16:creationId xmlns:a16="http://schemas.microsoft.com/office/drawing/2014/main" id="{8E17B294-23B5-4E4A-9D56-4F0D3C738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2" b="2"/>
          <a:stretch/>
        </p:blipFill>
        <p:spPr>
          <a:xfrm>
            <a:off x="7084660" y="1143000"/>
            <a:ext cx="4754880" cy="4572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2757AA-E99D-44ED-A804-DA2F1791A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2FEDF6-F60C-4313-BC66-51AF20AB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39540" y="1143000"/>
            <a:ext cx="352460" cy="4572000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74BA33-262A-49BB-92B7-8C02967D7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9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4BB9EAD-82C5-4DBD-BD13-BD52755E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7250F5-2719-46CF-BF94-09CA242B3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2D1D19-94E7-427D-A80A-D6D9F2DA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11D842-D027-45A2-981F-6B76E11E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Một số hành vi ăn uống của giới trẻ không tốt cho sức khỏe">
            <a:extLst>
              <a:ext uri="{FF2B5EF4-FFF2-40B4-BE49-F238E27FC236}">
                <a16:creationId xmlns:a16="http://schemas.microsoft.com/office/drawing/2014/main" id="{11B6F5F7-2C7A-4C57-8519-E9E8119E60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25456" b="2"/>
          <a:stretch/>
        </p:blipFill>
        <p:spPr bwMode="auto">
          <a:xfrm>
            <a:off x="6620386" y="1246946"/>
            <a:ext cx="4364109" cy="4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FD53B9-BACB-4F9A-9CF5-DFFABB89E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3BAA05-2208-445F-893E-D4792BC03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50B6F4EE-FA8B-4642-AC53-909A50E9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NGUYỄN HẢI ĐĂNG</a:t>
            </a:r>
            <a:br>
              <a:rPr lang="en-US" sz="4800" dirty="0"/>
            </a:b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endParaRPr lang="en-US" sz="24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8A0196C-1E77-4B9A-9AD2-AA437A230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Ăn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742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A2B8F-0B52-49E2-856B-C4253236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NGUYỄN HẢI ĐĂNG</a:t>
            </a:r>
            <a:br>
              <a:rPr lang="en-US" sz="4800" dirty="0"/>
            </a:b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7F0D-DD64-40F1-9EA6-FA120FF4F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Ăn</a:t>
            </a:r>
            <a:endParaRPr lang="en-US" sz="1800" dirty="0"/>
          </a:p>
          <a:p>
            <a:pPr marL="5143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Ngủ</a:t>
            </a:r>
            <a:endParaRPr lang="en-US" sz="18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052" name="Picture 4" descr="Sức mạnh siêu phàm của Giấc ngủ">
            <a:extLst>
              <a:ext uri="{FF2B5EF4-FFF2-40B4-BE49-F238E27FC236}">
                <a16:creationId xmlns:a16="http://schemas.microsoft.com/office/drawing/2014/main" id="{CF826264-4B42-4A7A-BE02-E88D3410A6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76"/>
          <a:stretch/>
        </p:blipFill>
        <p:spPr bwMode="auto">
          <a:xfrm>
            <a:off x="6620386" y="1246946"/>
            <a:ext cx="4364109" cy="4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8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A2B8F-0B52-49E2-856B-C4253236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664600" cy="2697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NGUYỄN HẢI ĐĂNG</a:t>
            </a:r>
            <a:br>
              <a:rPr lang="en-US" sz="4800" dirty="0"/>
            </a:b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074" name="Picture 2" descr="Khắc phục các lỗi chơi game trên máy tính (Phần 2)">
            <a:extLst>
              <a:ext uri="{FF2B5EF4-FFF2-40B4-BE49-F238E27FC236}">
                <a16:creationId xmlns:a16="http://schemas.microsoft.com/office/drawing/2014/main" id="{C552CFA2-DCAE-46C7-8311-5EF157390B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7" r="34483"/>
          <a:stretch/>
        </p:blipFill>
        <p:spPr bwMode="auto">
          <a:xfrm>
            <a:off x="6620386" y="1246946"/>
            <a:ext cx="4364109" cy="4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9544883-EE0B-4A62-8506-531966A70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Ăn</a:t>
            </a:r>
            <a:endParaRPr lang="en-US" sz="1800" dirty="0"/>
          </a:p>
          <a:p>
            <a:pPr marL="5143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Ngủ</a:t>
            </a:r>
            <a:endParaRPr lang="en-US" sz="1800" dirty="0"/>
          </a:p>
          <a:p>
            <a:pPr marL="5143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9828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1" name="Rectangle 72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3" name="Rectangle 76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A2B8F-0B52-49E2-856B-C4253236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579065" cy="2697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NGUYỄN HẢI ĐĂNG</a:t>
            </a:r>
            <a:br>
              <a:rPr lang="en-US" sz="4800" dirty="0"/>
            </a:b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9544883-EE0B-4A62-8506-531966A70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/>
              <a:t>Ăn</a:t>
            </a:r>
          </a:p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/>
              <a:t>Ngủ</a:t>
            </a:r>
          </a:p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/>
              <a:t>Máy</a:t>
            </a:r>
            <a:r>
              <a:rPr lang="en-US" sz="1800" dirty="0"/>
              <a:t> </a:t>
            </a:r>
            <a:r>
              <a:rPr lang="en-US" sz="1800"/>
              <a:t>tính</a:t>
            </a:r>
          </a:p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/>
              <a:t>Trà</a:t>
            </a:r>
            <a:r>
              <a:rPr lang="en-US" sz="1800" dirty="0"/>
              <a:t> </a:t>
            </a:r>
            <a:r>
              <a:rPr lang="en-US" sz="1800" dirty="0" err="1"/>
              <a:t>sữa</a:t>
            </a:r>
            <a:endParaRPr lang="en-US" sz="1800"/>
          </a:p>
        </p:txBody>
      </p:sp>
      <p:sp>
        <p:nvSpPr>
          <p:cNvPr id="4104" name="Rectangle 78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098" name="Picture 2" descr="Đánh giá trà sữa Pozaa Tea có ngon không, bảng giá, địa chỉ chi nhánh">
            <a:extLst>
              <a:ext uri="{FF2B5EF4-FFF2-40B4-BE49-F238E27FC236}">
                <a16:creationId xmlns:a16="http://schemas.microsoft.com/office/drawing/2014/main" id="{6661B84B-4119-4CC2-A673-FA4507481A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r="17007" b="1"/>
          <a:stretch/>
        </p:blipFill>
        <p:spPr bwMode="auto">
          <a:xfrm>
            <a:off x="6620386" y="1246946"/>
            <a:ext cx="4364109" cy="4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80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Straight Connector 82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4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A2B8F-0B52-49E2-856B-C4253236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664597" cy="2697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NGUYỄN HẢI ĐĂNG</a:t>
            </a:r>
            <a:br>
              <a:rPr lang="en-US" sz="4800" dirty="0"/>
            </a:b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9544883-EE0B-4A62-8506-531966A70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/>
              <a:t>Ăn</a:t>
            </a:r>
            <a:endParaRPr lang="en-US" sz="1800" dirty="0"/>
          </a:p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/>
              <a:t>Ngủ</a:t>
            </a:r>
            <a:endParaRPr lang="en-US" sz="1800" dirty="0"/>
          </a:p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endParaRPr lang="en-US" sz="1800" dirty="0"/>
          </a:p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/>
              <a:t>Trà</a:t>
            </a:r>
            <a:r>
              <a:rPr lang="en-US" sz="1800" dirty="0"/>
              <a:t> </a:t>
            </a:r>
            <a:r>
              <a:rPr lang="en-US" sz="1800" dirty="0" err="1"/>
              <a:t>sữa</a:t>
            </a:r>
            <a:endParaRPr lang="en-US" sz="1800" dirty="0"/>
          </a:p>
          <a:p>
            <a:pPr marL="514350" indent="-228600">
              <a:lnSpc>
                <a:spcPts val="2800"/>
              </a:lnSpc>
              <a:buFont typeface="Wingdings 2" panose="05020102010507070707" pitchFamily="18" charset="2"/>
              <a:buChar char=""/>
            </a:pPr>
            <a:r>
              <a:rPr lang="en-US" sz="1800" dirty="0" err="1"/>
              <a:t>Phim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3FB0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122" name="Picture 2" descr="Từ vựng Tiếng Trung về Phim ảnh - Tự Học Tiếng Trung online">
            <a:extLst>
              <a:ext uri="{FF2B5EF4-FFF2-40B4-BE49-F238E27FC236}">
                <a16:creationId xmlns:a16="http://schemas.microsoft.com/office/drawing/2014/main" id="{9408F5F0-3304-4160-BF0A-7B191C64EA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r="19653" b="1"/>
          <a:stretch/>
        </p:blipFill>
        <p:spPr bwMode="auto">
          <a:xfrm>
            <a:off x="6620386" y="1246946"/>
            <a:ext cx="4364109" cy="4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FB0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1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set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BÁO CÁO CÔNG VIỆC  THỰC HIỆN ĐỒ ÁN CUỐI KỲ I</vt:lpstr>
      <vt:lpstr>NHÓM PENGUIN</vt:lpstr>
      <vt:lpstr>NGUYỄN HẢI ĐĂNG</vt:lpstr>
      <vt:lpstr>NGUYỄN HẢI ĐĂNG</vt:lpstr>
      <vt:lpstr>NGUYỄN HẢI ĐĂNG Sở thích</vt:lpstr>
      <vt:lpstr>NGUYỄN HẢI ĐĂNG Sở thích</vt:lpstr>
      <vt:lpstr>NGUYỄN HẢI ĐĂNG Sở thích</vt:lpstr>
      <vt:lpstr>NGUYỄN HẢI ĐĂNG Sở thích</vt:lpstr>
      <vt:lpstr>NGUYỄN HẢI ĐĂNG Sở thích</vt:lpstr>
      <vt:lpstr>ĐỒ ÁN CUỐI KỲ</vt:lpstr>
      <vt:lpstr>LÀ THÀNH VIÊN NHÓM PENGUIN</vt:lpstr>
      <vt:lpstr>NGUYỄN HẢI ĐĂNG Đồ án cuối kỳ - Nhiệm vụ được giao</vt:lpstr>
      <vt:lpstr>NGUYỄN HẢI ĐĂNG Đồ án cuối kỳ - Nhiệm vụ được giao</vt:lpstr>
      <vt:lpstr>CỤ THỂ LÀ GAME BẮN GÀ</vt:lpstr>
      <vt:lpstr>NGUYỄN HẢI ĐĂNG Đồ án cuối kỳ - Nhiệm vụ được giao</vt:lpstr>
      <vt:lpstr>BÁO CÁO CỦA EM ĐẾN ĐÂY LÀ HẾT!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CÔNG VIỆC  THỰC HIỆN ĐỒ ÁN CUỐI KỲ I</dc:title>
  <dc:creator>NGUYỄN HẢI ĐĂNG</dc:creator>
  <cp:lastModifiedBy>NGUYỄN HẢI ĐĂNG</cp:lastModifiedBy>
  <cp:revision>1</cp:revision>
  <dcterms:created xsi:type="dcterms:W3CDTF">2020-12-21T14:28:11Z</dcterms:created>
  <dcterms:modified xsi:type="dcterms:W3CDTF">2020-12-21T14:29:11Z</dcterms:modified>
</cp:coreProperties>
</file>