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E8022-EA1E-436D-8216-EAA8F057DADB}" v="128" dt="2020-11-06T08:55:56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7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ỄN ANH KHOA" userId="e8317cb1-e477-4186-b76c-11ba465293a6" providerId="ADAL" clId="{56DE8022-EA1E-436D-8216-EAA8F057DADB}"/>
    <pc:docChg chg="undo custSel mod addSld delSld modSld">
      <pc:chgData name="NGUYỄN ANH KHOA" userId="e8317cb1-e477-4186-b76c-11ba465293a6" providerId="ADAL" clId="{56DE8022-EA1E-436D-8216-EAA8F057DADB}" dt="2020-11-06T09:01:11.943" v="540" actId="18131"/>
      <pc:docMkLst>
        <pc:docMk/>
      </pc:docMkLst>
      <pc:sldChg chg="addSp delSp modSp mod modTransition">
        <pc:chgData name="NGUYỄN ANH KHOA" userId="e8317cb1-e477-4186-b76c-11ba465293a6" providerId="ADAL" clId="{56DE8022-EA1E-436D-8216-EAA8F057DADB}" dt="2020-11-06T08:23:35.738" v="147"/>
        <pc:sldMkLst>
          <pc:docMk/>
          <pc:sldMk cId="1081845118" sldId="266"/>
        </pc:sldMkLst>
        <pc:spChg chg="add del mod">
          <ac:chgData name="NGUYỄN ANH KHOA" userId="e8317cb1-e477-4186-b76c-11ba465293a6" providerId="ADAL" clId="{56DE8022-EA1E-436D-8216-EAA8F057DADB}" dt="2020-11-06T08:18:26.977" v="81"/>
          <ac:spMkLst>
            <pc:docMk/>
            <pc:sldMk cId="1081845118" sldId="266"/>
            <ac:spMk id="3" creationId="{13893743-1D5F-4415-8441-DAADA5572DE0}"/>
          </ac:spMkLst>
        </pc:spChg>
        <pc:spChg chg="del mod">
          <ac:chgData name="NGUYỄN ANH KHOA" userId="e8317cb1-e477-4186-b76c-11ba465293a6" providerId="ADAL" clId="{56DE8022-EA1E-436D-8216-EAA8F057DADB}" dt="2020-11-06T08:19:37.652" v="91" actId="478"/>
          <ac:spMkLst>
            <pc:docMk/>
            <pc:sldMk cId="1081845118" sldId="266"/>
            <ac:spMk id="6" creationId="{6F5FC779-9EE7-4E09-AF2C-9F519AA5C6BD}"/>
          </ac:spMkLst>
        </pc:spChg>
        <pc:spChg chg="add del mod">
          <ac:chgData name="NGUYỄN ANH KHOA" userId="e8317cb1-e477-4186-b76c-11ba465293a6" providerId="ADAL" clId="{56DE8022-EA1E-436D-8216-EAA8F057DADB}" dt="2020-11-06T08:19:40.466" v="92" actId="478"/>
          <ac:spMkLst>
            <pc:docMk/>
            <pc:sldMk cId="1081845118" sldId="266"/>
            <ac:spMk id="9" creationId="{6DD0A95B-520A-4934-B49B-3138F405AC51}"/>
          </ac:spMkLst>
        </pc:spChg>
        <pc:spChg chg="add del mod">
          <ac:chgData name="NGUYỄN ANH KHOA" userId="e8317cb1-e477-4186-b76c-11ba465293a6" providerId="ADAL" clId="{56DE8022-EA1E-436D-8216-EAA8F057DADB}" dt="2020-11-06T08:20:51.618" v="117" actId="478"/>
          <ac:spMkLst>
            <pc:docMk/>
            <pc:sldMk cId="1081845118" sldId="266"/>
            <ac:spMk id="11" creationId="{3DF6FCDD-B408-46AD-86A1-BF3511C9EFFB}"/>
          </ac:spMkLst>
        </pc:spChg>
        <pc:spChg chg="add del mod">
          <ac:chgData name="NGUYỄN ANH KHOA" userId="e8317cb1-e477-4186-b76c-11ba465293a6" providerId="ADAL" clId="{56DE8022-EA1E-436D-8216-EAA8F057DADB}" dt="2020-11-06T08:21:43.146" v="121"/>
          <ac:spMkLst>
            <pc:docMk/>
            <pc:sldMk cId="1081845118" sldId="266"/>
            <ac:spMk id="12" creationId="{4B9F0F21-B973-414D-A91E-325FDE807CF1}"/>
          </ac:spMkLst>
        </pc:spChg>
        <pc:spChg chg="add del mod">
          <ac:chgData name="NGUYỄN ANH KHOA" userId="e8317cb1-e477-4186-b76c-11ba465293a6" providerId="ADAL" clId="{56DE8022-EA1E-436D-8216-EAA8F057DADB}" dt="2020-11-06T08:22:06.149" v="127"/>
          <ac:spMkLst>
            <pc:docMk/>
            <pc:sldMk cId="1081845118" sldId="266"/>
            <ac:spMk id="13" creationId="{C2D89D41-8287-4AF1-A9FC-010E4C49CAD3}"/>
          </ac:spMkLst>
        </pc:spChg>
        <pc:spChg chg="add del mod">
          <ac:chgData name="NGUYỄN ANH KHOA" userId="e8317cb1-e477-4186-b76c-11ba465293a6" providerId="ADAL" clId="{56DE8022-EA1E-436D-8216-EAA8F057DADB}" dt="2020-11-06T08:22:12.469" v="128" actId="478"/>
          <ac:spMkLst>
            <pc:docMk/>
            <pc:sldMk cId="1081845118" sldId="266"/>
            <ac:spMk id="14" creationId="{6AAB29C3-66CF-449E-A5B1-2895F1ED5E6F}"/>
          </ac:spMkLst>
        </pc:spChg>
        <pc:spChg chg="add mod">
          <ac:chgData name="NGUYỄN ANH KHOA" userId="e8317cb1-e477-4186-b76c-11ba465293a6" providerId="ADAL" clId="{56DE8022-EA1E-436D-8216-EAA8F057DADB}" dt="2020-11-06T08:23:13.783" v="145" actId="1076"/>
          <ac:spMkLst>
            <pc:docMk/>
            <pc:sldMk cId="1081845118" sldId="266"/>
            <ac:spMk id="15" creationId="{2284F936-B2F6-4F94-A1D0-498B02E3CECC}"/>
          </ac:spMkLst>
        </pc:spChg>
        <pc:spChg chg="add del">
          <ac:chgData name="NGUYỄN ANH KHOA" userId="e8317cb1-e477-4186-b76c-11ba465293a6" providerId="ADAL" clId="{56DE8022-EA1E-436D-8216-EAA8F057DADB}" dt="2020-11-06T08:22:50.946" v="137"/>
          <ac:spMkLst>
            <pc:docMk/>
            <pc:sldMk cId="1081845118" sldId="266"/>
            <ac:spMk id="16" creationId="{51491FF6-D16A-4C72-BE92-A09CE1538463}"/>
          </ac:spMkLst>
        </pc:spChg>
        <pc:spChg chg="add del">
          <ac:chgData name="NGUYỄN ANH KHOA" userId="e8317cb1-e477-4186-b76c-11ba465293a6" providerId="ADAL" clId="{56DE8022-EA1E-436D-8216-EAA8F057DADB}" dt="2020-11-06T08:22:50.946" v="137"/>
          <ac:spMkLst>
            <pc:docMk/>
            <pc:sldMk cId="1081845118" sldId="266"/>
            <ac:spMk id="17" creationId="{61EDBD43-7F2A-46E1-BD5D-0443E42EEEAF}"/>
          </ac:spMkLst>
        </pc:spChg>
        <pc:picChg chg="del">
          <ac:chgData name="NGUYỄN ANH KHOA" userId="e8317cb1-e477-4186-b76c-11ba465293a6" providerId="ADAL" clId="{56DE8022-EA1E-436D-8216-EAA8F057DADB}" dt="2020-11-06T08:07:47.384" v="2" actId="478"/>
          <ac:picMkLst>
            <pc:docMk/>
            <pc:sldMk cId="1081845118" sldId="266"/>
            <ac:picMk id="2" creationId="{0CF64FD3-08F7-4F1E-A05F-D559CC871F51}"/>
          </ac:picMkLst>
        </pc:picChg>
        <pc:picChg chg="add del mod">
          <ac:chgData name="NGUYỄN ANH KHOA" userId="e8317cb1-e477-4186-b76c-11ba465293a6" providerId="ADAL" clId="{56DE8022-EA1E-436D-8216-EAA8F057DADB}" dt="2020-11-06T08:21:47.681" v="123" actId="478"/>
          <ac:picMkLst>
            <pc:docMk/>
            <pc:sldMk cId="1081845118" sldId="266"/>
            <ac:picMk id="7" creationId="{380B7A86-095B-4CA2-87E7-4D3F58A87D0A}"/>
          </ac:picMkLst>
        </pc:picChg>
        <pc:picChg chg="mod modCrop">
          <ac:chgData name="NGUYỄN ANH KHOA" userId="e8317cb1-e477-4186-b76c-11ba465293a6" providerId="ADAL" clId="{56DE8022-EA1E-436D-8216-EAA8F057DADB}" dt="2020-11-06T08:09:33.901" v="18" actId="1076"/>
          <ac:picMkLst>
            <pc:docMk/>
            <pc:sldMk cId="1081845118" sldId="266"/>
            <ac:picMk id="10" creationId="{5938FF8C-AFA0-42B2-AC68-C6DC9E974F20}"/>
          </ac:picMkLst>
        </pc:picChg>
        <pc:picChg chg="add mod">
          <ac:chgData name="NGUYỄN ANH KHOA" userId="e8317cb1-e477-4186-b76c-11ba465293a6" providerId="ADAL" clId="{56DE8022-EA1E-436D-8216-EAA8F057DADB}" dt="2020-11-06T08:23:17.322" v="146" actId="1076"/>
          <ac:picMkLst>
            <pc:docMk/>
            <pc:sldMk cId="1081845118" sldId="266"/>
            <ac:picMk id="1026" creationId="{31F5332B-989F-4599-B807-826DB44E9206}"/>
          </ac:picMkLst>
        </pc:picChg>
        <pc:picChg chg="add del">
          <ac:chgData name="NGUYỄN ANH KHOA" userId="e8317cb1-e477-4186-b76c-11ba465293a6" providerId="ADAL" clId="{56DE8022-EA1E-436D-8216-EAA8F057DADB}" dt="2020-11-06T08:21:46.092" v="122" actId="478"/>
          <ac:picMkLst>
            <pc:docMk/>
            <pc:sldMk cId="1081845118" sldId="266"/>
            <ac:picMk id="1027" creationId="{AEF9735A-8728-4661-8417-552FB1C457EA}"/>
          </ac:picMkLst>
        </pc:picChg>
        <pc:picChg chg="add del">
          <ac:chgData name="NGUYỄN ANH KHOA" userId="e8317cb1-e477-4186-b76c-11ba465293a6" providerId="ADAL" clId="{56DE8022-EA1E-436D-8216-EAA8F057DADB}" dt="2020-11-06T08:22:50.946" v="137"/>
          <ac:picMkLst>
            <pc:docMk/>
            <pc:sldMk cId="1081845118" sldId="266"/>
            <ac:picMk id="1030" creationId="{0844501D-4FDE-4C0C-9DEE-E715A6E8C259}"/>
          </ac:picMkLst>
        </pc:picChg>
      </pc:sldChg>
      <pc:sldChg chg="modSp mod modTransition">
        <pc:chgData name="NGUYỄN ANH KHOA" userId="e8317cb1-e477-4186-b76c-11ba465293a6" providerId="ADAL" clId="{56DE8022-EA1E-436D-8216-EAA8F057DADB}" dt="2020-11-06T08:30:07.007" v="217" actId="1076"/>
        <pc:sldMkLst>
          <pc:docMk/>
          <pc:sldMk cId="1373489236" sldId="267"/>
        </pc:sldMkLst>
        <pc:spChg chg="mod">
          <ac:chgData name="NGUYỄN ANH KHOA" userId="e8317cb1-e477-4186-b76c-11ba465293a6" providerId="ADAL" clId="{56DE8022-EA1E-436D-8216-EAA8F057DADB}" dt="2020-11-06T08:25:05.770" v="165" actId="1076"/>
          <ac:spMkLst>
            <pc:docMk/>
            <pc:sldMk cId="1373489236" sldId="267"/>
            <ac:spMk id="4" creationId="{3E070DF8-7E69-406E-BDA4-C24668F99898}"/>
          </ac:spMkLst>
        </pc:spChg>
        <pc:spChg chg="mod">
          <ac:chgData name="NGUYỄN ANH KHOA" userId="e8317cb1-e477-4186-b76c-11ba465293a6" providerId="ADAL" clId="{56DE8022-EA1E-436D-8216-EAA8F057DADB}" dt="2020-11-06T08:30:07.007" v="217" actId="1076"/>
          <ac:spMkLst>
            <pc:docMk/>
            <pc:sldMk cId="1373489236" sldId="267"/>
            <ac:spMk id="6" creationId="{6F5FC779-9EE7-4E09-AF2C-9F519AA5C6BD}"/>
          </ac:spMkLst>
        </pc:spChg>
        <pc:picChg chg="mod modCrop">
          <ac:chgData name="NGUYỄN ANH KHOA" userId="e8317cb1-e477-4186-b76c-11ba465293a6" providerId="ADAL" clId="{56DE8022-EA1E-436D-8216-EAA8F057DADB}" dt="2020-11-06T08:25:14.878" v="167" actId="1076"/>
          <ac:picMkLst>
            <pc:docMk/>
            <pc:sldMk cId="1373489236" sldId="267"/>
            <ac:picMk id="10" creationId="{5938FF8C-AFA0-42B2-AC68-C6DC9E974F20}"/>
          </ac:picMkLst>
        </pc:picChg>
      </pc:sldChg>
      <pc:sldChg chg="new del">
        <pc:chgData name="NGUYỄN ANH KHOA" userId="e8317cb1-e477-4186-b76c-11ba465293a6" providerId="ADAL" clId="{56DE8022-EA1E-436D-8216-EAA8F057DADB}" dt="2020-11-06T08:07:20.167" v="1" actId="47"/>
        <pc:sldMkLst>
          <pc:docMk/>
          <pc:sldMk cId="3794171023" sldId="267"/>
        </pc:sldMkLst>
      </pc:sldChg>
      <pc:sldChg chg="modSp mod modTransition">
        <pc:chgData name="NGUYỄN ANH KHOA" userId="e8317cb1-e477-4186-b76c-11ba465293a6" providerId="ADAL" clId="{56DE8022-EA1E-436D-8216-EAA8F057DADB}" dt="2020-11-06T08:29:52.751" v="215" actId="255"/>
        <pc:sldMkLst>
          <pc:docMk/>
          <pc:sldMk cId="178853932" sldId="268"/>
        </pc:sldMkLst>
        <pc:spChg chg="mod">
          <ac:chgData name="NGUYỄN ANH KHOA" userId="e8317cb1-e477-4186-b76c-11ba465293a6" providerId="ADAL" clId="{56DE8022-EA1E-436D-8216-EAA8F057DADB}" dt="2020-11-06T08:26:21.823" v="176" actId="1076"/>
          <ac:spMkLst>
            <pc:docMk/>
            <pc:sldMk cId="178853932" sldId="268"/>
            <ac:spMk id="4" creationId="{3E070DF8-7E69-406E-BDA4-C24668F99898}"/>
          </ac:spMkLst>
        </pc:spChg>
        <pc:spChg chg="mod">
          <ac:chgData name="NGUYỄN ANH KHOA" userId="e8317cb1-e477-4186-b76c-11ba465293a6" providerId="ADAL" clId="{56DE8022-EA1E-436D-8216-EAA8F057DADB}" dt="2020-11-06T08:29:52.751" v="215" actId="255"/>
          <ac:spMkLst>
            <pc:docMk/>
            <pc:sldMk cId="178853932" sldId="268"/>
            <ac:spMk id="6" creationId="{6F5FC779-9EE7-4E09-AF2C-9F519AA5C6BD}"/>
          </ac:spMkLst>
        </pc:spChg>
        <pc:picChg chg="mod modCrop">
          <ac:chgData name="NGUYỄN ANH KHOA" userId="e8317cb1-e477-4186-b76c-11ba465293a6" providerId="ADAL" clId="{56DE8022-EA1E-436D-8216-EAA8F057DADB}" dt="2020-11-06T08:26:18.638" v="175" actId="1076"/>
          <ac:picMkLst>
            <pc:docMk/>
            <pc:sldMk cId="178853932" sldId="268"/>
            <ac:picMk id="10" creationId="{5938FF8C-AFA0-42B2-AC68-C6DC9E974F20}"/>
          </ac:picMkLst>
        </pc:picChg>
      </pc:sldChg>
      <pc:sldChg chg="modSp mod">
        <pc:chgData name="NGUYỄN ANH KHOA" userId="e8317cb1-e477-4186-b76c-11ba465293a6" providerId="ADAL" clId="{56DE8022-EA1E-436D-8216-EAA8F057DADB}" dt="2020-11-06T08:29:45.083" v="214" actId="255"/>
        <pc:sldMkLst>
          <pc:docMk/>
          <pc:sldMk cId="376519014" sldId="269"/>
        </pc:sldMkLst>
        <pc:spChg chg="mod">
          <ac:chgData name="NGUYỄN ANH KHOA" userId="e8317cb1-e477-4186-b76c-11ba465293a6" providerId="ADAL" clId="{56DE8022-EA1E-436D-8216-EAA8F057DADB}" dt="2020-11-06T08:27:37.465" v="188" actId="1076"/>
          <ac:spMkLst>
            <pc:docMk/>
            <pc:sldMk cId="376519014" sldId="269"/>
            <ac:spMk id="4" creationId="{3E070DF8-7E69-406E-BDA4-C24668F99898}"/>
          </ac:spMkLst>
        </pc:spChg>
        <pc:spChg chg="mod">
          <ac:chgData name="NGUYỄN ANH KHOA" userId="e8317cb1-e477-4186-b76c-11ba465293a6" providerId="ADAL" clId="{56DE8022-EA1E-436D-8216-EAA8F057DADB}" dt="2020-11-06T08:29:45.083" v="214" actId="255"/>
          <ac:spMkLst>
            <pc:docMk/>
            <pc:sldMk cId="376519014" sldId="269"/>
            <ac:spMk id="6" creationId="{6F5FC779-9EE7-4E09-AF2C-9F519AA5C6BD}"/>
          </ac:spMkLst>
        </pc:spChg>
        <pc:picChg chg="mod modCrop">
          <ac:chgData name="NGUYỄN ANH KHOA" userId="e8317cb1-e477-4186-b76c-11ba465293a6" providerId="ADAL" clId="{56DE8022-EA1E-436D-8216-EAA8F057DADB}" dt="2020-11-06T08:27:42.344" v="190" actId="1076"/>
          <ac:picMkLst>
            <pc:docMk/>
            <pc:sldMk cId="376519014" sldId="269"/>
            <ac:picMk id="10" creationId="{5938FF8C-AFA0-42B2-AC68-C6DC9E974F20}"/>
          </ac:picMkLst>
        </pc:picChg>
      </pc:sldChg>
      <pc:sldChg chg="new del">
        <pc:chgData name="NGUYỄN ANH KHOA" userId="e8317cb1-e477-4186-b76c-11ba465293a6" providerId="ADAL" clId="{56DE8022-EA1E-436D-8216-EAA8F057DADB}" dt="2020-11-06T08:08:14.101" v="4" actId="47"/>
        <pc:sldMkLst>
          <pc:docMk/>
          <pc:sldMk cId="867493480" sldId="269"/>
        </pc:sldMkLst>
      </pc:sldChg>
      <pc:sldChg chg="modSp mod">
        <pc:chgData name="NGUYỄN ANH KHOA" userId="e8317cb1-e477-4186-b76c-11ba465293a6" providerId="ADAL" clId="{56DE8022-EA1E-436D-8216-EAA8F057DADB}" dt="2020-11-06T08:29:21.506" v="209" actId="14100"/>
        <pc:sldMkLst>
          <pc:docMk/>
          <pc:sldMk cId="4069597588" sldId="270"/>
        </pc:sldMkLst>
        <pc:spChg chg="mod">
          <ac:chgData name="NGUYỄN ANH KHOA" userId="e8317cb1-e477-4186-b76c-11ba465293a6" providerId="ADAL" clId="{56DE8022-EA1E-436D-8216-EAA8F057DADB}" dt="2020-11-06T08:29:21.506" v="209" actId="14100"/>
          <ac:spMkLst>
            <pc:docMk/>
            <pc:sldMk cId="4069597588" sldId="270"/>
            <ac:spMk id="6" creationId="{6F5FC779-9EE7-4E09-AF2C-9F519AA5C6BD}"/>
          </ac:spMkLst>
        </pc:spChg>
        <pc:picChg chg="mod modCrop">
          <ac:chgData name="NGUYỄN ANH KHOA" userId="e8317cb1-e477-4186-b76c-11ba465293a6" providerId="ADAL" clId="{56DE8022-EA1E-436D-8216-EAA8F057DADB}" dt="2020-11-06T08:28:31.072" v="199" actId="1076"/>
          <ac:picMkLst>
            <pc:docMk/>
            <pc:sldMk cId="4069597588" sldId="270"/>
            <ac:picMk id="10" creationId="{5938FF8C-AFA0-42B2-AC68-C6DC9E974F20}"/>
          </ac:picMkLst>
        </pc:picChg>
      </pc:sldChg>
      <pc:sldChg chg="new del">
        <pc:chgData name="NGUYỄN ANH KHOA" userId="e8317cb1-e477-4186-b76c-11ba465293a6" providerId="ADAL" clId="{56DE8022-EA1E-436D-8216-EAA8F057DADB}" dt="2020-11-06T08:08:26.888" v="6" actId="47"/>
        <pc:sldMkLst>
          <pc:docMk/>
          <pc:sldMk cId="2092372004" sldId="271"/>
        </pc:sldMkLst>
      </pc:sldChg>
      <pc:sldChg chg="modSp mod">
        <pc:chgData name="NGUYỄN ANH KHOA" userId="e8317cb1-e477-4186-b76c-11ba465293a6" providerId="ADAL" clId="{56DE8022-EA1E-436D-8216-EAA8F057DADB}" dt="2020-11-06T08:31:15.063" v="226" actId="1076"/>
        <pc:sldMkLst>
          <pc:docMk/>
          <pc:sldMk cId="3578366221" sldId="271"/>
        </pc:sldMkLst>
        <pc:spChg chg="mod">
          <ac:chgData name="NGUYỄN ANH KHOA" userId="e8317cb1-e477-4186-b76c-11ba465293a6" providerId="ADAL" clId="{56DE8022-EA1E-436D-8216-EAA8F057DADB}" dt="2020-11-06T08:31:02.278" v="224" actId="1076"/>
          <ac:spMkLst>
            <pc:docMk/>
            <pc:sldMk cId="3578366221" sldId="271"/>
            <ac:spMk id="4" creationId="{3E070DF8-7E69-406E-BDA4-C24668F99898}"/>
          </ac:spMkLst>
        </pc:spChg>
        <pc:spChg chg="mod">
          <ac:chgData name="NGUYỄN ANH KHOA" userId="e8317cb1-e477-4186-b76c-11ba465293a6" providerId="ADAL" clId="{56DE8022-EA1E-436D-8216-EAA8F057DADB}" dt="2020-11-06T08:31:12.363" v="225" actId="1076"/>
          <ac:spMkLst>
            <pc:docMk/>
            <pc:sldMk cId="3578366221" sldId="271"/>
            <ac:spMk id="6" creationId="{6F5FC779-9EE7-4E09-AF2C-9F519AA5C6BD}"/>
          </ac:spMkLst>
        </pc:spChg>
        <pc:picChg chg="mod modCrop">
          <ac:chgData name="NGUYỄN ANH KHOA" userId="e8317cb1-e477-4186-b76c-11ba465293a6" providerId="ADAL" clId="{56DE8022-EA1E-436D-8216-EAA8F057DADB}" dt="2020-11-06T08:31:15.063" v="226" actId="1076"/>
          <ac:picMkLst>
            <pc:docMk/>
            <pc:sldMk cId="3578366221" sldId="271"/>
            <ac:picMk id="10" creationId="{5938FF8C-AFA0-42B2-AC68-C6DC9E974F20}"/>
          </ac:picMkLst>
        </pc:picChg>
      </pc:sldChg>
      <pc:sldChg chg="del">
        <pc:chgData name="NGUYỄN ANH KHOA" userId="e8317cb1-e477-4186-b76c-11ba465293a6" providerId="ADAL" clId="{56DE8022-EA1E-436D-8216-EAA8F057DADB}" dt="2020-11-06T08:08:47.068" v="7" actId="47"/>
        <pc:sldMkLst>
          <pc:docMk/>
          <pc:sldMk cId="2325333425" sldId="272"/>
        </pc:sldMkLst>
      </pc:sldChg>
      <pc:sldChg chg="addSp delSp modSp new mod">
        <pc:chgData name="NGUYỄN ANH KHOA" userId="e8317cb1-e477-4186-b76c-11ba465293a6" providerId="ADAL" clId="{56DE8022-EA1E-436D-8216-EAA8F057DADB}" dt="2020-11-06T08:33:18.621" v="315" actId="242"/>
        <pc:sldMkLst>
          <pc:docMk/>
          <pc:sldMk cId="2524551869" sldId="272"/>
        </pc:sldMkLst>
        <pc:spChg chg="mod">
          <ac:chgData name="NGUYỄN ANH KHOA" userId="e8317cb1-e477-4186-b76c-11ba465293a6" providerId="ADAL" clId="{56DE8022-EA1E-436D-8216-EAA8F057DADB}" dt="2020-11-06T08:32:21.289" v="303" actId="20577"/>
          <ac:spMkLst>
            <pc:docMk/>
            <pc:sldMk cId="2524551869" sldId="272"/>
            <ac:spMk id="2" creationId="{C948B8C9-1EBD-44F8-B9FE-4EAEED5D6AB7}"/>
          </ac:spMkLst>
        </pc:spChg>
        <pc:spChg chg="del">
          <ac:chgData name="NGUYỄN ANH KHOA" userId="e8317cb1-e477-4186-b76c-11ba465293a6" providerId="ADAL" clId="{56DE8022-EA1E-436D-8216-EAA8F057DADB}" dt="2020-11-06T08:32:36.206" v="304" actId="931"/>
          <ac:spMkLst>
            <pc:docMk/>
            <pc:sldMk cId="2524551869" sldId="272"/>
            <ac:spMk id="3" creationId="{BFF0912E-77D9-4156-A60D-C1AB874F2917}"/>
          </ac:spMkLst>
        </pc:spChg>
        <pc:spChg chg="mod">
          <ac:chgData name="NGUYỄN ANH KHOA" userId="e8317cb1-e477-4186-b76c-11ba465293a6" providerId="ADAL" clId="{56DE8022-EA1E-436D-8216-EAA8F057DADB}" dt="2020-11-06T08:33:18.621" v="315" actId="242"/>
          <ac:spMkLst>
            <pc:docMk/>
            <pc:sldMk cId="2524551869" sldId="272"/>
            <ac:spMk id="4" creationId="{C3A95CAC-145A-4FBD-9B91-2D5A20ADEC27}"/>
          </ac:spMkLst>
        </pc:spChg>
        <pc:picChg chg="add mod">
          <ac:chgData name="NGUYỄN ANH KHOA" userId="e8317cb1-e477-4186-b76c-11ba465293a6" providerId="ADAL" clId="{56DE8022-EA1E-436D-8216-EAA8F057DADB}" dt="2020-11-06T08:32:54.515" v="311" actId="1076"/>
          <ac:picMkLst>
            <pc:docMk/>
            <pc:sldMk cId="2524551869" sldId="272"/>
            <ac:picMk id="6" creationId="{42C7D06D-D505-437D-9C32-61DE1101A8AB}"/>
          </ac:picMkLst>
        </pc:picChg>
      </pc:sldChg>
      <pc:sldChg chg="addSp modSp mod setBg delDesignElem">
        <pc:chgData name="NGUYỄN ANH KHOA" userId="e8317cb1-e477-4186-b76c-11ba465293a6" providerId="ADAL" clId="{56DE8022-EA1E-436D-8216-EAA8F057DADB}" dt="2020-11-06T08:34:37.034" v="337" actId="20577"/>
        <pc:sldMkLst>
          <pc:docMk/>
          <pc:sldMk cId="377426052" sldId="273"/>
        </pc:sldMkLst>
        <pc:spChg chg="mod">
          <ac:chgData name="NGUYỄN ANH KHOA" userId="e8317cb1-e477-4186-b76c-11ba465293a6" providerId="ADAL" clId="{56DE8022-EA1E-436D-8216-EAA8F057DADB}" dt="2020-11-06T08:34:37.034" v="337" actId="20577"/>
          <ac:spMkLst>
            <pc:docMk/>
            <pc:sldMk cId="377426052" sldId="273"/>
            <ac:spMk id="2" creationId="{40C20142-488B-4DC9-89B1-9E0A8C12B36B}"/>
          </ac:spMkLst>
        </pc:spChg>
        <pc:spChg chg="add">
          <ac:chgData name="NGUYỄN ANH KHOA" userId="e8317cb1-e477-4186-b76c-11ba465293a6" providerId="ADAL" clId="{56DE8022-EA1E-436D-8216-EAA8F057DADB}" dt="2020-11-06T08:34:06.771" v="321" actId="26606"/>
          <ac:spMkLst>
            <pc:docMk/>
            <pc:sldMk cId="377426052" sldId="273"/>
            <ac:spMk id="30" creationId="{8A7BA06D-B3FF-4E91-8639-B4569AE3AA23}"/>
          </ac:spMkLst>
        </pc:spChg>
        <pc:spChg chg="add">
          <ac:chgData name="NGUYỄN ANH KHOA" userId="e8317cb1-e477-4186-b76c-11ba465293a6" providerId="ADAL" clId="{56DE8022-EA1E-436D-8216-EAA8F057DADB}" dt="2020-11-06T08:34:06.771" v="321" actId="26606"/>
          <ac:spMkLst>
            <pc:docMk/>
            <pc:sldMk cId="377426052" sldId="273"/>
            <ac:spMk id="32" creationId="{2B30C86D-5A07-48BC-9C9D-6F9A2DB1E9E1}"/>
          </ac:spMkLst>
        </pc:spChg>
        <pc:spChg chg="add">
          <ac:chgData name="NGUYỄN ANH KHOA" userId="e8317cb1-e477-4186-b76c-11ba465293a6" providerId="ADAL" clId="{56DE8022-EA1E-436D-8216-EAA8F057DADB}" dt="2020-11-06T08:34:06.771" v="321" actId="26606"/>
          <ac:spMkLst>
            <pc:docMk/>
            <pc:sldMk cId="377426052" sldId="273"/>
            <ac:spMk id="34" creationId="{D4906370-1564-49FA-A802-58546B3922DC}"/>
          </ac:spMkLst>
        </pc:spChg>
        <pc:spChg chg="add">
          <ac:chgData name="NGUYỄN ANH KHOA" userId="e8317cb1-e477-4186-b76c-11ba465293a6" providerId="ADAL" clId="{56DE8022-EA1E-436D-8216-EAA8F057DADB}" dt="2020-11-06T08:34:06.771" v="321" actId="26606"/>
          <ac:spMkLst>
            <pc:docMk/>
            <pc:sldMk cId="377426052" sldId="273"/>
            <ac:spMk id="36" creationId="{EF640709-BDFD-453B-B75D-6212E7A870BA}"/>
          </ac:spMkLst>
        </pc:spChg>
        <pc:spChg chg="add">
          <ac:chgData name="NGUYỄN ANH KHOA" userId="e8317cb1-e477-4186-b76c-11ba465293a6" providerId="ADAL" clId="{56DE8022-EA1E-436D-8216-EAA8F057DADB}" dt="2020-11-06T08:34:06.771" v="321" actId="26606"/>
          <ac:spMkLst>
            <pc:docMk/>
            <pc:sldMk cId="377426052" sldId="273"/>
            <ac:spMk id="38" creationId="{B4019478-3FDC-438C-8848-1D7DA864AFC4}"/>
          </ac:spMkLst>
        </pc:spChg>
        <pc:spChg chg="add">
          <ac:chgData name="NGUYỄN ANH KHOA" userId="e8317cb1-e477-4186-b76c-11ba465293a6" providerId="ADAL" clId="{56DE8022-EA1E-436D-8216-EAA8F057DADB}" dt="2020-11-06T08:34:06.771" v="321" actId="26606"/>
          <ac:spMkLst>
            <pc:docMk/>
            <pc:sldMk cId="377426052" sldId="273"/>
            <ac:spMk id="40" creationId="{FE406479-1D57-4209-B128-3C81746247C6}"/>
          </ac:spMkLst>
        </pc:spChg>
        <pc:picChg chg="mod">
          <ac:chgData name="NGUYỄN ANH KHOA" userId="e8317cb1-e477-4186-b76c-11ba465293a6" providerId="ADAL" clId="{56DE8022-EA1E-436D-8216-EAA8F057DADB}" dt="2020-11-06T08:34:06.771" v="321" actId="26606"/>
          <ac:picMkLst>
            <pc:docMk/>
            <pc:sldMk cId="377426052" sldId="273"/>
            <ac:picMk id="5" creationId="{0DD4CCD0-7E96-41A4-A6C0-5E886DF68A37}"/>
          </ac:picMkLst>
        </pc:picChg>
      </pc:sldChg>
      <pc:sldChg chg="new del">
        <pc:chgData name="NGUYỄN ANH KHOA" userId="e8317cb1-e477-4186-b76c-11ba465293a6" providerId="ADAL" clId="{56DE8022-EA1E-436D-8216-EAA8F057DADB}" dt="2020-11-06T08:33:57.101" v="319" actId="47"/>
        <pc:sldMkLst>
          <pc:docMk/>
          <pc:sldMk cId="1432196468" sldId="273"/>
        </pc:sldMkLst>
      </pc:sldChg>
      <pc:sldChg chg="new del">
        <pc:chgData name="NGUYỄN ANH KHOA" userId="e8317cb1-e477-4186-b76c-11ba465293a6" providerId="ADAL" clId="{56DE8022-EA1E-436D-8216-EAA8F057DADB}" dt="2020-11-06T08:33:34.666" v="317" actId="47"/>
        <pc:sldMkLst>
          <pc:docMk/>
          <pc:sldMk cId="3103026083" sldId="273"/>
        </pc:sldMkLst>
      </pc:sldChg>
      <pc:sldChg chg="new del">
        <pc:chgData name="NGUYỄN ANH KHOA" userId="e8317cb1-e477-4186-b76c-11ba465293a6" providerId="ADAL" clId="{56DE8022-EA1E-436D-8216-EAA8F057DADB}" dt="2020-11-06T08:36:45.277" v="340" actId="47"/>
        <pc:sldMkLst>
          <pc:docMk/>
          <pc:sldMk cId="2910584428" sldId="274"/>
        </pc:sldMkLst>
      </pc:sldChg>
      <pc:sldChg chg="addSp delSp modSp new mod">
        <pc:chgData name="NGUYỄN ANH KHOA" userId="e8317cb1-e477-4186-b76c-11ba465293a6" providerId="ADAL" clId="{56DE8022-EA1E-436D-8216-EAA8F057DADB}" dt="2020-11-06T09:01:11.943" v="540" actId="18131"/>
        <pc:sldMkLst>
          <pc:docMk/>
          <pc:sldMk cId="2990580372" sldId="275"/>
        </pc:sldMkLst>
        <pc:spChg chg="mod">
          <ac:chgData name="NGUYỄN ANH KHOA" userId="e8317cb1-e477-4186-b76c-11ba465293a6" providerId="ADAL" clId="{56DE8022-EA1E-436D-8216-EAA8F057DADB}" dt="2020-11-06T08:49:45.664" v="497" actId="1076"/>
          <ac:spMkLst>
            <pc:docMk/>
            <pc:sldMk cId="2990580372" sldId="275"/>
            <ac:spMk id="2" creationId="{932704DB-4AF7-486D-B89B-D74A49056000}"/>
          </ac:spMkLst>
        </pc:spChg>
        <pc:spChg chg="del">
          <ac:chgData name="NGUYỄN ANH KHOA" userId="e8317cb1-e477-4186-b76c-11ba465293a6" providerId="ADAL" clId="{56DE8022-EA1E-436D-8216-EAA8F057DADB}" dt="2020-11-06T08:37:40.756" v="356" actId="931"/>
          <ac:spMkLst>
            <pc:docMk/>
            <pc:sldMk cId="2990580372" sldId="275"/>
            <ac:spMk id="3" creationId="{CFDC2BD7-A67B-4C8F-9706-FBE241726865}"/>
          </ac:spMkLst>
        </pc:spChg>
        <pc:spChg chg="mod">
          <ac:chgData name="NGUYỄN ANH KHOA" userId="e8317cb1-e477-4186-b76c-11ba465293a6" providerId="ADAL" clId="{56DE8022-EA1E-436D-8216-EAA8F057DADB}" dt="2020-11-06T08:51:10.059" v="506" actId="20577"/>
          <ac:spMkLst>
            <pc:docMk/>
            <pc:sldMk cId="2990580372" sldId="275"/>
            <ac:spMk id="4" creationId="{1344A8F4-3A56-4AEE-B156-4B42528C9484}"/>
          </ac:spMkLst>
        </pc:spChg>
        <pc:spChg chg="add del">
          <ac:chgData name="NGUYỄN ANH KHOA" userId="e8317cb1-e477-4186-b76c-11ba465293a6" providerId="ADAL" clId="{56DE8022-EA1E-436D-8216-EAA8F057DADB}" dt="2020-11-06T08:39:19.430" v="378"/>
          <ac:spMkLst>
            <pc:docMk/>
            <pc:sldMk cId="2990580372" sldId="275"/>
            <ac:spMk id="7" creationId="{2D662B2E-2AF2-4141-943C-6AEF197979F8}"/>
          </ac:spMkLst>
        </pc:spChg>
        <pc:spChg chg="add del">
          <ac:chgData name="NGUYỄN ANH KHOA" userId="e8317cb1-e477-4186-b76c-11ba465293a6" providerId="ADAL" clId="{56DE8022-EA1E-436D-8216-EAA8F057DADB}" dt="2020-11-06T08:39:19.430" v="378"/>
          <ac:spMkLst>
            <pc:docMk/>
            <pc:sldMk cId="2990580372" sldId="275"/>
            <ac:spMk id="8" creationId="{F46ADAA6-71D7-4ACE-B58A-8873A790D752}"/>
          </ac:spMkLst>
        </pc:spChg>
        <pc:spChg chg="add mod">
          <ac:chgData name="NGUYỄN ANH KHOA" userId="e8317cb1-e477-4186-b76c-11ba465293a6" providerId="ADAL" clId="{56DE8022-EA1E-436D-8216-EAA8F057DADB}" dt="2020-11-06T08:51:47.022" v="508" actId="1076"/>
          <ac:spMkLst>
            <pc:docMk/>
            <pc:sldMk cId="2990580372" sldId="275"/>
            <ac:spMk id="11" creationId="{498BE170-AB0E-4312-9B99-214A0F5CED43}"/>
          </ac:spMkLst>
        </pc:spChg>
        <pc:spChg chg="add mod">
          <ac:chgData name="NGUYỄN ANH KHOA" userId="e8317cb1-e477-4186-b76c-11ba465293a6" providerId="ADAL" clId="{56DE8022-EA1E-436D-8216-EAA8F057DADB}" dt="2020-11-06T08:49:52.305" v="498" actId="1076"/>
          <ac:spMkLst>
            <pc:docMk/>
            <pc:sldMk cId="2990580372" sldId="275"/>
            <ac:spMk id="14" creationId="{76388564-1B99-4BAE-AFE3-781E0B910886}"/>
          </ac:spMkLst>
        </pc:spChg>
        <pc:spChg chg="add del">
          <ac:chgData name="NGUYỄN ANH KHOA" userId="e8317cb1-e477-4186-b76c-11ba465293a6" providerId="ADAL" clId="{56DE8022-EA1E-436D-8216-EAA8F057DADB}" dt="2020-11-06T08:49:23.632" v="493" actId="22"/>
          <ac:spMkLst>
            <pc:docMk/>
            <pc:sldMk cId="2990580372" sldId="275"/>
            <ac:spMk id="17" creationId="{9E57285B-279E-47B7-9A6B-D8D4525DBD27}"/>
          </ac:spMkLst>
        </pc:spChg>
        <pc:picChg chg="add mod modCrop">
          <ac:chgData name="NGUYỄN ANH KHOA" userId="e8317cb1-e477-4186-b76c-11ba465293a6" providerId="ADAL" clId="{56DE8022-EA1E-436D-8216-EAA8F057DADB}" dt="2020-11-06T08:52:16.257" v="511" actId="1076"/>
          <ac:picMkLst>
            <pc:docMk/>
            <pc:sldMk cId="2990580372" sldId="275"/>
            <ac:picMk id="6" creationId="{09B1C6CD-2A28-4C01-B61D-DE3553791C54}"/>
          </ac:picMkLst>
        </pc:picChg>
        <pc:picChg chg="add mod modCrop">
          <ac:chgData name="NGUYỄN ANH KHOA" userId="e8317cb1-e477-4186-b76c-11ba465293a6" providerId="ADAL" clId="{56DE8022-EA1E-436D-8216-EAA8F057DADB}" dt="2020-11-06T09:01:11.943" v="540" actId="18131"/>
          <ac:picMkLst>
            <pc:docMk/>
            <pc:sldMk cId="2990580372" sldId="275"/>
            <ac:picMk id="10" creationId="{F2232EC4-ED0B-48C5-BF4E-657814A14923}"/>
          </ac:picMkLst>
        </pc:picChg>
        <pc:picChg chg="add mod modCrop">
          <ac:chgData name="NGUYỄN ANH KHOA" userId="e8317cb1-e477-4186-b76c-11ba465293a6" providerId="ADAL" clId="{56DE8022-EA1E-436D-8216-EAA8F057DADB}" dt="2020-11-06T08:49:52.305" v="498" actId="1076"/>
          <ac:picMkLst>
            <pc:docMk/>
            <pc:sldMk cId="2990580372" sldId="275"/>
            <ac:picMk id="12" creationId="{CD3C269D-A435-4C21-9CC7-7B6AE8152C5F}"/>
          </ac:picMkLst>
        </pc:picChg>
        <pc:picChg chg="add del">
          <ac:chgData name="NGUYỄN ANH KHOA" userId="e8317cb1-e477-4186-b76c-11ba465293a6" providerId="ADAL" clId="{56DE8022-EA1E-436D-8216-EAA8F057DADB}" dt="2020-11-06T08:39:19.430" v="378"/>
          <ac:picMkLst>
            <pc:docMk/>
            <pc:sldMk cId="2990580372" sldId="275"/>
            <ac:picMk id="2049" creationId="{641586B2-9C8F-424F-A898-5DC080B840FA}"/>
          </ac:picMkLst>
        </pc:picChg>
      </pc:sldChg>
      <pc:sldChg chg="modSp add del mod">
        <pc:chgData name="NGUYỄN ANH KHOA" userId="e8317cb1-e477-4186-b76c-11ba465293a6" providerId="ADAL" clId="{56DE8022-EA1E-436D-8216-EAA8F057DADB}" dt="2020-11-06T08:42:09.317" v="394" actId="47"/>
        <pc:sldMkLst>
          <pc:docMk/>
          <pc:sldMk cId="511310312" sldId="276"/>
        </pc:sldMkLst>
        <pc:spChg chg="mod">
          <ac:chgData name="NGUYỄN ANH KHOA" userId="e8317cb1-e477-4186-b76c-11ba465293a6" providerId="ADAL" clId="{56DE8022-EA1E-436D-8216-EAA8F057DADB}" dt="2020-11-06T08:41:48.205" v="393" actId="1076"/>
          <ac:spMkLst>
            <pc:docMk/>
            <pc:sldMk cId="511310312" sldId="276"/>
            <ac:spMk id="4" creationId="{1344A8F4-3A56-4AEE-B156-4B42528C9484}"/>
          </ac:spMkLst>
        </pc:spChg>
        <pc:picChg chg="mod modCrop">
          <ac:chgData name="NGUYỄN ANH KHOA" userId="e8317cb1-e477-4186-b76c-11ba465293a6" providerId="ADAL" clId="{56DE8022-EA1E-436D-8216-EAA8F057DADB}" dt="2020-11-06T08:41:44.593" v="392" actId="1076"/>
          <ac:picMkLst>
            <pc:docMk/>
            <pc:sldMk cId="511310312" sldId="276"/>
            <ac:picMk id="6" creationId="{09B1C6CD-2A28-4C01-B61D-DE3553791C54}"/>
          </ac:picMkLst>
        </pc:picChg>
      </pc:sldChg>
      <pc:sldChg chg="del">
        <pc:chgData name="NGUYỄN ANH KHOA" userId="e8317cb1-e477-4186-b76c-11ba465293a6" providerId="ADAL" clId="{56DE8022-EA1E-436D-8216-EAA8F057DADB}" dt="2020-11-06T08:49:31.692" v="494" actId="47"/>
        <pc:sldMkLst>
          <pc:docMk/>
          <pc:sldMk cId="2651663930" sldId="276"/>
        </pc:sldMkLst>
      </pc:sldChg>
      <pc:sldChg chg="modSp add mod">
        <pc:chgData name="NGUYỄN ANH KHOA" userId="e8317cb1-e477-4186-b76c-11ba465293a6" providerId="ADAL" clId="{56DE8022-EA1E-436D-8216-EAA8F057DADB}" dt="2020-11-06T09:00:21.541" v="539" actId="1076"/>
        <pc:sldMkLst>
          <pc:docMk/>
          <pc:sldMk cId="3112543956" sldId="276"/>
        </pc:sldMkLst>
        <pc:spChg chg="mod">
          <ac:chgData name="NGUYỄN ANH KHOA" userId="e8317cb1-e477-4186-b76c-11ba465293a6" providerId="ADAL" clId="{56DE8022-EA1E-436D-8216-EAA8F057DADB}" dt="2020-11-06T08:58:39.073" v="522" actId="1076"/>
          <ac:spMkLst>
            <pc:docMk/>
            <pc:sldMk cId="3112543956" sldId="276"/>
            <ac:spMk id="4" creationId="{1344A8F4-3A56-4AEE-B156-4B42528C9484}"/>
          </ac:spMkLst>
        </pc:spChg>
        <pc:spChg chg="mod">
          <ac:chgData name="NGUYỄN ANH KHOA" userId="e8317cb1-e477-4186-b76c-11ba465293a6" providerId="ADAL" clId="{56DE8022-EA1E-436D-8216-EAA8F057DADB}" dt="2020-11-06T08:58:55.248" v="526" actId="20577"/>
          <ac:spMkLst>
            <pc:docMk/>
            <pc:sldMk cId="3112543956" sldId="276"/>
            <ac:spMk id="11" creationId="{498BE170-AB0E-4312-9B99-214A0F5CED43}"/>
          </ac:spMkLst>
        </pc:spChg>
        <pc:spChg chg="mod">
          <ac:chgData name="NGUYỄN ANH KHOA" userId="e8317cb1-e477-4186-b76c-11ba465293a6" providerId="ADAL" clId="{56DE8022-EA1E-436D-8216-EAA8F057DADB}" dt="2020-11-06T09:00:21.541" v="539" actId="1076"/>
          <ac:spMkLst>
            <pc:docMk/>
            <pc:sldMk cId="3112543956" sldId="276"/>
            <ac:spMk id="14" creationId="{76388564-1B99-4BAE-AFE3-781E0B910886}"/>
          </ac:spMkLst>
        </pc:spChg>
        <pc:picChg chg="mod modCrop">
          <ac:chgData name="NGUYỄN ANH KHOA" userId="e8317cb1-e477-4186-b76c-11ba465293a6" providerId="ADAL" clId="{56DE8022-EA1E-436D-8216-EAA8F057DADB}" dt="2020-11-06T08:58:35.205" v="521" actId="1076"/>
          <ac:picMkLst>
            <pc:docMk/>
            <pc:sldMk cId="3112543956" sldId="276"/>
            <ac:picMk id="6" creationId="{09B1C6CD-2A28-4C01-B61D-DE3553791C54}"/>
          </ac:picMkLst>
        </pc:picChg>
        <pc:picChg chg="mod modCrop">
          <ac:chgData name="NGUYỄN ANH KHOA" userId="e8317cb1-e477-4186-b76c-11ba465293a6" providerId="ADAL" clId="{56DE8022-EA1E-436D-8216-EAA8F057DADB}" dt="2020-11-06T08:56:47.638" v="516" actId="18131"/>
          <ac:picMkLst>
            <pc:docMk/>
            <pc:sldMk cId="3112543956" sldId="276"/>
            <ac:picMk id="10" creationId="{F2232EC4-ED0B-48C5-BF4E-657814A14923}"/>
          </ac:picMkLst>
        </pc:picChg>
        <pc:picChg chg="mod modCrop">
          <ac:chgData name="NGUYỄN ANH KHOA" userId="e8317cb1-e477-4186-b76c-11ba465293a6" providerId="ADAL" clId="{56DE8022-EA1E-436D-8216-EAA8F057DADB}" dt="2020-11-06T08:59:14.191" v="527" actId="18131"/>
          <ac:picMkLst>
            <pc:docMk/>
            <pc:sldMk cId="3112543956" sldId="276"/>
            <ac:picMk id="12" creationId="{CD3C269D-A435-4C21-9CC7-7B6AE8152C5F}"/>
          </ac:picMkLst>
        </pc:picChg>
      </pc:sldChg>
      <pc:sldChg chg="modSp del mod">
        <pc:chgData name="NGUYỄN ANH KHOA" userId="e8317cb1-e477-4186-b76c-11ba465293a6" providerId="ADAL" clId="{56DE8022-EA1E-436D-8216-EAA8F057DADB}" dt="2020-11-06T08:50:56.482" v="505" actId="47"/>
        <pc:sldMkLst>
          <pc:docMk/>
          <pc:sldMk cId="3113432681" sldId="276"/>
        </pc:sldMkLst>
        <pc:picChg chg="mod modCrop">
          <ac:chgData name="NGUYỄN ANH KHOA" userId="e8317cb1-e477-4186-b76c-11ba465293a6" providerId="ADAL" clId="{56DE8022-EA1E-436D-8216-EAA8F057DADB}" dt="2020-11-06T08:50:24.649" v="500" actId="732"/>
          <ac:picMkLst>
            <pc:docMk/>
            <pc:sldMk cId="3113432681" sldId="276"/>
            <ac:picMk id="6" creationId="{09B1C6CD-2A28-4C01-B61D-DE3553791C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33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8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86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57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91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71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8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3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30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3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5" r:id="rId6"/>
    <p:sldLayoutId id="2147484150" r:id="rId7"/>
    <p:sldLayoutId id="2147484151" r:id="rId8"/>
    <p:sldLayoutId id="2147484152" r:id="rId9"/>
    <p:sldLayoutId id="2147484154" r:id="rId10"/>
    <p:sldLayoutId id="21474841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95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C34A3-B6F7-49BE-9DF7-BAA9B842DB14}"/>
              </a:ext>
            </a:extLst>
          </p:cNvPr>
          <p:cNvSpPr txBox="1"/>
          <p:nvPr/>
        </p:nvSpPr>
        <p:spPr>
          <a:xfrm>
            <a:off x="1523999" y="5544685"/>
            <a:ext cx="9144000" cy="952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cap="all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Đây</a:t>
            </a:r>
            <a:r>
              <a:rPr lang="en-US" sz="3200" b="1" kern="1200" cap="all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kern="1200" cap="all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là</a:t>
            </a:r>
            <a:r>
              <a:rPr lang="en-US" sz="3200" b="1" kern="1200" cap="all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kern="1200" cap="all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giao</a:t>
            </a:r>
            <a:r>
              <a:rPr lang="en-US" sz="3200" b="1" kern="1200" cap="all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kern="1200" cap="all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diện</a:t>
            </a:r>
            <a:r>
              <a:rPr lang="en-US" sz="3200" b="1" kern="1200" cap="all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kern="1200" cap="all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khi</a:t>
            </a:r>
            <a:r>
              <a:rPr lang="en-US" sz="3200" b="1" kern="1200" cap="all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kern="1200" cap="all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mở</a:t>
            </a:r>
            <a:r>
              <a:rPr lang="en-US" sz="3200" b="1" kern="1200" cap="all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kern="1200" cap="all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phần</a:t>
            </a:r>
            <a:r>
              <a:rPr lang="en-US" sz="3200" b="1" kern="1200" cap="all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kern="1200" cap="all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mềm</a:t>
            </a:r>
            <a:r>
              <a:rPr lang="en-US" sz="3200" b="1" kern="1200" cap="all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kern="1200" cap="all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lên</a:t>
            </a:r>
            <a:r>
              <a:rPr lang="en-US" sz="3200" b="1" kern="1200" cap="all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kern="1200" cap="all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lần</a:t>
            </a:r>
            <a:r>
              <a:rPr lang="en-US" sz="3200" b="1" kern="1200" cap="all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kern="1200" cap="all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Đầu</a:t>
            </a:r>
            <a:r>
              <a:rPr lang="en-US" sz="3200" b="1" kern="1200" cap="all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kern="1200" cap="all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tiên</a:t>
            </a:r>
            <a:endParaRPr lang="en-US" sz="3200" b="1" kern="1200" cap="all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A470D32-A72E-42ED-A435-186468B0E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91" y="361268"/>
            <a:ext cx="9345616" cy="5069996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28" name="Oval 97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Arc 99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7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4CCD0-7E96-41A4-A6C0-5E886DF68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06" r="18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20142-488B-4DC9-89B1-9E0A8C12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92" y="1032483"/>
            <a:ext cx="5037616" cy="2982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</a:t>
            </a:r>
            <a:br>
              <a:rPr lang="en-US" sz="44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 VIỆC CHÍNH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6E923-F07D-485D-BE79-97609D8CD4CF}"/>
              </a:ext>
            </a:extLst>
          </p:cNvPr>
          <p:cNvSpPr txBox="1"/>
          <p:nvPr/>
        </p:nvSpPr>
        <p:spPr>
          <a:xfrm>
            <a:off x="4780722" y="6013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29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070DF8-7E69-406E-BDA4-C24668F9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98"/>
            <a:ext cx="10515600" cy="884477"/>
          </a:xfrm>
        </p:spPr>
        <p:txBody>
          <a:bodyPr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LÀM VIỆC CHÍNH</a:t>
            </a:r>
            <a:endParaRPr lang="en-US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38FF8C-AFA0-42B2-AC68-C6DC9E974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" t="9836" r="78351" b="494"/>
          <a:stretch/>
        </p:blipFill>
        <p:spPr>
          <a:xfrm>
            <a:off x="1846104" y="1123275"/>
            <a:ext cx="2335372" cy="524484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1F5332B-989F-4599-B807-826DB44E9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156" y="3286125"/>
            <a:ext cx="2476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84F936-B2F6-4F94-A1D0-498B02E3CECC}"/>
              </a:ext>
            </a:extLst>
          </p:cNvPr>
          <p:cNvSpPr txBox="1"/>
          <p:nvPr/>
        </p:nvSpPr>
        <p:spPr>
          <a:xfrm>
            <a:off x="5109373" y="2683867"/>
            <a:ext cx="59761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Pemiere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Tutorials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Gồm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giới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thiệu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hướng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dẫn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mề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khi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bắt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thường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dung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thường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đóng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cửa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sổ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Nhấn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vi-V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bên </a:t>
            </a:r>
            <a:r>
              <a:rPr lang="vi-V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cạnh</a:t>
            </a:r>
            <a:r>
              <a:rPr lang="vi-V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thẻ</a:t>
            </a:r>
            <a:r>
              <a:rPr lang="vi-V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</a:t>
            </a:r>
            <a:r>
              <a:rPr lang="vi-V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</a:t>
            </a:r>
            <a:r>
              <a:rPr lang="vi-V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-&gt; </a:t>
            </a:r>
            <a:r>
              <a:rPr lang="vi-V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Nhấn</a:t>
            </a:r>
            <a:r>
              <a:rPr lang="vi-V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</a:t>
            </a:r>
            <a:r>
              <a:rPr lang="vi-V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Panel</a:t>
            </a:r>
            <a:r>
              <a:rPr lang="vi-V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vi-V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đóng</a:t>
            </a:r>
            <a:r>
              <a:rPr lang="vi-V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vi-V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vi-V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45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070DF8-7E69-406E-BDA4-C24668F9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616"/>
            <a:ext cx="10515600" cy="884477"/>
          </a:xfrm>
        </p:spPr>
        <p:txBody>
          <a:bodyPr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LÀM VIỆC CHÍNH</a:t>
            </a:r>
            <a:endParaRPr lang="en-US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38FF8C-AFA0-42B2-AC68-C6DC9E974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1728" t="9887" r="39639" b="38062"/>
          <a:stretch/>
        </p:blipFill>
        <p:spPr>
          <a:xfrm>
            <a:off x="1577447" y="2239575"/>
            <a:ext cx="4775682" cy="348856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C779-9EE7-4E09-AF2C-9F519AA5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71278" y="2849997"/>
            <a:ext cx="3343275" cy="1158006"/>
          </a:xfrm>
        </p:spPr>
        <p:txBody>
          <a:bodyPr>
            <a:noAutofit/>
          </a:bodyPr>
          <a:lstStyle/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Soure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Pan: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Đây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màn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hình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giúp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xem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lại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nguồn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89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070DF8-7E69-406E-BDA4-C24668F9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701"/>
            <a:ext cx="10515600" cy="884477"/>
          </a:xfrm>
        </p:spPr>
        <p:txBody>
          <a:bodyPr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LÀM VIỆC CHÍNH</a:t>
            </a:r>
            <a:endParaRPr lang="en-US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38FF8C-AFA0-42B2-AC68-C6DC9E974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1066" t="10098" r="291" b="38698"/>
          <a:stretch/>
        </p:blipFill>
        <p:spPr>
          <a:xfrm>
            <a:off x="1319212" y="1364178"/>
            <a:ext cx="5872163" cy="421883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C779-9EE7-4E09-AF2C-9F519AA5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77113" y="1364178"/>
            <a:ext cx="3976687" cy="435133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bar: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video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âm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effect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3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070DF8-7E69-406E-BDA4-C24668F9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701"/>
            <a:ext cx="10515600" cy="884477"/>
          </a:xfrm>
        </p:spPr>
        <p:txBody>
          <a:bodyPr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LÀM VIỆC CHÍNH</a:t>
            </a:r>
            <a:endParaRPr lang="en-US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38FF8C-AFA0-42B2-AC68-C6DC9E974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1775" t="61054" r="60638" b="2398"/>
          <a:stretch/>
        </p:blipFill>
        <p:spPr>
          <a:xfrm>
            <a:off x="1681164" y="1364178"/>
            <a:ext cx="3981449" cy="448614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C779-9EE7-4E09-AF2C-9F519AA5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9389" y="1364178"/>
            <a:ext cx="4129089" cy="4351338"/>
          </a:xfrm>
        </p:spPr>
        <p:txBody>
          <a:bodyPr anchor="ctr">
            <a:normAutofit/>
          </a:bodyPr>
          <a:lstStyle/>
          <a:p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and Media: 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Cửa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sổ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Đây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nơi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tất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nguồn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import,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title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dựng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kỹ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xảo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chương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7651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070DF8-7E69-406E-BDA4-C24668F9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98"/>
            <a:ext cx="10515600" cy="884477"/>
          </a:xfrm>
        </p:spPr>
        <p:txBody>
          <a:bodyPr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LÀM VIỆC CHÍNH</a:t>
            </a:r>
            <a:endParaRPr lang="en-US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38FF8C-AFA0-42B2-AC68-C6DC9E974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9308" t="61186" r="57003" b="2486"/>
          <a:stretch/>
        </p:blipFill>
        <p:spPr>
          <a:xfrm>
            <a:off x="2328863" y="1254995"/>
            <a:ext cx="814388" cy="434801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C779-9EE7-4E09-AF2C-9F519AA5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2088" y="1254995"/>
            <a:ext cx="5581650" cy="435133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Toolbox: Bao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gồm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cụ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hỗ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trợ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cắt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ghép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di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chuyển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chèn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chữ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,... (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thiệu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kĩ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hơn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959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070DF8-7E69-406E-BDA4-C24668F9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701"/>
            <a:ext cx="10515600" cy="884477"/>
          </a:xfrm>
        </p:spPr>
        <p:txBody>
          <a:bodyPr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LÀM VIỆC CHÍNH</a:t>
            </a:r>
            <a:endParaRPr lang="en-US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38FF8C-AFA0-42B2-AC68-C6DC9E974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3122" t="61186"/>
          <a:stretch/>
        </p:blipFill>
        <p:spPr>
          <a:xfrm>
            <a:off x="565991" y="2483624"/>
            <a:ext cx="7357128" cy="272204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C779-9EE7-4E09-AF2C-9F519AA5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53388" y="1668978"/>
            <a:ext cx="3343275" cy="435133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Timeline: 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cửa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sổ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sequence, bao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(Video tracks)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tiếng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(Audio tracks).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6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8C9-1EBD-44F8-B9FE-4EAEED5D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NHỮNG CỬA SỔ KHÁC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2C7D06D-D505-437D-9C32-61DE1101A8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3597" y="1953708"/>
            <a:ext cx="5887227" cy="358032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95CAC-145A-4FBD-9B91-2D5A20AD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9938" y="1352549"/>
            <a:ext cx="4133850" cy="491013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Effect Controls: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đây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cửa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sổ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riêng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chỉnh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hiệu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âm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thanh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ảnh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5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4CCD0-7E96-41A4-A6C0-5E886DF68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5000"/>
          </a:blip>
          <a:srcRect r="355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20142-488B-4DC9-89B1-9E0A8C12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92" y="1032483"/>
            <a:ext cx="5037616" cy="2982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6E923-F07D-485D-BE79-97609D8CD4CF}"/>
              </a:ext>
            </a:extLst>
          </p:cNvPr>
          <p:cNvSpPr txBox="1"/>
          <p:nvPr/>
        </p:nvSpPr>
        <p:spPr>
          <a:xfrm>
            <a:off x="4780722" y="6013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04DB-4AF7-486D-B89B-D74A4905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36" y="635529"/>
            <a:ext cx="10515600" cy="934287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B1C6CD-2A28-4C01-B61D-DE3553791C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0154" t="63408" r="57475" b="33185"/>
          <a:stretch/>
        </p:blipFill>
        <p:spPr>
          <a:xfrm>
            <a:off x="829636" y="1758115"/>
            <a:ext cx="885686" cy="6905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4A8F4-3A56-4AEE-B156-4B42528C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66925" y="1758115"/>
            <a:ext cx="9286875" cy="9565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 Tool 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Đây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là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cụ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clip,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menu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tượng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 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232EC4-ED0B-48C5-BF4E-657814A14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8" t="66343" r="57243" b="29740"/>
          <a:stretch/>
        </p:blipFill>
        <p:spPr>
          <a:xfrm>
            <a:off x="829636" y="3119438"/>
            <a:ext cx="904875" cy="595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8BE170-AB0E-4312-9B99-214A0F5CED43}"/>
              </a:ext>
            </a:extLst>
          </p:cNvPr>
          <p:cNvSpPr txBox="1"/>
          <p:nvPr/>
        </p:nvSpPr>
        <p:spPr>
          <a:xfrm>
            <a:off x="2075489" y="2943046"/>
            <a:ext cx="9286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Track Selection Tool 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clip ở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bên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trỏ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chuỗi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clip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clip ở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bên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dõi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riêng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hãy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nhấp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clip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Nhấn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Shift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Track Selection Tool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Multi-track Selection Tool.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3C269D-A435-4C21-9CC7-7B6AE8152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4" t="70114" r="57467" b="26626"/>
          <a:stretch/>
        </p:blipFill>
        <p:spPr>
          <a:xfrm>
            <a:off x="829636" y="4648201"/>
            <a:ext cx="915500" cy="647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388564-1B99-4BAE-AFE3-781E0B910886}"/>
              </a:ext>
            </a:extLst>
          </p:cNvPr>
          <p:cNvSpPr txBox="1"/>
          <p:nvPr/>
        </p:nvSpPr>
        <p:spPr>
          <a:xfrm>
            <a:off x="2066926" y="4511337"/>
            <a:ext cx="9234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Ripple Edit Tool 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cắt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Out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clip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Timeline. The Ripple Edit Tool 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đóng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khoảng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trống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do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gây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ra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giữ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trái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clip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cắt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8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DD4CCD0-7E96-41A4-A6C0-5E886DF68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5000"/>
          </a:blip>
          <a:srcRect l="690" r="286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20142-488B-4DC9-89B1-9E0A8C12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92" y="1032483"/>
            <a:ext cx="5037616" cy="2982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TẠO PROJECT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6E923-F07D-485D-BE79-97609D8CD4CF}"/>
              </a:ext>
            </a:extLst>
          </p:cNvPr>
          <p:cNvSpPr txBox="1"/>
          <p:nvPr/>
        </p:nvSpPr>
        <p:spPr>
          <a:xfrm>
            <a:off x="4780722" y="6013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5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04DB-4AF7-486D-B89B-D74A4905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36" y="635529"/>
            <a:ext cx="10515600" cy="934287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B1C6CD-2A28-4C01-B61D-DE3553791C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0192" t="82911" r="57437" b="13682"/>
          <a:stretch/>
        </p:blipFill>
        <p:spPr>
          <a:xfrm>
            <a:off x="829636" y="1680479"/>
            <a:ext cx="885686" cy="6905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4A8F4-3A56-4AEE-B156-4B42528C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9312" y="1674242"/>
            <a:ext cx="9286875" cy="9565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Hand Tool :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sang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sang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trái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Kéo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sang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trái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sang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nơi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232EC4-ED0B-48C5-BF4E-657814A14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79" t="79583" r="57192" b="16500"/>
          <a:stretch/>
        </p:blipFill>
        <p:spPr>
          <a:xfrm>
            <a:off x="829636" y="3119438"/>
            <a:ext cx="904875" cy="595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8BE170-AB0E-4312-9B99-214A0F5CED43}"/>
              </a:ext>
            </a:extLst>
          </p:cNvPr>
          <p:cNvSpPr txBox="1"/>
          <p:nvPr/>
        </p:nvSpPr>
        <p:spPr>
          <a:xfrm>
            <a:off x="2119312" y="2649395"/>
            <a:ext cx="9286875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0033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Pen Tool: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. Ctrl-click (Windows)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Command-click (Mac OS)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Shift-click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333333"/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3C269D-A435-4C21-9CC7-7B6AE8152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4" t="76610" r="57467" b="20130"/>
          <a:stretch/>
        </p:blipFill>
        <p:spPr>
          <a:xfrm>
            <a:off x="829636" y="4648201"/>
            <a:ext cx="915500" cy="647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388564-1B99-4BAE-AFE3-781E0B910886}"/>
              </a:ext>
            </a:extLst>
          </p:cNvPr>
          <p:cNvSpPr txBox="1"/>
          <p:nvPr/>
        </p:nvSpPr>
        <p:spPr>
          <a:xfrm>
            <a:off x="2110748" y="4625781"/>
            <a:ext cx="923448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0033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Slip Tool: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Out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clip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Timeline.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vẫn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giữ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khoảng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giữa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4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E36F3B-5EA3-4859-A8E1-7DB2CD0BF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20142-488B-4DC9-89B1-9E0A8C12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TẠO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4CCD0-7E96-41A4-A6C0-5E886DF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5" r="3155"/>
          <a:stretch/>
        </p:blipFill>
        <p:spPr>
          <a:xfrm>
            <a:off x="6412062" y="1582883"/>
            <a:ext cx="5620425" cy="3047324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80862E4-DD3B-4962-8E78-4F1A66861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3686187"/>
            <a:ext cx="5271106" cy="22925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b="1" kern="1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b="1" kern="1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US" sz="2400" b="1" kern="1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 Project</a:t>
            </a:r>
            <a:endParaRPr lang="en-US" sz="2400" b="1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6E923-F07D-485D-BE79-97609D8CD4CF}"/>
              </a:ext>
            </a:extLst>
          </p:cNvPr>
          <p:cNvSpPr txBox="1"/>
          <p:nvPr/>
        </p:nvSpPr>
        <p:spPr>
          <a:xfrm>
            <a:off x="4780722" y="6013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70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20142-488B-4DC9-89B1-9E0A8C12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601" y="238999"/>
            <a:ext cx="5130798" cy="18577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TẠO PROJECT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80862E4-DD3B-4962-8E78-4F1A66861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601" y="2096743"/>
            <a:ext cx="5130798" cy="428576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2: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thông tin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cho Project: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Tên Project.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lưu Project trên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 -&gt;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Lựa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lưu Project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phù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Folder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Ở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thẻ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■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Rendering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Playback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họa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rời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hãng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NVIDIA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CUDA. 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họa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rời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AMD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opton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AMD.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không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họa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rời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“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Mercury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Playback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”.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ý: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thông tin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không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đụng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chạm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sửa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vi-V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4CCD0-7E96-41A4-A6C0-5E886DF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2" r="3182"/>
          <a:stretch/>
        </p:blipFill>
        <p:spPr>
          <a:xfrm>
            <a:off x="643467" y="1850390"/>
            <a:ext cx="5452533" cy="3157218"/>
          </a:xfrm>
          <a:custGeom>
            <a:avLst/>
            <a:gdLst/>
            <a:ahLst/>
            <a:cxnLst/>
            <a:rect l="l" t="t" r="r" b="b"/>
            <a:pathLst>
              <a:path w="5227983" h="3454842">
                <a:moveTo>
                  <a:pt x="102712" y="0"/>
                </a:moveTo>
                <a:lnTo>
                  <a:pt x="5125271" y="0"/>
                </a:lnTo>
                <a:cubicBezTo>
                  <a:pt x="5181997" y="0"/>
                  <a:pt x="5227983" y="45986"/>
                  <a:pt x="5227983" y="102712"/>
                </a:cubicBezTo>
                <a:lnTo>
                  <a:pt x="5227983" y="3352130"/>
                </a:lnTo>
                <a:cubicBezTo>
                  <a:pt x="5227983" y="3408856"/>
                  <a:pt x="5181997" y="3454842"/>
                  <a:pt x="5125271" y="3454842"/>
                </a:cubicBezTo>
                <a:lnTo>
                  <a:pt x="102712" y="3454842"/>
                </a:lnTo>
                <a:cubicBezTo>
                  <a:pt x="45986" y="3454842"/>
                  <a:pt x="0" y="3408856"/>
                  <a:pt x="0" y="3352130"/>
                </a:cubicBezTo>
                <a:lnTo>
                  <a:pt x="0" y="102712"/>
                </a:lnTo>
                <a:cubicBezTo>
                  <a:pt x="0" y="45986"/>
                  <a:pt x="45986" y="0"/>
                  <a:pt x="102712" y="0"/>
                </a:cubicBezTo>
                <a:close/>
              </a:path>
            </a:pathLst>
          </a:cu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A86E923-F07D-485D-BE79-97609D8CD4CF}"/>
              </a:ext>
            </a:extLst>
          </p:cNvPr>
          <p:cNvSpPr txBox="1"/>
          <p:nvPr/>
        </p:nvSpPr>
        <p:spPr>
          <a:xfrm>
            <a:off x="4780722" y="6013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3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20142-488B-4DC9-89B1-9E0A8C12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TẠO PROJECT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80862E4-DD3B-4962-8E78-4F1A66861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b="1" kern="1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b="1" kern="1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OK</a:t>
            </a:r>
            <a:endParaRPr lang="en-US" sz="2400" b="1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4CCD0-7E96-41A4-A6C0-5E886DF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2" r="3182"/>
          <a:stretch/>
        </p:blipFill>
        <p:spPr>
          <a:xfrm>
            <a:off x="6151798" y="2197951"/>
            <a:ext cx="4252055" cy="2462097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A86E923-F07D-485D-BE79-97609D8CD4CF}"/>
              </a:ext>
            </a:extLst>
          </p:cNvPr>
          <p:cNvSpPr txBox="1"/>
          <p:nvPr/>
        </p:nvSpPr>
        <p:spPr>
          <a:xfrm>
            <a:off x="4780722" y="6013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7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4CCD0-7E96-41A4-A6C0-5E886DF68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06" r="18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20142-488B-4DC9-89B1-9E0A8C12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92" y="1032483"/>
            <a:ext cx="5037616" cy="2982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TẠO SEQUENCE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6E923-F07D-485D-BE79-97609D8CD4CF}"/>
              </a:ext>
            </a:extLst>
          </p:cNvPr>
          <p:cNvSpPr txBox="1"/>
          <p:nvPr/>
        </p:nvSpPr>
        <p:spPr>
          <a:xfrm>
            <a:off x="4780722" y="6013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29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B67CF-54C8-4BD7-A911-5BD3AA75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41487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TẠO SEQUENCE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3DCD95A-FAB2-4B0C-BE08-EF2849A30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097" y="369280"/>
            <a:ext cx="7497806" cy="4067560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A68E3-4181-47BB-AABD-ACDAF5452A75}"/>
              </a:ext>
            </a:extLst>
          </p:cNvPr>
          <p:cNvSpPr txBox="1"/>
          <p:nvPr/>
        </p:nvSpPr>
        <p:spPr>
          <a:xfrm>
            <a:off x="4970835" y="4641487"/>
            <a:ext cx="6382966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Menu,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 -&gt;  New -&gt; Sequence.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Panel -&gt;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 Item -&gt; Sequence.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024E25-0B6E-4982-B620-99F21133036B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72025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62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67CF-54C8-4BD7-A911-5BD3AA75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808" y="4577110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TẠO SEQUENCE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DCD95A-FAB2-4B0C-BE08-EF2849A30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91891" y="324709"/>
            <a:ext cx="7808218" cy="4252401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A68E3-4181-47BB-AABD-ACDAF5452A75}"/>
              </a:ext>
            </a:extLst>
          </p:cNvPr>
          <p:cNvSpPr txBox="1"/>
          <p:nvPr/>
        </p:nvSpPr>
        <p:spPr>
          <a:xfrm>
            <a:off x="869338" y="4894682"/>
            <a:ext cx="6382966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Bước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2: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Sequence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Preset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trước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thẻ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Sequence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Presets</a:t>
            </a:r>
            <a: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(ô </a:t>
            </a:r>
            <a:r>
              <a:rPr lang="en-US" sz="1800" b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vuông</a:t>
            </a:r>
            <a:r>
              <a:rPr lang="en-US" sz="1800" b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màu</a:t>
            </a:r>
            <a:r>
              <a:rPr lang="en-US" sz="1800" b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vàng</a:t>
            </a:r>
            <a:r>
              <a:rPr lang="en-US" sz="1800" b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lựa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Sequence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preset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trước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trong danh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Presets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024E25-0B6E-4982-B620-99F21133036B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72025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7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67CF-54C8-4BD7-A911-5BD3AA75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641487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TẠO SEQUENCE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DCD95A-FAB2-4B0C-BE08-EF2849A30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78598" y="501784"/>
            <a:ext cx="8234804" cy="448472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A68E3-4181-47BB-AABD-ACDAF5452A75}"/>
              </a:ext>
            </a:extLst>
          </p:cNvPr>
          <p:cNvSpPr txBox="1"/>
          <p:nvPr/>
        </p:nvSpPr>
        <p:spPr>
          <a:xfrm>
            <a:off x="4970833" y="5143269"/>
            <a:ext cx="6382966" cy="121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Bước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3: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Đặt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tên cho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Sequence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Ở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mục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Sequence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Name</a:t>
            </a:r>
            <a: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3333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(ô </a:t>
            </a:r>
            <a:r>
              <a:rPr lang="en-US" sz="1800" b="1" dirty="0" err="1">
                <a:solidFill>
                  <a:srgbClr val="333333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vuông</a:t>
            </a:r>
            <a:r>
              <a:rPr lang="en-US" sz="1800" b="1" dirty="0">
                <a:solidFill>
                  <a:srgbClr val="333333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màu</a:t>
            </a:r>
            <a:r>
              <a:rPr lang="en-US" sz="1800" b="1" dirty="0">
                <a:solidFill>
                  <a:srgbClr val="333333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đỏ</a:t>
            </a:r>
            <a:r>
              <a:rPr lang="en-US" sz="1800" b="1" dirty="0">
                <a:solidFill>
                  <a:srgbClr val="333333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r>
              <a:rPr lang="en-US" b="1" dirty="0">
                <a:solidFill>
                  <a:srgbClr val="333333"/>
                </a:solidFill>
                <a:highlight>
                  <a:srgbClr val="FF00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,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đặt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tên cho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Sequence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rồi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vi-V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chọn</a:t>
            </a:r>
            <a:r>
              <a:rPr lang="vi-V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OK</a:t>
            </a:r>
            <a: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2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024E25-0B6E-4982-B620-99F21133036B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72025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68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843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Aharoni</vt:lpstr>
      <vt:lpstr>Arial</vt:lpstr>
      <vt:lpstr>Avenir Next LT Pro</vt:lpstr>
      <vt:lpstr>Calibri</vt:lpstr>
      <vt:lpstr>Roboto</vt:lpstr>
      <vt:lpstr>Times New Roman</vt:lpstr>
      <vt:lpstr>ShapesVTI</vt:lpstr>
      <vt:lpstr>PowerPoint Presentation</vt:lpstr>
      <vt:lpstr>CÁC BƯỚC TẠO PROJECT</vt:lpstr>
      <vt:lpstr>CÁC BƯỚC TẠO PROJECT</vt:lpstr>
      <vt:lpstr>CÁC BƯỚC TẠO PROJECT</vt:lpstr>
      <vt:lpstr>CÁC BƯỚC TẠO PROJECT</vt:lpstr>
      <vt:lpstr>CÁC BƯỚC TẠO SEQUENCE</vt:lpstr>
      <vt:lpstr>CÁC BƯỚC TẠO SEQUENCE</vt:lpstr>
      <vt:lpstr>CÁC BƯỚC TẠO SEQUENCE</vt:lpstr>
      <vt:lpstr>CÁC BƯỚC TẠO SEQUENCE</vt:lpstr>
      <vt:lpstr>MÀN HÌNH  LÀM VIỆC CHÍNH</vt:lpstr>
      <vt:lpstr>MÀN HÌNH LÀM VIỆC CHÍNH</vt:lpstr>
      <vt:lpstr>MÀN HÌNH LÀM VIỆC CHÍNH</vt:lpstr>
      <vt:lpstr>MÀN HÌNH LÀM VIỆC CHÍNH</vt:lpstr>
      <vt:lpstr>MÀN HÌNH LÀM VIỆC CHÍNH</vt:lpstr>
      <vt:lpstr>MÀN HÌNH LÀM VIỆC CHÍNH</vt:lpstr>
      <vt:lpstr>MÀN HÌNH LÀM VIỆC CHÍNH</vt:lpstr>
      <vt:lpstr>NHỮNG CỬA SỔ KHÁC</vt:lpstr>
      <vt:lpstr>TOOLBOX</vt:lpstr>
      <vt:lpstr>TOOLBOX</vt:lpstr>
      <vt:lpstr>TOOLBOX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NGUYỄN ANH KHOA</dc:creator>
  <cp:lastModifiedBy>NGUYỄN ANH KHOA</cp:lastModifiedBy>
  <cp:revision>1</cp:revision>
  <dcterms:created xsi:type="dcterms:W3CDTF">2020-11-06T08:34:06Z</dcterms:created>
  <dcterms:modified xsi:type="dcterms:W3CDTF">2020-11-06T09:01:40Z</dcterms:modified>
</cp:coreProperties>
</file>