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7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2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21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8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2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9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6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6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7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DAE5B0-9E70-4D2B-9EE3-CB184220F5E1}" type="datetimeFigureOut">
              <a:rPr lang="en-US" smtClean="0"/>
              <a:t>29/4/2023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E2433D-EB9A-40B8-8464-F4BA9012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492" y="2813858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ÔN THI GIỮA KỲ QHTT 2023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871" y="245227"/>
            <a:ext cx="10018713" cy="1176250"/>
          </a:xfrm>
        </p:spPr>
        <p:txBody>
          <a:bodyPr/>
          <a:lstStyle/>
          <a:p>
            <a:r>
              <a:rPr lang="en-US" dirty="0"/>
              <a:t>Midterm LP 2022 task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0" y="1929677"/>
            <a:ext cx="11678178" cy="40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LP 2022 task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62" y="2102370"/>
            <a:ext cx="10218208" cy="45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LP 2023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42803"/>
            <a:ext cx="10018713" cy="3124201"/>
          </a:xfrm>
        </p:spPr>
        <p:txBody>
          <a:bodyPr/>
          <a:lstStyle/>
          <a:p>
            <a:r>
              <a:rPr lang="en-US" dirty="0" smtClean="0"/>
              <a:t>Thời gian dự kiến: 1 tuần, nộp bài qua moodle.</a:t>
            </a:r>
          </a:p>
          <a:p>
            <a:r>
              <a:rPr lang="en-US" dirty="0" smtClean="0"/>
              <a:t>Cấu trúc đề thi gồm 2 phần: </a:t>
            </a:r>
          </a:p>
          <a:p>
            <a:pPr marL="0" indent="0">
              <a:buNone/>
            </a:pPr>
            <a:r>
              <a:rPr lang="en-US" dirty="0" smtClean="0"/>
              <a:t>+ 2-3 bài tập lý thuyết (tương tự các bài trên).</a:t>
            </a:r>
          </a:p>
          <a:p>
            <a:pPr marL="0" indent="0">
              <a:buNone/>
            </a:pPr>
            <a:r>
              <a:rPr lang="en-US" dirty="0" smtClean="0"/>
              <a:t>+ 2-3 bài tập thực hành ĐSTT trên Jupiter notebook.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1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259675"/>
            <a:ext cx="10018713" cy="3124201"/>
          </a:xfrm>
        </p:spPr>
        <p:txBody>
          <a:bodyPr/>
          <a:lstStyle/>
          <a:p>
            <a:r>
              <a:rPr lang="en-US" dirty="0" smtClean="0"/>
              <a:t>Đề thi năm 2020 – Lời giải</a:t>
            </a:r>
          </a:p>
          <a:p>
            <a:r>
              <a:rPr lang="en-US" dirty="0" smtClean="0"/>
              <a:t>Đề thi năm 2021</a:t>
            </a:r>
          </a:p>
          <a:p>
            <a:r>
              <a:rPr lang="en-US" dirty="0" smtClean="0"/>
              <a:t>Đề thi năm 2022</a:t>
            </a:r>
          </a:p>
          <a:p>
            <a:r>
              <a:rPr lang="en-US" dirty="0" smtClean="0"/>
              <a:t>Cấu trúc đề thi năm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81" y="1845995"/>
            <a:ext cx="10238509" cy="49070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19635" y="190762"/>
            <a:ext cx="9601200" cy="14859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/>
              <a:t>Midterm LP 2020 task </a:t>
            </a:r>
            <a:r>
              <a:rPr lang="en-US" sz="5400" dirty="0" smtClean="0"/>
              <a:t>1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6903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5000" dirty="0"/>
              <a:t>Solution </a:t>
            </a:r>
            <a:r>
              <a:rPr lang="en-US" sz="5000" dirty="0" smtClean="0"/>
              <a:t>of task </a:t>
            </a:r>
            <a:r>
              <a:rPr lang="en-US" sz="5000" dirty="0"/>
              <a:t>1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2919845"/>
            <a:ext cx="9601200" cy="3581400"/>
          </a:xfrm>
        </p:spPr>
        <p:txBody>
          <a:bodyPr>
            <a:normAutofit fontScale="85000" lnSpcReduction="1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Đến đây, ta dùng đối ngẫu, đưa về bài toán có ràng buộc &lt;= của biến y, sau đó giải bằng phương pháp đơn hình. Từ nghiệm theo biến y, dùng cách độ lệch bù để tìm lại nghiệm theo x.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Đáp số: 52600 VND với 100g A, 280g B và 440g 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2" y="1970730"/>
            <a:ext cx="8278356" cy="29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38596" y="336666"/>
            <a:ext cx="9601200" cy="1485900"/>
          </a:xfrm>
        </p:spPr>
        <p:txBody>
          <a:bodyPr>
            <a:normAutofit/>
          </a:bodyPr>
          <a:lstStyle/>
          <a:p>
            <a:r>
              <a:rPr lang="en-US" sz="5000" dirty="0"/>
              <a:t>Midterm </a:t>
            </a:r>
            <a:r>
              <a:rPr lang="en-US" sz="5000" dirty="0" smtClean="0"/>
              <a:t>LP 2020 </a:t>
            </a:r>
            <a:r>
              <a:rPr lang="en-US" sz="5000" dirty="0"/>
              <a:t>task 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390" y="1595005"/>
            <a:ext cx="9576955" cy="51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5000" dirty="0"/>
              <a:t>Solution </a:t>
            </a:r>
            <a:r>
              <a:rPr lang="en-US" sz="5000" dirty="0" smtClean="0"/>
              <a:t>of task </a:t>
            </a:r>
            <a:r>
              <a:rPr lang="en-US" sz="5000" dirty="0"/>
              <a:t>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dùng đối ngẫu để giải quyết bài toán nhanh chóng. Vì khi đó, ta có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x1, x2, x3 tùy ý nên bắt buộc phải có 2y1=4, 3y2=3,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4y3=-12, giải ra được y1=2, y2=1, y3=3. Ngoài ra còn có điều kiện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alpha &gt;= (5y1-7y2+2y3)=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và beta &gt;= (y1-y2-2y3) =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-5. 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Thay vào f=b1.y1+b2.y2+b3.y3 thì có max. Rõ ràng nếu alpha, beta thỏa mãn điều kiện trên thì 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này không bị ảnh hưởng, cho dù (b1,b2,b3) là bộ số nào đi nữa. </a:t>
            </a:r>
          </a:p>
          <a:p>
            <a:pPr algn="just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Theo định lý về đối ngẫu, nếu bài (D) có max thì bài (P) sẽ có min; và vì thế, ràng buộc trên cũng chính là điều kiện cần và đủ.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53291"/>
            <a:ext cx="9601200" cy="1068185"/>
          </a:xfrm>
        </p:spPr>
        <p:txBody>
          <a:bodyPr/>
          <a:lstStyle/>
          <a:p>
            <a:r>
              <a:rPr lang="en-US" dirty="0"/>
              <a:t>Midterm LP </a:t>
            </a:r>
            <a:r>
              <a:rPr lang="en-US" dirty="0" smtClean="0"/>
              <a:t>2021 </a:t>
            </a:r>
            <a:r>
              <a:rPr lang="en-US" dirty="0"/>
              <a:t>task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25" y="1596044"/>
            <a:ext cx="10034698" cy="46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11975"/>
            <a:ext cx="10018713" cy="1041313"/>
          </a:xfrm>
        </p:spPr>
        <p:txBody>
          <a:bodyPr/>
          <a:lstStyle/>
          <a:p>
            <a:r>
              <a:rPr lang="en-US" dirty="0"/>
              <a:t>Midterm LP 2021 task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92" y="1390994"/>
            <a:ext cx="10615707" cy="49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69916"/>
            <a:ext cx="10018713" cy="1084811"/>
          </a:xfrm>
        </p:spPr>
        <p:txBody>
          <a:bodyPr/>
          <a:lstStyle/>
          <a:p>
            <a:r>
              <a:rPr lang="en-US" dirty="0"/>
              <a:t>Midterm LP </a:t>
            </a:r>
            <a:r>
              <a:rPr lang="en-US" dirty="0" smtClean="0"/>
              <a:t>2022 </a:t>
            </a:r>
            <a:r>
              <a:rPr lang="en-US" dirty="0"/>
              <a:t>task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77" y="1688579"/>
            <a:ext cx="10635121" cy="457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298</TotalTime>
  <Words>329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ÔN THI GIỮA KỲ QHTT 2023</vt:lpstr>
      <vt:lpstr>Outline</vt:lpstr>
      <vt:lpstr>PowerPoint Presentation</vt:lpstr>
      <vt:lpstr>Solution of task 1</vt:lpstr>
      <vt:lpstr>Midterm LP 2020 task 2</vt:lpstr>
      <vt:lpstr>Solution of task 2</vt:lpstr>
      <vt:lpstr>Midterm LP 2021 task 1</vt:lpstr>
      <vt:lpstr>Midterm LP 2021 task 2</vt:lpstr>
      <vt:lpstr>Midterm LP 2022 task 1</vt:lpstr>
      <vt:lpstr>Midterm LP 2022 task 2</vt:lpstr>
      <vt:lpstr>Midterm LP 2022 task 3</vt:lpstr>
      <vt:lpstr>Midterm LP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Lữ Lê Phúc</dc:creator>
  <cp:lastModifiedBy>Admin</cp:lastModifiedBy>
  <cp:revision>13</cp:revision>
  <dcterms:created xsi:type="dcterms:W3CDTF">2022-04-14T05:36:45Z</dcterms:created>
  <dcterms:modified xsi:type="dcterms:W3CDTF">2023-04-29T05:22:17Z</dcterms:modified>
</cp:coreProperties>
</file>