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86f3a50d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86f3a50d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096ed78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096ed78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096ed78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096ed78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b86f3a50d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b86f3a50d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86f3a50d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86f3a50d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“Hello” + “world” + “good morning” + “have a nice day” “n - 1”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bytes * 4 pointer = 16bytes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stream str()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 world goood morning have a nice day”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Tiet kiem khong gian / speed - StringBuilder / StringBuilder - Builder Design Pattern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86f3a50d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86f3a50d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096ed78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096ed78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86f3a50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86f3a50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096ed78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096ed78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096ed7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096ed7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096ed78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096ed78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86f3a50d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86f3a50d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096ed7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096ed7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096ed78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096ed78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096ed78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096ed78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86f3a50d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86f3a50d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096ed78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b096ed7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096ed78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096ed78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86f3a50d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b86f3a50d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096ed7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096ed7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096ed78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096ed78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86f3a5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86f3a5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b86f3a50d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b86f3a50d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096ed7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b096ed7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096ed7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b096ed7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b86f3a50d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b86f3a50d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86f3a50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86f3a50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b86f3a50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b86f3a50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b096ed78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b096ed78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b096ed78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b096ed78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b86f3a50d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b86f3a50d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096ed78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096ed78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86f3a50d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86f3a50d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096ed78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096ed78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86f3acb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86f3ac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86f3acb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86f3acb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b86f3acb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b86f3acb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b86f3a50d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b86f3a50d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b86f3a50d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b86f3a50d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b86f3a50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b86f3a50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096ed7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096ed7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096ed7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096ed7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86f3a50d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86f3a50d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096ed7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096ed7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86f3a50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86f3a50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i.wikipedia.org/wiki/H%E1%BB%8D_ng%C6%B0%E1%BB%9Di_Vi%E1%BB%87t_Nam" TargetMode="External"/><Relationship Id="rId4" Type="http://schemas.openxmlformats.org/officeDocument/2006/relationships/hyperlink" Target="http://www.erct.com/4-ChiaSe/SuuTam/Tinh_danh-TEN_DEM.htm" TargetMode="External"/><Relationship Id="rId5" Type="http://schemas.openxmlformats.org/officeDocument/2006/relationships/hyperlink" Target="https://xltiengviet.fandom.com/wiki/T%C3%AAn_ng%C6%B0%E1%BB%9Di_Vi%E1%BB%87t_Na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quantrimang.com/danh-sach-dau-so-cac-mang-di-dong-o-viet-nam-133203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n.wikipedia.org/wiki/List_of_the_verified_oldest_people#:~:targetText=The%20oldest%20person%20ever%20whose,of%20116%20years%2C%2054%20day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class creation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4997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string into integer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Parsing string into number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/>
              <a:t> value = “</a:t>
            </a:r>
            <a:r>
              <a:rPr lang="en">
                <a:solidFill>
                  <a:srgbClr val="FF0000"/>
                </a:solidFill>
              </a:rPr>
              <a:t>12</a:t>
            </a:r>
            <a:r>
              <a:rPr lang="en"/>
              <a:t>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number1  = stoi(value);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number2 = stof(value);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Integer 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894900"/>
            <a:ext cx="6486216" cy="4096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Integer’s enhancements (1) 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/>
              <a:t>Check if an integer is a prime number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Integer</a:t>
            </a:r>
            <a:r>
              <a:rPr lang="en"/>
              <a:t>::isPrime(int)</a:t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/>
              <a:t>Check if an integer is a perfect number </a:t>
            </a:r>
            <a:r>
              <a:rPr lang="en"/>
              <a:t>(sum of all n’s divisors = 2*n )   			</a:t>
            </a:r>
            <a:r>
              <a:rPr lang="en">
                <a:solidFill>
                  <a:srgbClr val="0000FF"/>
                </a:solidFill>
              </a:rPr>
              <a:t>Integer</a:t>
            </a:r>
            <a:r>
              <a:rPr lang="en"/>
              <a:t>::isPerfect(int)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r>
              <a:rPr b="1" lang="en">
                <a:solidFill>
                  <a:srgbClr val="0000FF"/>
                </a:solidFill>
              </a:rPr>
              <a:t>6</a:t>
            </a:r>
            <a:r>
              <a:rPr lang="en"/>
              <a:t> has 4 divisors [1, 2, 3, 6],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+ 2 + 3 + 6 = 2 *</a:t>
            </a:r>
            <a:r>
              <a:rPr b="1" lang="en">
                <a:solidFill>
                  <a:srgbClr val="0000FF"/>
                </a:solidFill>
              </a:rPr>
              <a:t>6</a:t>
            </a:r>
            <a:r>
              <a:rPr lang="en"/>
              <a:t> </a:t>
            </a:r>
            <a:r>
              <a:rPr lang="en"/>
              <a:t>==&gt;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6</a:t>
            </a:r>
            <a:r>
              <a:rPr lang="en"/>
              <a:t> is a perfect number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Integer’s enhancements (2)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lang="en"/>
              <a:t>. Convert a vector of int into string (only do this if already introduced vector)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0" y="2000175"/>
            <a:ext cx="8405000" cy="257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string into float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Float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405692" cy="40962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split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Finding substring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5947124" cy="4096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Tokenizer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class that help split a string into vector of string</a:t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0" y="1646876"/>
            <a:ext cx="7161374" cy="321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33"/>
          <p:cNvSpPr txBox="1"/>
          <p:nvPr/>
        </p:nvSpPr>
        <p:spPr>
          <a:xfrm>
            <a:off x="7768125" y="3768700"/>
            <a:ext cx="991200" cy="83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001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Acer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10000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Working with vector (Dynamic array)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616189" cy="409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Name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Combining string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8483760" cy="409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FakeName 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Choose first name from this list: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https://vi.wikipedia.org/wiki/H%E1%BB%8D_ng%C6%B0%E1%BB%9Di_Vi%E1%BB%87t_Nam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Choose middle name from this list: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http://www.erct.com/4-ChiaSe/SuuTam/Tinh_danh-TEN_DEM.htm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Choose last name from this list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https://xltiengviet.fandom.com/wiki/T%C3%AAn_ng%C6%B0%E1%BB%9Di_Vi%E1%BB%87t_Nam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In main function, generate 20 fake names.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Fullname</a:t>
            </a:r>
            <a:r>
              <a:rPr lang="en"/>
              <a:t> is the </a:t>
            </a:r>
            <a:r>
              <a:rPr lang="en" u="sng">
                <a:solidFill>
                  <a:srgbClr val="FF0000"/>
                </a:solidFill>
              </a:rPr>
              <a:t>entity </a:t>
            </a:r>
            <a:r>
              <a:rPr lang="en"/>
              <a:t>class for </a:t>
            </a:r>
            <a:r>
              <a:rPr b="1" lang="en"/>
              <a:t>storing </a:t>
            </a:r>
            <a:r>
              <a:rPr lang="en"/>
              <a:t>data. It should have 3 attributes:</a:t>
            </a:r>
            <a:r>
              <a:rPr i="1" lang="en">
                <a:solidFill>
                  <a:srgbClr val="666666"/>
                </a:solidFill>
              </a:rPr>
              <a:t> _firstName, _middleName, _lastName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FakeName</a:t>
            </a:r>
            <a:r>
              <a:rPr lang="en"/>
              <a:t> is the </a:t>
            </a:r>
            <a:r>
              <a:rPr b="1" lang="en" u="sng">
                <a:solidFill>
                  <a:srgbClr val="9900FF"/>
                </a:solidFill>
              </a:rPr>
              <a:t>business </a:t>
            </a:r>
            <a:r>
              <a:rPr lang="en"/>
              <a:t>class, for </a:t>
            </a:r>
            <a:r>
              <a:rPr b="1" lang="en"/>
              <a:t>generating data</a:t>
            </a:r>
            <a:r>
              <a:rPr lang="en"/>
              <a:t> using next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Fullname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FakeName</a:t>
            </a:r>
            <a:r>
              <a:rPr lang="en"/>
              <a:t>::next()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Address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FakeHcmAddress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Goto tiki.vn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list of district (choose 5)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list of ward for each district (choose 8 for each district)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Find list of street from each district (choose 5 - Google maps)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Create a combination from these elements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In main function, generate 20 fake HCM addresses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Address</a:t>
            </a:r>
            <a:r>
              <a:rPr lang="en" sz="1700"/>
              <a:t> is the </a:t>
            </a:r>
            <a:r>
              <a:rPr b="1" lang="en" sz="1700">
                <a:solidFill>
                  <a:srgbClr val="FF0000"/>
                </a:solidFill>
              </a:rPr>
              <a:t>entity </a:t>
            </a:r>
            <a:r>
              <a:rPr lang="en" sz="1700"/>
              <a:t>class for </a:t>
            </a:r>
            <a:r>
              <a:rPr b="1" lang="en" sz="1700"/>
              <a:t>storing </a:t>
            </a:r>
            <a:r>
              <a:rPr lang="en" sz="1700"/>
              <a:t>data. It should has 4 attributes: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	_number: The number of the house (should be string because of something like this 22/34, 6 bis…). You may need a class named FakeHouseNumber which acts as a business class for generating house number.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_street: The name of the street.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_ward: string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_district: string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_city: string.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FakeHcmAddress</a:t>
            </a:r>
            <a:r>
              <a:rPr lang="en" sz="1700"/>
              <a:t> is the </a:t>
            </a:r>
            <a:r>
              <a:rPr b="1" lang="en" sz="1700">
                <a:solidFill>
                  <a:srgbClr val="9900FF"/>
                </a:solidFill>
              </a:rPr>
              <a:t>business </a:t>
            </a:r>
            <a:r>
              <a:rPr lang="en" sz="1700"/>
              <a:t>class for </a:t>
            </a:r>
            <a:r>
              <a:rPr b="1" lang="en" sz="1700"/>
              <a:t>generating </a:t>
            </a:r>
            <a:r>
              <a:rPr lang="en" sz="1700"/>
              <a:t>data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	Address FakeHcmAddress::next()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Tel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FakeVnTel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an operator from this list and generate the rest: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https://quantrimang.com/danh-sach-dau-so-cac-mang-di-dong-o-viet-nam-133203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main function, generate 20 fake VN tels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Display of tel is different like 0909 222 888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Tel is just a string, no need for a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guidelines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Each class should be split into 2 files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/>
              <a:t>ClassName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</a:rPr>
              <a:t>h</a:t>
            </a:r>
            <a:r>
              <a:rPr lang="en"/>
              <a:t> (declaration)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/>
              <a:t>ClassName</a:t>
            </a:r>
            <a:r>
              <a:rPr lang="en"/>
              <a:t>.</a:t>
            </a:r>
            <a:r>
              <a:rPr lang="en">
                <a:solidFill>
                  <a:srgbClr val="FF0000"/>
                </a:solidFill>
              </a:rPr>
              <a:t>cpp</a:t>
            </a:r>
            <a:r>
              <a:rPr lang="en"/>
              <a:t> (implementation)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For example, suppose we have a class named </a:t>
            </a:r>
            <a:r>
              <a:rPr b="1" lang="en">
                <a:solidFill>
                  <a:srgbClr val="0000FF"/>
                </a:solidFill>
              </a:rPr>
              <a:t>Student</a:t>
            </a:r>
            <a:endParaRPr b="1"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We should have 2 files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/>
              <a:t>Student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</a:rPr>
              <a:t>h</a:t>
            </a:r>
            <a:r>
              <a:rPr lang="en"/>
              <a:t> for declaration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/>
              <a:t>Student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</a:rPr>
              <a:t>cpp</a:t>
            </a:r>
            <a:r>
              <a:rPr lang="en"/>
              <a:t> for implementation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Email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09. </a:t>
            </a:r>
            <a:r>
              <a:rPr lang="en">
                <a:solidFill>
                  <a:schemeClr val="lt1"/>
                </a:solidFill>
              </a:rPr>
              <a:t>Project </a:t>
            </a:r>
            <a:r>
              <a:rPr lang="en"/>
              <a:t>FakeEmail</a:t>
            </a:r>
            <a:endParaRPr/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10 biggest company domains like  gmail.com, microsoft.com, apple.com, amazon.com....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fake fullname, for example </a:t>
            </a:r>
            <a:r>
              <a:rPr lang="en">
                <a:solidFill>
                  <a:srgbClr val="0000FF"/>
                </a:solidFill>
              </a:rPr>
              <a:t>Tran Duy Quang</a:t>
            </a:r>
            <a:r>
              <a:rPr lang="en"/>
              <a:t>, then choose one company domain, like </a:t>
            </a:r>
            <a:r>
              <a:rPr lang="en">
                <a:solidFill>
                  <a:srgbClr val="FF0000"/>
                </a:solidFill>
              </a:rPr>
              <a:t>apple.com</a:t>
            </a:r>
            <a:r>
              <a:rPr lang="en"/>
              <a:t>, then generate fake email like </a:t>
            </a:r>
            <a:r>
              <a:rPr lang="en">
                <a:solidFill>
                  <a:srgbClr val="FF9900"/>
                </a:solidFill>
              </a:rPr>
              <a:t>tdquang@apple.com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(Hint: get substring, first letter of Firstname and Middle name)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In main function, generate 20 fake emails.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</a:t>
            </a:r>
            <a:endParaRPr/>
          </a:p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Email is just a string, no need for a class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Get current time</a:t>
            </a:r>
            <a:endParaRPr/>
          </a:p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#include &lt;ctime&gt;</a:t>
            </a:r>
            <a:endParaRPr/>
          </a:p>
        </p:txBody>
      </p:sp>
      <p:pic>
        <p:nvPicPr>
          <p:cNvPr id="261" name="Google Shape;2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25" y="1608050"/>
            <a:ext cx="8597001" cy="188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 width of output</a:t>
            </a:r>
            <a:endParaRPr/>
          </a:p>
        </p:txBody>
      </p:sp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7185875" y="914000"/>
            <a:ext cx="1887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00007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182</a:t>
            </a:r>
            <a:endParaRPr/>
          </a:p>
        </p:txBody>
      </p:sp>
      <p:pic>
        <p:nvPicPr>
          <p:cNvPr id="268" name="Google Shape;2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836150" cy="3315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 </a:t>
            </a:r>
            <a:r>
              <a:rPr lang="en"/>
              <a:t>Project Time</a:t>
            </a:r>
            <a:endParaRPr/>
          </a:p>
        </p:txBody>
      </p:sp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>
                <a:solidFill>
                  <a:srgbClr val="0000FF"/>
                </a:solidFill>
              </a:rPr>
              <a:t>Time</a:t>
            </a:r>
            <a:r>
              <a:rPr lang="en"/>
              <a:t>(): initialize with current time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>
                <a:solidFill>
                  <a:srgbClr val="0000FF"/>
                </a:solidFill>
              </a:rPr>
              <a:t>Time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int, int, int</a:t>
            </a:r>
            <a:r>
              <a:rPr lang="en"/>
              <a:t>): initialize using 3 components hour, minute, second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tring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toString</a:t>
            </a:r>
            <a:r>
              <a:rPr lang="en"/>
              <a:t>(): output in this format “06:18:20” 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>
                <a:solidFill>
                  <a:srgbClr val="0000FF"/>
                </a:solidFill>
              </a:rPr>
              <a:t>Time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Time</a:t>
            </a:r>
            <a:r>
              <a:rPr lang="en"/>
              <a:t>::parse(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/>
              <a:t>): convert a string like “06:18:20” into time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FF"/>
                </a:solidFill>
              </a:rPr>
              <a:t>ool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Time</a:t>
            </a:r>
            <a:r>
              <a:rPr lang="en"/>
              <a:t>::tryParse(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/>
              <a:t>, &amp;</a:t>
            </a:r>
            <a:r>
              <a:rPr lang="en">
                <a:solidFill>
                  <a:srgbClr val="0000FF"/>
                </a:solidFill>
              </a:rPr>
              <a:t>Time</a:t>
            </a:r>
            <a:r>
              <a:rPr lang="en"/>
              <a:t>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FF"/>
                </a:solidFill>
              </a:rPr>
              <a:t>ool</a:t>
            </a:r>
            <a:r>
              <a:rPr lang="en"/>
              <a:t> Time::isValid(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 function, write code to test all of your class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adjustment would you make to output time in 24 hour format (23:59:14) or in 12 hour format (11:59:14 PM)?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</a:t>
            </a:r>
            <a:r>
              <a:rPr lang="en"/>
              <a:t>Project Date</a:t>
            </a:r>
            <a:endParaRPr/>
          </a:p>
        </p:txBody>
      </p:sp>
      <p:sp>
        <p:nvSpPr>
          <p:cNvPr id="291" name="Google Shape;291;p53"/>
          <p:cNvSpPr txBox="1"/>
          <p:nvPr>
            <p:ph idx="1" type="body"/>
          </p:nvPr>
        </p:nvSpPr>
        <p:spPr>
          <a:xfrm>
            <a:off x="141300" y="85135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Date</a:t>
            </a:r>
            <a:r>
              <a:rPr lang="en">
                <a:solidFill>
                  <a:schemeClr val="dk1"/>
                </a:solidFill>
              </a:rPr>
              <a:t>(): initialize with current date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Date(int, int, int): initialize using 3 components hour, minute, second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string toString(): output in this format “07/06/2020”  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Date Date::parse(string): convert a string like “07/06/2020” into time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bool Date::tryParse(string, &amp;Date)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bool Date::isValid(string)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>
                <a:solidFill>
                  <a:schemeClr val="dk1"/>
                </a:solidFill>
              </a:rPr>
              <a:t>bool Date::isLeapYear(int)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297" name="Google Shape;297;p5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main function, write code to test all of your class methods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adjustment would you make to output date in short format 06/07/2020 or in long format 06/07/2020?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if your app is used in US, where 07/06/2020 is the correct format?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Birthday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FakeBirthday</a:t>
            </a:r>
            <a:endParaRPr/>
          </a:p>
        </p:txBody>
      </p:sp>
      <p:sp>
        <p:nvSpPr>
          <p:cNvPr id="308" name="Google Shape;308;p5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Birthday is just a date with some constraints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As of 11 November 2019, the oldest known living person is Kane Tanaka of Japan, aged 116 years, 313 days.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https://en.wikipedia.org/wiki/List_of_the_verified_oldest_people#:~:targetText=The%20oldest%20person%20ever%20whose,of%20116%20years%2C%2054%20days</a:t>
            </a:r>
            <a:r>
              <a:rPr lang="en" sz="2400"/>
              <a:t>) 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Generate birthday using function next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</a:t>
            </a:r>
            <a:r>
              <a:rPr lang="en" sz="2400">
                <a:solidFill>
                  <a:srgbClr val="0000FF"/>
                </a:solidFill>
              </a:rPr>
              <a:t>Date </a:t>
            </a:r>
            <a:r>
              <a:rPr b="1" lang="en" sz="2400"/>
              <a:t>FakeBirthday</a:t>
            </a:r>
            <a:r>
              <a:rPr lang="en" sz="2400"/>
              <a:t>::next()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FakeBirthday enhancement</a:t>
            </a:r>
            <a:endParaRPr/>
          </a:p>
        </p:txBody>
      </p:sp>
      <p:sp>
        <p:nvSpPr>
          <p:cNvPr id="314" name="Google Shape;314;p5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Date </a:t>
            </a:r>
            <a:r>
              <a:rPr b="1" lang="en" sz="2400">
                <a:solidFill>
                  <a:schemeClr val="dk1"/>
                </a:solidFill>
              </a:rPr>
              <a:t>FakeBirthday</a:t>
            </a:r>
            <a:r>
              <a:rPr lang="en" sz="2400">
                <a:solidFill>
                  <a:schemeClr val="dk1"/>
                </a:solidFill>
              </a:rPr>
              <a:t>::next(int age)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Generate a random birthday with a specific age (which means you only have to generate random day and month only, the year can be inferred from age and current year)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Project Sequence</a:t>
            </a:r>
            <a:endParaRPr/>
          </a:p>
        </p:txBody>
      </p:sp>
      <p:sp>
        <p:nvSpPr>
          <p:cNvPr id="325" name="Google Shape;325;p59"/>
          <p:cNvSpPr txBox="1"/>
          <p:nvPr>
            <p:ph idx="1" type="body"/>
          </p:nvPr>
        </p:nvSpPr>
        <p:spPr>
          <a:xfrm>
            <a:off x="141300" y="832575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This is a common problem from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Relational database like MySQL, Postgres for creating 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❏"/>
            </a:pPr>
            <a:r>
              <a:rPr lang="en" sz="2500"/>
              <a:t>Hiding actual bills number from a store within a day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Suppose the first bill is numbered 1, the next is 2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If we look at a bill and see its number is 398, we can assume easily that this store has roughly 398 transactions, some store owners want to </a:t>
            </a:r>
            <a:r>
              <a:rPr lang="en" sz="2500">
                <a:solidFill>
                  <a:srgbClr val="FF0000"/>
                </a:solidFill>
              </a:rPr>
              <a:t>hide </a:t>
            </a:r>
            <a:r>
              <a:rPr lang="en" sz="2500"/>
              <a:t>this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The bills must be in </a:t>
            </a:r>
            <a:r>
              <a:rPr lang="en" sz="2500">
                <a:solidFill>
                  <a:srgbClr val="0000FF"/>
                </a:solidFill>
              </a:rPr>
              <a:t>ascending </a:t>
            </a:r>
            <a:r>
              <a:rPr lang="en" sz="2500"/>
              <a:t>order for the </a:t>
            </a:r>
            <a:r>
              <a:rPr b="1" lang="en" sz="2500">
                <a:solidFill>
                  <a:srgbClr val="38761D"/>
                </a:solidFill>
              </a:rPr>
              <a:t>kitchen </a:t>
            </a:r>
            <a:r>
              <a:rPr lang="en" sz="2500"/>
              <a:t>to know everything is okay, no bill is dropped</a:t>
            </a:r>
            <a:endParaRPr sz="2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pic>
        <p:nvPicPr>
          <p:cNvPr id="331" name="Google Shape;3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919150"/>
            <a:ext cx="5278775" cy="3982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650" y="4232703"/>
            <a:ext cx="5123250" cy="54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Random number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>
                <a:solidFill>
                  <a:srgbClr val="0000FF"/>
                </a:solidFill>
              </a:rPr>
              <a:t>include</a:t>
            </a:r>
            <a:r>
              <a:rPr lang="en"/>
              <a:t> &lt;</a:t>
            </a:r>
            <a:r>
              <a:rPr lang="en">
                <a:solidFill>
                  <a:srgbClr val="FF0000"/>
                </a:solidFill>
              </a:rPr>
              <a:t>stdlib.h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// Kh</a:t>
            </a:r>
            <a:r>
              <a:rPr lang="en">
                <a:solidFill>
                  <a:srgbClr val="38761D"/>
                </a:solidFill>
              </a:rPr>
              <a:t>ởi tạo bộ sinh số ngẫu nhiên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srand(time(</a:t>
            </a:r>
            <a:r>
              <a:rPr lang="en">
                <a:solidFill>
                  <a:srgbClr val="9900FF"/>
                </a:solidFill>
              </a:rPr>
              <a:t>NULL</a:t>
            </a:r>
            <a:r>
              <a:rPr lang="en"/>
              <a:t>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// Sinh số nguyên ngẫu nhiên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cout &lt;&lt; rand();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</a:t>
            </a:r>
            <a:r>
              <a:rPr lang="en"/>
              <a:t>Project </a:t>
            </a:r>
            <a:r>
              <a:rPr lang="en"/>
              <a:t>Random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a class for generating random number named </a:t>
            </a:r>
            <a:r>
              <a:rPr b="1" lang="en"/>
              <a:t>Random</a:t>
            </a:r>
            <a:r>
              <a:rPr lang="en"/>
              <a:t>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50" y="1747625"/>
            <a:ext cx="6562427" cy="2978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 </a:t>
            </a:r>
            <a:r>
              <a:rPr lang="en"/>
              <a:t>Project </a:t>
            </a:r>
            <a:r>
              <a:rPr lang="en"/>
              <a:t>Dice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class that simulates a dice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800" y="1642825"/>
            <a:ext cx="4141249" cy="236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Dice’s enhancement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How to know the number of times a dice has been rolled?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Roll infinitely until enter 0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the average number that we get from all the rolls?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out all the counts for all the values of one dice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For example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1: 6 times, 2:  4 times, 3:  0 times, 4: 7 times…. 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_counts[7] = [-1, 0, 0, 0, 0, 0, 0]   _count[1]++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