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86f3ac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86f3ac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86f3aca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86f3aca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86f3ac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86f3ac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86f3a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86f3a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86f3a52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86f3a52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86f3a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86f3a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86f3aca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86f3aca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86f3aca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86f3aca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86f3aca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86f3aca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86f3aca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86f3aca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86f3aca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86f3aca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vs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34997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https://docs.microsoft.com/en-us/cpp/cpp/smart-pointers-modern-cpp?view=vs-2019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just want to </a:t>
            </a:r>
            <a:r>
              <a:rPr lang="en">
                <a:solidFill>
                  <a:srgbClr val="FF0000"/>
                </a:solidFill>
              </a:rPr>
              <a:t>access </a:t>
            </a:r>
            <a:r>
              <a:rPr lang="en"/>
              <a:t>the underlying object of a shared_ptr without causing the </a:t>
            </a:r>
            <a:r>
              <a:rPr lang="en">
                <a:solidFill>
                  <a:srgbClr val="0000FF"/>
                </a:solidFill>
              </a:rPr>
              <a:t>reference count</a:t>
            </a:r>
            <a:r>
              <a:rPr lang="en"/>
              <a:t> to be incremented?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==&gt; </a:t>
            </a:r>
            <a:r>
              <a:rPr lang="en">
                <a:solidFill>
                  <a:srgbClr val="9900FF"/>
                </a:solidFill>
              </a:rPr>
              <a:t>weak_ptr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weak_ptr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5629275" cy="1504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52250"/>
            <a:ext cx="2228850" cy="56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weak_ptr for iterating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25" y="1371513"/>
            <a:ext cx="7269700" cy="2575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pointer to create object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4695825" cy="190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" name="Google Shape;74;p16"/>
          <p:cNvSpPr/>
          <p:nvPr/>
        </p:nvSpPr>
        <p:spPr>
          <a:xfrm>
            <a:off x="476125" y="2405725"/>
            <a:ext cx="1090200" cy="2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76125" y="1470775"/>
            <a:ext cx="1823100" cy="25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pointers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We may </a:t>
            </a:r>
            <a:r>
              <a:rPr lang="en">
                <a:solidFill>
                  <a:srgbClr val="FF0000"/>
                </a:solidFill>
              </a:rPr>
              <a:t>forget </a:t>
            </a:r>
            <a:r>
              <a:rPr lang="en"/>
              <a:t>to call </a:t>
            </a:r>
            <a:r>
              <a:rPr lang="en">
                <a:solidFill>
                  <a:srgbClr val="0000FF"/>
                </a:solidFill>
              </a:rPr>
              <a:t>delete </a:t>
            </a:r>
            <a:r>
              <a:rPr lang="en"/>
              <a:t>(developers are still human afterall)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Object is created from another function, leads to </a:t>
            </a:r>
            <a:r>
              <a:rPr lang="en">
                <a:solidFill>
                  <a:srgbClr val="0000FF"/>
                </a:solidFill>
              </a:rPr>
              <a:t>confusion </a:t>
            </a:r>
            <a:r>
              <a:rPr lang="en"/>
              <a:t>in </a:t>
            </a:r>
            <a:r>
              <a:rPr lang="en" b="1">
                <a:solidFill>
                  <a:srgbClr val="38761D"/>
                </a:solidFill>
              </a:rPr>
              <a:t>ownership</a:t>
            </a: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Who should call destructor?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even worse, do we have the right to call the destructor?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unique_ptr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5345729" cy="409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8"/>
          <p:cNvSpPr/>
          <p:nvPr/>
        </p:nvSpPr>
        <p:spPr>
          <a:xfrm>
            <a:off x="413475" y="3633650"/>
            <a:ext cx="1340700" cy="2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2850" y="4679900"/>
            <a:ext cx="2867400" cy="23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pointer to class Category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1941150"/>
            <a:ext cx="4419600" cy="25439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475" y="865150"/>
            <a:ext cx="5358101" cy="2116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050" y="3259800"/>
            <a:ext cx="2562225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methods &amp; properties like normal pointer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4" y="1002429"/>
            <a:ext cx="8749975" cy="895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425" y="2056929"/>
            <a:ext cx="2524125" cy="80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of unique_ptr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exactly </a:t>
            </a:r>
            <a:r>
              <a:rPr lang="en" b="1">
                <a:solidFill>
                  <a:srgbClr val="FF0000"/>
                </a:solidFill>
              </a:rPr>
              <a:t>one </a:t>
            </a:r>
            <a:r>
              <a:rPr lang="en"/>
              <a:t>owner of the underlying pointer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want to have </a:t>
            </a:r>
            <a:r>
              <a:rPr lang="en" b="1">
                <a:solidFill>
                  <a:srgbClr val="0000FF"/>
                </a:solidFill>
              </a:rPr>
              <a:t>multiple </a:t>
            </a:r>
            <a:r>
              <a:rPr lang="en"/>
              <a:t>owner, use </a:t>
            </a:r>
            <a:r>
              <a:rPr lang="en">
                <a:solidFill>
                  <a:srgbClr val="9900FF"/>
                </a:solidFill>
              </a:rPr>
              <a:t>shared_ptr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Reference-counted smart pointer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shared_ptr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25" y="1098029"/>
            <a:ext cx="8642601" cy="24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pointer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0" y="995125"/>
            <a:ext cx="5676900" cy="160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50" y="2857475"/>
            <a:ext cx="22669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25525" y="3990750"/>
            <a:ext cx="8394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instance count reaches 0, the object is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destroyed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and its memory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deallocated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2718975" y="995125"/>
            <a:ext cx="2794200" cy="239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Simple Light</vt:lpstr>
      <vt:lpstr>Smart pointer</vt:lpstr>
      <vt:lpstr>Using pointer to create object</vt:lpstr>
      <vt:lpstr>Problem with pointers</vt:lpstr>
      <vt:lpstr>unique_ptr</vt:lpstr>
      <vt:lpstr>Creating a pointer to class Category</vt:lpstr>
      <vt:lpstr>Access to methods &amp; properties like normal pointer</vt:lpstr>
      <vt:lpstr>Meaning of unique_ptr</vt:lpstr>
      <vt:lpstr>shared_ptr</vt:lpstr>
      <vt:lpstr>Creating shared pointer</vt:lpstr>
      <vt:lpstr>Question</vt:lpstr>
      <vt:lpstr>Creating weak_ptr</vt:lpstr>
      <vt:lpstr>Using weak_ptr for iterating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</dc:title>
  <cp:lastModifiedBy>Quang Tran Duy</cp:lastModifiedBy>
  <cp:revision>1</cp:revision>
  <dcterms:modified xsi:type="dcterms:W3CDTF">2021-01-07T14:43:02Z</dcterms:modified>
</cp:coreProperties>
</file>