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30"/>
  </p:notesMasterIdLst>
  <p:sldIdLst>
    <p:sldId id="256" r:id="rId2"/>
    <p:sldId id="258" r:id="rId3"/>
    <p:sldId id="260" r:id="rId4"/>
    <p:sldId id="326" r:id="rId5"/>
    <p:sldId id="328" r:id="rId6"/>
    <p:sldId id="329" r:id="rId7"/>
    <p:sldId id="337" r:id="rId8"/>
    <p:sldId id="330" r:id="rId9"/>
    <p:sldId id="331" r:id="rId10"/>
    <p:sldId id="332" r:id="rId11"/>
    <p:sldId id="338" r:id="rId12"/>
    <p:sldId id="333" r:id="rId13"/>
    <p:sldId id="336" r:id="rId14"/>
    <p:sldId id="339" r:id="rId15"/>
    <p:sldId id="327" r:id="rId16"/>
    <p:sldId id="340" r:id="rId17"/>
    <p:sldId id="341" r:id="rId18"/>
    <p:sldId id="342" r:id="rId19"/>
    <p:sldId id="343" r:id="rId20"/>
    <p:sldId id="350" r:id="rId21"/>
    <p:sldId id="346" r:id="rId22"/>
    <p:sldId id="347" r:id="rId23"/>
    <p:sldId id="352" r:id="rId24"/>
    <p:sldId id="348" r:id="rId25"/>
    <p:sldId id="351" r:id="rId26"/>
    <p:sldId id="344" r:id="rId27"/>
    <p:sldId id="345" r:id="rId28"/>
    <p:sldId id="34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88EB55-B704-47CA-AB36-AFDBA1E94763}">
          <p14:sldIdLst>
            <p14:sldId id="256"/>
            <p14:sldId id="258"/>
            <p14:sldId id="260"/>
            <p14:sldId id="326"/>
            <p14:sldId id="328"/>
            <p14:sldId id="329"/>
            <p14:sldId id="337"/>
            <p14:sldId id="330"/>
            <p14:sldId id="331"/>
            <p14:sldId id="332"/>
            <p14:sldId id="338"/>
            <p14:sldId id="333"/>
            <p14:sldId id="336"/>
            <p14:sldId id="339"/>
            <p14:sldId id="327"/>
            <p14:sldId id="340"/>
            <p14:sldId id="341"/>
            <p14:sldId id="342"/>
            <p14:sldId id="343"/>
            <p14:sldId id="350"/>
            <p14:sldId id="346"/>
            <p14:sldId id="347"/>
            <p14:sldId id="352"/>
            <p14:sldId id="348"/>
            <p14:sldId id="351"/>
            <p14:sldId id="344"/>
            <p14:sldId id="345"/>
            <p14:sldId id="349"/>
          </p14:sldIdLst>
        </p14:section>
        <p14:section name="Temp" id="{A3629E8D-42A9-4701-B4A9-DBA87445BA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B9258-A729-9D27-C581-BFFF3D8851D1}" v="32" dt="2023-01-12T06:26:15.526"/>
    <p1510:client id="{8318BD36-6E18-4A29-8274-F7733E175DA7}" v="311" dt="2023-01-12T07:27:38.840"/>
    <p1510:client id="{C01D109E-17E8-5FF6-C68D-995508B42344}" v="573" dt="2023-01-12T06:36:00.512"/>
  </p1510:revLst>
</p1510:revInfo>
</file>

<file path=ppt/tableStyles.xml><?xml version="1.0" encoding="utf-8"?>
<a:tblStyleLst xmlns:a="http://schemas.openxmlformats.org/drawingml/2006/main" def="{D1D04739-05AD-4736-8619-DFC7E1B3137C}">
  <a:tblStyle styleId="{D1D04739-05AD-4736-8619-DFC7E1B31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ẢI ĐĂNG" userId="80c30424-fb04-46ab-8263-2a7dc309560f" providerId="ADAL" clId="{8318BD36-6E18-4A29-8274-F7733E175DA7}"/>
    <pc:docChg chg="undo custSel addSld delSld modSld sldOrd delMainMaster addSection modSection">
      <pc:chgData name="NGUYỄN HẢI ĐĂNG" userId="80c30424-fb04-46ab-8263-2a7dc309560f" providerId="ADAL" clId="{8318BD36-6E18-4A29-8274-F7733E175DA7}" dt="2023-01-12T07:27:38.840" v="662" actId="47"/>
      <pc:docMkLst>
        <pc:docMk/>
      </pc:docMkLst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0" sldId="256"/>
        </pc:sldMkLst>
      </pc:sldChg>
      <pc:sldChg chg="modSp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0" sldId="258"/>
        </pc:sldMkLst>
        <pc:spChg chg="mod">
          <ac:chgData name="NGUYỄN HẢI ĐĂNG" userId="80c30424-fb04-46ab-8263-2a7dc309560f" providerId="ADAL" clId="{8318BD36-6E18-4A29-8274-F7733E175DA7}" dt="2023-01-12T04:24:45.154" v="322" actId="20577"/>
          <ac:spMkLst>
            <pc:docMk/>
            <pc:sldMk cId="0" sldId="258"/>
            <ac:spMk id="418" creationId="{00000000-0000-0000-0000-000000000000}"/>
          </ac:spMkLst>
        </pc:spChg>
      </pc:sldChg>
      <pc:sldChg chg="del">
        <pc:chgData name="NGUYỄN HẢI ĐĂNG" userId="80c30424-fb04-46ab-8263-2a7dc309560f" providerId="ADAL" clId="{8318BD36-6E18-4A29-8274-F7733E175DA7}" dt="2023-01-12T07:27:16.263" v="595" actId="47"/>
        <pc:sldMkLst>
          <pc:docMk/>
          <pc:sldMk cId="0" sldId="259"/>
        </pc:sldMkLst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0" sldId="260"/>
        </pc:sldMkLst>
      </pc:sldChg>
      <pc:sldChg chg="del">
        <pc:chgData name="NGUYỄN HẢI ĐĂNG" userId="80c30424-fb04-46ab-8263-2a7dc309560f" providerId="ADAL" clId="{8318BD36-6E18-4A29-8274-F7733E175DA7}" dt="2023-01-12T07:27:16.522" v="596" actId="47"/>
        <pc:sldMkLst>
          <pc:docMk/>
          <pc:sldMk cId="0" sldId="261"/>
        </pc:sldMkLst>
      </pc:sldChg>
      <pc:sldChg chg="del">
        <pc:chgData name="NGUYỄN HẢI ĐĂNG" userId="80c30424-fb04-46ab-8263-2a7dc309560f" providerId="ADAL" clId="{8318BD36-6E18-4A29-8274-F7733E175DA7}" dt="2023-01-12T07:27:16.592" v="597" actId="47"/>
        <pc:sldMkLst>
          <pc:docMk/>
          <pc:sldMk cId="0" sldId="262"/>
        </pc:sldMkLst>
      </pc:sldChg>
      <pc:sldChg chg="del">
        <pc:chgData name="NGUYỄN HẢI ĐĂNG" userId="80c30424-fb04-46ab-8263-2a7dc309560f" providerId="ADAL" clId="{8318BD36-6E18-4A29-8274-F7733E175DA7}" dt="2023-01-12T07:27:17.087" v="598" actId="47"/>
        <pc:sldMkLst>
          <pc:docMk/>
          <pc:sldMk cId="0" sldId="263"/>
        </pc:sldMkLst>
      </pc:sldChg>
      <pc:sldChg chg="del">
        <pc:chgData name="NGUYỄN HẢI ĐĂNG" userId="80c30424-fb04-46ab-8263-2a7dc309560f" providerId="ADAL" clId="{8318BD36-6E18-4A29-8274-F7733E175DA7}" dt="2023-01-12T07:27:17.284" v="599" actId="47"/>
        <pc:sldMkLst>
          <pc:docMk/>
          <pc:sldMk cId="0" sldId="264"/>
        </pc:sldMkLst>
      </pc:sldChg>
      <pc:sldChg chg="del">
        <pc:chgData name="NGUYỄN HẢI ĐĂNG" userId="80c30424-fb04-46ab-8263-2a7dc309560f" providerId="ADAL" clId="{8318BD36-6E18-4A29-8274-F7733E175DA7}" dt="2023-01-12T07:27:17.429" v="600" actId="47"/>
        <pc:sldMkLst>
          <pc:docMk/>
          <pc:sldMk cId="0" sldId="265"/>
        </pc:sldMkLst>
      </pc:sldChg>
      <pc:sldChg chg="del">
        <pc:chgData name="NGUYỄN HẢI ĐĂNG" userId="80c30424-fb04-46ab-8263-2a7dc309560f" providerId="ADAL" clId="{8318BD36-6E18-4A29-8274-F7733E175DA7}" dt="2023-01-12T07:27:17.611" v="601" actId="47"/>
        <pc:sldMkLst>
          <pc:docMk/>
          <pc:sldMk cId="0" sldId="266"/>
        </pc:sldMkLst>
      </pc:sldChg>
      <pc:sldChg chg="del">
        <pc:chgData name="NGUYỄN HẢI ĐĂNG" userId="80c30424-fb04-46ab-8263-2a7dc309560f" providerId="ADAL" clId="{8318BD36-6E18-4A29-8274-F7733E175DA7}" dt="2023-01-12T07:27:17.809" v="602" actId="47"/>
        <pc:sldMkLst>
          <pc:docMk/>
          <pc:sldMk cId="0" sldId="267"/>
        </pc:sldMkLst>
      </pc:sldChg>
      <pc:sldChg chg="del">
        <pc:chgData name="NGUYỄN HẢI ĐĂNG" userId="80c30424-fb04-46ab-8263-2a7dc309560f" providerId="ADAL" clId="{8318BD36-6E18-4A29-8274-F7733E175DA7}" dt="2023-01-12T07:27:17.946" v="603" actId="47"/>
        <pc:sldMkLst>
          <pc:docMk/>
          <pc:sldMk cId="0" sldId="268"/>
        </pc:sldMkLst>
      </pc:sldChg>
      <pc:sldChg chg="del">
        <pc:chgData name="NGUYỄN HẢI ĐĂNG" userId="80c30424-fb04-46ab-8263-2a7dc309560f" providerId="ADAL" clId="{8318BD36-6E18-4A29-8274-F7733E175DA7}" dt="2023-01-12T07:27:18.052" v="604" actId="47"/>
        <pc:sldMkLst>
          <pc:docMk/>
          <pc:sldMk cId="0" sldId="269"/>
        </pc:sldMkLst>
      </pc:sldChg>
      <pc:sldChg chg="del">
        <pc:chgData name="NGUYỄN HẢI ĐĂNG" userId="80c30424-fb04-46ab-8263-2a7dc309560f" providerId="ADAL" clId="{8318BD36-6E18-4A29-8274-F7733E175DA7}" dt="2023-01-12T07:27:18.189" v="605" actId="47"/>
        <pc:sldMkLst>
          <pc:docMk/>
          <pc:sldMk cId="0" sldId="270"/>
        </pc:sldMkLst>
      </pc:sldChg>
      <pc:sldChg chg="del">
        <pc:chgData name="NGUYỄN HẢI ĐĂNG" userId="80c30424-fb04-46ab-8263-2a7dc309560f" providerId="ADAL" clId="{8318BD36-6E18-4A29-8274-F7733E175DA7}" dt="2023-01-12T07:27:18.343" v="606" actId="47"/>
        <pc:sldMkLst>
          <pc:docMk/>
          <pc:sldMk cId="0" sldId="271"/>
        </pc:sldMkLst>
      </pc:sldChg>
      <pc:sldChg chg="del">
        <pc:chgData name="NGUYỄN HẢI ĐĂNG" userId="80c30424-fb04-46ab-8263-2a7dc309560f" providerId="ADAL" clId="{8318BD36-6E18-4A29-8274-F7733E175DA7}" dt="2023-01-12T07:27:18.530" v="607" actId="47"/>
        <pc:sldMkLst>
          <pc:docMk/>
          <pc:sldMk cId="0" sldId="272"/>
        </pc:sldMkLst>
      </pc:sldChg>
      <pc:sldChg chg="del">
        <pc:chgData name="NGUYỄN HẢI ĐĂNG" userId="80c30424-fb04-46ab-8263-2a7dc309560f" providerId="ADAL" clId="{8318BD36-6E18-4A29-8274-F7733E175DA7}" dt="2023-01-12T07:27:18.672" v="608" actId="47"/>
        <pc:sldMkLst>
          <pc:docMk/>
          <pc:sldMk cId="0" sldId="273"/>
        </pc:sldMkLst>
      </pc:sldChg>
      <pc:sldChg chg="del">
        <pc:chgData name="NGUYỄN HẢI ĐĂNG" userId="80c30424-fb04-46ab-8263-2a7dc309560f" providerId="ADAL" clId="{8318BD36-6E18-4A29-8274-F7733E175DA7}" dt="2023-01-12T07:27:18.808" v="609" actId="47"/>
        <pc:sldMkLst>
          <pc:docMk/>
          <pc:sldMk cId="0" sldId="274"/>
        </pc:sldMkLst>
      </pc:sldChg>
      <pc:sldChg chg="del">
        <pc:chgData name="NGUYỄN HẢI ĐĂNG" userId="80c30424-fb04-46ab-8263-2a7dc309560f" providerId="ADAL" clId="{8318BD36-6E18-4A29-8274-F7733E175DA7}" dt="2023-01-12T07:27:18.935" v="610" actId="47"/>
        <pc:sldMkLst>
          <pc:docMk/>
          <pc:sldMk cId="0" sldId="275"/>
        </pc:sldMkLst>
      </pc:sldChg>
      <pc:sldChg chg="del">
        <pc:chgData name="NGUYỄN HẢI ĐĂNG" userId="80c30424-fb04-46ab-8263-2a7dc309560f" providerId="ADAL" clId="{8318BD36-6E18-4A29-8274-F7733E175DA7}" dt="2023-01-12T07:27:19.063" v="611" actId="47"/>
        <pc:sldMkLst>
          <pc:docMk/>
          <pc:sldMk cId="0" sldId="276"/>
        </pc:sldMkLst>
      </pc:sldChg>
      <pc:sldChg chg="del">
        <pc:chgData name="NGUYỄN HẢI ĐĂNG" userId="80c30424-fb04-46ab-8263-2a7dc309560f" providerId="ADAL" clId="{8318BD36-6E18-4A29-8274-F7733E175DA7}" dt="2023-01-12T07:27:19.355" v="612" actId="47"/>
        <pc:sldMkLst>
          <pc:docMk/>
          <pc:sldMk cId="0" sldId="277"/>
        </pc:sldMkLst>
      </pc:sldChg>
      <pc:sldChg chg="del">
        <pc:chgData name="NGUYỄN HẢI ĐĂNG" userId="80c30424-fb04-46ab-8263-2a7dc309560f" providerId="ADAL" clId="{8318BD36-6E18-4A29-8274-F7733E175DA7}" dt="2023-01-12T07:27:19.534" v="613" actId="47"/>
        <pc:sldMkLst>
          <pc:docMk/>
          <pc:sldMk cId="0" sldId="278"/>
        </pc:sldMkLst>
      </pc:sldChg>
      <pc:sldChg chg="del">
        <pc:chgData name="NGUYỄN HẢI ĐĂNG" userId="80c30424-fb04-46ab-8263-2a7dc309560f" providerId="ADAL" clId="{8318BD36-6E18-4A29-8274-F7733E175DA7}" dt="2023-01-12T07:27:19.853" v="614" actId="47"/>
        <pc:sldMkLst>
          <pc:docMk/>
          <pc:sldMk cId="0" sldId="279"/>
        </pc:sldMkLst>
      </pc:sldChg>
      <pc:sldChg chg="del">
        <pc:chgData name="NGUYỄN HẢI ĐĂNG" userId="80c30424-fb04-46ab-8263-2a7dc309560f" providerId="ADAL" clId="{8318BD36-6E18-4A29-8274-F7733E175DA7}" dt="2023-01-12T07:27:20.027" v="615" actId="47"/>
        <pc:sldMkLst>
          <pc:docMk/>
          <pc:sldMk cId="0" sldId="280"/>
        </pc:sldMkLst>
      </pc:sldChg>
      <pc:sldChg chg="del">
        <pc:chgData name="NGUYỄN HẢI ĐĂNG" userId="80c30424-fb04-46ab-8263-2a7dc309560f" providerId="ADAL" clId="{8318BD36-6E18-4A29-8274-F7733E175DA7}" dt="2023-01-12T07:27:20.178" v="616" actId="47"/>
        <pc:sldMkLst>
          <pc:docMk/>
          <pc:sldMk cId="0" sldId="281"/>
        </pc:sldMkLst>
      </pc:sldChg>
      <pc:sldChg chg="del">
        <pc:chgData name="NGUYỄN HẢI ĐĂNG" userId="80c30424-fb04-46ab-8263-2a7dc309560f" providerId="ADAL" clId="{8318BD36-6E18-4A29-8274-F7733E175DA7}" dt="2023-01-12T07:27:20.371" v="617" actId="47"/>
        <pc:sldMkLst>
          <pc:docMk/>
          <pc:sldMk cId="0" sldId="282"/>
        </pc:sldMkLst>
      </pc:sldChg>
      <pc:sldChg chg="del">
        <pc:chgData name="NGUYỄN HẢI ĐĂNG" userId="80c30424-fb04-46ab-8263-2a7dc309560f" providerId="ADAL" clId="{8318BD36-6E18-4A29-8274-F7733E175DA7}" dt="2023-01-12T07:27:20.675" v="618" actId="47"/>
        <pc:sldMkLst>
          <pc:docMk/>
          <pc:sldMk cId="0" sldId="283"/>
        </pc:sldMkLst>
      </pc:sldChg>
      <pc:sldChg chg="del">
        <pc:chgData name="NGUYỄN HẢI ĐĂNG" userId="80c30424-fb04-46ab-8263-2a7dc309560f" providerId="ADAL" clId="{8318BD36-6E18-4A29-8274-F7733E175DA7}" dt="2023-01-12T07:27:20.829" v="619" actId="47"/>
        <pc:sldMkLst>
          <pc:docMk/>
          <pc:sldMk cId="0" sldId="284"/>
        </pc:sldMkLst>
      </pc:sldChg>
      <pc:sldChg chg="del">
        <pc:chgData name="NGUYỄN HẢI ĐĂNG" userId="80c30424-fb04-46ab-8263-2a7dc309560f" providerId="ADAL" clId="{8318BD36-6E18-4A29-8274-F7733E175DA7}" dt="2023-01-12T07:27:21.094" v="620" actId="47"/>
        <pc:sldMkLst>
          <pc:docMk/>
          <pc:sldMk cId="0" sldId="285"/>
        </pc:sldMkLst>
      </pc:sldChg>
      <pc:sldChg chg="del">
        <pc:chgData name="NGUYỄN HẢI ĐĂNG" userId="80c30424-fb04-46ab-8263-2a7dc309560f" providerId="ADAL" clId="{8318BD36-6E18-4A29-8274-F7733E175DA7}" dt="2023-01-12T07:27:21.284" v="621" actId="47"/>
        <pc:sldMkLst>
          <pc:docMk/>
          <pc:sldMk cId="0" sldId="286"/>
        </pc:sldMkLst>
      </pc:sldChg>
      <pc:sldChg chg="del">
        <pc:chgData name="NGUYỄN HẢI ĐĂNG" userId="80c30424-fb04-46ab-8263-2a7dc309560f" providerId="ADAL" clId="{8318BD36-6E18-4A29-8274-F7733E175DA7}" dt="2023-01-12T07:27:21.495" v="622" actId="47"/>
        <pc:sldMkLst>
          <pc:docMk/>
          <pc:sldMk cId="0" sldId="287"/>
        </pc:sldMkLst>
      </pc:sldChg>
      <pc:sldChg chg="del">
        <pc:chgData name="NGUYỄN HẢI ĐĂNG" userId="80c30424-fb04-46ab-8263-2a7dc309560f" providerId="ADAL" clId="{8318BD36-6E18-4A29-8274-F7733E175DA7}" dt="2023-01-12T07:27:21.646" v="623" actId="47"/>
        <pc:sldMkLst>
          <pc:docMk/>
          <pc:sldMk cId="0" sldId="288"/>
        </pc:sldMkLst>
      </pc:sldChg>
      <pc:sldChg chg="del">
        <pc:chgData name="NGUYỄN HẢI ĐĂNG" userId="80c30424-fb04-46ab-8263-2a7dc309560f" providerId="ADAL" clId="{8318BD36-6E18-4A29-8274-F7733E175DA7}" dt="2023-01-12T07:27:21.819" v="624" actId="47"/>
        <pc:sldMkLst>
          <pc:docMk/>
          <pc:sldMk cId="0" sldId="289"/>
        </pc:sldMkLst>
      </pc:sldChg>
      <pc:sldChg chg="del">
        <pc:chgData name="NGUYỄN HẢI ĐĂNG" userId="80c30424-fb04-46ab-8263-2a7dc309560f" providerId="ADAL" clId="{8318BD36-6E18-4A29-8274-F7733E175DA7}" dt="2023-01-12T07:27:22.247" v="625" actId="47"/>
        <pc:sldMkLst>
          <pc:docMk/>
          <pc:sldMk cId="0" sldId="290"/>
        </pc:sldMkLst>
      </pc:sldChg>
      <pc:sldChg chg="del">
        <pc:chgData name="NGUYỄN HẢI ĐĂNG" userId="80c30424-fb04-46ab-8263-2a7dc309560f" providerId="ADAL" clId="{8318BD36-6E18-4A29-8274-F7733E175DA7}" dt="2023-01-12T07:27:22.398" v="626" actId="47"/>
        <pc:sldMkLst>
          <pc:docMk/>
          <pc:sldMk cId="0" sldId="291"/>
        </pc:sldMkLst>
      </pc:sldChg>
      <pc:sldChg chg="del">
        <pc:chgData name="NGUYỄN HẢI ĐĂNG" userId="80c30424-fb04-46ab-8263-2a7dc309560f" providerId="ADAL" clId="{8318BD36-6E18-4A29-8274-F7733E175DA7}" dt="2023-01-12T07:27:22.798" v="627" actId="47"/>
        <pc:sldMkLst>
          <pc:docMk/>
          <pc:sldMk cId="0" sldId="292"/>
        </pc:sldMkLst>
      </pc:sldChg>
      <pc:sldChg chg="del">
        <pc:chgData name="NGUYỄN HẢI ĐĂNG" userId="80c30424-fb04-46ab-8263-2a7dc309560f" providerId="ADAL" clId="{8318BD36-6E18-4A29-8274-F7733E175DA7}" dt="2023-01-12T07:27:22.955" v="628" actId="47"/>
        <pc:sldMkLst>
          <pc:docMk/>
          <pc:sldMk cId="0" sldId="293"/>
        </pc:sldMkLst>
      </pc:sldChg>
      <pc:sldChg chg="del">
        <pc:chgData name="NGUYỄN HẢI ĐĂNG" userId="80c30424-fb04-46ab-8263-2a7dc309560f" providerId="ADAL" clId="{8318BD36-6E18-4A29-8274-F7733E175DA7}" dt="2023-01-12T07:27:23.473" v="629" actId="47"/>
        <pc:sldMkLst>
          <pc:docMk/>
          <pc:sldMk cId="0" sldId="294"/>
        </pc:sldMkLst>
      </pc:sldChg>
      <pc:sldChg chg="del">
        <pc:chgData name="NGUYỄN HẢI ĐĂNG" userId="80c30424-fb04-46ab-8263-2a7dc309560f" providerId="ADAL" clId="{8318BD36-6E18-4A29-8274-F7733E175DA7}" dt="2023-01-12T07:27:23.615" v="630" actId="47"/>
        <pc:sldMkLst>
          <pc:docMk/>
          <pc:sldMk cId="0" sldId="295"/>
        </pc:sldMkLst>
      </pc:sldChg>
      <pc:sldChg chg="del">
        <pc:chgData name="NGUYỄN HẢI ĐĂNG" userId="80c30424-fb04-46ab-8263-2a7dc309560f" providerId="ADAL" clId="{8318BD36-6E18-4A29-8274-F7733E175DA7}" dt="2023-01-12T07:27:24.311" v="631" actId="47"/>
        <pc:sldMkLst>
          <pc:docMk/>
          <pc:sldMk cId="0" sldId="296"/>
        </pc:sldMkLst>
      </pc:sldChg>
      <pc:sldChg chg="del">
        <pc:chgData name="NGUYỄN HẢI ĐĂNG" userId="80c30424-fb04-46ab-8263-2a7dc309560f" providerId="ADAL" clId="{8318BD36-6E18-4A29-8274-F7733E175DA7}" dt="2023-01-12T07:27:24.419" v="632" actId="47"/>
        <pc:sldMkLst>
          <pc:docMk/>
          <pc:sldMk cId="0" sldId="297"/>
        </pc:sldMkLst>
      </pc:sldChg>
      <pc:sldChg chg="del">
        <pc:chgData name="NGUYỄN HẢI ĐĂNG" userId="80c30424-fb04-46ab-8263-2a7dc309560f" providerId="ADAL" clId="{8318BD36-6E18-4A29-8274-F7733E175DA7}" dt="2023-01-12T07:27:25.081" v="633" actId="47"/>
        <pc:sldMkLst>
          <pc:docMk/>
          <pc:sldMk cId="0" sldId="298"/>
        </pc:sldMkLst>
      </pc:sldChg>
      <pc:sldChg chg="del">
        <pc:chgData name="NGUYỄN HẢI ĐĂNG" userId="80c30424-fb04-46ab-8263-2a7dc309560f" providerId="ADAL" clId="{8318BD36-6E18-4A29-8274-F7733E175DA7}" dt="2023-01-12T07:27:25.539" v="634" actId="47"/>
        <pc:sldMkLst>
          <pc:docMk/>
          <pc:sldMk cId="0" sldId="299"/>
        </pc:sldMkLst>
      </pc:sldChg>
      <pc:sldChg chg="del">
        <pc:chgData name="NGUYỄN HẢI ĐĂNG" userId="80c30424-fb04-46ab-8263-2a7dc309560f" providerId="ADAL" clId="{8318BD36-6E18-4A29-8274-F7733E175DA7}" dt="2023-01-12T07:27:25.960" v="635" actId="47"/>
        <pc:sldMkLst>
          <pc:docMk/>
          <pc:sldMk cId="0" sldId="300"/>
        </pc:sldMkLst>
      </pc:sldChg>
      <pc:sldChg chg="del">
        <pc:chgData name="NGUYỄN HẢI ĐĂNG" userId="80c30424-fb04-46ab-8263-2a7dc309560f" providerId="ADAL" clId="{8318BD36-6E18-4A29-8274-F7733E175DA7}" dt="2023-01-12T07:27:26.312" v="636" actId="47"/>
        <pc:sldMkLst>
          <pc:docMk/>
          <pc:sldMk cId="0" sldId="301"/>
        </pc:sldMkLst>
      </pc:sldChg>
      <pc:sldChg chg="del">
        <pc:chgData name="NGUYỄN HẢI ĐĂNG" userId="80c30424-fb04-46ab-8263-2a7dc309560f" providerId="ADAL" clId="{8318BD36-6E18-4A29-8274-F7733E175DA7}" dt="2023-01-12T07:27:26.811" v="637" actId="47"/>
        <pc:sldMkLst>
          <pc:docMk/>
          <pc:sldMk cId="0" sldId="302"/>
        </pc:sldMkLst>
      </pc:sldChg>
      <pc:sldChg chg="del">
        <pc:chgData name="NGUYỄN HẢI ĐĂNG" userId="80c30424-fb04-46ab-8263-2a7dc309560f" providerId="ADAL" clId="{8318BD36-6E18-4A29-8274-F7733E175DA7}" dt="2023-01-12T07:27:27.217" v="638" actId="47"/>
        <pc:sldMkLst>
          <pc:docMk/>
          <pc:sldMk cId="0" sldId="303"/>
        </pc:sldMkLst>
      </pc:sldChg>
      <pc:sldChg chg="del">
        <pc:chgData name="NGUYỄN HẢI ĐĂNG" userId="80c30424-fb04-46ab-8263-2a7dc309560f" providerId="ADAL" clId="{8318BD36-6E18-4A29-8274-F7733E175DA7}" dt="2023-01-12T07:27:27.574" v="639" actId="47"/>
        <pc:sldMkLst>
          <pc:docMk/>
          <pc:sldMk cId="0" sldId="304"/>
        </pc:sldMkLst>
      </pc:sldChg>
      <pc:sldChg chg="addSp delSp modSp del mod ord modTransition">
        <pc:chgData name="NGUYỄN HẢI ĐĂNG" userId="80c30424-fb04-46ab-8263-2a7dc309560f" providerId="ADAL" clId="{8318BD36-6E18-4A29-8274-F7733E175DA7}" dt="2023-01-12T07:27:33.741" v="660" actId="47"/>
        <pc:sldMkLst>
          <pc:docMk/>
          <pc:sldMk cId="0" sldId="305"/>
        </pc:sldMkLst>
        <pc:spChg chg="add mod">
          <ac:chgData name="NGUYỄN HẢI ĐĂNG" userId="80c30424-fb04-46ab-8263-2a7dc309560f" providerId="ADAL" clId="{8318BD36-6E18-4A29-8274-F7733E175DA7}" dt="2023-01-12T06:00:41.462" v="589" actId="139"/>
          <ac:spMkLst>
            <pc:docMk/>
            <pc:sldMk cId="0" sldId="305"/>
            <ac:spMk id="3" creationId="{C3FB28B2-90DB-1E19-AFFB-1A9DCB040B10}"/>
          </ac:spMkLst>
        </pc:spChg>
        <pc:spChg chg="mod">
          <ac:chgData name="NGUYỄN HẢI ĐĂNG" userId="80c30424-fb04-46ab-8263-2a7dc309560f" providerId="ADAL" clId="{8318BD36-6E18-4A29-8274-F7733E175DA7}" dt="2023-01-12T05:58:48.799" v="549" actId="255"/>
          <ac:spMkLst>
            <pc:docMk/>
            <pc:sldMk cId="0" sldId="305"/>
            <ac:spMk id="2375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6:00:31.783" v="587" actId="1076"/>
          <ac:spMkLst>
            <pc:docMk/>
            <pc:sldMk cId="0" sldId="305"/>
            <ac:spMk id="2377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5:59:44.450" v="579" actId="1076"/>
          <ac:spMkLst>
            <pc:docMk/>
            <pc:sldMk cId="0" sldId="305"/>
            <ac:spMk id="2378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5:59:47.548" v="581" actId="1076"/>
          <ac:spMkLst>
            <pc:docMk/>
            <pc:sldMk cId="0" sldId="305"/>
            <ac:spMk id="2380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5:59:07.391" v="557" actId="478"/>
          <ac:spMkLst>
            <pc:docMk/>
            <pc:sldMk cId="0" sldId="305"/>
            <ac:spMk id="2392" creationId="{00000000-0000-0000-0000-000000000000}"/>
          </ac:spMkLst>
        </pc:spChg>
        <pc:grpChg chg="mod">
          <ac:chgData name="NGUYỄN HẢI ĐĂNG" userId="80c30424-fb04-46ab-8263-2a7dc309560f" providerId="ADAL" clId="{8318BD36-6E18-4A29-8274-F7733E175DA7}" dt="2023-01-12T05:59:55.925" v="582" actId="1076"/>
          <ac:grpSpMkLst>
            <pc:docMk/>
            <pc:sldMk cId="0" sldId="305"/>
            <ac:grpSpMk id="2379" creationId="{00000000-0000-0000-0000-000000000000}"/>
          </ac:grpSpMkLst>
        </pc:grpChg>
        <pc:grpChg chg="mod">
          <ac:chgData name="NGUYỄN HẢI ĐĂNG" userId="80c30424-fb04-46ab-8263-2a7dc309560f" providerId="ADAL" clId="{8318BD36-6E18-4A29-8274-F7733E175DA7}" dt="2023-01-12T05:59:30.111" v="569" actId="14100"/>
          <ac:grpSpMkLst>
            <pc:docMk/>
            <pc:sldMk cId="0" sldId="305"/>
            <ac:grpSpMk id="2384" creationId="{00000000-0000-0000-0000-000000000000}"/>
          </ac:grpSpMkLst>
        </pc:grpChg>
        <pc:grpChg chg="mod">
          <ac:chgData name="NGUYỄN HẢI ĐĂNG" userId="80c30424-fb04-46ab-8263-2a7dc309560f" providerId="ADAL" clId="{8318BD36-6E18-4A29-8274-F7733E175DA7}" dt="2023-01-12T05:59:37.832" v="576" actId="1076"/>
          <ac:grpSpMkLst>
            <pc:docMk/>
            <pc:sldMk cId="0" sldId="305"/>
            <ac:grpSpMk id="2389" creationId="{00000000-0000-0000-0000-000000000000}"/>
          </ac:grpSpMkLst>
        </pc:grpChg>
      </pc:sldChg>
      <pc:sldChg chg="del">
        <pc:chgData name="NGUYỄN HẢI ĐĂNG" userId="80c30424-fb04-46ab-8263-2a7dc309560f" providerId="ADAL" clId="{8318BD36-6E18-4A29-8274-F7733E175DA7}" dt="2023-01-12T07:27:28.272" v="640" actId="47"/>
        <pc:sldMkLst>
          <pc:docMk/>
          <pc:sldMk cId="0" sldId="306"/>
        </pc:sldMkLst>
      </pc:sldChg>
      <pc:sldChg chg="del">
        <pc:chgData name="NGUYỄN HẢI ĐĂNG" userId="80c30424-fb04-46ab-8263-2a7dc309560f" providerId="ADAL" clId="{8318BD36-6E18-4A29-8274-F7733E175DA7}" dt="2023-01-12T07:27:28.835" v="641" actId="47"/>
        <pc:sldMkLst>
          <pc:docMk/>
          <pc:sldMk cId="0" sldId="307"/>
        </pc:sldMkLst>
      </pc:sldChg>
      <pc:sldChg chg="del">
        <pc:chgData name="NGUYỄN HẢI ĐĂNG" userId="80c30424-fb04-46ab-8263-2a7dc309560f" providerId="ADAL" clId="{8318BD36-6E18-4A29-8274-F7733E175DA7}" dt="2023-01-12T07:27:29.183" v="642" actId="47"/>
        <pc:sldMkLst>
          <pc:docMk/>
          <pc:sldMk cId="0" sldId="308"/>
        </pc:sldMkLst>
      </pc:sldChg>
      <pc:sldChg chg="del">
        <pc:chgData name="NGUYỄN HẢI ĐĂNG" userId="80c30424-fb04-46ab-8263-2a7dc309560f" providerId="ADAL" clId="{8318BD36-6E18-4A29-8274-F7733E175DA7}" dt="2023-01-12T07:27:29.565" v="643" actId="47"/>
        <pc:sldMkLst>
          <pc:docMk/>
          <pc:sldMk cId="0" sldId="309"/>
        </pc:sldMkLst>
      </pc:sldChg>
      <pc:sldChg chg="del">
        <pc:chgData name="NGUYỄN HẢI ĐĂNG" userId="80c30424-fb04-46ab-8263-2a7dc309560f" providerId="ADAL" clId="{8318BD36-6E18-4A29-8274-F7733E175DA7}" dt="2023-01-12T07:27:30.288" v="644" actId="47"/>
        <pc:sldMkLst>
          <pc:docMk/>
          <pc:sldMk cId="0" sldId="310"/>
        </pc:sldMkLst>
      </pc:sldChg>
      <pc:sldChg chg="del">
        <pc:chgData name="NGUYỄN HẢI ĐĂNG" userId="80c30424-fb04-46ab-8263-2a7dc309560f" providerId="ADAL" clId="{8318BD36-6E18-4A29-8274-F7733E175DA7}" dt="2023-01-12T07:27:30.350" v="645" actId="47"/>
        <pc:sldMkLst>
          <pc:docMk/>
          <pc:sldMk cId="0" sldId="311"/>
        </pc:sldMkLst>
      </pc:sldChg>
      <pc:sldChg chg="del">
        <pc:chgData name="NGUYỄN HẢI ĐĂNG" userId="80c30424-fb04-46ab-8263-2a7dc309560f" providerId="ADAL" clId="{8318BD36-6E18-4A29-8274-F7733E175DA7}" dt="2023-01-12T07:27:30.863" v="646" actId="47"/>
        <pc:sldMkLst>
          <pc:docMk/>
          <pc:sldMk cId="0" sldId="312"/>
        </pc:sldMkLst>
      </pc:sldChg>
      <pc:sldChg chg="del">
        <pc:chgData name="NGUYỄN HẢI ĐĂNG" userId="80c30424-fb04-46ab-8263-2a7dc309560f" providerId="ADAL" clId="{8318BD36-6E18-4A29-8274-F7733E175DA7}" dt="2023-01-12T07:27:31.431" v="647" actId="47"/>
        <pc:sldMkLst>
          <pc:docMk/>
          <pc:sldMk cId="0" sldId="313"/>
        </pc:sldMkLst>
      </pc:sldChg>
      <pc:sldChg chg="del">
        <pc:chgData name="NGUYỄN HẢI ĐĂNG" userId="80c30424-fb04-46ab-8263-2a7dc309560f" providerId="ADAL" clId="{8318BD36-6E18-4A29-8274-F7733E175DA7}" dt="2023-01-12T07:27:31.517" v="648" actId="47"/>
        <pc:sldMkLst>
          <pc:docMk/>
          <pc:sldMk cId="0" sldId="314"/>
        </pc:sldMkLst>
      </pc:sldChg>
      <pc:sldChg chg="del">
        <pc:chgData name="NGUYỄN HẢI ĐĂNG" userId="80c30424-fb04-46ab-8263-2a7dc309560f" providerId="ADAL" clId="{8318BD36-6E18-4A29-8274-F7733E175DA7}" dt="2023-01-12T07:27:31.579" v="649" actId="47"/>
        <pc:sldMkLst>
          <pc:docMk/>
          <pc:sldMk cId="0" sldId="315"/>
        </pc:sldMkLst>
      </pc:sldChg>
      <pc:sldChg chg="del">
        <pc:chgData name="NGUYỄN HẢI ĐĂNG" userId="80c30424-fb04-46ab-8263-2a7dc309560f" providerId="ADAL" clId="{8318BD36-6E18-4A29-8274-F7733E175DA7}" dt="2023-01-12T07:27:31.660" v="650" actId="47"/>
        <pc:sldMkLst>
          <pc:docMk/>
          <pc:sldMk cId="0" sldId="316"/>
        </pc:sldMkLst>
      </pc:sldChg>
      <pc:sldChg chg="del">
        <pc:chgData name="NGUYỄN HẢI ĐĂNG" userId="80c30424-fb04-46ab-8263-2a7dc309560f" providerId="ADAL" clId="{8318BD36-6E18-4A29-8274-F7733E175DA7}" dt="2023-01-12T07:27:31.739" v="651" actId="47"/>
        <pc:sldMkLst>
          <pc:docMk/>
          <pc:sldMk cId="0" sldId="317"/>
        </pc:sldMkLst>
      </pc:sldChg>
      <pc:sldChg chg="del">
        <pc:chgData name="NGUYỄN HẢI ĐĂNG" userId="80c30424-fb04-46ab-8263-2a7dc309560f" providerId="ADAL" clId="{8318BD36-6E18-4A29-8274-F7733E175DA7}" dt="2023-01-12T07:27:32.241" v="652" actId="47"/>
        <pc:sldMkLst>
          <pc:docMk/>
          <pc:sldMk cId="0" sldId="318"/>
        </pc:sldMkLst>
      </pc:sldChg>
      <pc:sldChg chg="del">
        <pc:chgData name="NGUYỄN HẢI ĐĂNG" userId="80c30424-fb04-46ab-8263-2a7dc309560f" providerId="ADAL" clId="{8318BD36-6E18-4A29-8274-F7733E175DA7}" dt="2023-01-12T07:27:32.444" v="653" actId="47"/>
        <pc:sldMkLst>
          <pc:docMk/>
          <pc:sldMk cId="0" sldId="319"/>
        </pc:sldMkLst>
      </pc:sldChg>
      <pc:sldChg chg="del">
        <pc:chgData name="NGUYỄN HẢI ĐĂNG" userId="80c30424-fb04-46ab-8263-2a7dc309560f" providerId="ADAL" clId="{8318BD36-6E18-4A29-8274-F7733E175DA7}" dt="2023-01-12T07:27:32.614" v="654" actId="47"/>
        <pc:sldMkLst>
          <pc:docMk/>
          <pc:sldMk cId="0" sldId="320"/>
        </pc:sldMkLst>
      </pc:sldChg>
      <pc:sldChg chg="del">
        <pc:chgData name="NGUYỄN HẢI ĐĂNG" userId="80c30424-fb04-46ab-8263-2a7dc309560f" providerId="ADAL" clId="{8318BD36-6E18-4A29-8274-F7733E175DA7}" dt="2023-01-12T07:27:33.164" v="655" actId="47"/>
        <pc:sldMkLst>
          <pc:docMk/>
          <pc:sldMk cId="0" sldId="321"/>
        </pc:sldMkLst>
      </pc:sldChg>
      <pc:sldChg chg="del">
        <pc:chgData name="NGUYỄN HẢI ĐĂNG" userId="80c30424-fb04-46ab-8263-2a7dc309560f" providerId="ADAL" clId="{8318BD36-6E18-4A29-8274-F7733E175DA7}" dt="2023-01-12T07:27:33.303" v="656" actId="47"/>
        <pc:sldMkLst>
          <pc:docMk/>
          <pc:sldMk cId="0" sldId="322"/>
        </pc:sldMkLst>
      </pc:sldChg>
      <pc:sldChg chg="del">
        <pc:chgData name="NGUYỄN HẢI ĐĂNG" userId="80c30424-fb04-46ab-8263-2a7dc309560f" providerId="ADAL" clId="{8318BD36-6E18-4A29-8274-F7733E175DA7}" dt="2023-01-12T07:27:33.408" v="657" actId="47"/>
        <pc:sldMkLst>
          <pc:docMk/>
          <pc:sldMk cId="0" sldId="323"/>
        </pc:sldMkLst>
      </pc:sldChg>
      <pc:sldChg chg="del">
        <pc:chgData name="NGUYỄN HẢI ĐĂNG" userId="80c30424-fb04-46ab-8263-2a7dc309560f" providerId="ADAL" clId="{8318BD36-6E18-4A29-8274-F7733E175DA7}" dt="2023-01-12T07:27:33.485" v="658" actId="47"/>
        <pc:sldMkLst>
          <pc:docMk/>
          <pc:sldMk cId="0" sldId="324"/>
        </pc:sldMkLst>
      </pc:sldChg>
      <pc:sldChg chg="del">
        <pc:chgData name="NGUYỄN HẢI ĐĂNG" userId="80c30424-fb04-46ab-8263-2a7dc309560f" providerId="ADAL" clId="{8318BD36-6E18-4A29-8274-F7733E175DA7}" dt="2023-01-12T07:27:33.592" v="659" actId="47"/>
        <pc:sldMkLst>
          <pc:docMk/>
          <pc:sldMk cId="0" sldId="325"/>
        </pc:sldMkLst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1718701936" sldId="326"/>
        </pc:sldMkLst>
      </pc:sldChg>
      <pc:sldChg chg="addSp delSp modSp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1724608114" sldId="327"/>
        </pc:sldMkLst>
        <pc:spChg chg="del">
          <ac:chgData name="NGUYỄN HẢI ĐĂNG" userId="80c30424-fb04-46ab-8263-2a7dc309560f" providerId="ADAL" clId="{8318BD36-6E18-4A29-8274-F7733E175DA7}" dt="2023-01-12T03:00:26.279" v="205" actId="478"/>
          <ac:spMkLst>
            <pc:docMk/>
            <pc:sldMk cId="1724608114" sldId="327"/>
            <ac:spMk id="2" creationId="{26D5770D-B0DE-129C-E344-3780D3DD251B}"/>
          </ac:spMkLst>
        </pc:spChg>
        <pc:spChg chg="del">
          <ac:chgData name="NGUYỄN HẢI ĐĂNG" userId="80c30424-fb04-46ab-8263-2a7dc309560f" providerId="ADAL" clId="{8318BD36-6E18-4A29-8274-F7733E175DA7}" dt="2023-01-12T03:00:27.202" v="206" actId="478"/>
          <ac:spMkLst>
            <pc:docMk/>
            <pc:sldMk cId="1724608114" sldId="327"/>
            <ac:spMk id="3" creationId="{2EFFC03A-62A0-5A93-7992-9B85A0847573}"/>
          </ac:spMkLst>
        </pc:spChg>
        <pc:spChg chg="del">
          <ac:chgData name="NGUYỄN HẢI ĐĂNG" userId="80c30424-fb04-46ab-8263-2a7dc309560f" providerId="ADAL" clId="{8318BD36-6E18-4A29-8274-F7733E175DA7}" dt="2023-01-12T03:00:31.351" v="209" actId="478"/>
          <ac:spMkLst>
            <pc:docMk/>
            <pc:sldMk cId="1724608114" sldId="327"/>
            <ac:spMk id="1104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1.351" v="209" actId="478"/>
          <ac:spMkLst>
            <pc:docMk/>
            <pc:sldMk cId="1724608114" sldId="327"/>
            <ac:spMk id="1105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4.866" v="211" actId="478"/>
          <ac:spMkLst>
            <pc:docMk/>
            <pc:sldMk cId="1724608114" sldId="327"/>
            <ac:spMk id="1106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3:01:05.631" v="232" actId="20577"/>
          <ac:spMkLst>
            <pc:docMk/>
            <pc:sldMk cId="1724608114" sldId="327"/>
            <ac:spMk id="1107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3.207" v="210" actId="478"/>
          <ac:spMkLst>
            <pc:docMk/>
            <pc:sldMk cId="1724608114" sldId="327"/>
            <ac:spMk id="1111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28.867" v="208" actId="478"/>
          <ac:spMkLst>
            <pc:docMk/>
            <pc:sldMk cId="1724608114" sldId="327"/>
            <ac:spMk id="1112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1.351" v="209" actId="478"/>
          <ac:spMkLst>
            <pc:docMk/>
            <pc:sldMk cId="1724608114" sldId="327"/>
            <ac:spMk id="1113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1.351" v="209" actId="478"/>
          <ac:spMkLst>
            <pc:docMk/>
            <pc:sldMk cId="1724608114" sldId="327"/>
            <ac:spMk id="1114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1.351" v="209" actId="478"/>
          <ac:spMkLst>
            <pc:docMk/>
            <pc:sldMk cId="1724608114" sldId="327"/>
            <ac:spMk id="1115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3.207" v="210" actId="478"/>
          <ac:spMkLst>
            <pc:docMk/>
            <pc:sldMk cId="1724608114" sldId="327"/>
            <ac:spMk id="1116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1.351" v="209" actId="478"/>
          <ac:spMkLst>
            <pc:docMk/>
            <pc:sldMk cId="1724608114" sldId="327"/>
            <ac:spMk id="1117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3:00:31.351" v="209" actId="478"/>
          <ac:spMkLst>
            <pc:docMk/>
            <pc:sldMk cId="1724608114" sldId="327"/>
            <ac:spMk id="1118" creationId="{00000000-0000-0000-0000-000000000000}"/>
          </ac:spMkLst>
        </pc:spChg>
        <pc:grpChg chg="del">
          <ac:chgData name="NGUYỄN HẢI ĐĂNG" userId="80c30424-fb04-46ab-8263-2a7dc309560f" providerId="ADAL" clId="{8318BD36-6E18-4A29-8274-F7733E175DA7}" dt="2023-01-12T03:00:25.157" v="204" actId="478"/>
          <ac:grpSpMkLst>
            <pc:docMk/>
            <pc:sldMk cId="1724608114" sldId="327"/>
            <ac:grpSpMk id="1108" creationId="{00000000-0000-0000-0000-000000000000}"/>
          </ac:grpSpMkLst>
        </pc:grpChg>
        <pc:picChg chg="add mod">
          <ac:chgData name="NGUYỄN HẢI ĐĂNG" userId="80c30424-fb04-46ab-8263-2a7dc309560f" providerId="ADAL" clId="{8318BD36-6E18-4A29-8274-F7733E175DA7}" dt="2023-01-12T03:00:42.561" v="216" actId="14100"/>
          <ac:picMkLst>
            <pc:docMk/>
            <pc:sldMk cId="1724608114" sldId="327"/>
            <ac:picMk id="4" creationId="{6DB8596A-4D77-001B-28EF-5F1671940970}"/>
          </ac:picMkLst>
        </pc:picChg>
        <pc:picChg chg="del">
          <ac:chgData name="NGUYỄN HẢI ĐĂNG" userId="80c30424-fb04-46ab-8263-2a7dc309560f" providerId="ADAL" clId="{8318BD36-6E18-4A29-8274-F7733E175DA7}" dt="2023-01-12T03:00:27.799" v="207" actId="478"/>
          <ac:picMkLst>
            <pc:docMk/>
            <pc:sldMk cId="1724608114" sldId="327"/>
            <ac:picMk id="1119" creationId="{00000000-0000-0000-0000-000000000000}"/>
          </ac:picMkLst>
        </pc:picChg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2964486228" sldId="328"/>
        </pc:sldMkLst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307461082" sldId="329"/>
        </pc:sldMkLst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3803785096" sldId="330"/>
        </pc:sldMkLst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2483373479" sldId="331"/>
        </pc:sldMkLst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4220991578" sldId="332"/>
        </pc:sldMkLst>
      </pc:sldChg>
      <pc:sldChg chg="addSp delSp modSp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1205810359" sldId="333"/>
        </pc:sldMkLst>
        <pc:spChg chg="del mod">
          <ac:chgData name="NGUYỄN HẢI ĐĂNG" userId="80c30424-fb04-46ab-8263-2a7dc309560f" providerId="ADAL" clId="{8318BD36-6E18-4A29-8274-F7733E175DA7}" dt="2023-01-12T02:41:43.689" v="166" actId="478"/>
          <ac:spMkLst>
            <pc:docMk/>
            <pc:sldMk cId="1205810359" sldId="333"/>
            <ac:spMk id="3" creationId="{0F94C412-74F1-60D8-2C9A-1748D0F40C89}"/>
          </ac:spMkLst>
        </pc:spChg>
        <pc:spChg chg="del mod">
          <ac:chgData name="NGUYỄN HẢI ĐĂNG" userId="80c30424-fb04-46ab-8263-2a7dc309560f" providerId="ADAL" clId="{8318BD36-6E18-4A29-8274-F7733E175DA7}" dt="2023-01-12T02:41:44.909" v="167" actId="478"/>
          <ac:spMkLst>
            <pc:docMk/>
            <pc:sldMk cId="1205810359" sldId="333"/>
            <ac:spMk id="4" creationId="{602416C0-3AE1-C0EF-3D31-3F26F8C2C822}"/>
          </ac:spMkLst>
        </pc:spChg>
        <pc:spChg chg="del mod">
          <ac:chgData name="NGUYỄN HẢI ĐĂNG" userId="80c30424-fb04-46ab-8263-2a7dc309560f" providerId="ADAL" clId="{8318BD36-6E18-4A29-8274-F7733E175DA7}" dt="2023-01-12T02:41:45.605" v="168" actId="478"/>
          <ac:spMkLst>
            <pc:docMk/>
            <pc:sldMk cId="1205810359" sldId="333"/>
            <ac:spMk id="5" creationId="{9D0BE741-FD86-BFBF-17FB-9F9610AA56FF}"/>
          </ac:spMkLst>
        </pc:spChg>
        <pc:spChg chg="del mod">
          <ac:chgData name="NGUYỄN HẢI ĐĂNG" userId="80c30424-fb04-46ab-8263-2a7dc309560f" providerId="ADAL" clId="{8318BD36-6E18-4A29-8274-F7733E175DA7}" dt="2023-01-12T02:41:46.441" v="169" actId="478"/>
          <ac:spMkLst>
            <pc:docMk/>
            <pc:sldMk cId="1205810359" sldId="333"/>
            <ac:spMk id="6" creationId="{A0557DBB-9607-59A7-99C3-E35C6F10AEDD}"/>
          </ac:spMkLst>
        </pc:spChg>
        <pc:spChg chg="del mod">
          <ac:chgData name="NGUYỄN HẢI ĐĂNG" userId="80c30424-fb04-46ab-8263-2a7dc309560f" providerId="ADAL" clId="{8318BD36-6E18-4A29-8274-F7733E175DA7}" dt="2023-01-12T02:27:46.287" v="28" actId="21"/>
          <ac:spMkLst>
            <pc:docMk/>
            <pc:sldMk cId="1205810359" sldId="333"/>
            <ac:spMk id="7" creationId="{CCA44EFB-CD1D-C749-2A2D-82C1AF3EAC5E}"/>
          </ac:spMkLst>
        </pc:spChg>
        <pc:spChg chg="del mod">
          <ac:chgData name="NGUYỄN HẢI ĐĂNG" userId="80c30424-fb04-46ab-8263-2a7dc309560f" providerId="ADAL" clId="{8318BD36-6E18-4A29-8274-F7733E175DA7}" dt="2023-01-12T02:27:46.287" v="28" actId="21"/>
          <ac:spMkLst>
            <pc:docMk/>
            <pc:sldMk cId="1205810359" sldId="333"/>
            <ac:spMk id="8" creationId="{B96BA7DD-D3E3-D448-2545-AD9AF15F6AE2}"/>
          </ac:spMkLst>
        </pc:spChg>
        <pc:spChg chg="add mod">
          <ac:chgData name="NGUYỄN HẢI ĐĂNG" userId="80c30424-fb04-46ab-8263-2a7dc309560f" providerId="ADAL" clId="{8318BD36-6E18-4A29-8274-F7733E175DA7}" dt="2023-01-12T02:43:02.409" v="186" actId="1076"/>
          <ac:spMkLst>
            <pc:docMk/>
            <pc:sldMk cId="1205810359" sldId="333"/>
            <ac:spMk id="9" creationId="{E3870E13-623D-D71B-74F5-FC0141BB0EFE}"/>
          </ac:spMkLst>
        </pc:spChg>
        <pc:spChg chg="add mod">
          <ac:chgData name="NGUYỄN HẢI ĐĂNG" userId="80c30424-fb04-46ab-8263-2a7dc309560f" providerId="ADAL" clId="{8318BD36-6E18-4A29-8274-F7733E175DA7}" dt="2023-01-12T02:43:05.133" v="187" actId="1076"/>
          <ac:spMkLst>
            <pc:docMk/>
            <pc:sldMk cId="1205810359" sldId="333"/>
            <ac:spMk id="10" creationId="{14B690B5-81D4-2BF8-1DCA-066F76A78ADB}"/>
          </ac:spMkLst>
        </pc:spChg>
        <pc:spChg chg="add mod">
          <ac:chgData name="NGUYỄN HẢI ĐĂNG" userId="80c30424-fb04-46ab-8263-2a7dc309560f" providerId="ADAL" clId="{8318BD36-6E18-4A29-8274-F7733E175DA7}" dt="2023-01-12T02:41:53.889" v="170" actId="1076"/>
          <ac:spMkLst>
            <pc:docMk/>
            <pc:sldMk cId="1205810359" sldId="333"/>
            <ac:spMk id="11" creationId="{BF83F5EB-AF00-B844-BA16-33598F015E08}"/>
          </ac:spMkLst>
        </pc:spChg>
        <pc:spChg chg="add mod">
          <ac:chgData name="NGUYỄN HẢI ĐĂNG" userId="80c30424-fb04-46ab-8263-2a7dc309560f" providerId="ADAL" clId="{8318BD36-6E18-4A29-8274-F7733E175DA7}" dt="2023-01-12T02:42:12.745" v="175" actId="1076"/>
          <ac:spMkLst>
            <pc:docMk/>
            <pc:sldMk cId="1205810359" sldId="333"/>
            <ac:spMk id="12" creationId="{54D82A6A-47DE-C2DA-589E-A8EF97D1F8CC}"/>
          </ac:spMkLst>
        </pc:spChg>
        <pc:spChg chg="add mod">
          <ac:chgData name="NGUYỄN HẢI ĐĂNG" userId="80c30424-fb04-46ab-8263-2a7dc309560f" providerId="ADAL" clId="{8318BD36-6E18-4A29-8274-F7733E175DA7}" dt="2023-01-12T02:43:09.696" v="188" actId="1076"/>
          <ac:spMkLst>
            <pc:docMk/>
            <pc:sldMk cId="1205810359" sldId="333"/>
            <ac:spMk id="13" creationId="{37CE448A-C564-CE16-B731-4B0C62E6E151}"/>
          </ac:spMkLst>
        </pc:spChg>
        <pc:spChg chg="add mod">
          <ac:chgData name="NGUYỄN HẢI ĐĂNG" userId="80c30424-fb04-46ab-8263-2a7dc309560f" providerId="ADAL" clId="{8318BD36-6E18-4A29-8274-F7733E175DA7}" dt="2023-01-12T02:43:16.638" v="190" actId="14100"/>
          <ac:spMkLst>
            <pc:docMk/>
            <pc:sldMk cId="1205810359" sldId="333"/>
            <ac:spMk id="14" creationId="{D86C137B-850D-887B-04BF-B6385640F8BA}"/>
          </ac:spMkLst>
        </pc:spChg>
      </pc:sldChg>
      <pc:sldChg chg="delSp modSp del mod">
        <pc:chgData name="NGUYỄN HẢI ĐĂNG" userId="80c30424-fb04-46ab-8263-2a7dc309560f" providerId="ADAL" clId="{8318BD36-6E18-4A29-8274-F7733E175DA7}" dt="2023-01-12T02:44:01.375" v="199" actId="47"/>
        <pc:sldMkLst>
          <pc:docMk/>
          <pc:sldMk cId="124562527" sldId="335"/>
        </pc:sldMkLst>
        <pc:spChg chg="del">
          <ac:chgData name="NGUYỄN HẢI ĐĂNG" userId="80c30424-fb04-46ab-8263-2a7dc309560f" providerId="ADAL" clId="{8318BD36-6E18-4A29-8274-F7733E175DA7}" dt="2023-01-12T02:30:35.655" v="42" actId="478"/>
          <ac:spMkLst>
            <pc:docMk/>
            <pc:sldMk cId="124562527" sldId="335"/>
            <ac:spMk id="3" creationId="{0F94C412-74F1-60D8-2C9A-1748D0F40C89}"/>
          </ac:spMkLst>
        </pc:spChg>
        <pc:spChg chg="del">
          <ac:chgData name="NGUYỄN HẢI ĐĂNG" userId="80c30424-fb04-46ab-8263-2a7dc309560f" providerId="ADAL" clId="{8318BD36-6E18-4A29-8274-F7733E175DA7}" dt="2023-01-12T02:30:35.655" v="42" actId="478"/>
          <ac:spMkLst>
            <pc:docMk/>
            <pc:sldMk cId="124562527" sldId="335"/>
            <ac:spMk id="4" creationId="{602416C0-3AE1-C0EF-3D31-3F26F8C2C822}"/>
          </ac:spMkLst>
        </pc:spChg>
        <pc:spChg chg="mod">
          <ac:chgData name="NGUYỄN HẢI ĐĂNG" userId="80c30424-fb04-46ab-8263-2a7dc309560f" providerId="ADAL" clId="{8318BD36-6E18-4A29-8274-F7733E175DA7}" dt="2023-01-12T02:34:10.113" v="88"/>
          <ac:spMkLst>
            <pc:docMk/>
            <pc:sldMk cId="124562527" sldId="335"/>
            <ac:spMk id="5" creationId="{9D0BE741-FD86-BFBF-17FB-9F9610AA56FF}"/>
          </ac:spMkLst>
        </pc:spChg>
        <pc:spChg chg="mod">
          <ac:chgData name="NGUYỄN HẢI ĐĂNG" userId="80c30424-fb04-46ab-8263-2a7dc309560f" providerId="ADAL" clId="{8318BD36-6E18-4A29-8274-F7733E175DA7}" dt="2023-01-12T02:42:46.053" v="183" actId="123"/>
          <ac:spMkLst>
            <pc:docMk/>
            <pc:sldMk cId="124562527" sldId="335"/>
            <ac:spMk id="6" creationId="{A0557DBB-9607-59A7-99C3-E35C6F10AEDD}"/>
          </ac:spMkLst>
        </pc:spChg>
        <pc:spChg chg="del">
          <ac:chgData name="NGUYỄN HẢI ĐĂNG" userId="80c30424-fb04-46ab-8263-2a7dc309560f" providerId="ADAL" clId="{8318BD36-6E18-4A29-8274-F7733E175DA7}" dt="2023-01-12T02:34:37.991" v="92" actId="478"/>
          <ac:spMkLst>
            <pc:docMk/>
            <pc:sldMk cId="124562527" sldId="335"/>
            <ac:spMk id="7" creationId="{CCA44EFB-CD1D-C749-2A2D-82C1AF3EAC5E}"/>
          </ac:spMkLst>
        </pc:spChg>
        <pc:spChg chg="del">
          <ac:chgData name="NGUYỄN HẢI ĐĂNG" userId="80c30424-fb04-46ab-8263-2a7dc309560f" providerId="ADAL" clId="{8318BD36-6E18-4A29-8274-F7733E175DA7}" dt="2023-01-12T02:34:38.507" v="93" actId="478"/>
          <ac:spMkLst>
            <pc:docMk/>
            <pc:sldMk cId="124562527" sldId="335"/>
            <ac:spMk id="8" creationId="{B96BA7DD-D3E3-D448-2545-AD9AF15F6AE2}"/>
          </ac:spMkLst>
        </pc:spChg>
      </pc:sldChg>
      <pc:sldChg chg="addSp delSp modSp mod or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567026175" sldId="336"/>
        </pc:sldMkLst>
        <pc:spChg chg="mod">
          <ac:chgData name="NGUYỄN HẢI ĐĂNG" userId="80c30424-fb04-46ab-8263-2a7dc309560f" providerId="ADAL" clId="{8318BD36-6E18-4A29-8274-F7733E175DA7}" dt="2023-01-12T02:27:42.148" v="27"/>
          <ac:spMkLst>
            <pc:docMk/>
            <pc:sldMk cId="567026175" sldId="336"/>
            <ac:spMk id="2" creationId="{5B629531-63CC-29DF-E4BD-E99EFA8F1A59}"/>
          </ac:spMkLst>
        </pc:spChg>
        <pc:spChg chg="add del mod">
          <ac:chgData name="NGUYỄN HẢI ĐĂNG" userId="80c30424-fb04-46ab-8263-2a7dc309560f" providerId="ADAL" clId="{8318BD36-6E18-4A29-8274-F7733E175DA7}" dt="2023-01-12T02:43:24.139" v="192" actId="478"/>
          <ac:spMkLst>
            <pc:docMk/>
            <pc:sldMk cId="567026175" sldId="336"/>
            <ac:spMk id="3" creationId="{69AE2215-500A-A2AD-D5C0-2525223ABF9F}"/>
          </ac:spMkLst>
        </pc:spChg>
        <pc:spChg chg="add del mod">
          <ac:chgData name="NGUYỄN HẢI ĐĂNG" userId="80c30424-fb04-46ab-8263-2a7dc309560f" providerId="ADAL" clId="{8318BD36-6E18-4A29-8274-F7733E175DA7}" dt="2023-01-12T02:43:24.139" v="192" actId="478"/>
          <ac:spMkLst>
            <pc:docMk/>
            <pc:sldMk cId="567026175" sldId="336"/>
            <ac:spMk id="4" creationId="{DA9BD1A1-495E-AE26-33D6-32773BDB542A}"/>
          </ac:spMkLst>
        </pc:spChg>
        <pc:spChg chg="add mod">
          <ac:chgData name="NGUYỄN HẢI ĐĂNG" userId="80c30424-fb04-46ab-8263-2a7dc309560f" providerId="ADAL" clId="{8318BD36-6E18-4A29-8274-F7733E175DA7}" dt="2023-01-12T02:43:29.321" v="193" actId="1076"/>
          <ac:spMkLst>
            <pc:docMk/>
            <pc:sldMk cId="567026175" sldId="336"/>
            <ac:spMk id="5" creationId="{B2EADC8E-B17F-0D9C-17B5-A543EDDEACC0}"/>
          </ac:spMkLst>
        </pc:spChg>
        <pc:spChg chg="add mod">
          <ac:chgData name="NGUYỄN HẢI ĐĂNG" userId="80c30424-fb04-46ab-8263-2a7dc309560f" providerId="ADAL" clId="{8318BD36-6E18-4A29-8274-F7733E175DA7}" dt="2023-01-12T02:43:33.933" v="195" actId="123"/>
          <ac:spMkLst>
            <pc:docMk/>
            <pc:sldMk cId="567026175" sldId="336"/>
            <ac:spMk id="6" creationId="{CB5C21E8-29FE-A51B-9A8A-F15DD8CA8DB1}"/>
          </ac:spMkLst>
        </pc:spChg>
        <pc:spChg chg="add mod">
          <ac:chgData name="NGUYỄN HẢI ĐĂNG" userId="80c30424-fb04-46ab-8263-2a7dc309560f" providerId="ADAL" clId="{8318BD36-6E18-4A29-8274-F7733E175DA7}" dt="2023-01-12T02:43:49.428" v="197" actId="1076"/>
          <ac:spMkLst>
            <pc:docMk/>
            <pc:sldMk cId="567026175" sldId="336"/>
            <ac:spMk id="7" creationId="{9137F996-E416-573E-07DD-CDA06F5D9CD4}"/>
          </ac:spMkLst>
        </pc:spChg>
        <pc:spChg chg="add mod">
          <ac:chgData name="NGUYỄN HẢI ĐĂNG" userId="80c30424-fb04-46ab-8263-2a7dc309560f" providerId="ADAL" clId="{8318BD36-6E18-4A29-8274-F7733E175DA7}" dt="2023-01-12T02:43:54.310" v="198" actId="14100"/>
          <ac:spMkLst>
            <pc:docMk/>
            <pc:sldMk cId="567026175" sldId="336"/>
            <ac:spMk id="8" creationId="{D63612EF-579C-F19B-5E76-F16826A54126}"/>
          </ac:spMkLst>
        </pc:spChg>
      </pc:sldChg>
      <pc:sldChg chg="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238763772" sldId="337"/>
        </pc:sldMkLst>
      </pc:sldChg>
      <pc:sldChg chg="delSp modSp add mod or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585951479" sldId="338"/>
        </pc:sldMkLst>
        <pc:spChg chg="mod">
          <ac:chgData name="NGUYỄN HẢI ĐĂNG" userId="80c30424-fb04-46ab-8263-2a7dc309560f" providerId="ADAL" clId="{8318BD36-6E18-4A29-8274-F7733E175DA7}" dt="2023-01-12T02:41:26.935" v="161" actId="255"/>
          <ac:spMkLst>
            <pc:docMk/>
            <pc:sldMk cId="585951479" sldId="338"/>
            <ac:spMk id="4" creationId="{602416C0-3AE1-C0EF-3D31-3F26F8C2C822}"/>
          </ac:spMkLst>
        </pc:spChg>
        <pc:spChg chg="mod">
          <ac:chgData name="NGUYỄN HẢI ĐĂNG" userId="80c30424-fb04-46ab-8263-2a7dc309560f" providerId="ADAL" clId="{8318BD36-6E18-4A29-8274-F7733E175DA7}" dt="2023-01-12T02:41:35.045" v="163" actId="14100"/>
          <ac:spMkLst>
            <pc:docMk/>
            <pc:sldMk cId="585951479" sldId="338"/>
            <ac:spMk id="6" creationId="{A0557DBB-9607-59A7-99C3-E35C6F10AEDD}"/>
          </ac:spMkLst>
        </pc:spChg>
        <pc:spChg chg="del">
          <ac:chgData name="NGUYỄN HẢI ĐĂNG" userId="80c30424-fb04-46ab-8263-2a7dc309560f" providerId="ADAL" clId="{8318BD36-6E18-4A29-8274-F7733E175DA7}" dt="2023-01-12T02:41:20.356" v="158" actId="478"/>
          <ac:spMkLst>
            <pc:docMk/>
            <pc:sldMk cId="585951479" sldId="338"/>
            <ac:spMk id="9" creationId="{E3870E13-623D-D71B-74F5-FC0141BB0EFE}"/>
          </ac:spMkLst>
        </pc:spChg>
        <pc:spChg chg="del">
          <ac:chgData name="NGUYỄN HẢI ĐĂNG" userId="80c30424-fb04-46ab-8263-2a7dc309560f" providerId="ADAL" clId="{8318BD36-6E18-4A29-8274-F7733E175DA7}" dt="2023-01-12T02:41:21.292" v="159" actId="478"/>
          <ac:spMkLst>
            <pc:docMk/>
            <pc:sldMk cId="585951479" sldId="338"/>
            <ac:spMk id="10" creationId="{14B690B5-81D4-2BF8-1DCA-066F76A78ADB}"/>
          </ac:spMkLst>
        </pc:spChg>
        <pc:spChg chg="del">
          <ac:chgData name="NGUYỄN HẢI ĐĂNG" userId="80c30424-fb04-46ab-8263-2a7dc309560f" providerId="ADAL" clId="{8318BD36-6E18-4A29-8274-F7733E175DA7}" dt="2023-01-12T02:41:18.503" v="156" actId="478"/>
          <ac:spMkLst>
            <pc:docMk/>
            <pc:sldMk cId="585951479" sldId="338"/>
            <ac:spMk id="11" creationId="{BF83F5EB-AF00-B844-BA16-33598F015E08}"/>
          </ac:spMkLst>
        </pc:spChg>
        <pc:spChg chg="del">
          <ac:chgData name="NGUYỄN HẢI ĐĂNG" userId="80c30424-fb04-46ab-8263-2a7dc309560f" providerId="ADAL" clId="{8318BD36-6E18-4A29-8274-F7733E175DA7}" dt="2023-01-12T02:41:19.500" v="157" actId="478"/>
          <ac:spMkLst>
            <pc:docMk/>
            <pc:sldMk cId="585951479" sldId="338"/>
            <ac:spMk id="12" creationId="{54D82A6A-47DE-C2DA-589E-A8EF97D1F8CC}"/>
          </ac:spMkLst>
        </pc:spChg>
      </pc:sldChg>
      <pc:sldChg chg="delSp modSp add mod modTransition">
        <pc:chgData name="NGUYỄN HẢI ĐĂNG" userId="80c30424-fb04-46ab-8263-2a7dc309560f" providerId="ADAL" clId="{8318BD36-6E18-4A29-8274-F7733E175DA7}" dt="2023-01-12T06:01:06.327" v="592" actId="478"/>
        <pc:sldMkLst>
          <pc:docMk/>
          <pc:sldMk cId="2387288659" sldId="339"/>
        </pc:sldMkLst>
        <pc:spChg chg="mod">
          <ac:chgData name="NGUYỄN HẢI ĐĂNG" userId="80c30424-fb04-46ab-8263-2a7dc309560f" providerId="ADAL" clId="{8318BD36-6E18-4A29-8274-F7733E175DA7}" dt="2023-01-12T02:58:07.198" v="203" actId="20577"/>
          <ac:spMkLst>
            <pc:docMk/>
            <pc:sldMk cId="2387288659" sldId="339"/>
            <ac:spMk id="1669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2:57:24.614" v="201"/>
          <ac:spMkLst>
            <pc:docMk/>
            <pc:sldMk cId="2387288659" sldId="339"/>
            <ac:spMk id="1670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6:01:06.327" v="592" actId="478"/>
          <ac:spMkLst>
            <pc:docMk/>
            <pc:sldMk cId="2387288659" sldId="339"/>
            <ac:spMk id="1672" creationId="{00000000-0000-0000-0000-000000000000}"/>
          </ac:spMkLst>
        </pc:spChg>
      </pc:sldChg>
      <pc:sldChg chg="addSp delSp modSp add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3042205968" sldId="340"/>
        </pc:sldMkLst>
        <pc:spChg chg="mod">
          <ac:chgData name="NGUYỄN HẢI ĐĂNG" userId="80c30424-fb04-46ab-8263-2a7dc309560f" providerId="ADAL" clId="{8318BD36-6E18-4A29-8274-F7733E175DA7}" dt="2023-01-12T03:05:57.427" v="237"/>
          <ac:spMkLst>
            <pc:docMk/>
            <pc:sldMk cId="3042205968" sldId="340"/>
            <ac:spMk id="3" creationId="{66FA3D90-AF46-9600-E58D-9FC553A6BF51}"/>
          </ac:spMkLst>
        </pc:spChg>
        <pc:spChg chg="mod">
          <ac:chgData name="NGUYỄN HẢI ĐĂNG" userId="80c30424-fb04-46ab-8263-2a7dc309560f" providerId="ADAL" clId="{8318BD36-6E18-4A29-8274-F7733E175DA7}" dt="2023-01-12T03:05:57.427" v="237"/>
          <ac:spMkLst>
            <pc:docMk/>
            <pc:sldMk cId="3042205968" sldId="340"/>
            <ac:spMk id="5" creationId="{6824F950-7B93-B22D-995C-E791964DF1FE}"/>
          </ac:spMkLst>
        </pc:spChg>
        <pc:spChg chg="mod">
          <ac:chgData name="NGUYỄN HẢI ĐĂNG" userId="80c30424-fb04-46ab-8263-2a7dc309560f" providerId="ADAL" clId="{8318BD36-6E18-4A29-8274-F7733E175DA7}" dt="2023-01-12T03:05:57.427" v="237"/>
          <ac:spMkLst>
            <pc:docMk/>
            <pc:sldMk cId="3042205968" sldId="340"/>
            <ac:spMk id="7" creationId="{F8F1B078-B49B-4B54-A374-7BA27E7EE3AF}"/>
          </ac:spMkLst>
        </pc:spChg>
        <pc:spChg chg="mod">
          <ac:chgData name="NGUYỄN HẢI ĐĂNG" userId="80c30424-fb04-46ab-8263-2a7dc309560f" providerId="ADAL" clId="{8318BD36-6E18-4A29-8274-F7733E175DA7}" dt="2023-01-12T03:05:57.427" v="237"/>
          <ac:spMkLst>
            <pc:docMk/>
            <pc:sldMk cId="3042205968" sldId="340"/>
            <ac:spMk id="8" creationId="{0515FA01-F135-3178-1878-74374199E110}"/>
          </ac:spMkLst>
        </pc:spChg>
        <pc:spChg chg="mod">
          <ac:chgData name="NGUYỄN HẢI ĐĂNG" userId="80c30424-fb04-46ab-8263-2a7dc309560f" providerId="ADAL" clId="{8318BD36-6E18-4A29-8274-F7733E175DA7}" dt="2023-01-12T03:05:57.427" v="237"/>
          <ac:spMkLst>
            <pc:docMk/>
            <pc:sldMk cId="3042205968" sldId="340"/>
            <ac:spMk id="10" creationId="{A20E2938-C024-61B5-9445-E5A20461EBC7}"/>
          </ac:spMkLst>
        </pc:spChg>
        <pc:spChg chg="mod">
          <ac:chgData name="NGUYỄN HẢI ĐĂNG" userId="80c30424-fb04-46ab-8263-2a7dc309560f" providerId="ADAL" clId="{8318BD36-6E18-4A29-8274-F7733E175DA7}" dt="2023-01-12T03:05:57.427" v="237"/>
          <ac:spMkLst>
            <pc:docMk/>
            <pc:sldMk cId="3042205968" sldId="340"/>
            <ac:spMk id="11" creationId="{4CC5D8F1-E9B2-A619-E469-5987B3DC59CC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12" creationId="{2AD3EADB-A72B-A16D-614C-7ECEA313148B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13" creationId="{BA18A1D5-EF76-DB4D-9A2F-795E3F5DDBA0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14" creationId="{898952DB-7F8B-9136-54D9-E18573FBCCD3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18" creationId="{2B7238F0-95DE-E363-9E1D-5CFC71AF6D98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19" creationId="{C090613F-B899-EBA7-8B98-8B01570F2279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20" creationId="{4FC1828B-3B2F-E7AE-DFEF-24B537E85C7D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21" creationId="{4E25B69C-3B03-EFB4-1D33-378D43A2D956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22" creationId="{79837A26-4CC7-6A54-FB26-2D990CA62834}"/>
          </ac:spMkLst>
        </pc:spChg>
        <pc:spChg chg="add del mod">
          <ac:chgData name="NGUYỄN HẢI ĐĂNG" userId="80c30424-fb04-46ab-8263-2a7dc309560f" providerId="ADAL" clId="{8318BD36-6E18-4A29-8274-F7733E175DA7}" dt="2023-01-12T03:06:13.851" v="238"/>
          <ac:spMkLst>
            <pc:docMk/>
            <pc:sldMk cId="3042205968" sldId="340"/>
            <ac:spMk id="23" creationId="{82D45A32-AC96-8A85-EECD-E9DB68845C4C}"/>
          </ac:spMkLst>
        </pc:spChg>
        <pc:spChg chg="mod">
          <ac:chgData name="NGUYỄN HẢI ĐĂNG" userId="80c30424-fb04-46ab-8263-2a7dc309560f" providerId="ADAL" clId="{8318BD36-6E18-4A29-8274-F7733E175DA7}" dt="2023-01-12T03:06:15.540" v="239"/>
          <ac:spMkLst>
            <pc:docMk/>
            <pc:sldMk cId="3042205968" sldId="340"/>
            <ac:spMk id="25" creationId="{7233A3EB-2D5A-74E8-4B7F-21451C24C16B}"/>
          </ac:spMkLst>
        </pc:spChg>
        <pc:spChg chg="mod">
          <ac:chgData name="NGUYỄN HẢI ĐĂNG" userId="80c30424-fb04-46ab-8263-2a7dc309560f" providerId="ADAL" clId="{8318BD36-6E18-4A29-8274-F7733E175DA7}" dt="2023-01-12T03:06:15.540" v="239"/>
          <ac:spMkLst>
            <pc:docMk/>
            <pc:sldMk cId="3042205968" sldId="340"/>
            <ac:spMk id="26" creationId="{9E6140AD-4210-4653-3ACF-5394E8D32A13}"/>
          </ac:spMkLst>
        </pc:spChg>
        <pc:spChg chg="mod">
          <ac:chgData name="NGUYỄN HẢI ĐĂNG" userId="80c30424-fb04-46ab-8263-2a7dc309560f" providerId="ADAL" clId="{8318BD36-6E18-4A29-8274-F7733E175DA7}" dt="2023-01-12T03:06:15.540" v="239"/>
          <ac:spMkLst>
            <pc:docMk/>
            <pc:sldMk cId="3042205968" sldId="340"/>
            <ac:spMk id="28" creationId="{C88C29C1-5E45-4C21-5741-C6463F98E636}"/>
          </ac:spMkLst>
        </pc:spChg>
        <pc:spChg chg="mod">
          <ac:chgData name="NGUYỄN HẢI ĐĂNG" userId="80c30424-fb04-46ab-8263-2a7dc309560f" providerId="ADAL" clId="{8318BD36-6E18-4A29-8274-F7733E175DA7}" dt="2023-01-12T03:06:15.540" v="239"/>
          <ac:spMkLst>
            <pc:docMk/>
            <pc:sldMk cId="3042205968" sldId="340"/>
            <ac:spMk id="29" creationId="{02AC4674-93FE-6BB3-0F9D-E402481F2396}"/>
          </ac:spMkLst>
        </pc:spChg>
        <pc:spChg chg="mod">
          <ac:chgData name="NGUYỄN HẢI ĐĂNG" userId="80c30424-fb04-46ab-8263-2a7dc309560f" providerId="ADAL" clId="{8318BD36-6E18-4A29-8274-F7733E175DA7}" dt="2023-01-12T03:06:15.540" v="239"/>
          <ac:spMkLst>
            <pc:docMk/>
            <pc:sldMk cId="3042205968" sldId="340"/>
            <ac:spMk id="31" creationId="{85D2FA46-14B3-E045-E9EB-4224C35DF0D6}"/>
          </ac:spMkLst>
        </pc:spChg>
        <pc:spChg chg="mod">
          <ac:chgData name="NGUYỄN HẢI ĐĂNG" userId="80c30424-fb04-46ab-8263-2a7dc309560f" providerId="ADAL" clId="{8318BD36-6E18-4A29-8274-F7733E175DA7}" dt="2023-01-12T03:06:15.540" v="239"/>
          <ac:spMkLst>
            <pc:docMk/>
            <pc:sldMk cId="3042205968" sldId="340"/>
            <ac:spMk id="32" creationId="{7E5979EC-B914-2727-DB0D-FDF241D1BD33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33" creationId="{47A45B74-02CB-4FA5-2F6B-ADF49D067595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34" creationId="{A3CFF951-CF58-E109-F2DD-D57AF7F08C0A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35" creationId="{981E4C74-6776-2872-60BD-AE06568896AE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39" creationId="{F43D722B-85DD-3CA5-4FC8-6D64C500B660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40" creationId="{812E8993-56BE-0E19-0555-703AA641A7AB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41" creationId="{342636F3-7256-1803-9D05-36D76652709C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42" creationId="{FE3BAD0A-70C6-ACAE-BF6B-D9346204F9BF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43" creationId="{76BD6354-EB12-C123-5972-22A339A4229B}"/>
          </ac:spMkLst>
        </pc:spChg>
        <pc:spChg chg="add del mod">
          <ac:chgData name="NGUYỄN HẢI ĐĂNG" userId="80c30424-fb04-46ab-8263-2a7dc309560f" providerId="ADAL" clId="{8318BD36-6E18-4A29-8274-F7733E175DA7}" dt="2023-01-12T03:06:19.500" v="240"/>
          <ac:spMkLst>
            <pc:docMk/>
            <pc:sldMk cId="3042205968" sldId="340"/>
            <ac:spMk id="44" creationId="{D0FC968D-A7B6-DB6F-CE92-34B5BDD6ACEE}"/>
          </ac:spMkLst>
        </pc:spChg>
        <pc:spChg chg="mod">
          <ac:chgData name="NGUYỄN HẢI ĐĂNG" userId="80c30424-fb04-46ab-8263-2a7dc309560f" providerId="ADAL" clId="{8318BD36-6E18-4A29-8274-F7733E175DA7}" dt="2023-01-12T03:06:20.010" v="241"/>
          <ac:spMkLst>
            <pc:docMk/>
            <pc:sldMk cId="3042205968" sldId="340"/>
            <ac:spMk id="46" creationId="{1F54BBF8-EFC3-9CA3-E099-857CBE592308}"/>
          </ac:spMkLst>
        </pc:spChg>
        <pc:spChg chg="mod">
          <ac:chgData name="NGUYỄN HẢI ĐĂNG" userId="80c30424-fb04-46ab-8263-2a7dc309560f" providerId="ADAL" clId="{8318BD36-6E18-4A29-8274-F7733E175DA7}" dt="2023-01-12T03:06:20.010" v="241"/>
          <ac:spMkLst>
            <pc:docMk/>
            <pc:sldMk cId="3042205968" sldId="340"/>
            <ac:spMk id="47" creationId="{80102557-C6B0-460B-83CB-FC66763E380D}"/>
          </ac:spMkLst>
        </pc:spChg>
        <pc:spChg chg="mod">
          <ac:chgData name="NGUYỄN HẢI ĐĂNG" userId="80c30424-fb04-46ab-8263-2a7dc309560f" providerId="ADAL" clId="{8318BD36-6E18-4A29-8274-F7733E175DA7}" dt="2023-01-12T03:06:20.010" v="241"/>
          <ac:spMkLst>
            <pc:docMk/>
            <pc:sldMk cId="3042205968" sldId="340"/>
            <ac:spMk id="49" creationId="{A1039360-41E7-FFDA-8912-B089CA7AE2E3}"/>
          </ac:spMkLst>
        </pc:spChg>
        <pc:spChg chg="mod">
          <ac:chgData name="NGUYỄN HẢI ĐĂNG" userId="80c30424-fb04-46ab-8263-2a7dc309560f" providerId="ADAL" clId="{8318BD36-6E18-4A29-8274-F7733E175DA7}" dt="2023-01-12T03:06:20.010" v="241"/>
          <ac:spMkLst>
            <pc:docMk/>
            <pc:sldMk cId="3042205968" sldId="340"/>
            <ac:spMk id="50" creationId="{CF54F9D8-375D-7AF2-1B48-CD0C7134E743}"/>
          </ac:spMkLst>
        </pc:spChg>
        <pc:spChg chg="mod">
          <ac:chgData name="NGUYỄN HẢI ĐĂNG" userId="80c30424-fb04-46ab-8263-2a7dc309560f" providerId="ADAL" clId="{8318BD36-6E18-4A29-8274-F7733E175DA7}" dt="2023-01-12T03:06:20.010" v="241"/>
          <ac:spMkLst>
            <pc:docMk/>
            <pc:sldMk cId="3042205968" sldId="340"/>
            <ac:spMk id="52" creationId="{A2A68398-7D17-41E4-60B1-A5F63F389D6D}"/>
          </ac:spMkLst>
        </pc:spChg>
        <pc:spChg chg="mod">
          <ac:chgData name="NGUYỄN HẢI ĐĂNG" userId="80c30424-fb04-46ab-8263-2a7dc309560f" providerId="ADAL" clId="{8318BD36-6E18-4A29-8274-F7733E175DA7}" dt="2023-01-12T03:06:20.010" v="241"/>
          <ac:spMkLst>
            <pc:docMk/>
            <pc:sldMk cId="3042205968" sldId="340"/>
            <ac:spMk id="53" creationId="{359FAF19-0692-FB9F-F0E4-670D4ED08C30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54" creationId="{9EDB87CB-2D41-DB81-9D47-FF9481FA4AEF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55" creationId="{9351BFF1-B419-8B44-4019-8E635F03FBE1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56" creationId="{B1FF0221-46F4-CEC2-4042-EC8BEAD07D75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60" creationId="{0F9D5582-2350-372F-F104-DBCC1A387FCF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61" creationId="{B6BA240F-3632-B78A-20BB-A5BAD8E8B9E6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62" creationId="{E2DBA951-9A8D-4BEE-7CC3-3CE368A6BEF0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63" creationId="{17B7E218-B505-2584-1B81-87E7C8720294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1088" creationId="{2137CCDB-891F-26C0-B472-CEEEA6B7C7E0}"/>
          </ac:spMkLst>
        </pc:spChg>
        <pc:spChg chg="add del mod">
          <ac:chgData name="NGUYỄN HẢI ĐĂNG" userId="80c30424-fb04-46ab-8263-2a7dc309560f" providerId="ADAL" clId="{8318BD36-6E18-4A29-8274-F7733E175DA7}" dt="2023-01-12T03:06:22.604" v="242"/>
          <ac:spMkLst>
            <pc:docMk/>
            <pc:sldMk cId="3042205968" sldId="340"/>
            <ac:spMk id="1089" creationId="{34D6B932-B436-1EB6-E5BF-CBB06978618B}"/>
          </ac:spMkLst>
        </pc:spChg>
        <pc:spChg chg="mod">
          <ac:chgData name="NGUYỄN HẢI ĐĂNG" userId="80c30424-fb04-46ab-8263-2a7dc309560f" providerId="ADAL" clId="{8318BD36-6E18-4A29-8274-F7733E175DA7}" dt="2023-01-12T03:06:23.078" v="243"/>
          <ac:spMkLst>
            <pc:docMk/>
            <pc:sldMk cId="3042205968" sldId="340"/>
            <ac:spMk id="1091" creationId="{66DA974F-7D02-D2A9-D189-4A56797DEA1C}"/>
          </ac:spMkLst>
        </pc:spChg>
        <pc:spChg chg="mod">
          <ac:chgData name="NGUYỄN HẢI ĐĂNG" userId="80c30424-fb04-46ab-8263-2a7dc309560f" providerId="ADAL" clId="{8318BD36-6E18-4A29-8274-F7733E175DA7}" dt="2023-01-12T03:06:23.078" v="243"/>
          <ac:spMkLst>
            <pc:docMk/>
            <pc:sldMk cId="3042205968" sldId="340"/>
            <ac:spMk id="1092" creationId="{5FB62FCA-998B-25E0-F7F4-69D621750DE0}"/>
          </ac:spMkLst>
        </pc:spChg>
        <pc:spChg chg="mod">
          <ac:chgData name="NGUYỄN HẢI ĐĂNG" userId="80c30424-fb04-46ab-8263-2a7dc309560f" providerId="ADAL" clId="{8318BD36-6E18-4A29-8274-F7733E175DA7}" dt="2023-01-12T03:06:23.078" v="243"/>
          <ac:spMkLst>
            <pc:docMk/>
            <pc:sldMk cId="3042205968" sldId="340"/>
            <ac:spMk id="1094" creationId="{F89CBF07-F1E6-63E5-40E2-9D087CAB3C20}"/>
          </ac:spMkLst>
        </pc:spChg>
        <pc:spChg chg="mod">
          <ac:chgData name="NGUYỄN HẢI ĐĂNG" userId="80c30424-fb04-46ab-8263-2a7dc309560f" providerId="ADAL" clId="{8318BD36-6E18-4A29-8274-F7733E175DA7}" dt="2023-01-12T03:06:23.078" v="243"/>
          <ac:spMkLst>
            <pc:docMk/>
            <pc:sldMk cId="3042205968" sldId="340"/>
            <ac:spMk id="1095" creationId="{8FAB6F0A-27CB-7E6F-5DE2-80D8FB6A9A8B}"/>
          </ac:spMkLst>
        </pc:spChg>
        <pc:spChg chg="mod">
          <ac:chgData name="NGUYỄN HẢI ĐĂNG" userId="80c30424-fb04-46ab-8263-2a7dc309560f" providerId="ADAL" clId="{8318BD36-6E18-4A29-8274-F7733E175DA7}" dt="2023-01-12T03:06:23.078" v="243"/>
          <ac:spMkLst>
            <pc:docMk/>
            <pc:sldMk cId="3042205968" sldId="340"/>
            <ac:spMk id="1097" creationId="{0BEE7E63-296E-46B5-E651-CF558322AF03}"/>
          </ac:spMkLst>
        </pc:spChg>
        <pc:spChg chg="mod">
          <ac:chgData name="NGUYỄN HẢI ĐĂNG" userId="80c30424-fb04-46ab-8263-2a7dc309560f" providerId="ADAL" clId="{8318BD36-6E18-4A29-8274-F7733E175DA7}" dt="2023-01-12T03:06:23.078" v="243"/>
          <ac:spMkLst>
            <pc:docMk/>
            <pc:sldMk cId="3042205968" sldId="340"/>
            <ac:spMk id="1098" creationId="{47E633C2-1CEC-A696-F418-433EE7631126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099" creationId="{EC85F6D1-4E00-93B7-CD5E-499AA37E350E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00" creationId="{804FC0E3-BB25-2986-B272-78728A826E3E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01" creationId="{544FC76D-A4E9-FB45-2AEE-B7E7D0064CA4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05" creationId="{0E2617F5-C8A8-984B-2F54-0D75BEB4CB4A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06" creationId="{7E236B42-12DA-0DF5-294D-544ADFB73A8A}"/>
          </ac:spMkLst>
        </pc:spChg>
        <pc:spChg chg="mod">
          <ac:chgData name="NGUYỄN HẢI ĐĂNG" userId="80c30424-fb04-46ab-8263-2a7dc309560f" providerId="ADAL" clId="{8318BD36-6E18-4A29-8274-F7733E175DA7}" dt="2023-01-12T03:03:18.914" v="235" actId="20577"/>
          <ac:spMkLst>
            <pc:docMk/>
            <pc:sldMk cId="3042205968" sldId="340"/>
            <ac:spMk id="1107" creationId="{00000000-0000-0000-0000-000000000000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08" creationId="{A8149127-899B-4D0D-1EBB-269516E67C76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09" creationId="{71644C64-B74E-8863-228A-9DE89398893D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10" creationId="{0B9546D0-2E75-87C8-9BB3-5DFE03D57B3F}"/>
          </ac:spMkLst>
        </pc:spChg>
        <pc:spChg chg="add del mod">
          <ac:chgData name="NGUYỄN HẢI ĐĂNG" userId="80c30424-fb04-46ab-8263-2a7dc309560f" providerId="ADAL" clId="{8318BD36-6E18-4A29-8274-F7733E175DA7}" dt="2023-01-12T03:06:30.788" v="246"/>
          <ac:spMkLst>
            <pc:docMk/>
            <pc:sldMk cId="3042205968" sldId="340"/>
            <ac:spMk id="1111" creationId="{689809E1-C781-F7CB-5622-FFC8C6E1CCAC}"/>
          </ac:spMkLst>
        </pc:spChg>
        <pc:spChg chg="mod">
          <ac:chgData name="NGUYỄN HẢI ĐĂNG" userId="80c30424-fb04-46ab-8263-2a7dc309560f" providerId="ADAL" clId="{8318BD36-6E18-4A29-8274-F7733E175DA7}" dt="2023-01-12T03:06:50.430" v="247"/>
          <ac:spMkLst>
            <pc:docMk/>
            <pc:sldMk cId="3042205968" sldId="340"/>
            <ac:spMk id="1113" creationId="{0FC10FA3-D6FC-4504-672C-376DAB29644A}"/>
          </ac:spMkLst>
        </pc:spChg>
        <pc:spChg chg="mod">
          <ac:chgData name="NGUYỄN HẢI ĐĂNG" userId="80c30424-fb04-46ab-8263-2a7dc309560f" providerId="ADAL" clId="{8318BD36-6E18-4A29-8274-F7733E175DA7}" dt="2023-01-12T03:06:50.430" v="247"/>
          <ac:spMkLst>
            <pc:docMk/>
            <pc:sldMk cId="3042205968" sldId="340"/>
            <ac:spMk id="1114" creationId="{FB904E38-E66E-387E-4AD2-AF60EAD6CD9A}"/>
          </ac:spMkLst>
        </pc:spChg>
        <pc:spChg chg="mod">
          <ac:chgData name="NGUYỄN HẢI ĐĂNG" userId="80c30424-fb04-46ab-8263-2a7dc309560f" providerId="ADAL" clId="{8318BD36-6E18-4A29-8274-F7733E175DA7}" dt="2023-01-12T03:06:50.430" v="247"/>
          <ac:spMkLst>
            <pc:docMk/>
            <pc:sldMk cId="3042205968" sldId="340"/>
            <ac:spMk id="1116" creationId="{BABCA30E-56F3-16C1-171F-BE0295420138}"/>
          </ac:spMkLst>
        </pc:spChg>
        <pc:spChg chg="mod">
          <ac:chgData name="NGUYỄN HẢI ĐĂNG" userId="80c30424-fb04-46ab-8263-2a7dc309560f" providerId="ADAL" clId="{8318BD36-6E18-4A29-8274-F7733E175DA7}" dt="2023-01-12T03:06:50.430" v="247"/>
          <ac:spMkLst>
            <pc:docMk/>
            <pc:sldMk cId="3042205968" sldId="340"/>
            <ac:spMk id="1117" creationId="{E20C3584-5AA7-0B5A-02FC-3C35481CB146}"/>
          </ac:spMkLst>
        </pc:spChg>
        <pc:spChg chg="mod">
          <ac:chgData name="NGUYỄN HẢI ĐĂNG" userId="80c30424-fb04-46ab-8263-2a7dc309560f" providerId="ADAL" clId="{8318BD36-6E18-4A29-8274-F7733E175DA7}" dt="2023-01-12T03:06:50.430" v="247"/>
          <ac:spMkLst>
            <pc:docMk/>
            <pc:sldMk cId="3042205968" sldId="340"/>
            <ac:spMk id="1119" creationId="{F562D61B-858D-181E-4130-EBC8FB323DDF}"/>
          </ac:spMkLst>
        </pc:spChg>
        <pc:spChg chg="mod">
          <ac:chgData name="NGUYỄN HẢI ĐĂNG" userId="80c30424-fb04-46ab-8263-2a7dc309560f" providerId="ADAL" clId="{8318BD36-6E18-4A29-8274-F7733E175DA7}" dt="2023-01-12T03:06:50.430" v="247"/>
          <ac:spMkLst>
            <pc:docMk/>
            <pc:sldMk cId="3042205968" sldId="340"/>
            <ac:spMk id="1131" creationId="{E9FFD504-6642-FF10-3B81-DBFF76DDA6DA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32" creationId="{0317F7BF-3B6B-332F-92DC-67F91FA061B2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33" creationId="{ECBA9BBF-9A4B-EA2E-650B-63B2FF28FF00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34" creationId="{A8D0AD4F-1351-7E18-5AFA-1221BD735E62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38" creationId="{07C66ACF-FAFD-C30A-EE12-6D659C7FBFF0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39" creationId="{355CD473-F1AE-505F-3AB0-796CA17B1DC9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40" creationId="{0AF20232-2728-D796-4927-C4F3CF56B08B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41" creationId="{0FC260E4-EC5A-27A9-6F15-162E5250108E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42" creationId="{75B7211E-480F-5200-12C7-105ABB2F78D5}"/>
          </ac:spMkLst>
        </pc:spChg>
        <pc:spChg chg="add del mod">
          <ac:chgData name="NGUYỄN HẢI ĐĂNG" userId="80c30424-fb04-46ab-8263-2a7dc309560f" providerId="ADAL" clId="{8318BD36-6E18-4A29-8274-F7733E175DA7}" dt="2023-01-12T03:06:52.375" v="248"/>
          <ac:spMkLst>
            <pc:docMk/>
            <pc:sldMk cId="3042205968" sldId="340"/>
            <ac:spMk id="1143" creationId="{40E243EF-D098-A450-4C0C-E46EE6C2E0A6}"/>
          </ac:spMkLst>
        </pc:spChg>
        <pc:spChg chg="mod">
          <ac:chgData name="NGUYỄN HẢI ĐĂNG" userId="80c30424-fb04-46ab-8263-2a7dc309560f" providerId="ADAL" clId="{8318BD36-6E18-4A29-8274-F7733E175DA7}" dt="2023-01-12T03:06:52.774" v="249"/>
          <ac:spMkLst>
            <pc:docMk/>
            <pc:sldMk cId="3042205968" sldId="340"/>
            <ac:spMk id="1145" creationId="{9DA191C1-FF46-7380-798F-F1836DFC9634}"/>
          </ac:spMkLst>
        </pc:spChg>
        <pc:spChg chg="mod">
          <ac:chgData name="NGUYỄN HẢI ĐĂNG" userId="80c30424-fb04-46ab-8263-2a7dc309560f" providerId="ADAL" clId="{8318BD36-6E18-4A29-8274-F7733E175DA7}" dt="2023-01-12T03:06:52.774" v="249"/>
          <ac:spMkLst>
            <pc:docMk/>
            <pc:sldMk cId="3042205968" sldId="340"/>
            <ac:spMk id="1146" creationId="{D03676AB-89A6-78FD-DCAB-E50DF935A6D4}"/>
          </ac:spMkLst>
        </pc:spChg>
        <pc:spChg chg="mod">
          <ac:chgData name="NGUYỄN HẢI ĐĂNG" userId="80c30424-fb04-46ab-8263-2a7dc309560f" providerId="ADAL" clId="{8318BD36-6E18-4A29-8274-F7733E175DA7}" dt="2023-01-12T03:06:52.774" v="249"/>
          <ac:spMkLst>
            <pc:docMk/>
            <pc:sldMk cId="3042205968" sldId="340"/>
            <ac:spMk id="1148" creationId="{61A4531F-25B3-9401-19C4-B0117470A970}"/>
          </ac:spMkLst>
        </pc:spChg>
        <pc:spChg chg="mod">
          <ac:chgData name="NGUYỄN HẢI ĐĂNG" userId="80c30424-fb04-46ab-8263-2a7dc309560f" providerId="ADAL" clId="{8318BD36-6E18-4A29-8274-F7733E175DA7}" dt="2023-01-12T03:06:52.774" v="249"/>
          <ac:spMkLst>
            <pc:docMk/>
            <pc:sldMk cId="3042205968" sldId="340"/>
            <ac:spMk id="1149" creationId="{197F0099-7DFE-13BD-7E78-57BF6FD7516D}"/>
          </ac:spMkLst>
        </pc:spChg>
        <pc:spChg chg="mod">
          <ac:chgData name="NGUYỄN HẢI ĐĂNG" userId="80c30424-fb04-46ab-8263-2a7dc309560f" providerId="ADAL" clId="{8318BD36-6E18-4A29-8274-F7733E175DA7}" dt="2023-01-12T03:06:52.774" v="249"/>
          <ac:spMkLst>
            <pc:docMk/>
            <pc:sldMk cId="3042205968" sldId="340"/>
            <ac:spMk id="1151" creationId="{87F5FEFA-9924-3A59-45FC-B5902B0F051E}"/>
          </ac:spMkLst>
        </pc:spChg>
        <pc:spChg chg="mod">
          <ac:chgData name="NGUYỄN HẢI ĐĂNG" userId="80c30424-fb04-46ab-8263-2a7dc309560f" providerId="ADAL" clId="{8318BD36-6E18-4A29-8274-F7733E175DA7}" dt="2023-01-12T03:06:52.774" v="249"/>
          <ac:spMkLst>
            <pc:docMk/>
            <pc:sldMk cId="3042205968" sldId="340"/>
            <ac:spMk id="1152" creationId="{7DC5F031-B263-D0EC-DF5D-B6F0125FC2F1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53" creationId="{8C0DF959-EA3C-E3E1-323C-64A63FC3FC65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54" creationId="{96A2921E-E847-2C0C-35B2-FBA93CE001DC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55" creationId="{174F6A3A-983E-F741-C518-1233ED71BD64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59" creationId="{56325A8D-4A72-BAC0-73B2-FDC296554150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60" creationId="{DE1636CE-3DF9-91D9-B6F5-A82FAAC67448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61" creationId="{7E88B0C2-C7E6-1746-E6E2-64B992FA5BED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62" creationId="{1EC77C44-267F-A1DC-85F4-9F2B86445A34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63" creationId="{A253E087-5CAC-CC6E-1950-96E1291814DC}"/>
          </ac:spMkLst>
        </pc:spChg>
        <pc:spChg chg="add del mod">
          <ac:chgData name="NGUYỄN HẢI ĐĂNG" userId="80c30424-fb04-46ab-8263-2a7dc309560f" providerId="ADAL" clId="{8318BD36-6E18-4A29-8274-F7733E175DA7}" dt="2023-01-12T03:07:49.310" v="264"/>
          <ac:spMkLst>
            <pc:docMk/>
            <pc:sldMk cId="3042205968" sldId="340"/>
            <ac:spMk id="1164" creationId="{6B6BB061-B394-E516-BC4C-55A50B228695}"/>
          </ac:spMkLst>
        </pc:spChg>
        <pc:spChg chg="add mod">
          <ac:chgData name="NGUYỄN HẢI ĐĂNG" userId="80c30424-fb04-46ab-8263-2a7dc309560f" providerId="ADAL" clId="{8318BD36-6E18-4A29-8274-F7733E175DA7}" dt="2023-01-12T03:54:16.391" v="306" actId="1076"/>
          <ac:spMkLst>
            <pc:docMk/>
            <pc:sldMk cId="3042205968" sldId="340"/>
            <ac:spMk id="1165" creationId="{28CF7DED-0F79-561D-DAE8-D44CF9EDEF04}"/>
          </ac:spMkLst>
        </pc:spChg>
        <pc:spChg chg="add mod">
          <ac:chgData name="NGUYỄN HẢI ĐĂNG" userId="80c30424-fb04-46ab-8263-2a7dc309560f" providerId="ADAL" clId="{8318BD36-6E18-4A29-8274-F7733E175DA7}" dt="2023-01-12T03:54:32.972" v="308" actId="1076"/>
          <ac:spMkLst>
            <pc:docMk/>
            <pc:sldMk cId="3042205968" sldId="340"/>
            <ac:spMk id="1168" creationId="{19D060DA-E615-5D2C-E60E-9F06729FF1E3}"/>
          </ac:spMkLst>
        </pc:spChg>
        <pc:spChg chg="add mod">
          <ac:chgData name="NGUYỄN HẢI ĐĂNG" userId="80c30424-fb04-46ab-8263-2a7dc309560f" providerId="ADAL" clId="{8318BD36-6E18-4A29-8274-F7733E175DA7}" dt="2023-01-12T03:54:16.391" v="306" actId="1076"/>
          <ac:spMkLst>
            <pc:docMk/>
            <pc:sldMk cId="3042205968" sldId="340"/>
            <ac:spMk id="1169" creationId="{B150C01D-A61B-8B44-EB0A-41E63EE3E253}"/>
          </ac:spMkLst>
        </pc:spChg>
        <pc:grpChg chg="add del mod">
          <ac:chgData name="NGUYỄN HẢI ĐĂNG" userId="80c30424-fb04-46ab-8263-2a7dc309560f" providerId="ADAL" clId="{8318BD36-6E18-4A29-8274-F7733E175DA7}" dt="2023-01-12T03:06:13.851" v="238"/>
          <ac:grpSpMkLst>
            <pc:docMk/>
            <pc:sldMk cId="3042205968" sldId="340"/>
            <ac:grpSpMk id="2" creationId="{CCE922CE-D3CF-550F-5386-C64A2E80FFB1}"/>
          </ac:grpSpMkLst>
        </pc:grpChg>
        <pc:grpChg chg="add del mod">
          <ac:chgData name="NGUYỄN HẢI ĐĂNG" userId="80c30424-fb04-46ab-8263-2a7dc309560f" providerId="ADAL" clId="{8318BD36-6E18-4A29-8274-F7733E175DA7}" dt="2023-01-12T03:06:13.851" v="238"/>
          <ac:grpSpMkLst>
            <pc:docMk/>
            <pc:sldMk cId="3042205968" sldId="340"/>
            <ac:grpSpMk id="6" creationId="{257E8E4A-4E58-6787-4A4A-95901A64D461}"/>
          </ac:grpSpMkLst>
        </pc:grpChg>
        <pc:grpChg chg="add del mod">
          <ac:chgData name="NGUYỄN HẢI ĐĂNG" userId="80c30424-fb04-46ab-8263-2a7dc309560f" providerId="ADAL" clId="{8318BD36-6E18-4A29-8274-F7733E175DA7}" dt="2023-01-12T03:06:13.851" v="238"/>
          <ac:grpSpMkLst>
            <pc:docMk/>
            <pc:sldMk cId="3042205968" sldId="340"/>
            <ac:grpSpMk id="9" creationId="{F8458F76-7501-D222-8F68-6412E42B248F}"/>
          </ac:grpSpMkLst>
        </pc:grpChg>
        <pc:grpChg chg="add del mod">
          <ac:chgData name="NGUYỄN HẢI ĐĂNG" userId="80c30424-fb04-46ab-8263-2a7dc309560f" providerId="ADAL" clId="{8318BD36-6E18-4A29-8274-F7733E175DA7}" dt="2023-01-12T03:06:19.500" v="240"/>
          <ac:grpSpMkLst>
            <pc:docMk/>
            <pc:sldMk cId="3042205968" sldId="340"/>
            <ac:grpSpMk id="24" creationId="{DB917FD8-53D8-7481-5F02-08EAAB3CE166}"/>
          </ac:grpSpMkLst>
        </pc:grpChg>
        <pc:grpChg chg="add del mod">
          <ac:chgData name="NGUYỄN HẢI ĐĂNG" userId="80c30424-fb04-46ab-8263-2a7dc309560f" providerId="ADAL" clId="{8318BD36-6E18-4A29-8274-F7733E175DA7}" dt="2023-01-12T03:06:19.500" v="240"/>
          <ac:grpSpMkLst>
            <pc:docMk/>
            <pc:sldMk cId="3042205968" sldId="340"/>
            <ac:grpSpMk id="27" creationId="{0B1050AB-245E-8E77-C6C4-4BB37B1DA6EA}"/>
          </ac:grpSpMkLst>
        </pc:grpChg>
        <pc:grpChg chg="add del mod">
          <ac:chgData name="NGUYỄN HẢI ĐĂNG" userId="80c30424-fb04-46ab-8263-2a7dc309560f" providerId="ADAL" clId="{8318BD36-6E18-4A29-8274-F7733E175DA7}" dt="2023-01-12T03:06:19.500" v="240"/>
          <ac:grpSpMkLst>
            <pc:docMk/>
            <pc:sldMk cId="3042205968" sldId="340"/>
            <ac:grpSpMk id="30" creationId="{744C3ED2-2837-4B81-36BF-CDDAAED3EB64}"/>
          </ac:grpSpMkLst>
        </pc:grpChg>
        <pc:grpChg chg="add del mod">
          <ac:chgData name="NGUYỄN HẢI ĐĂNG" userId="80c30424-fb04-46ab-8263-2a7dc309560f" providerId="ADAL" clId="{8318BD36-6E18-4A29-8274-F7733E175DA7}" dt="2023-01-12T03:06:22.604" v="242"/>
          <ac:grpSpMkLst>
            <pc:docMk/>
            <pc:sldMk cId="3042205968" sldId="340"/>
            <ac:grpSpMk id="45" creationId="{2281812C-E81A-4DFC-6465-5B642674DD54}"/>
          </ac:grpSpMkLst>
        </pc:grpChg>
        <pc:grpChg chg="add del mod">
          <ac:chgData name="NGUYỄN HẢI ĐĂNG" userId="80c30424-fb04-46ab-8263-2a7dc309560f" providerId="ADAL" clId="{8318BD36-6E18-4A29-8274-F7733E175DA7}" dt="2023-01-12T03:06:22.604" v="242"/>
          <ac:grpSpMkLst>
            <pc:docMk/>
            <pc:sldMk cId="3042205968" sldId="340"/>
            <ac:grpSpMk id="48" creationId="{D56EB393-DEDE-8780-7F8D-D1807AE1132F}"/>
          </ac:grpSpMkLst>
        </pc:grpChg>
        <pc:grpChg chg="add del mod">
          <ac:chgData name="NGUYỄN HẢI ĐĂNG" userId="80c30424-fb04-46ab-8263-2a7dc309560f" providerId="ADAL" clId="{8318BD36-6E18-4A29-8274-F7733E175DA7}" dt="2023-01-12T03:06:22.604" v="242"/>
          <ac:grpSpMkLst>
            <pc:docMk/>
            <pc:sldMk cId="3042205968" sldId="340"/>
            <ac:grpSpMk id="51" creationId="{0CD20775-E1EF-03BB-C514-16D14B59F3DA}"/>
          </ac:grpSpMkLst>
        </pc:grpChg>
        <pc:grpChg chg="add del mod">
          <ac:chgData name="NGUYỄN HẢI ĐĂNG" userId="80c30424-fb04-46ab-8263-2a7dc309560f" providerId="ADAL" clId="{8318BD36-6E18-4A29-8274-F7733E175DA7}" dt="2023-01-12T03:06:30.788" v="246"/>
          <ac:grpSpMkLst>
            <pc:docMk/>
            <pc:sldMk cId="3042205968" sldId="340"/>
            <ac:grpSpMk id="1090" creationId="{9F04C3D7-1282-73C0-5BE2-541381E2142A}"/>
          </ac:grpSpMkLst>
        </pc:grpChg>
        <pc:grpChg chg="add del mod">
          <ac:chgData name="NGUYỄN HẢI ĐĂNG" userId="80c30424-fb04-46ab-8263-2a7dc309560f" providerId="ADAL" clId="{8318BD36-6E18-4A29-8274-F7733E175DA7}" dt="2023-01-12T03:06:30.788" v="246"/>
          <ac:grpSpMkLst>
            <pc:docMk/>
            <pc:sldMk cId="3042205968" sldId="340"/>
            <ac:grpSpMk id="1093" creationId="{886627F2-39C1-7B4C-55C5-98D05BA2B365}"/>
          </ac:grpSpMkLst>
        </pc:grpChg>
        <pc:grpChg chg="add del mod">
          <ac:chgData name="NGUYỄN HẢI ĐĂNG" userId="80c30424-fb04-46ab-8263-2a7dc309560f" providerId="ADAL" clId="{8318BD36-6E18-4A29-8274-F7733E175DA7}" dt="2023-01-12T03:06:30.788" v="246"/>
          <ac:grpSpMkLst>
            <pc:docMk/>
            <pc:sldMk cId="3042205968" sldId="340"/>
            <ac:grpSpMk id="1096" creationId="{5B5183BA-89AB-0FF1-BCF2-A3BAC81003B9}"/>
          </ac:grpSpMkLst>
        </pc:grpChg>
        <pc:grpChg chg="add del mod">
          <ac:chgData name="NGUYỄN HẢI ĐĂNG" userId="80c30424-fb04-46ab-8263-2a7dc309560f" providerId="ADAL" clId="{8318BD36-6E18-4A29-8274-F7733E175DA7}" dt="2023-01-12T03:06:52.375" v="248"/>
          <ac:grpSpMkLst>
            <pc:docMk/>
            <pc:sldMk cId="3042205968" sldId="340"/>
            <ac:grpSpMk id="1112" creationId="{0E02B099-BD39-94CC-9605-95E6884C103B}"/>
          </ac:grpSpMkLst>
        </pc:grpChg>
        <pc:grpChg chg="add del mod">
          <ac:chgData name="NGUYỄN HẢI ĐĂNG" userId="80c30424-fb04-46ab-8263-2a7dc309560f" providerId="ADAL" clId="{8318BD36-6E18-4A29-8274-F7733E175DA7}" dt="2023-01-12T03:06:52.375" v="248"/>
          <ac:grpSpMkLst>
            <pc:docMk/>
            <pc:sldMk cId="3042205968" sldId="340"/>
            <ac:grpSpMk id="1115" creationId="{EF2B6CAD-0DDF-651D-99E3-A30B806D5385}"/>
          </ac:grpSpMkLst>
        </pc:grpChg>
        <pc:grpChg chg="add del mod">
          <ac:chgData name="NGUYỄN HẢI ĐĂNG" userId="80c30424-fb04-46ab-8263-2a7dc309560f" providerId="ADAL" clId="{8318BD36-6E18-4A29-8274-F7733E175DA7}" dt="2023-01-12T03:06:52.375" v="248"/>
          <ac:grpSpMkLst>
            <pc:docMk/>
            <pc:sldMk cId="3042205968" sldId="340"/>
            <ac:grpSpMk id="1118" creationId="{175233AB-3EE9-22D9-5B43-A6E5CA0A9557}"/>
          </ac:grpSpMkLst>
        </pc:grpChg>
        <pc:grpChg chg="add del mod">
          <ac:chgData name="NGUYỄN HẢI ĐĂNG" userId="80c30424-fb04-46ab-8263-2a7dc309560f" providerId="ADAL" clId="{8318BD36-6E18-4A29-8274-F7733E175DA7}" dt="2023-01-12T03:07:49.310" v="264"/>
          <ac:grpSpMkLst>
            <pc:docMk/>
            <pc:sldMk cId="3042205968" sldId="340"/>
            <ac:grpSpMk id="1144" creationId="{5C90C8E7-07BF-C79E-C5FE-F04AF6B6ED13}"/>
          </ac:grpSpMkLst>
        </pc:grpChg>
        <pc:grpChg chg="add del mod">
          <ac:chgData name="NGUYỄN HẢI ĐĂNG" userId="80c30424-fb04-46ab-8263-2a7dc309560f" providerId="ADAL" clId="{8318BD36-6E18-4A29-8274-F7733E175DA7}" dt="2023-01-12T03:07:49.310" v="264"/>
          <ac:grpSpMkLst>
            <pc:docMk/>
            <pc:sldMk cId="3042205968" sldId="340"/>
            <ac:grpSpMk id="1147" creationId="{5D75C31D-D199-D7BD-20E8-C3FCA5F03FAD}"/>
          </ac:grpSpMkLst>
        </pc:grpChg>
        <pc:grpChg chg="add del mod">
          <ac:chgData name="NGUYỄN HẢI ĐĂNG" userId="80c30424-fb04-46ab-8263-2a7dc309560f" providerId="ADAL" clId="{8318BD36-6E18-4A29-8274-F7733E175DA7}" dt="2023-01-12T03:07:49.310" v="264"/>
          <ac:grpSpMkLst>
            <pc:docMk/>
            <pc:sldMk cId="3042205968" sldId="340"/>
            <ac:grpSpMk id="1150" creationId="{D54CAF51-DF1F-156A-2F8C-512F501E05E7}"/>
          </ac:grpSpMkLst>
        </pc:grpChg>
        <pc:picChg chg="add del">
          <ac:chgData name="NGUYỄN HẢI ĐĂNG" userId="80c30424-fb04-46ab-8263-2a7dc309560f" providerId="ADAL" clId="{8318BD36-6E18-4A29-8274-F7733E175DA7}" dt="2023-01-12T03:07:52.113" v="266" actId="478"/>
          <ac:picMkLst>
            <pc:docMk/>
            <pc:sldMk cId="3042205968" sldId="340"/>
            <ac:picMk id="4" creationId="{6DB8596A-4D77-001B-28EF-5F1671940970}"/>
          </ac:picMkLst>
        </pc:picChg>
        <pc:picChg chg="add del mod">
          <ac:chgData name="NGUYỄN HẢI ĐĂNG" userId="80c30424-fb04-46ab-8263-2a7dc309560f" providerId="ADAL" clId="{8318BD36-6E18-4A29-8274-F7733E175DA7}" dt="2023-01-12T03:06:13.851" v="238"/>
          <ac:picMkLst>
            <pc:docMk/>
            <pc:sldMk cId="3042205968" sldId="340"/>
            <ac:picMk id="15" creationId="{17F82A38-CF75-A97A-827B-76F578AF1D74}"/>
          </ac:picMkLst>
        </pc:picChg>
        <pc:picChg chg="add del mod">
          <ac:chgData name="NGUYỄN HẢI ĐĂNG" userId="80c30424-fb04-46ab-8263-2a7dc309560f" providerId="ADAL" clId="{8318BD36-6E18-4A29-8274-F7733E175DA7}" dt="2023-01-12T03:06:13.851" v="238"/>
          <ac:picMkLst>
            <pc:docMk/>
            <pc:sldMk cId="3042205968" sldId="340"/>
            <ac:picMk id="16" creationId="{A7BF5BAC-F5DE-8223-4C6B-4BBA4A1A5822}"/>
          </ac:picMkLst>
        </pc:picChg>
        <pc:picChg chg="add del mod">
          <ac:chgData name="NGUYỄN HẢI ĐĂNG" userId="80c30424-fb04-46ab-8263-2a7dc309560f" providerId="ADAL" clId="{8318BD36-6E18-4A29-8274-F7733E175DA7}" dt="2023-01-12T03:06:13.851" v="238"/>
          <ac:picMkLst>
            <pc:docMk/>
            <pc:sldMk cId="3042205968" sldId="340"/>
            <ac:picMk id="17" creationId="{FA54616E-7E82-097F-E443-4934C4C02553}"/>
          </ac:picMkLst>
        </pc:picChg>
        <pc:picChg chg="add del mod">
          <ac:chgData name="NGUYỄN HẢI ĐĂNG" userId="80c30424-fb04-46ab-8263-2a7dc309560f" providerId="ADAL" clId="{8318BD36-6E18-4A29-8274-F7733E175DA7}" dt="2023-01-12T03:06:19.500" v="240"/>
          <ac:picMkLst>
            <pc:docMk/>
            <pc:sldMk cId="3042205968" sldId="340"/>
            <ac:picMk id="36" creationId="{A34F43F0-6208-7661-150F-2926CB20D7A9}"/>
          </ac:picMkLst>
        </pc:picChg>
        <pc:picChg chg="add del mod">
          <ac:chgData name="NGUYỄN HẢI ĐĂNG" userId="80c30424-fb04-46ab-8263-2a7dc309560f" providerId="ADAL" clId="{8318BD36-6E18-4A29-8274-F7733E175DA7}" dt="2023-01-12T03:06:19.500" v="240"/>
          <ac:picMkLst>
            <pc:docMk/>
            <pc:sldMk cId="3042205968" sldId="340"/>
            <ac:picMk id="37" creationId="{15D5E212-18B2-8892-5DC1-DE2C7CF948CA}"/>
          </ac:picMkLst>
        </pc:picChg>
        <pc:picChg chg="add del mod">
          <ac:chgData name="NGUYỄN HẢI ĐĂNG" userId="80c30424-fb04-46ab-8263-2a7dc309560f" providerId="ADAL" clId="{8318BD36-6E18-4A29-8274-F7733E175DA7}" dt="2023-01-12T03:06:19.500" v="240"/>
          <ac:picMkLst>
            <pc:docMk/>
            <pc:sldMk cId="3042205968" sldId="340"/>
            <ac:picMk id="38" creationId="{9B1A7ACA-152D-9309-594E-7EFB76C5630A}"/>
          </ac:picMkLst>
        </pc:picChg>
        <pc:picChg chg="add del mod">
          <ac:chgData name="NGUYỄN HẢI ĐĂNG" userId="80c30424-fb04-46ab-8263-2a7dc309560f" providerId="ADAL" clId="{8318BD36-6E18-4A29-8274-F7733E175DA7}" dt="2023-01-12T03:06:22.604" v="242"/>
          <ac:picMkLst>
            <pc:docMk/>
            <pc:sldMk cId="3042205968" sldId="340"/>
            <ac:picMk id="57" creationId="{81349EF0-3946-BD73-1D58-7CEC34C7CBF4}"/>
          </ac:picMkLst>
        </pc:picChg>
        <pc:picChg chg="add del mod">
          <ac:chgData name="NGUYỄN HẢI ĐĂNG" userId="80c30424-fb04-46ab-8263-2a7dc309560f" providerId="ADAL" clId="{8318BD36-6E18-4A29-8274-F7733E175DA7}" dt="2023-01-12T03:06:22.604" v="242"/>
          <ac:picMkLst>
            <pc:docMk/>
            <pc:sldMk cId="3042205968" sldId="340"/>
            <ac:picMk id="58" creationId="{8CF9AA40-1425-E744-F206-43354189B2A1}"/>
          </ac:picMkLst>
        </pc:picChg>
        <pc:picChg chg="add del mod">
          <ac:chgData name="NGUYỄN HẢI ĐĂNG" userId="80c30424-fb04-46ab-8263-2a7dc309560f" providerId="ADAL" clId="{8318BD36-6E18-4A29-8274-F7733E175DA7}" dt="2023-01-12T03:06:22.604" v="242"/>
          <ac:picMkLst>
            <pc:docMk/>
            <pc:sldMk cId="3042205968" sldId="340"/>
            <ac:picMk id="59" creationId="{4271B022-4BC2-3C79-2B27-D7A5168B8F68}"/>
          </ac:picMkLst>
        </pc:picChg>
        <pc:picChg chg="add mod">
          <ac:chgData name="NGUYỄN HẢI ĐĂNG" userId="80c30424-fb04-46ab-8263-2a7dc309560f" providerId="ADAL" clId="{8318BD36-6E18-4A29-8274-F7733E175DA7}" dt="2023-01-12T03:54:16.391" v="306" actId="1076"/>
          <ac:picMkLst>
            <pc:docMk/>
            <pc:sldMk cId="3042205968" sldId="340"/>
            <ac:picMk id="1026" creationId="{5A0A967A-7874-7E4E-DA66-810B70501621}"/>
          </ac:picMkLst>
        </pc:picChg>
        <pc:picChg chg="add mod">
          <ac:chgData name="NGUYỄN HẢI ĐĂNG" userId="80c30424-fb04-46ab-8263-2a7dc309560f" providerId="ADAL" clId="{8318BD36-6E18-4A29-8274-F7733E175DA7}" dt="2023-01-12T03:54:16.391" v="306" actId="1076"/>
          <ac:picMkLst>
            <pc:docMk/>
            <pc:sldMk cId="3042205968" sldId="340"/>
            <ac:picMk id="1028" creationId="{779195DB-7BDB-0051-C7EA-61FBA5977246}"/>
          </ac:picMkLst>
        </pc:picChg>
        <pc:picChg chg="add del mod">
          <ac:chgData name="NGUYỄN HẢI ĐĂNG" userId="80c30424-fb04-46ab-8263-2a7dc309560f" providerId="ADAL" clId="{8318BD36-6E18-4A29-8274-F7733E175DA7}" dt="2023-01-12T03:06:30.788" v="246"/>
          <ac:picMkLst>
            <pc:docMk/>
            <pc:sldMk cId="3042205968" sldId="340"/>
            <ac:picMk id="1102" creationId="{32A12A55-0A34-4BE4-E4CE-FBF1C5FD1C95}"/>
          </ac:picMkLst>
        </pc:picChg>
        <pc:picChg chg="add del mod">
          <ac:chgData name="NGUYỄN HẢI ĐĂNG" userId="80c30424-fb04-46ab-8263-2a7dc309560f" providerId="ADAL" clId="{8318BD36-6E18-4A29-8274-F7733E175DA7}" dt="2023-01-12T03:06:30.788" v="246"/>
          <ac:picMkLst>
            <pc:docMk/>
            <pc:sldMk cId="3042205968" sldId="340"/>
            <ac:picMk id="1103" creationId="{B8184163-8D38-3549-3241-F7605B2A932B}"/>
          </ac:picMkLst>
        </pc:picChg>
        <pc:picChg chg="add del mod">
          <ac:chgData name="NGUYỄN HẢI ĐĂNG" userId="80c30424-fb04-46ab-8263-2a7dc309560f" providerId="ADAL" clId="{8318BD36-6E18-4A29-8274-F7733E175DA7}" dt="2023-01-12T03:06:30.788" v="246"/>
          <ac:picMkLst>
            <pc:docMk/>
            <pc:sldMk cId="3042205968" sldId="340"/>
            <ac:picMk id="1104" creationId="{CBC5A681-5153-C1FC-FC89-761F01B101F2}"/>
          </ac:picMkLst>
        </pc:picChg>
        <pc:picChg chg="add del mod">
          <ac:chgData name="NGUYỄN HẢI ĐĂNG" userId="80c30424-fb04-46ab-8263-2a7dc309560f" providerId="ADAL" clId="{8318BD36-6E18-4A29-8274-F7733E175DA7}" dt="2023-01-12T03:06:52.375" v="248"/>
          <ac:picMkLst>
            <pc:docMk/>
            <pc:sldMk cId="3042205968" sldId="340"/>
            <ac:picMk id="1135" creationId="{EAB296A8-FE00-B08D-4D91-273BC971BFA8}"/>
          </ac:picMkLst>
        </pc:picChg>
        <pc:picChg chg="add del mod">
          <ac:chgData name="NGUYỄN HẢI ĐĂNG" userId="80c30424-fb04-46ab-8263-2a7dc309560f" providerId="ADAL" clId="{8318BD36-6E18-4A29-8274-F7733E175DA7}" dt="2023-01-12T03:06:52.375" v="248"/>
          <ac:picMkLst>
            <pc:docMk/>
            <pc:sldMk cId="3042205968" sldId="340"/>
            <ac:picMk id="1136" creationId="{8CF6A254-25C5-9AD0-D394-EA4A62C29FFB}"/>
          </ac:picMkLst>
        </pc:picChg>
        <pc:picChg chg="add del mod">
          <ac:chgData name="NGUYỄN HẢI ĐĂNG" userId="80c30424-fb04-46ab-8263-2a7dc309560f" providerId="ADAL" clId="{8318BD36-6E18-4A29-8274-F7733E175DA7}" dt="2023-01-12T03:06:52.375" v="248"/>
          <ac:picMkLst>
            <pc:docMk/>
            <pc:sldMk cId="3042205968" sldId="340"/>
            <ac:picMk id="1137" creationId="{545367B5-293C-09A9-FA23-31D9A75EC9CA}"/>
          </ac:picMkLst>
        </pc:picChg>
        <pc:picChg chg="add del mod">
          <ac:chgData name="NGUYỄN HẢI ĐĂNG" userId="80c30424-fb04-46ab-8263-2a7dc309560f" providerId="ADAL" clId="{8318BD36-6E18-4A29-8274-F7733E175DA7}" dt="2023-01-12T03:07:49.310" v="264"/>
          <ac:picMkLst>
            <pc:docMk/>
            <pc:sldMk cId="3042205968" sldId="340"/>
            <ac:picMk id="1156" creationId="{817D3B7A-DA99-1B0B-6664-BAB3643D2542}"/>
          </ac:picMkLst>
        </pc:picChg>
        <pc:picChg chg="add del mod">
          <ac:chgData name="NGUYỄN HẢI ĐĂNG" userId="80c30424-fb04-46ab-8263-2a7dc309560f" providerId="ADAL" clId="{8318BD36-6E18-4A29-8274-F7733E175DA7}" dt="2023-01-12T03:07:49.310" v="264"/>
          <ac:picMkLst>
            <pc:docMk/>
            <pc:sldMk cId="3042205968" sldId="340"/>
            <ac:picMk id="1157" creationId="{D38031A8-292D-73C8-0323-93748CFF3573}"/>
          </ac:picMkLst>
        </pc:picChg>
        <pc:picChg chg="add del mod">
          <ac:chgData name="NGUYỄN HẢI ĐĂNG" userId="80c30424-fb04-46ab-8263-2a7dc309560f" providerId="ADAL" clId="{8318BD36-6E18-4A29-8274-F7733E175DA7}" dt="2023-01-12T03:07:49.310" v="264"/>
          <ac:picMkLst>
            <pc:docMk/>
            <pc:sldMk cId="3042205968" sldId="340"/>
            <ac:picMk id="1158" creationId="{EE40E585-3F68-7FAA-5AE9-3632B277808A}"/>
          </ac:picMkLst>
        </pc:picChg>
        <pc:picChg chg="add del">
          <ac:chgData name="NGUYỄN HẢI ĐĂNG" userId="80c30424-fb04-46ab-8263-2a7dc309560f" providerId="ADAL" clId="{8318BD36-6E18-4A29-8274-F7733E175DA7}" dt="2023-01-12T03:47:27.632" v="277"/>
          <ac:picMkLst>
            <pc:docMk/>
            <pc:sldMk cId="3042205968" sldId="340"/>
            <ac:picMk id="1166" creationId="{3E11557A-212C-61AA-D330-95F2F81CC9DD}"/>
          </ac:picMkLst>
        </pc:picChg>
        <pc:picChg chg="add mod">
          <ac:chgData name="NGUYỄN HẢI ĐĂNG" userId="80c30424-fb04-46ab-8263-2a7dc309560f" providerId="ADAL" clId="{8318BD36-6E18-4A29-8274-F7733E175DA7}" dt="2023-01-12T03:54:25.386" v="307" actId="1076"/>
          <ac:picMkLst>
            <pc:docMk/>
            <pc:sldMk cId="3042205968" sldId="340"/>
            <ac:picMk id="1167" creationId="{26EC0F48-1516-4C42-2EAB-0E8C69F13CEB}"/>
          </ac:picMkLst>
        </pc:picChg>
      </pc:sldChg>
      <pc:sldChg chg="delSp modSp add mod modTransition">
        <pc:chgData name="NGUYỄN HẢI ĐĂNG" userId="80c30424-fb04-46ab-8263-2a7dc309560f" providerId="ADAL" clId="{8318BD36-6E18-4A29-8274-F7733E175DA7}" dt="2023-01-12T06:01:03.804" v="591" actId="478"/>
        <pc:sldMkLst>
          <pc:docMk/>
          <pc:sldMk cId="3915267468" sldId="341"/>
        </pc:sldMkLst>
        <pc:spChg chg="mod">
          <ac:chgData name="NGUYỄN HẢI ĐĂNG" userId="80c30424-fb04-46ab-8263-2a7dc309560f" providerId="ADAL" clId="{8318BD36-6E18-4A29-8274-F7733E175DA7}" dt="2023-01-12T04:04:26.349" v="319" actId="255"/>
          <ac:spMkLst>
            <pc:docMk/>
            <pc:sldMk cId="3915267468" sldId="341"/>
            <ac:spMk id="1669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4:04:06.214" v="313" actId="20577"/>
          <ac:spMkLst>
            <pc:docMk/>
            <pc:sldMk cId="3915267468" sldId="341"/>
            <ac:spMk id="1670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4:03:51.319" v="311" actId="20577"/>
          <ac:spMkLst>
            <pc:docMk/>
            <pc:sldMk cId="3915267468" sldId="341"/>
            <ac:spMk id="1671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6:01:03.804" v="591" actId="478"/>
          <ac:spMkLst>
            <pc:docMk/>
            <pc:sldMk cId="3915267468" sldId="341"/>
            <ac:spMk id="1672" creationId="{00000000-0000-0000-0000-000000000000}"/>
          </ac:spMkLst>
        </pc:spChg>
      </pc:sldChg>
      <pc:sldChg chg="addSp delSp modSp add mod or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2193020583" sldId="342"/>
        </pc:sldMkLst>
        <pc:spChg chg="add del">
          <ac:chgData name="NGUYỄN HẢI ĐĂNG" userId="80c30424-fb04-46ab-8263-2a7dc309560f" providerId="ADAL" clId="{8318BD36-6E18-4A29-8274-F7733E175DA7}" dt="2023-01-12T04:25:53.571" v="330" actId="22"/>
          <ac:spMkLst>
            <pc:docMk/>
            <pc:sldMk cId="2193020583" sldId="342"/>
            <ac:spMk id="3" creationId="{DF4C2374-5717-ACE0-2A1F-A405CEC7D74B}"/>
          </ac:spMkLst>
        </pc:spChg>
        <pc:spChg chg="add mod">
          <ac:chgData name="NGUYỄN HẢI ĐĂNG" userId="80c30424-fb04-46ab-8263-2a7dc309560f" providerId="ADAL" clId="{8318BD36-6E18-4A29-8274-F7733E175DA7}" dt="2023-01-12T04:30:20.031" v="347" actId="14100"/>
          <ac:spMkLst>
            <pc:docMk/>
            <pc:sldMk cId="2193020583" sldId="342"/>
            <ac:spMk id="5" creationId="{525441FD-9E5B-0551-75C2-2170F68BA00F}"/>
          </ac:spMkLst>
        </pc:spChg>
        <pc:spChg chg="add del mod">
          <ac:chgData name="NGUYỄN HẢI ĐĂNG" userId="80c30424-fb04-46ab-8263-2a7dc309560f" providerId="ADAL" clId="{8318BD36-6E18-4A29-8274-F7733E175DA7}" dt="2023-01-12T04:26:01.795" v="333"/>
          <ac:spMkLst>
            <pc:docMk/>
            <pc:sldMk cId="2193020583" sldId="342"/>
            <ac:spMk id="6" creationId="{863ADDE7-43E7-9CD5-3FB3-694B51C8577A}"/>
          </ac:spMkLst>
        </pc:spChg>
        <pc:spChg chg="add del">
          <ac:chgData name="NGUYỄN HẢI ĐĂNG" userId="80c30424-fb04-46ab-8263-2a7dc309560f" providerId="ADAL" clId="{8318BD36-6E18-4A29-8274-F7733E175DA7}" dt="2023-01-12T04:29:43.075" v="338" actId="22"/>
          <ac:spMkLst>
            <pc:docMk/>
            <pc:sldMk cId="2193020583" sldId="342"/>
            <ac:spMk id="8" creationId="{13891960-C8D3-498F-627A-D4AEC9A626CC}"/>
          </ac:spMkLst>
        </pc:spChg>
        <pc:spChg chg="mod">
          <ac:chgData name="NGUYỄN HẢI ĐĂNG" userId="80c30424-fb04-46ab-8263-2a7dc309560f" providerId="ADAL" clId="{8318BD36-6E18-4A29-8274-F7733E175DA7}" dt="2023-01-12T04:25:38.066" v="327" actId="20577"/>
          <ac:spMkLst>
            <pc:docMk/>
            <pc:sldMk cId="2193020583" sldId="342"/>
            <ac:spMk id="1107" creationId="{00000000-0000-0000-0000-000000000000}"/>
          </ac:spMkLst>
        </pc:spChg>
        <pc:picChg chg="del">
          <ac:chgData name="NGUYỄN HẢI ĐĂNG" userId="80c30424-fb04-46ab-8263-2a7dc309560f" providerId="ADAL" clId="{8318BD36-6E18-4A29-8274-F7733E175DA7}" dt="2023-01-12T04:25:39.044" v="328" actId="478"/>
          <ac:picMkLst>
            <pc:docMk/>
            <pc:sldMk cId="2193020583" sldId="342"/>
            <ac:picMk id="4" creationId="{6DB8596A-4D77-001B-28EF-5F1671940970}"/>
          </ac:picMkLst>
        </pc:picChg>
        <pc:picChg chg="add mod">
          <ac:chgData name="NGUYỄN HẢI ĐĂNG" userId="80c30424-fb04-46ab-8263-2a7dc309560f" providerId="ADAL" clId="{8318BD36-6E18-4A29-8274-F7733E175DA7}" dt="2023-01-12T04:30:16.636" v="346" actId="1076"/>
          <ac:picMkLst>
            <pc:docMk/>
            <pc:sldMk cId="2193020583" sldId="342"/>
            <ac:picMk id="10" creationId="{130C9F39-BBBA-4BA4-3DAD-F0B2FBB918D0}"/>
          </ac:picMkLst>
        </pc:picChg>
      </pc:sldChg>
      <pc:sldChg chg="addSp delSp modSp add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3275506447" sldId="343"/>
        </pc:sldMkLst>
        <pc:spChg chg="del">
          <ac:chgData name="NGUYỄN HẢI ĐĂNG" userId="80c30424-fb04-46ab-8263-2a7dc309560f" providerId="ADAL" clId="{8318BD36-6E18-4A29-8274-F7733E175DA7}" dt="2023-01-12T04:30:36.526" v="349" actId="478"/>
          <ac:spMkLst>
            <pc:docMk/>
            <pc:sldMk cId="3275506447" sldId="343"/>
            <ac:spMk id="5" creationId="{525441FD-9E5B-0551-75C2-2170F68BA00F}"/>
          </ac:spMkLst>
        </pc:spChg>
        <pc:graphicFrameChg chg="add del mod">
          <ac:chgData name="NGUYỄN HẢI ĐĂNG" userId="80c30424-fb04-46ab-8263-2a7dc309560f" providerId="ADAL" clId="{8318BD36-6E18-4A29-8274-F7733E175DA7}" dt="2023-01-12T04:30:38.389" v="351"/>
          <ac:graphicFrameMkLst>
            <pc:docMk/>
            <pc:sldMk cId="3275506447" sldId="343"/>
            <ac:graphicFrameMk id="2" creationId="{A4D12A76-35AB-F1F7-B588-A15C78B31838}"/>
          </ac:graphicFrameMkLst>
        </pc:graphicFrameChg>
        <pc:graphicFrameChg chg="add mod modGraphic">
          <ac:chgData name="NGUYỄN HẢI ĐĂNG" userId="80c30424-fb04-46ab-8263-2a7dc309560f" providerId="ADAL" clId="{8318BD36-6E18-4A29-8274-F7733E175DA7}" dt="2023-01-12T04:32:44.543" v="383" actId="14100"/>
          <ac:graphicFrameMkLst>
            <pc:docMk/>
            <pc:sldMk cId="3275506447" sldId="343"/>
            <ac:graphicFrameMk id="3" creationId="{43B7C0FB-FC48-E057-1183-871506C9B5CC}"/>
          </ac:graphicFrameMkLst>
        </pc:graphicFrameChg>
        <pc:picChg chg="mod">
          <ac:chgData name="NGUYỄN HẢI ĐĂNG" userId="80c30424-fb04-46ab-8263-2a7dc309560f" providerId="ADAL" clId="{8318BD36-6E18-4A29-8274-F7733E175DA7}" dt="2023-01-12T04:31:40.831" v="367" actId="1076"/>
          <ac:picMkLst>
            <pc:docMk/>
            <pc:sldMk cId="3275506447" sldId="343"/>
            <ac:picMk id="10" creationId="{130C9F39-BBBA-4BA4-3DAD-F0B2FBB918D0}"/>
          </ac:picMkLst>
        </pc:picChg>
      </pc:sldChg>
      <pc:sldChg chg="addSp delSp modSp add mod or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1109241937" sldId="344"/>
        </pc:sldMkLst>
        <pc:spChg chg="add mod">
          <ac:chgData name="NGUYỄN HẢI ĐĂNG" userId="80c30424-fb04-46ab-8263-2a7dc309560f" providerId="ADAL" clId="{8318BD36-6E18-4A29-8274-F7733E175DA7}" dt="2023-01-12T05:31:09.877" v="420" actId="2711"/>
          <ac:spMkLst>
            <pc:docMk/>
            <pc:sldMk cId="1109241937" sldId="344"/>
            <ac:spMk id="6" creationId="{7820B431-6F20-D3BB-193E-126CCB3271B3}"/>
          </ac:spMkLst>
        </pc:spChg>
        <pc:spChg chg="mod">
          <ac:chgData name="NGUYỄN HẢI ĐĂNG" userId="80c30424-fb04-46ab-8263-2a7dc309560f" providerId="ADAL" clId="{8318BD36-6E18-4A29-8274-F7733E175DA7}" dt="2023-01-12T05:09:58.271" v="401" actId="20577"/>
          <ac:spMkLst>
            <pc:docMk/>
            <pc:sldMk cId="1109241937" sldId="344"/>
            <ac:spMk id="1107" creationId="{00000000-0000-0000-0000-000000000000}"/>
          </ac:spMkLst>
        </pc:spChg>
        <pc:graphicFrameChg chg="del">
          <ac:chgData name="NGUYỄN HẢI ĐĂNG" userId="80c30424-fb04-46ab-8263-2a7dc309560f" providerId="ADAL" clId="{8318BD36-6E18-4A29-8274-F7733E175DA7}" dt="2023-01-12T05:20:19.424" v="402" actId="478"/>
          <ac:graphicFrameMkLst>
            <pc:docMk/>
            <pc:sldMk cId="1109241937" sldId="344"/>
            <ac:graphicFrameMk id="3" creationId="{43B7C0FB-FC48-E057-1183-871506C9B5CC}"/>
          </ac:graphicFrameMkLst>
        </pc:graphicFrameChg>
        <pc:picChg chg="add mod">
          <ac:chgData name="NGUYỄN HẢI ĐĂNG" userId="80c30424-fb04-46ab-8263-2a7dc309560f" providerId="ADAL" clId="{8318BD36-6E18-4A29-8274-F7733E175DA7}" dt="2023-01-12T05:29:54.462" v="414" actId="1076"/>
          <ac:picMkLst>
            <pc:docMk/>
            <pc:sldMk cId="1109241937" sldId="344"/>
            <ac:picMk id="4" creationId="{2927430F-27F8-E5AA-637B-289F83E98D14}"/>
          </ac:picMkLst>
        </pc:picChg>
        <pc:picChg chg="del">
          <ac:chgData name="NGUYỄN HẢI ĐĂNG" userId="80c30424-fb04-46ab-8263-2a7dc309560f" providerId="ADAL" clId="{8318BD36-6E18-4A29-8274-F7733E175DA7}" dt="2023-01-12T05:29:18.201" v="407" actId="478"/>
          <ac:picMkLst>
            <pc:docMk/>
            <pc:sldMk cId="1109241937" sldId="344"/>
            <ac:picMk id="10" creationId="{130C9F39-BBBA-4BA4-3DAD-F0B2FBB918D0}"/>
          </ac:picMkLst>
        </pc:picChg>
      </pc:sldChg>
      <pc:sldChg chg="addSp delSp modSp add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2147486640" sldId="345"/>
        </pc:sldMkLst>
        <pc:spChg chg="add mod">
          <ac:chgData name="NGUYỄN HẢI ĐĂNG" userId="80c30424-fb04-46ab-8263-2a7dc309560f" providerId="ADAL" clId="{8318BD36-6E18-4A29-8274-F7733E175DA7}" dt="2023-01-12T05:33:02.347" v="448" actId="20578"/>
          <ac:spMkLst>
            <pc:docMk/>
            <pc:sldMk cId="2147486640" sldId="345"/>
            <ac:spMk id="3" creationId="{0041EED9-74E2-EC2F-D682-B746DA0C5CA7}"/>
          </ac:spMkLst>
        </pc:spChg>
        <pc:spChg chg="mod">
          <ac:chgData name="NGUYỄN HẢI ĐĂNG" userId="80c30424-fb04-46ab-8263-2a7dc309560f" providerId="ADAL" clId="{8318BD36-6E18-4A29-8274-F7733E175DA7}" dt="2023-01-12T05:31:58.332" v="440" actId="1076"/>
          <ac:spMkLst>
            <pc:docMk/>
            <pc:sldMk cId="2147486640" sldId="345"/>
            <ac:spMk id="6" creationId="{7820B431-6F20-D3BB-193E-126CCB3271B3}"/>
          </ac:spMkLst>
        </pc:spChg>
        <pc:spChg chg="mod">
          <ac:chgData name="NGUYỄN HẢI ĐĂNG" userId="80c30424-fb04-46ab-8263-2a7dc309560f" providerId="ADAL" clId="{8318BD36-6E18-4A29-8274-F7733E175DA7}" dt="2023-01-12T05:31:52.548" v="439" actId="14100"/>
          <ac:spMkLst>
            <pc:docMk/>
            <pc:sldMk cId="2147486640" sldId="345"/>
            <ac:spMk id="1107" creationId="{00000000-0000-0000-0000-000000000000}"/>
          </ac:spMkLst>
        </pc:spChg>
        <pc:picChg chg="del">
          <ac:chgData name="NGUYỄN HẢI ĐĂNG" userId="80c30424-fb04-46ab-8263-2a7dc309560f" providerId="ADAL" clId="{8318BD36-6E18-4A29-8274-F7733E175DA7}" dt="2023-01-12T05:31:31.507" v="424" actId="478"/>
          <ac:picMkLst>
            <pc:docMk/>
            <pc:sldMk cId="2147486640" sldId="345"/>
            <ac:picMk id="4" creationId="{2927430F-27F8-E5AA-637B-289F83E98D14}"/>
          </ac:picMkLst>
        </pc:picChg>
      </pc:sldChg>
      <pc:sldChg chg="new del">
        <pc:chgData name="NGUYỄN HẢI ĐĂNG" userId="80c30424-fb04-46ab-8263-2a7dc309560f" providerId="ADAL" clId="{8318BD36-6E18-4A29-8274-F7733E175DA7}" dt="2023-01-12T05:31:22.172" v="422" actId="47"/>
        <pc:sldMkLst>
          <pc:docMk/>
          <pc:sldMk cId="3784387513" sldId="345"/>
        </pc:sldMkLst>
      </pc:sldChg>
      <pc:sldChg chg="addSp delSp modSp add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371457881" sldId="346"/>
        </pc:sldMkLst>
        <pc:spChg chg="mod">
          <ac:chgData name="NGUYỄN HẢI ĐĂNG" userId="80c30424-fb04-46ab-8263-2a7dc309560f" providerId="ADAL" clId="{8318BD36-6E18-4A29-8274-F7733E175DA7}" dt="2023-01-12T05:34:40.569" v="453" actId="20577"/>
          <ac:spMkLst>
            <pc:docMk/>
            <pc:sldMk cId="371457881" sldId="346"/>
            <ac:spMk id="1107" creationId="{00000000-0000-0000-0000-000000000000}"/>
          </ac:spMkLst>
        </pc:spChg>
        <pc:graphicFrameChg chg="del modGraphic">
          <ac:chgData name="NGUYỄN HẢI ĐĂNG" userId="80c30424-fb04-46ab-8263-2a7dc309560f" providerId="ADAL" clId="{8318BD36-6E18-4A29-8274-F7733E175DA7}" dt="2023-01-12T05:34:47.823" v="455" actId="478"/>
          <ac:graphicFrameMkLst>
            <pc:docMk/>
            <pc:sldMk cId="371457881" sldId="346"/>
            <ac:graphicFrameMk id="3" creationId="{43B7C0FB-FC48-E057-1183-871506C9B5CC}"/>
          </ac:graphicFrameMkLst>
        </pc:graphicFrameChg>
        <pc:picChg chg="add mod">
          <ac:chgData name="NGUYỄN HẢI ĐĂNG" userId="80c30424-fb04-46ab-8263-2a7dc309560f" providerId="ADAL" clId="{8318BD36-6E18-4A29-8274-F7733E175DA7}" dt="2023-01-12T05:47:49.854" v="468" actId="14100"/>
          <ac:picMkLst>
            <pc:docMk/>
            <pc:sldMk cId="371457881" sldId="346"/>
            <ac:picMk id="4" creationId="{132EC8D9-6DDB-ABBF-64EF-FBBEA5252969}"/>
          </ac:picMkLst>
        </pc:picChg>
        <pc:picChg chg="add mod">
          <ac:chgData name="NGUYỄN HẢI ĐĂNG" userId="80c30424-fb04-46ab-8263-2a7dc309560f" providerId="ADAL" clId="{8318BD36-6E18-4A29-8274-F7733E175DA7}" dt="2023-01-12T05:47:56.084" v="471" actId="1076"/>
          <ac:picMkLst>
            <pc:docMk/>
            <pc:sldMk cId="371457881" sldId="346"/>
            <ac:picMk id="6" creationId="{89D2759A-780B-9F06-72F5-56A418A08486}"/>
          </ac:picMkLst>
        </pc:picChg>
        <pc:picChg chg="add del">
          <ac:chgData name="NGUYỄN HẢI ĐĂNG" userId="80c30424-fb04-46ab-8263-2a7dc309560f" providerId="ADAL" clId="{8318BD36-6E18-4A29-8274-F7733E175DA7}" dt="2023-01-12T05:48:08.810" v="473" actId="22"/>
          <ac:picMkLst>
            <pc:docMk/>
            <pc:sldMk cId="371457881" sldId="346"/>
            <ac:picMk id="8" creationId="{60473B2A-0D34-A085-D370-1BFA08EE5EAE}"/>
          </ac:picMkLst>
        </pc:picChg>
        <pc:picChg chg="del">
          <ac:chgData name="NGUYỄN HẢI ĐĂNG" userId="80c30424-fb04-46ab-8263-2a7dc309560f" providerId="ADAL" clId="{8318BD36-6E18-4A29-8274-F7733E175DA7}" dt="2023-01-12T05:40:17.143" v="456" actId="478"/>
          <ac:picMkLst>
            <pc:docMk/>
            <pc:sldMk cId="371457881" sldId="346"/>
            <ac:picMk id="10" creationId="{130C9F39-BBBA-4BA4-3DAD-F0B2FBB918D0}"/>
          </ac:picMkLst>
        </pc:picChg>
      </pc:sldChg>
      <pc:sldChg chg="addSp delSp modSp add mo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1808786584" sldId="347"/>
        </pc:sldMkLst>
        <pc:picChg chg="add mod">
          <ac:chgData name="NGUYỄN HẢI ĐĂNG" userId="80c30424-fb04-46ab-8263-2a7dc309560f" providerId="ADAL" clId="{8318BD36-6E18-4A29-8274-F7733E175DA7}" dt="2023-01-12T05:48:54.015" v="480" actId="1076"/>
          <ac:picMkLst>
            <pc:docMk/>
            <pc:sldMk cId="1808786584" sldId="347"/>
            <ac:picMk id="3" creationId="{C5C59382-F42A-7402-3A67-E365CBE60F37}"/>
          </ac:picMkLst>
        </pc:picChg>
        <pc:picChg chg="del">
          <ac:chgData name="NGUYỄN HẢI ĐĂNG" userId="80c30424-fb04-46ab-8263-2a7dc309560f" providerId="ADAL" clId="{8318BD36-6E18-4A29-8274-F7733E175DA7}" dt="2023-01-12T05:48:13.398" v="475" actId="478"/>
          <ac:picMkLst>
            <pc:docMk/>
            <pc:sldMk cId="1808786584" sldId="347"/>
            <ac:picMk id="4" creationId="{132EC8D9-6DDB-ABBF-64EF-FBBEA5252969}"/>
          </ac:picMkLst>
        </pc:picChg>
        <pc:picChg chg="del">
          <ac:chgData name="NGUYỄN HẢI ĐĂNG" userId="80c30424-fb04-46ab-8263-2a7dc309560f" providerId="ADAL" clId="{8318BD36-6E18-4A29-8274-F7733E175DA7}" dt="2023-01-12T05:48:13.638" v="476" actId="478"/>
          <ac:picMkLst>
            <pc:docMk/>
            <pc:sldMk cId="1808786584" sldId="347"/>
            <ac:picMk id="6" creationId="{89D2759A-780B-9F06-72F5-56A418A08486}"/>
          </ac:picMkLst>
        </pc:picChg>
      </pc:sldChg>
      <pc:sldChg chg="addSp delSp modSp add mod ord modTransition">
        <pc:chgData name="NGUYỄN HẢI ĐĂNG" userId="80c30424-fb04-46ab-8263-2a7dc309560f" providerId="ADAL" clId="{8318BD36-6E18-4A29-8274-F7733E175DA7}" dt="2023-01-12T05:57:58.481" v="543"/>
        <pc:sldMkLst>
          <pc:docMk/>
          <pc:sldMk cId="2847974695" sldId="348"/>
        </pc:sldMkLst>
        <pc:picChg chg="del">
          <ac:chgData name="NGUYỄN HẢI ĐĂNG" userId="80c30424-fb04-46ab-8263-2a7dc309560f" providerId="ADAL" clId="{8318BD36-6E18-4A29-8274-F7733E175DA7}" dt="2023-01-12T05:49:06.047" v="486" actId="478"/>
          <ac:picMkLst>
            <pc:docMk/>
            <pc:sldMk cId="2847974695" sldId="348"/>
            <ac:picMk id="3" creationId="{C5C59382-F42A-7402-3A67-E365CBE60F37}"/>
          </ac:picMkLst>
        </pc:picChg>
        <pc:picChg chg="add del mod">
          <ac:chgData name="NGUYỄN HẢI ĐĂNG" userId="80c30424-fb04-46ab-8263-2a7dc309560f" providerId="ADAL" clId="{8318BD36-6E18-4A29-8274-F7733E175DA7}" dt="2023-01-12T05:51:56.450" v="498" actId="478"/>
          <ac:picMkLst>
            <pc:docMk/>
            <pc:sldMk cId="2847974695" sldId="348"/>
            <ac:picMk id="4" creationId="{70733EBE-26EA-09BF-1AD1-62C35E760745}"/>
          </ac:picMkLst>
        </pc:picChg>
        <pc:picChg chg="add del mod">
          <ac:chgData name="NGUYỄN HẢI ĐĂNG" userId="80c30424-fb04-46ab-8263-2a7dc309560f" providerId="ADAL" clId="{8318BD36-6E18-4A29-8274-F7733E175DA7}" dt="2023-01-12T05:51:54.816" v="497" actId="478"/>
          <ac:picMkLst>
            <pc:docMk/>
            <pc:sldMk cId="2847974695" sldId="348"/>
            <ac:picMk id="6" creationId="{A8A19409-42D9-9BDF-5365-D457593FEF3F}"/>
          </ac:picMkLst>
        </pc:picChg>
        <pc:picChg chg="add mod">
          <ac:chgData name="NGUYỄN HẢI ĐĂNG" userId="80c30424-fb04-46ab-8263-2a7dc309560f" providerId="ADAL" clId="{8318BD36-6E18-4A29-8274-F7733E175DA7}" dt="2023-01-12T05:54:41.482" v="525" actId="1076"/>
          <ac:picMkLst>
            <pc:docMk/>
            <pc:sldMk cId="2847974695" sldId="348"/>
            <ac:picMk id="8" creationId="{63B32E71-3A5B-91FE-5E3B-AD87139F3545}"/>
          </ac:picMkLst>
        </pc:picChg>
        <pc:picChg chg="add mod">
          <ac:chgData name="NGUYỄN HẢI ĐĂNG" userId="80c30424-fb04-46ab-8263-2a7dc309560f" providerId="ADAL" clId="{8318BD36-6E18-4A29-8274-F7733E175DA7}" dt="2023-01-12T05:54:41.482" v="525" actId="1076"/>
          <ac:picMkLst>
            <pc:docMk/>
            <pc:sldMk cId="2847974695" sldId="348"/>
            <ac:picMk id="10" creationId="{35913C22-FCA6-BD23-B685-07E937ED78EC}"/>
          </ac:picMkLst>
        </pc:picChg>
        <pc:picChg chg="add mod">
          <ac:chgData name="NGUYỄN HẢI ĐĂNG" userId="80c30424-fb04-46ab-8263-2a7dc309560f" providerId="ADAL" clId="{8318BD36-6E18-4A29-8274-F7733E175DA7}" dt="2023-01-12T05:54:49.279" v="528" actId="14100"/>
          <ac:picMkLst>
            <pc:docMk/>
            <pc:sldMk cId="2847974695" sldId="348"/>
            <ac:picMk id="12" creationId="{849CC248-2675-83A1-6C6A-0B68CBAD56C1}"/>
          </ac:picMkLst>
        </pc:picChg>
      </pc:sldChg>
      <pc:sldChg chg="delSp modSp add del mod modTransition setBg">
        <pc:chgData name="NGUYỄN HẢI ĐĂNG" userId="80c30424-fb04-46ab-8263-2a7dc309560f" providerId="ADAL" clId="{8318BD36-6E18-4A29-8274-F7733E175DA7}" dt="2023-01-12T07:27:38.840" v="662" actId="47"/>
        <pc:sldMkLst>
          <pc:docMk/>
          <pc:sldMk cId="3380315798" sldId="349"/>
        </pc:sldMkLst>
        <pc:spChg chg="mod">
          <ac:chgData name="NGUYỄN HẢI ĐĂNG" userId="80c30424-fb04-46ab-8263-2a7dc309560f" providerId="ADAL" clId="{8318BD36-6E18-4A29-8274-F7733E175DA7}" dt="2023-01-12T05:55:46.122" v="539" actId="20577"/>
          <ac:spMkLst>
            <pc:docMk/>
            <pc:sldMk cId="3380315798" sldId="349"/>
            <ac:spMk id="1188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5:56:08.242" v="541" actId="20577"/>
          <ac:spMkLst>
            <pc:docMk/>
            <pc:sldMk cId="3380315798" sldId="349"/>
            <ac:spMk id="1189" creationId="{00000000-0000-0000-0000-000000000000}"/>
          </ac:spMkLst>
        </pc:spChg>
        <pc:spChg chg="mod">
          <ac:chgData name="NGUYỄN HẢI ĐĂNG" userId="80c30424-fb04-46ab-8263-2a7dc309560f" providerId="ADAL" clId="{8318BD36-6E18-4A29-8274-F7733E175DA7}" dt="2023-01-12T05:55:43.915" v="535" actId="20577"/>
          <ac:spMkLst>
            <pc:docMk/>
            <pc:sldMk cId="3380315798" sldId="349"/>
            <ac:spMk id="1190" creationId="{00000000-0000-0000-0000-000000000000}"/>
          </ac:spMkLst>
        </pc:spChg>
        <pc:spChg chg="del">
          <ac:chgData name="NGUYỄN HẢI ĐĂNG" userId="80c30424-fb04-46ab-8263-2a7dc309560f" providerId="ADAL" clId="{8318BD36-6E18-4A29-8274-F7733E175DA7}" dt="2023-01-12T06:00:55.305" v="590" actId="478"/>
          <ac:spMkLst>
            <pc:docMk/>
            <pc:sldMk cId="3380315798" sldId="349"/>
            <ac:spMk id="1191" creationId="{00000000-0000-0000-0000-000000000000}"/>
          </ac:spMkLst>
        </pc:spChg>
      </pc:sldChg>
      <pc:sldMasterChg chg="delSldLayout">
        <pc:chgData name="NGUYỄN HẢI ĐĂNG" userId="80c30424-fb04-46ab-8263-2a7dc309560f" providerId="ADAL" clId="{8318BD36-6E18-4A29-8274-F7733E175DA7}" dt="2023-01-12T07:27:33.741" v="660" actId="47"/>
        <pc:sldMasterMkLst>
          <pc:docMk/>
          <pc:sldMasterMk cId="0" sldId="2147483698"/>
        </pc:sldMasterMkLst>
        <pc:sldLayoutChg chg="del">
          <pc:chgData name="NGUYỄN HẢI ĐĂNG" userId="80c30424-fb04-46ab-8263-2a7dc309560f" providerId="ADAL" clId="{8318BD36-6E18-4A29-8274-F7733E175DA7}" dt="2023-01-12T07:27:20.371" v="617" actId="47"/>
          <pc:sldLayoutMkLst>
            <pc:docMk/>
            <pc:sldMasterMk cId="0" sldId="2147483698"/>
            <pc:sldLayoutMk cId="0" sldId="2147483651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6.592" v="597" actId="47"/>
          <pc:sldLayoutMkLst>
            <pc:docMk/>
            <pc:sldMasterMk cId="0" sldId="2147483698"/>
            <pc:sldLayoutMk cId="0" sldId="2147483652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8.530" v="607" actId="47"/>
          <pc:sldLayoutMkLst>
            <pc:docMk/>
            <pc:sldMasterMk cId="0" sldId="2147483698"/>
            <pc:sldLayoutMk cId="0" sldId="2147483653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8.343" v="606" actId="47"/>
          <pc:sldLayoutMkLst>
            <pc:docMk/>
            <pc:sldMasterMk cId="0" sldId="2147483698"/>
            <pc:sldLayoutMk cId="0" sldId="2147483654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6.522" v="596" actId="47"/>
          <pc:sldLayoutMkLst>
            <pc:docMk/>
            <pc:sldMasterMk cId="0" sldId="2147483698"/>
            <pc:sldLayoutMk cId="0" sldId="2147483655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0.027" v="615" actId="47"/>
          <pc:sldLayoutMkLst>
            <pc:docMk/>
            <pc:sldMasterMk cId="0" sldId="2147483698"/>
            <pc:sldLayoutMk cId="0" sldId="2147483656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2.955" v="628" actId="47"/>
          <pc:sldLayoutMkLst>
            <pc:docMk/>
            <pc:sldMasterMk cId="0" sldId="2147483698"/>
            <pc:sldLayoutMk cId="0" sldId="2147483657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6.263" v="595" actId="47"/>
          <pc:sldLayoutMkLst>
            <pc:docMk/>
            <pc:sldMasterMk cId="0" sldId="2147483698"/>
            <pc:sldLayoutMk cId="0" sldId="2147483663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7.946" v="603" actId="47"/>
          <pc:sldLayoutMkLst>
            <pc:docMk/>
            <pc:sldMasterMk cId="0" sldId="2147483698"/>
            <pc:sldLayoutMk cId="0" sldId="2147483667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5.539" v="634" actId="47"/>
          <pc:sldLayoutMkLst>
            <pc:docMk/>
            <pc:sldMasterMk cId="0" sldId="2147483698"/>
            <pc:sldLayoutMk cId="0" sldId="2147483668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8.672" v="608" actId="47"/>
          <pc:sldLayoutMkLst>
            <pc:docMk/>
            <pc:sldMasterMk cId="0" sldId="2147483698"/>
            <pc:sldLayoutMk cId="0" sldId="2147483669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4.311" v="631" actId="47"/>
          <pc:sldLayoutMkLst>
            <pc:docMk/>
            <pc:sldMasterMk cId="0" sldId="2147483698"/>
            <pc:sldLayoutMk cId="0" sldId="2147483670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6.312" v="636" actId="47"/>
          <pc:sldLayoutMkLst>
            <pc:docMk/>
            <pc:sldMasterMk cId="0" sldId="2147483698"/>
            <pc:sldLayoutMk cId="0" sldId="2147483671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9.355" v="612" actId="47"/>
          <pc:sldLayoutMkLst>
            <pc:docMk/>
            <pc:sldMasterMk cId="0" sldId="2147483698"/>
            <pc:sldLayoutMk cId="0" sldId="2147483673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0.178" v="616" actId="47"/>
          <pc:sldLayoutMkLst>
            <pc:docMk/>
            <pc:sldMasterMk cId="0" sldId="2147483698"/>
            <pc:sldLayoutMk cId="0" sldId="2147483674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5.081" v="633" actId="47"/>
          <pc:sldLayoutMkLst>
            <pc:docMk/>
            <pc:sldMasterMk cId="0" sldId="2147483698"/>
            <pc:sldLayoutMk cId="0" sldId="2147483675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1.284" v="621" actId="47"/>
          <pc:sldLayoutMkLst>
            <pc:docMk/>
            <pc:sldMasterMk cId="0" sldId="2147483698"/>
            <pc:sldLayoutMk cId="0" sldId="2147483676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1.495" v="622" actId="47"/>
          <pc:sldLayoutMkLst>
            <pc:docMk/>
            <pc:sldMasterMk cId="0" sldId="2147483698"/>
            <pc:sldLayoutMk cId="0" sldId="2147483677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1.646" v="623" actId="47"/>
          <pc:sldLayoutMkLst>
            <pc:docMk/>
            <pc:sldMasterMk cId="0" sldId="2147483698"/>
            <pc:sldLayoutMk cId="0" sldId="2147483678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1.819" v="624" actId="47"/>
          <pc:sldLayoutMkLst>
            <pc:docMk/>
            <pc:sldMasterMk cId="0" sldId="2147483698"/>
            <pc:sldLayoutMk cId="0" sldId="2147483679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4.419" v="632" actId="47"/>
          <pc:sldLayoutMkLst>
            <pc:docMk/>
            <pc:sldMasterMk cId="0" sldId="2147483698"/>
            <pc:sldLayoutMk cId="0" sldId="2147483681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7.217" v="638" actId="47"/>
          <pc:sldLayoutMkLst>
            <pc:docMk/>
            <pc:sldMasterMk cId="0" sldId="2147483698"/>
            <pc:sldLayoutMk cId="0" sldId="2147483682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7.574" v="639" actId="47"/>
          <pc:sldLayoutMkLst>
            <pc:docMk/>
            <pc:sldMasterMk cId="0" sldId="2147483698"/>
            <pc:sldLayoutMk cId="0" sldId="2147483683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7.809" v="602" actId="47"/>
          <pc:sldLayoutMkLst>
            <pc:docMk/>
            <pc:sldMasterMk cId="0" sldId="2147483698"/>
            <pc:sldLayoutMk cId="0" sldId="2147483684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5.960" v="635" actId="47"/>
          <pc:sldLayoutMkLst>
            <pc:docMk/>
            <pc:sldMasterMk cId="0" sldId="2147483698"/>
            <pc:sldLayoutMk cId="0" sldId="2147483685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7.087" v="598" actId="47"/>
          <pc:sldLayoutMkLst>
            <pc:docMk/>
            <pc:sldMasterMk cId="0" sldId="2147483698"/>
            <pc:sldLayoutMk cId="0" sldId="2147483686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8.189" v="605" actId="47"/>
          <pc:sldLayoutMkLst>
            <pc:docMk/>
            <pc:sldMasterMk cId="0" sldId="2147483698"/>
            <pc:sldLayoutMk cId="0" sldId="2147483687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1.094" v="620" actId="47"/>
          <pc:sldLayoutMkLst>
            <pc:docMk/>
            <pc:sldMasterMk cId="0" sldId="2147483698"/>
            <pc:sldLayoutMk cId="0" sldId="2147483688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19.853" v="614" actId="47"/>
          <pc:sldLayoutMkLst>
            <pc:docMk/>
            <pc:sldMasterMk cId="0" sldId="2147483698"/>
            <pc:sldLayoutMk cId="0" sldId="2147483689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3.473" v="629" actId="47"/>
          <pc:sldLayoutMkLst>
            <pc:docMk/>
            <pc:sldMasterMk cId="0" sldId="2147483698"/>
            <pc:sldLayoutMk cId="0" sldId="2147483690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8.272" v="640" actId="47"/>
          <pc:sldLayoutMkLst>
            <pc:docMk/>
            <pc:sldMasterMk cId="0" sldId="2147483698"/>
            <pc:sldLayoutMk cId="0" sldId="2147483691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28.835" v="641" actId="47"/>
          <pc:sldLayoutMkLst>
            <pc:docMk/>
            <pc:sldMasterMk cId="0" sldId="2147483698"/>
            <pc:sldLayoutMk cId="0" sldId="2147483692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33.741" v="660" actId="47"/>
          <pc:sldLayoutMkLst>
            <pc:docMk/>
            <pc:sldMasterMk cId="0" sldId="2147483698"/>
            <pc:sldLayoutMk cId="0" sldId="2147483693"/>
          </pc:sldLayoutMkLst>
        </pc:sldLayoutChg>
      </pc:sldMasterChg>
      <pc:sldMasterChg chg="del delSldLayout">
        <pc:chgData name="NGUYỄN HẢI ĐĂNG" userId="80c30424-fb04-46ab-8263-2a7dc309560f" providerId="ADAL" clId="{8318BD36-6E18-4A29-8274-F7733E175DA7}" dt="2023-01-12T07:27:33.592" v="659" actId="47"/>
        <pc:sldMasterMkLst>
          <pc:docMk/>
          <pc:sldMasterMk cId="0" sldId="2147483699"/>
        </pc:sldMasterMkLst>
        <pc:sldLayoutChg chg="del">
          <pc:chgData name="NGUYỄN HẢI ĐĂNG" userId="80c30424-fb04-46ab-8263-2a7dc309560f" providerId="ADAL" clId="{8318BD36-6E18-4A29-8274-F7733E175DA7}" dt="2023-01-12T07:27:33.592" v="659" actId="47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NGUYỄN HẢI ĐĂNG" userId="80c30424-fb04-46ab-8263-2a7dc309560f" providerId="ADAL" clId="{8318BD36-6E18-4A29-8274-F7733E175DA7}" dt="2023-01-12T07:27:32.241" v="652" actId="47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  <pc:docChgLst>
    <pc:chgData name="NGUYỄN KHẮC TẤN" userId="S::20120575@student.hcmus.edu.vn::71f7f604-27fe-4b9d-95fd-826dd97ef55c" providerId="AD" clId="Web-{396B9258-A729-9D27-C581-BFFF3D8851D1}"/>
    <pc:docChg chg="modSld">
      <pc:chgData name="NGUYỄN KHẮC TẤN" userId="S::20120575@student.hcmus.edu.vn::71f7f604-27fe-4b9d-95fd-826dd97ef55c" providerId="AD" clId="Web-{396B9258-A729-9D27-C581-BFFF3D8851D1}" dt="2023-01-12T06:26:13.276" v="5"/>
      <pc:docMkLst>
        <pc:docMk/>
      </pc:docMkLst>
      <pc:sldChg chg="modSp">
        <pc:chgData name="NGUYỄN KHẮC TẤN" userId="S::20120575@student.hcmus.edu.vn::71f7f604-27fe-4b9d-95fd-826dd97ef55c" providerId="AD" clId="Web-{396B9258-A729-9D27-C581-BFFF3D8851D1}" dt="2023-01-12T06:26:13.276" v="5"/>
        <pc:sldMkLst>
          <pc:docMk/>
          <pc:sldMk cId="3803785096" sldId="330"/>
        </pc:sldMkLst>
        <pc:graphicFrameChg chg="mod modGraphic">
          <ac:chgData name="NGUYỄN KHẮC TẤN" userId="S::20120575@student.hcmus.edu.vn::71f7f604-27fe-4b9d-95fd-826dd97ef55c" providerId="AD" clId="Web-{396B9258-A729-9D27-C581-BFFF3D8851D1}" dt="2023-01-12T06:26:13.276" v="5"/>
          <ac:graphicFrameMkLst>
            <pc:docMk/>
            <pc:sldMk cId="3803785096" sldId="330"/>
            <ac:graphicFrameMk id="1651" creationId="{00000000-0000-0000-0000-000000000000}"/>
          </ac:graphicFrameMkLst>
        </pc:graphicFrameChg>
      </pc:sldChg>
      <pc:sldChg chg="modSp">
        <pc:chgData name="NGUYỄN KHẮC TẤN" userId="S::20120575@student.hcmus.edu.vn::71f7f604-27fe-4b9d-95fd-826dd97ef55c" providerId="AD" clId="Web-{396B9258-A729-9D27-C581-BFFF3D8851D1}" dt="2023-01-12T06:18:14.448" v="1" actId="20577"/>
        <pc:sldMkLst>
          <pc:docMk/>
          <pc:sldMk cId="238763772" sldId="337"/>
        </pc:sldMkLst>
        <pc:spChg chg="mod">
          <ac:chgData name="NGUYỄN KHẮC TẤN" userId="S::20120575@student.hcmus.edu.vn::71f7f604-27fe-4b9d-95fd-826dd97ef55c" providerId="AD" clId="Web-{396B9258-A729-9D27-C581-BFFF3D8851D1}" dt="2023-01-12T06:18:14.448" v="1" actId="20577"/>
          <ac:spMkLst>
            <pc:docMk/>
            <pc:sldMk cId="238763772" sldId="337"/>
            <ac:spMk id="21" creationId="{2C1282A2-2552-1563-EE05-B705B3118625}"/>
          </ac:spMkLst>
        </pc:spChg>
      </pc:sldChg>
    </pc:docChg>
  </pc:docChgLst>
  <pc:docChgLst>
    <pc:chgData name="NGUYỄN VĂN HIẾU" userId="S::20120084@student.hcmus.edu.vn::7c0df7dd-10db-49eb-bcef-f065380acaa3" providerId="AD" clId="Web-{C01D109E-17E8-5FF6-C68D-995508B42344}"/>
    <pc:docChg chg="addSld modSld sldOrd modSection">
      <pc:chgData name="NGUYỄN VĂN HIẾU" userId="S::20120084@student.hcmus.edu.vn::7c0df7dd-10db-49eb-bcef-f065380acaa3" providerId="AD" clId="Web-{C01D109E-17E8-5FF6-C68D-995508B42344}" dt="2023-01-12T06:36:00.512" v="505" actId="1076"/>
      <pc:docMkLst>
        <pc:docMk/>
      </pc:docMkLst>
      <pc:sldChg chg="modSp">
        <pc:chgData name="NGUYỄN VĂN HIẾU" userId="S::20120084@student.hcmus.edu.vn::7c0df7dd-10db-49eb-bcef-f065380acaa3" providerId="AD" clId="Web-{C01D109E-17E8-5FF6-C68D-995508B42344}" dt="2023-01-12T06:18:57.643" v="6"/>
        <pc:sldMkLst>
          <pc:docMk/>
          <pc:sldMk cId="3275506447" sldId="343"/>
        </pc:sldMkLst>
        <pc:graphicFrameChg chg="mod modGraphic">
          <ac:chgData name="NGUYỄN VĂN HIẾU" userId="S::20120084@student.hcmus.edu.vn::7c0df7dd-10db-49eb-bcef-f065380acaa3" providerId="AD" clId="Web-{C01D109E-17E8-5FF6-C68D-995508B42344}" dt="2023-01-12T06:18:57.643" v="6"/>
          <ac:graphicFrameMkLst>
            <pc:docMk/>
            <pc:sldMk cId="3275506447" sldId="343"/>
            <ac:graphicFrameMk id="3" creationId="{43B7C0FB-FC48-E057-1183-871506C9B5CC}"/>
          </ac:graphicFrameMkLst>
        </pc:graphicFrameChg>
      </pc:sldChg>
      <pc:sldChg chg="addSp delSp">
        <pc:chgData name="NGUYỄN VĂN HIẾU" userId="S::20120084@student.hcmus.edu.vn::7c0df7dd-10db-49eb-bcef-f065380acaa3" providerId="AD" clId="Web-{C01D109E-17E8-5FF6-C68D-995508B42344}" dt="2023-01-12T06:12:46.284" v="1"/>
        <pc:sldMkLst>
          <pc:docMk/>
          <pc:sldMk cId="1109241937" sldId="344"/>
        </pc:sldMkLst>
        <pc:spChg chg="add del">
          <ac:chgData name="NGUYỄN VĂN HIẾU" userId="S::20120084@student.hcmus.edu.vn::7c0df7dd-10db-49eb-bcef-f065380acaa3" providerId="AD" clId="Web-{C01D109E-17E8-5FF6-C68D-995508B42344}" dt="2023-01-12T06:12:46.284" v="1"/>
          <ac:spMkLst>
            <pc:docMk/>
            <pc:sldMk cId="1109241937" sldId="344"/>
            <ac:spMk id="6" creationId="{7820B431-6F20-D3BB-193E-126CCB3271B3}"/>
          </ac:spMkLst>
        </pc:spChg>
      </pc:sldChg>
      <pc:sldChg chg="addSp delSp modSp">
        <pc:chgData name="NGUYỄN VĂN HIẾU" userId="S::20120084@student.hcmus.edu.vn::7c0df7dd-10db-49eb-bcef-f065380acaa3" providerId="AD" clId="Web-{C01D109E-17E8-5FF6-C68D-995508B42344}" dt="2023-01-12T06:36:00.512" v="505" actId="1076"/>
        <pc:sldMkLst>
          <pc:docMk/>
          <pc:sldMk cId="371457881" sldId="346"/>
        </pc:sldMkLst>
        <pc:spChg chg="add del mod">
          <ac:chgData name="NGUYỄN VĂN HIẾU" userId="S::20120084@student.hcmus.edu.vn::7c0df7dd-10db-49eb-bcef-f065380acaa3" providerId="AD" clId="Web-{C01D109E-17E8-5FF6-C68D-995508B42344}" dt="2023-01-12T06:20:04.411" v="22"/>
          <ac:spMkLst>
            <pc:docMk/>
            <pc:sldMk cId="371457881" sldId="346"/>
            <ac:spMk id="3" creationId="{9F6523AA-0FAA-7B3B-6284-2BF221A7E336}"/>
          </ac:spMkLst>
        </pc:spChg>
        <pc:spChg chg="add del mod">
          <ac:chgData name="NGUYỄN VĂN HIẾU" userId="S::20120084@student.hcmus.edu.vn::7c0df7dd-10db-49eb-bcef-f065380acaa3" providerId="AD" clId="Web-{C01D109E-17E8-5FF6-C68D-995508B42344}" dt="2023-01-12T06:19:57.942" v="14"/>
          <ac:spMkLst>
            <pc:docMk/>
            <pc:sldMk cId="371457881" sldId="346"/>
            <ac:spMk id="7" creationId="{BE42ED5B-A47C-6A86-4925-783E4FC0B305}"/>
          </ac:spMkLst>
        </pc:spChg>
        <pc:spChg chg="add del mod">
          <ac:chgData name="NGUYỄN VĂN HIẾU" userId="S::20120084@student.hcmus.edu.vn::7c0df7dd-10db-49eb-bcef-f065380acaa3" providerId="AD" clId="Web-{C01D109E-17E8-5FF6-C68D-995508B42344}" dt="2023-01-12T06:21:19.086" v="92"/>
          <ac:spMkLst>
            <pc:docMk/>
            <pc:sldMk cId="371457881" sldId="346"/>
            <ac:spMk id="9" creationId="{50DEEDCF-5237-261D-36BD-7745900FC64B}"/>
          </ac:spMkLst>
        </pc:spChg>
        <pc:spChg chg="mod">
          <ac:chgData name="NGUYỄN VĂN HIẾU" userId="S::20120084@student.hcmus.edu.vn::7c0df7dd-10db-49eb-bcef-f065380acaa3" providerId="AD" clId="Web-{C01D109E-17E8-5FF6-C68D-995508B42344}" dt="2023-01-12T06:36:00.512" v="505" actId="1076"/>
          <ac:spMkLst>
            <pc:docMk/>
            <pc:sldMk cId="371457881" sldId="346"/>
            <ac:spMk id="1107" creationId="{00000000-0000-0000-0000-000000000000}"/>
          </ac:spMkLst>
        </pc:spChg>
        <pc:picChg chg="mod">
          <ac:chgData name="NGUYỄN VĂN HIẾU" userId="S::20120084@student.hcmus.edu.vn::7c0df7dd-10db-49eb-bcef-f065380acaa3" providerId="AD" clId="Web-{C01D109E-17E8-5FF6-C68D-995508B42344}" dt="2023-01-12T06:21:23.336" v="93" actId="1076"/>
          <ac:picMkLst>
            <pc:docMk/>
            <pc:sldMk cId="371457881" sldId="346"/>
            <ac:picMk id="4" creationId="{132EC8D9-6DDB-ABBF-64EF-FBBEA5252969}"/>
          </ac:picMkLst>
        </pc:picChg>
        <pc:picChg chg="mod">
          <ac:chgData name="NGUYỄN VĂN HIẾU" userId="S::20120084@student.hcmus.edu.vn::7c0df7dd-10db-49eb-bcef-f065380acaa3" providerId="AD" clId="Web-{C01D109E-17E8-5FF6-C68D-995508B42344}" dt="2023-01-12T06:21:25.196" v="94" actId="1076"/>
          <ac:picMkLst>
            <pc:docMk/>
            <pc:sldMk cId="371457881" sldId="346"/>
            <ac:picMk id="6" creationId="{89D2759A-780B-9F06-72F5-56A418A08486}"/>
          </ac:picMkLst>
        </pc:picChg>
      </pc:sldChg>
      <pc:sldChg chg="modSp">
        <pc:chgData name="NGUYỄN VĂN HIẾU" userId="S::20120084@student.hcmus.edu.vn::7c0df7dd-10db-49eb-bcef-f065380acaa3" providerId="AD" clId="Web-{C01D109E-17E8-5FF6-C68D-995508B42344}" dt="2023-01-12T06:35:48.433" v="497" actId="1076"/>
        <pc:sldMkLst>
          <pc:docMk/>
          <pc:sldMk cId="1808786584" sldId="347"/>
        </pc:sldMkLst>
        <pc:spChg chg="mod">
          <ac:chgData name="NGUYỄN VĂN HIẾU" userId="S::20120084@student.hcmus.edu.vn::7c0df7dd-10db-49eb-bcef-f065380acaa3" providerId="AD" clId="Web-{C01D109E-17E8-5FF6-C68D-995508B42344}" dt="2023-01-12T06:33:26.849" v="474" actId="20577"/>
          <ac:spMkLst>
            <pc:docMk/>
            <pc:sldMk cId="1808786584" sldId="347"/>
            <ac:spMk id="1107" creationId="{00000000-0000-0000-0000-000000000000}"/>
          </ac:spMkLst>
        </pc:spChg>
        <pc:picChg chg="mod modCrop">
          <ac:chgData name="NGUYỄN VĂN HIẾU" userId="S::20120084@student.hcmus.edu.vn::7c0df7dd-10db-49eb-bcef-f065380acaa3" providerId="AD" clId="Web-{C01D109E-17E8-5FF6-C68D-995508B42344}" dt="2023-01-12T06:35:48.433" v="497" actId="1076"/>
          <ac:picMkLst>
            <pc:docMk/>
            <pc:sldMk cId="1808786584" sldId="347"/>
            <ac:picMk id="3" creationId="{C5C59382-F42A-7402-3A67-E365CBE60F37}"/>
          </ac:picMkLst>
        </pc:picChg>
      </pc:sldChg>
      <pc:sldChg chg="delSp modSp">
        <pc:chgData name="NGUYỄN VĂN HIẾU" userId="S::20120084@student.hcmus.edu.vn::7c0df7dd-10db-49eb-bcef-f065380acaa3" providerId="AD" clId="Web-{C01D109E-17E8-5FF6-C68D-995508B42344}" dt="2023-01-12T06:33:18.552" v="469" actId="20577"/>
        <pc:sldMkLst>
          <pc:docMk/>
          <pc:sldMk cId="2847974695" sldId="348"/>
        </pc:sldMkLst>
        <pc:spChg chg="mod">
          <ac:chgData name="NGUYỄN VĂN HIẾU" userId="S::20120084@student.hcmus.edu.vn::7c0df7dd-10db-49eb-bcef-f065380acaa3" providerId="AD" clId="Web-{C01D109E-17E8-5FF6-C68D-995508B42344}" dt="2023-01-12T06:33:18.552" v="469" actId="20577"/>
          <ac:spMkLst>
            <pc:docMk/>
            <pc:sldMk cId="2847974695" sldId="348"/>
            <ac:spMk id="1107" creationId="{00000000-0000-0000-0000-000000000000}"/>
          </ac:spMkLst>
        </pc:spChg>
        <pc:picChg chg="mod">
          <ac:chgData name="NGUYỄN VĂN HIẾU" userId="S::20120084@student.hcmus.edu.vn::7c0df7dd-10db-49eb-bcef-f065380acaa3" providerId="AD" clId="Web-{C01D109E-17E8-5FF6-C68D-995508B42344}" dt="2023-01-12T06:32:49.379" v="445" actId="14100"/>
          <ac:picMkLst>
            <pc:docMk/>
            <pc:sldMk cId="2847974695" sldId="348"/>
            <ac:picMk id="8" creationId="{63B32E71-3A5B-91FE-5E3B-AD87139F3545}"/>
          </ac:picMkLst>
        </pc:picChg>
        <pc:picChg chg="del mod">
          <ac:chgData name="NGUYỄN VĂN HIẾU" userId="S::20120084@student.hcmus.edu.vn::7c0df7dd-10db-49eb-bcef-f065380acaa3" providerId="AD" clId="Web-{C01D109E-17E8-5FF6-C68D-995508B42344}" dt="2023-01-12T06:32:45.941" v="444"/>
          <ac:picMkLst>
            <pc:docMk/>
            <pc:sldMk cId="2847974695" sldId="348"/>
            <ac:picMk id="10" creationId="{35913C22-FCA6-BD23-B685-07E937ED78EC}"/>
          </ac:picMkLst>
        </pc:picChg>
        <pc:picChg chg="del mod">
          <ac:chgData name="NGUYỄN VĂN HIẾU" userId="S::20120084@student.hcmus.edu.vn::7c0df7dd-10db-49eb-bcef-f065380acaa3" providerId="AD" clId="Web-{C01D109E-17E8-5FF6-C68D-995508B42344}" dt="2023-01-12T06:32:31.019" v="439"/>
          <ac:picMkLst>
            <pc:docMk/>
            <pc:sldMk cId="2847974695" sldId="348"/>
            <ac:picMk id="12" creationId="{849CC248-2675-83A1-6C6A-0B68CBAD56C1}"/>
          </ac:picMkLst>
        </pc:picChg>
      </pc:sldChg>
      <pc:sldChg chg="addSp delSp modSp new ord">
        <pc:chgData name="NGUYỄN VĂN HIẾU" userId="S::20120084@student.hcmus.edu.vn::7c0df7dd-10db-49eb-bcef-f065380acaa3" providerId="AD" clId="Web-{C01D109E-17E8-5FF6-C68D-995508B42344}" dt="2023-01-12T06:32:05.158" v="436" actId="20577"/>
        <pc:sldMkLst>
          <pc:docMk/>
          <pc:sldMk cId="2960034789" sldId="350"/>
        </pc:sldMkLst>
        <pc:spChg chg="mod">
          <ac:chgData name="NGUYỄN VĂN HIẾU" userId="S::20120084@student.hcmus.edu.vn::7c0df7dd-10db-49eb-bcef-f065380acaa3" providerId="AD" clId="Web-{C01D109E-17E8-5FF6-C68D-995508B42344}" dt="2023-01-12T06:22:04.994" v="103" actId="20577"/>
          <ac:spMkLst>
            <pc:docMk/>
            <pc:sldMk cId="2960034789" sldId="350"/>
            <ac:spMk id="2" creationId="{70F972EB-8093-6895-A11B-AED170313929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6:23.582" v="237" actId="1076"/>
          <ac:spMkLst>
            <pc:docMk/>
            <pc:sldMk cId="2960034789" sldId="350"/>
            <ac:spMk id="3" creationId="{791DDCA8-009A-AEAD-6DB4-DBA116586EAC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8:34.697" v="312" actId="14100"/>
          <ac:spMkLst>
            <pc:docMk/>
            <pc:sldMk cId="2960034789" sldId="350"/>
            <ac:spMk id="4" creationId="{E2B2BE22-2D3D-1AC0-5AB1-B665D3485551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9:28.183" v="341" actId="1076"/>
          <ac:spMkLst>
            <pc:docMk/>
            <pc:sldMk cId="2960034789" sldId="350"/>
            <ac:spMk id="5" creationId="{C6D3AD2B-C073-B5D9-ABEA-2547286B40E7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0:34.249" v="363" actId="1076"/>
          <ac:spMkLst>
            <pc:docMk/>
            <pc:sldMk cId="2960034789" sldId="350"/>
            <ac:spMk id="6" creationId="{E52762EA-99B7-7FC7-C033-3910A63FE321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0:37.686" v="364" actId="14100"/>
          <ac:spMkLst>
            <pc:docMk/>
            <pc:sldMk cId="2960034789" sldId="350"/>
            <ac:spMk id="7" creationId="{7493804A-A6B3-D193-7BA4-B43BB8A79BA1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8:50.119" v="321" actId="20577"/>
          <ac:spMkLst>
            <pc:docMk/>
            <pc:sldMk cId="2960034789" sldId="350"/>
            <ac:spMk id="8" creationId="{3FCC5AB5-A143-0ED3-B578-3B99D4D5AF77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7:48.742" v="294" actId="20577"/>
          <ac:spMkLst>
            <pc:docMk/>
            <pc:sldMk cId="2960034789" sldId="350"/>
            <ac:spMk id="9" creationId="{94CC0D96-99BB-EE21-E7AA-E320CF2F56CB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5:20.221" v="207" actId="14100"/>
          <ac:spMkLst>
            <pc:docMk/>
            <pc:sldMk cId="2960034789" sldId="350"/>
            <ac:spMk id="10" creationId="{1D3B38F4-445A-D780-FF4E-E7190946D01F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7:45.554" v="292" actId="20577"/>
          <ac:spMkLst>
            <pc:docMk/>
            <pc:sldMk cId="2960034789" sldId="350"/>
            <ac:spMk id="11" creationId="{B2226A82-8024-02F7-52B4-6050DD000D74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7:47.273" v="293" actId="20577"/>
          <ac:spMkLst>
            <pc:docMk/>
            <pc:sldMk cId="2960034789" sldId="350"/>
            <ac:spMk id="12" creationId="{89A0D52C-46C8-4DE6-1243-E4ED26E300EB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7:49.883" v="295" actId="20577"/>
          <ac:spMkLst>
            <pc:docMk/>
            <pc:sldMk cId="2960034789" sldId="350"/>
            <ac:spMk id="13" creationId="{27EEF20E-0000-222C-B3C7-CE7DA17A9ECA}"/>
          </ac:spMkLst>
        </pc:spChg>
        <pc:spChg chg="add del">
          <ac:chgData name="NGUYỄN VĂN HIẾU" userId="S::20120084@student.hcmus.edu.vn::7c0df7dd-10db-49eb-bcef-f065380acaa3" providerId="AD" clId="Web-{C01D109E-17E8-5FF6-C68D-995508B42344}" dt="2023-01-12T06:28:14.181" v="304"/>
          <ac:spMkLst>
            <pc:docMk/>
            <pc:sldMk cId="2960034789" sldId="350"/>
            <ac:spMk id="14" creationId="{69947D7A-609F-BD9C-46BF-8A4C28CAC2C7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8:46.994" v="319" actId="14100"/>
          <ac:spMkLst>
            <pc:docMk/>
            <pc:sldMk cId="2960034789" sldId="350"/>
            <ac:spMk id="15" creationId="{129C18C5-AA41-070C-39DE-400A090F5903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9:07.370" v="333" actId="14100"/>
          <ac:spMkLst>
            <pc:docMk/>
            <pc:sldMk cId="2960034789" sldId="350"/>
            <ac:spMk id="16" creationId="{6FAD01E5-4689-E617-87A7-18D2B61B8582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29:38.778" v="345" actId="1076"/>
          <ac:spMkLst>
            <pc:docMk/>
            <pc:sldMk cId="2960034789" sldId="350"/>
            <ac:spMk id="17" creationId="{6392E514-2339-90EB-B2B8-995FF3F3A8D1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0:01.154" v="353" actId="20577"/>
          <ac:spMkLst>
            <pc:docMk/>
            <pc:sldMk cId="2960034789" sldId="350"/>
            <ac:spMk id="18" creationId="{C32CFF0F-AA5B-A577-EFFF-504DBB50BFCC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0:00.138" v="352" actId="20577"/>
          <ac:spMkLst>
            <pc:docMk/>
            <pc:sldMk cId="2960034789" sldId="350"/>
            <ac:spMk id="19" creationId="{C701512A-2D4A-B293-5799-19FA21230A27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0:56.062" v="370" actId="20577"/>
          <ac:spMkLst>
            <pc:docMk/>
            <pc:sldMk cId="2960034789" sldId="350"/>
            <ac:spMk id="20" creationId="{C4CA29F0-F3BF-3361-6BC9-13D50272B39E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1:02.500" v="374" actId="20577"/>
          <ac:spMkLst>
            <pc:docMk/>
            <pc:sldMk cId="2960034789" sldId="350"/>
            <ac:spMk id="21" creationId="{1C4DBC38-46B4-1369-4013-C5FF161E9911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1:15.328" v="380" actId="20577"/>
          <ac:spMkLst>
            <pc:docMk/>
            <pc:sldMk cId="2960034789" sldId="350"/>
            <ac:spMk id="22" creationId="{24442057-1F4C-560C-44C8-928DC8FF63AC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1:22.672" v="384" actId="20577"/>
          <ac:spMkLst>
            <pc:docMk/>
            <pc:sldMk cId="2960034789" sldId="350"/>
            <ac:spMk id="23" creationId="{FD200002-D21D-EA29-C412-1866289B3532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1:34.360" v="402" actId="14100"/>
          <ac:spMkLst>
            <pc:docMk/>
            <pc:sldMk cId="2960034789" sldId="350"/>
            <ac:spMk id="24" creationId="{0598B5D5-7018-F659-B018-073751F73A17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1:51.158" v="414" actId="1076"/>
          <ac:spMkLst>
            <pc:docMk/>
            <pc:sldMk cId="2960034789" sldId="350"/>
            <ac:spMk id="25" creationId="{031FDE69-6D26-C91A-6A18-A930293CA196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1:54.424" v="421" actId="20577"/>
          <ac:spMkLst>
            <pc:docMk/>
            <pc:sldMk cId="2960034789" sldId="350"/>
            <ac:spMk id="26" creationId="{6D783651-4BD8-1A34-ACC7-838E6D3AAD42}"/>
          </ac:spMkLst>
        </pc:spChg>
        <pc:spChg chg="add mod">
          <ac:chgData name="NGUYỄN VĂN HIẾU" userId="S::20120084@student.hcmus.edu.vn::7c0df7dd-10db-49eb-bcef-f065380acaa3" providerId="AD" clId="Web-{C01D109E-17E8-5FF6-C68D-995508B42344}" dt="2023-01-12T06:32:05.158" v="436" actId="20577"/>
          <ac:spMkLst>
            <pc:docMk/>
            <pc:sldMk cId="2960034789" sldId="350"/>
            <ac:spMk id="27" creationId="{EEC6314B-F506-CC8A-EA5A-C172859FB140}"/>
          </ac:spMkLst>
        </pc:spChg>
      </pc:sldChg>
      <pc:sldChg chg="addSp delSp modSp new">
        <pc:chgData name="NGUYỄN VĂN HIẾU" userId="S::20120084@student.hcmus.edu.vn::7c0df7dd-10db-49eb-bcef-f065380acaa3" providerId="AD" clId="Web-{C01D109E-17E8-5FF6-C68D-995508B42344}" dt="2023-01-12T06:34:35.633" v="481" actId="14100"/>
        <pc:sldMkLst>
          <pc:docMk/>
          <pc:sldMk cId="294761399" sldId="351"/>
        </pc:sldMkLst>
        <pc:spChg chg="mod">
          <ac:chgData name="NGUYỄN VĂN HIẾU" userId="S::20120084@student.hcmus.edu.vn::7c0df7dd-10db-49eb-bcef-f065380acaa3" providerId="AD" clId="Web-{C01D109E-17E8-5FF6-C68D-995508B42344}" dt="2023-01-12T06:33:12.380" v="463" actId="20577"/>
          <ac:spMkLst>
            <pc:docMk/>
            <pc:sldMk cId="294761399" sldId="351"/>
            <ac:spMk id="2" creationId="{78EB83AC-F5DC-BE32-0A07-B3CF82A8549C}"/>
          </ac:spMkLst>
        </pc:spChg>
        <pc:picChg chg="add del mod">
          <ac:chgData name="NGUYỄN VĂN HIẾU" userId="S::20120084@student.hcmus.edu.vn::7c0df7dd-10db-49eb-bcef-f065380acaa3" providerId="AD" clId="Web-{C01D109E-17E8-5FF6-C68D-995508B42344}" dt="2023-01-12T06:34:06.288" v="478"/>
          <ac:picMkLst>
            <pc:docMk/>
            <pc:sldMk cId="294761399" sldId="351"/>
            <ac:picMk id="3" creationId="{628B264C-ED3A-F408-7156-779F130615DD}"/>
          </ac:picMkLst>
        </pc:picChg>
        <pc:picChg chg="add mod">
          <ac:chgData name="NGUYỄN VĂN HIẾU" userId="S::20120084@student.hcmus.edu.vn::7c0df7dd-10db-49eb-bcef-f065380acaa3" providerId="AD" clId="Web-{C01D109E-17E8-5FF6-C68D-995508B42344}" dt="2023-01-12T06:34:35.633" v="481" actId="14100"/>
          <ac:picMkLst>
            <pc:docMk/>
            <pc:sldMk cId="294761399" sldId="351"/>
            <ac:picMk id="4" creationId="{9800299C-16CE-3E6B-6582-45B77802FBAF}"/>
          </ac:picMkLst>
        </pc:picChg>
      </pc:sldChg>
      <pc:sldChg chg="addSp modSp new">
        <pc:chgData name="NGUYỄN VĂN HIẾU" userId="S::20120084@student.hcmus.edu.vn::7c0df7dd-10db-49eb-bcef-f065380acaa3" providerId="AD" clId="Web-{C01D109E-17E8-5FF6-C68D-995508B42344}" dt="2023-01-12T06:35:30.932" v="494" actId="1076"/>
        <pc:sldMkLst>
          <pc:docMk/>
          <pc:sldMk cId="4111088538" sldId="352"/>
        </pc:sldMkLst>
        <pc:spChg chg="mod">
          <ac:chgData name="NGUYỄN VĂN HIẾU" userId="S::20120084@student.hcmus.edu.vn::7c0df7dd-10db-49eb-bcef-f065380acaa3" providerId="AD" clId="Web-{C01D109E-17E8-5FF6-C68D-995508B42344}" dt="2023-01-12T06:35:08.103" v="489" actId="20577"/>
          <ac:spMkLst>
            <pc:docMk/>
            <pc:sldMk cId="4111088538" sldId="352"/>
            <ac:spMk id="2" creationId="{86929863-4F1E-2392-0A12-A00E4690B4C3}"/>
          </ac:spMkLst>
        </pc:spChg>
        <pc:picChg chg="add mod modCrop">
          <ac:chgData name="NGUYỄN VĂN HIẾU" userId="S::20120084@student.hcmus.edu.vn::7c0df7dd-10db-49eb-bcef-f065380acaa3" providerId="AD" clId="Web-{C01D109E-17E8-5FF6-C68D-995508B42344}" dt="2023-01-12T06:35:30.932" v="494" actId="1076"/>
          <ac:picMkLst>
            <pc:docMk/>
            <pc:sldMk cId="4111088538" sldId="352"/>
            <ac:picMk id="4" creationId="{B017FF9E-09E3-D472-FCDE-5E57B9EE24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a0819b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a0819b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a0819bf74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a0819bf74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5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0a0819bf74_2_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0a0819bf74_2_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45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18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024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0a0819bf74_2_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0a0819bf74_2_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4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19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9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719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6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7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a0819bf7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a0819bf7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68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a0819bf74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a0819bf74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81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0a0819bf74_2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0a0819bf74_2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80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976b82d5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976b82d5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b7285c74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b7285c74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7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b7285c74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b7285c74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0a0819bf74_2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0a0819bf74_2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40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0a0819bf74_2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0a0819bf74_2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4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0a0819bf74_2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0a0819bf74_2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748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0a0819bf74_2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10a0819bf74_2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20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57000">
              <a:srgbClr val="FDC3CF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962" y="-294425"/>
            <a:ext cx="9187921" cy="1750506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FB869E"/>
          </a:solidFill>
          <a:ln>
            <a:noFill/>
          </a:ln>
          <a:effectLst>
            <a:outerShdw blurRad="185738" dist="19050" dir="5400000" algn="bl" rotWithShape="0">
              <a:srgbClr val="666666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12600" y="1642025"/>
            <a:ext cx="5175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solidFill>
                  <a:srgbClr val="FD426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69150" y="3448375"/>
            <a:ext cx="4260300" cy="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-353475"/>
            <a:ext cx="9180074" cy="863778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0" y="-554075"/>
            <a:ext cx="9143697" cy="1612257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_ONLY_17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/>
          <p:nvPr/>
        </p:nvSpPr>
        <p:spPr>
          <a:xfrm>
            <a:off x="-791500" y="-1168900"/>
            <a:ext cx="9967549" cy="1612257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4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3"/>
            </a:gs>
            <a:gs pos="100000">
              <a:srgbClr val="FD4267"/>
            </a:gs>
          </a:gsLst>
          <a:lin ang="5400700" scaled="0"/>
        </a:gra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8"/>
          <p:cNvSpPr/>
          <p:nvPr/>
        </p:nvSpPr>
        <p:spPr>
          <a:xfrm>
            <a:off x="0" y="0"/>
            <a:ext cx="9143697" cy="1612257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9"/>
          <p:cNvSpPr/>
          <p:nvPr/>
        </p:nvSpPr>
        <p:spPr>
          <a:xfrm rot="10800000">
            <a:off x="-1275" y="4372861"/>
            <a:ext cx="9146550" cy="1221289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00038" algn="bl" rotWithShape="0">
              <a:srgbClr val="666666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57000">
              <a:srgbClr val="FDC3CF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 flipH="1">
            <a:off x="-16962" y="3971261"/>
            <a:ext cx="9177935" cy="1461289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1386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50" y="2363300"/>
            <a:ext cx="77175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1159025"/>
            <a:ext cx="77175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50" y="3184675"/>
            <a:ext cx="77175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-21950" y="-542125"/>
            <a:ext cx="9187921" cy="1750506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70600" y="222900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rot="10800000">
            <a:off x="-35775" y="4343743"/>
            <a:ext cx="9130144" cy="2009307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1386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36938" y="-1178175"/>
            <a:ext cx="9187921" cy="1750506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70600" y="222900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017825" y="644525"/>
            <a:ext cx="2808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494525" y="1087025"/>
            <a:ext cx="2592600" cy="527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779375" y="1150923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494525" y="1597300"/>
            <a:ext cx="259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/>
          </p:nvPr>
        </p:nvSpPr>
        <p:spPr>
          <a:xfrm>
            <a:off x="5185200" y="1796625"/>
            <a:ext cx="2592600" cy="527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 hasCustomPrompt="1"/>
          </p:nvPr>
        </p:nvSpPr>
        <p:spPr>
          <a:xfrm>
            <a:off x="4437938" y="1860522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185200" y="2324325"/>
            <a:ext cx="259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/>
          </p:nvPr>
        </p:nvSpPr>
        <p:spPr>
          <a:xfrm>
            <a:off x="1494525" y="2581025"/>
            <a:ext cx="2592600" cy="527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779375" y="2644922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1494525" y="3091350"/>
            <a:ext cx="259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/>
          </p:nvPr>
        </p:nvSpPr>
        <p:spPr>
          <a:xfrm>
            <a:off x="5185200" y="3290625"/>
            <a:ext cx="2592600" cy="527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4437938" y="3354525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5"/>
          </p:nvPr>
        </p:nvSpPr>
        <p:spPr>
          <a:xfrm>
            <a:off x="5185200" y="3800950"/>
            <a:ext cx="259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gradFill>
          <a:gsLst>
            <a:gs pos="0">
              <a:schemeClr val="lt1"/>
            </a:gs>
            <a:gs pos="57000">
              <a:srgbClr val="FDC3CF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21950" y="-542125"/>
            <a:ext cx="9187921" cy="1750506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771175" y="2058600"/>
            <a:ext cx="56595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2923275" y="2879875"/>
            <a:ext cx="5507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9845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/>
          <p:nvPr/>
        </p:nvSpPr>
        <p:spPr>
          <a:xfrm rot="10800000">
            <a:off x="-16951" y="3971261"/>
            <a:ext cx="9177935" cy="1461289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1386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flipH="1">
            <a:off x="270621" y="222900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gradFill>
          <a:gsLst>
            <a:gs pos="0">
              <a:schemeClr val="lt1"/>
            </a:gs>
            <a:gs pos="57000">
              <a:srgbClr val="FDC3CF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486975" y="1543400"/>
            <a:ext cx="38850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846125" y="3063975"/>
            <a:ext cx="5226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 hasCustomPrompt="1"/>
          </p:nvPr>
        </p:nvSpPr>
        <p:spPr>
          <a:xfrm>
            <a:off x="6267900" y="154340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/>
          <p:nvPr/>
        </p:nvSpPr>
        <p:spPr>
          <a:xfrm flipH="1">
            <a:off x="-21950" y="-542125"/>
            <a:ext cx="9187921" cy="1750506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10800000">
            <a:off x="-16962" y="3971261"/>
            <a:ext cx="9177935" cy="1461289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1386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70600" y="222900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bg>
      <p:bgPr>
        <a:gradFill>
          <a:gsLst>
            <a:gs pos="0">
              <a:schemeClr val="lt1"/>
            </a:gs>
            <a:gs pos="57000">
              <a:srgbClr val="FDC3CF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3225" y="2363300"/>
            <a:ext cx="5855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891875" y="3184700"/>
            <a:ext cx="48585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9025"/>
            <a:ext cx="21615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/>
          <p:nvPr/>
        </p:nvSpPr>
        <p:spPr>
          <a:xfrm>
            <a:off x="-21950" y="-542125"/>
            <a:ext cx="9187921" cy="1750506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rot="10800000" flipH="1">
            <a:off x="-16962" y="3971261"/>
            <a:ext cx="9177935" cy="1461289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1386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70600" y="222900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-823550" y="-1072750"/>
            <a:ext cx="9967549" cy="1612257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-823550" y="-1072750"/>
            <a:ext cx="9967549" cy="1612257"/>
          </a:xfrm>
          <a:custGeom>
            <a:avLst/>
            <a:gdLst/>
            <a:ahLst/>
            <a:cxnLst/>
            <a:rect l="l" t="t" r="r" b="b"/>
            <a:pathLst>
              <a:path w="285317" h="110599" extrusionOk="0">
                <a:moveTo>
                  <a:pt x="0" y="0"/>
                </a:moveTo>
                <a:lnTo>
                  <a:pt x="0" y="41222"/>
                </a:lnTo>
                <a:cubicBezTo>
                  <a:pt x="3133" y="40968"/>
                  <a:pt x="6302" y="40847"/>
                  <a:pt x="9492" y="40847"/>
                </a:cubicBezTo>
                <a:cubicBezTo>
                  <a:pt x="36408" y="40847"/>
                  <a:pt x="64867" y="49508"/>
                  <a:pt x="86029" y="60487"/>
                </a:cubicBezTo>
                <a:cubicBezTo>
                  <a:pt x="127936" y="81961"/>
                  <a:pt x="176381" y="110599"/>
                  <a:pt x="221770" y="110599"/>
                </a:cubicBezTo>
                <a:cubicBezTo>
                  <a:pt x="244069" y="110599"/>
                  <a:pt x="265630" y="103687"/>
                  <a:pt x="285316" y="85618"/>
                </a:cubicBezTo>
                <a:lnTo>
                  <a:pt x="2853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70600" y="231175"/>
            <a:ext cx="8602800" cy="4697700"/>
          </a:xfrm>
          <a:prstGeom prst="roundRect">
            <a:avLst>
              <a:gd name="adj" fmla="val 654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arela Round"/>
              <a:buNone/>
              <a:defRPr sz="28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72" r:id="rId11"/>
    <p:sldLayoutId id="2147483680" r:id="rId12"/>
    <p:sldLayoutId id="2147483694" r:id="rId13"/>
    <p:sldLayoutId id="214748369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311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7000">
              <a:srgbClr val="FDC3CF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/>
          <p:nvPr/>
        </p:nvSpPr>
        <p:spPr>
          <a:xfrm>
            <a:off x="685875" y="2644650"/>
            <a:ext cx="4979700" cy="55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3"/>
          <p:cNvSpPr txBox="1">
            <a:spLocks noGrp="1"/>
          </p:cNvSpPr>
          <p:nvPr>
            <p:ph type="ctrTitle"/>
          </p:nvPr>
        </p:nvSpPr>
        <p:spPr>
          <a:xfrm>
            <a:off x="612600" y="1642025"/>
            <a:ext cx="5175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Tinder Mini</a:t>
            </a:r>
            <a:endParaRPr/>
          </a:p>
        </p:txBody>
      </p:sp>
      <p:sp>
        <p:nvSpPr>
          <p:cNvPr id="371" name="Google Shape;371;p53"/>
          <p:cNvSpPr txBox="1"/>
          <p:nvPr/>
        </p:nvSpPr>
        <p:spPr>
          <a:xfrm>
            <a:off x="820800" y="2617625"/>
            <a:ext cx="47595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Online Dating Application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9B982-8C79-BF5F-A540-FB550A55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3495" y="345753"/>
            <a:ext cx="1131199" cy="416400"/>
          </a:xfrm>
        </p:spPr>
        <p:txBody>
          <a:bodyPr/>
          <a:lstStyle/>
          <a:p>
            <a:r>
              <a:rPr lang="en-US"/>
              <a:t>Group 16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FBE755-6911-7A2D-5B1C-0D5B797A335D}"/>
              </a:ext>
            </a:extLst>
          </p:cNvPr>
          <p:cNvGrpSpPr/>
          <p:nvPr/>
        </p:nvGrpSpPr>
        <p:grpSpPr>
          <a:xfrm>
            <a:off x="5496728" y="907553"/>
            <a:ext cx="3034672" cy="3857071"/>
            <a:chOff x="5225230" y="940804"/>
            <a:chExt cx="3034672" cy="38570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C0A0FC-B351-D9BC-0AFB-C196D8324419}"/>
                </a:ext>
              </a:extLst>
            </p:cNvPr>
            <p:cNvGrpSpPr/>
            <p:nvPr/>
          </p:nvGrpSpPr>
          <p:grpSpPr>
            <a:xfrm>
              <a:off x="6265863" y="940804"/>
              <a:ext cx="1994039" cy="3673384"/>
              <a:chOff x="6265863" y="940804"/>
              <a:chExt cx="1994039" cy="3673384"/>
            </a:xfrm>
          </p:grpSpPr>
          <p:grpSp>
            <p:nvGrpSpPr>
              <p:cNvPr id="325" name="Google Shape;325;p53"/>
              <p:cNvGrpSpPr/>
              <p:nvPr/>
            </p:nvGrpSpPr>
            <p:grpSpPr>
              <a:xfrm>
                <a:off x="6265863" y="940804"/>
                <a:ext cx="1973297" cy="3673384"/>
                <a:chOff x="585800" y="1272550"/>
                <a:chExt cx="1694250" cy="3153925"/>
              </a:xfrm>
            </p:grpSpPr>
            <p:sp>
              <p:nvSpPr>
                <p:cNvPr id="326" name="Google Shape;326;p53"/>
                <p:cNvSpPr/>
                <p:nvPr/>
              </p:nvSpPr>
              <p:spPr>
                <a:xfrm>
                  <a:off x="585800" y="1272550"/>
                  <a:ext cx="1694250" cy="31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70" h="126157" extrusionOk="0">
                      <a:moveTo>
                        <a:pt x="1781" y="1"/>
                      </a:moveTo>
                      <a:cubicBezTo>
                        <a:pt x="800" y="1"/>
                        <a:pt x="1" y="800"/>
                        <a:pt x="1" y="1781"/>
                      </a:cubicBezTo>
                      <a:lnTo>
                        <a:pt x="1" y="1781"/>
                      </a:lnTo>
                      <a:lnTo>
                        <a:pt x="1" y="124399"/>
                      </a:lnTo>
                      <a:cubicBezTo>
                        <a:pt x="1" y="125357"/>
                        <a:pt x="800" y="126156"/>
                        <a:pt x="1781" y="126156"/>
                      </a:cubicBezTo>
                      <a:lnTo>
                        <a:pt x="1781" y="126156"/>
                      </a:lnTo>
                      <a:lnTo>
                        <a:pt x="65989" y="126156"/>
                      </a:lnTo>
                      <a:cubicBezTo>
                        <a:pt x="66970" y="126156"/>
                        <a:pt x="67769" y="125357"/>
                        <a:pt x="67769" y="124399"/>
                      </a:cubicBezTo>
                      <a:lnTo>
                        <a:pt x="67769" y="124399"/>
                      </a:lnTo>
                      <a:lnTo>
                        <a:pt x="67769" y="1781"/>
                      </a:lnTo>
                      <a:cubicBezTo>
                        <a:pt x="67769" y="800"/>
                        <a:pt x="66970" y="1"/>
                        <a:pt x="65989" y="1"/>
                      </a:cubicBezTo>
                      <a:lnTo>
                        <a:pt x="65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D4267"/>
                    </a:gs>
                  </a:gsLst>
                  <a:lin ang="5400700" scaled="0"/>
                </a:gra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2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53"/>
                <p:cNvSpPr/>
                <p:nvPr/>
              </p:nvSpPr>
              <p:spPr>
                <a:xfrm>
                  <a:off x="585800" y="3769950"/>
                  <a:ext cx="16942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70" h="26261" extrusionOk="0">
                      <a:moveTo>
                        <a:pt x="15083" y="1"/>
                      </a:moveTo>
                      <a:cubicBezTo>
                        <a:pt x="9791" y="1"/>
                        <a:pt x="4675" y="1640"/>
                        <a:pt x="1" y="5923"/>
                      </a:cubicBezTo>
                      <a:lnTo>
                        <a:pt x="1" y="24503"/>
                      </a:lnTo>
                      <a:cubicBezTo>
                        <a:pt x="1" y="25461"/>
                        <a:pt x="800" y="26260"/>
                        <a:pt x="1781" y="26260"/>
                      </a:cubicBezTo>
                      <a:lnTo>
                        <a:pt x="65989" y="26260"/>
                      </a:lnTo>
                      <a:cubicBezTo>
                        <a:pt x="66970" y="26260"/>
                        <a:pt x="67769" y="25461"/>
                        <a:pt x="67769" y="24503"/>
                      </a:cubicBezTo>
                      <a:lnTo>
                        <a:pt x="67769" y="16468"/>
                      </a:lnTo>
                      <a:cubicBezTo>
                        <a:pt x="67019" y="16529"/>
                        <a:pt x="66260" y="16558"/>
                        <a:pt x="65497" y="16558"/>
                      </a:cubicBezTo>
                      <a:cubicBezTo>
                        <a:pt x="59103" y="16558"/>
                        <a:pt x="52356" y="14513"/>
                        <a:pt x="47341" y="11903"/>
                      </a:cubicBezTo>
                      <a:cubicBezTo>
                        <a:pt x="37373" y="6804"/>
                        <a:pt x="25865" y="1"/>
                        <a:pt x="150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53"/>
                <p:cNvSpPr/>
                <p:nvPr/>
              </p:nvSpPr>
              <p:spPr>
                <a:xfrm>
                  <a:off x="1204375" y="1272550"/>
                  <a:ext cx="1075675" cy="3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7" h="15933" extrusionOk="0">
                      <a:moveTo>
                        <a:pt x="41246" y="1"/>
                      </a:moveTo>
                      <a:lnTo>
                        <a:pt x="1" y="1"/>
                      </a:lnTo>
                      <a:cubicBezTo>
                        <a:pt x="12052" y="10432"/>
                        <a:pt x="28076" y="15933"/>
                        <a:pt x="43026" y="9793"/>
                      </a:cubicBezTo>
                      <a:lnTo>
                        <a:pt x="43026" y="1781"/>
                      </a:lnTo>
                      <a:cubicBezTo>
                        <a:pt x="43026" y="800"/>
                        <a:pt x="42227" y="1"/>
                        <a:pt x="412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53"/>
                <p:cNvSpPr/>
                <p:nvPr/>
              </p:nvSpPr>
              <p:spPr>
                <a:xfrm>
                  <a:off x="872275" y="1820375"/>
                  <a:ext cx="1121300" cy="1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52" h="44852" extrusionOk="0">
                      <a:moveTo>
                        <a:pt x="44852" y="22414"/>
                      </a:moveTo>
                      <a:cubicBezTo>
                        <a:pt x="44852" y="30084"/>
                        <a:pt x="40994" y="36863"/>
                        <a:pt x="35128" y="40903"/>
                      </a:cubicBezTo>
                      <a:cubicBezTo>
                        <a:pt x="32115" y="42980"/>
                        <a:pt x="28578" y="44327"/>
                        <a:pt x="24743" y="44738"/>
                      </a:cubicBezTo>
                      <a:cubicBezTo>
                        <a:pt x="23990" y="44806"/>
                        <a:pt x="23214" y="44852"/>
                        <a:pt x="22415" y="44852"/>
                      </a:cubicBezTo>
                      <a:cubicBezTo>
                        <a:pt x="19653" y="44852"/>
                        <a:pt x="17005" y="44350"/>
                        <a:pt x="14563" y="43437"/>
                      </a:cubicBezTo>
                      <a:cubicBezTo>
                        <a:pt x="12554" y="42683"/>
                        <a:pt x="10660" y="41633"/>
                        <a:pt x="8948" y="40355"/>
                      </a:cubicBezTo>
                      <a:cubicBezTo>
                        <a:pt x="3515" y="36269"/>
                        <a:pt x="0" y="29741"/>
                        <a:pt x="0" y="22414"/>
                      </a:cubicBezTo>
                      <a:cubicBezTo>
                        <a:pt x="0" y="10020"/>
                        <a:pt x="10043" y="0"/>
                        <a:pt x="22415" y="0"/>
                      </a:cubicBezTo>
                      <a:cubicBezTo>
                        <a:pt x="34809" y="0"/>
                        <a:pt x="44852" y="10020"/>
                        <a:pt x="44852" y="224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53"/>
                <p:cNvSpPr/>
                <p:nvPr/>
              </p:nvSpPr>
              <p:spPr>
                <a:xfrm>
                  <a:off x="917925" y="1865450"/>
                  <a:ext cx="1030000" cy="10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00" h="41223" extrusionOk="0">
                      <a:moveTo>
                        <a:pt x="41200" y="20611"/>
                      </a:moveTo>
                      <a:cubicBezTo>
                        <a:pt x="41200" y="27299"/>
                        <a:pt x="38027" y="33234"/>
                        <a:pt x="33074" y="37000"/>
                      </a:cubicBezTo>
                      <a:lnTo>
                        <a:pt x="33074" y="37000"/>
                      </a:lnTo>
                      <a:cubicBezTo>
                        <a:pt x="29605" y="39648"/>
                        <a:pt x="25291" y="41223"/>
                        <a:pt x="20589" y="41223"/>
                      </a:cubicBezTo>
                      <a:cubicBezTo>
                        <a:pt x="15681" y="41223"/>
                        <a:pt x="11185" y="39511"/>
                        <a:pt x="7647" y="36635"/>
                      </a:cubicBezTo>
                      <a:cubicBezTo>
                        <a:pt x="2968" y="32869"/>
                        <a:pt x="0" y="27094"/>
                        <a:pt x="0" y="20611"/>
                      </a:cubicBezTo>
                      <a:cubicBezTo>
                        <a:pt x="0" y="9245"/>
                        <a:pt x="9222" y="0"/>
                        <a:pt x="20589" y="0"/>
                      </a:cubicBezTo>
                      <a:cubicBezTo>
                        <a:pt x="31978" y="0"/>
                        <a:pt x="41200" y="9245"/>
                        <a:pt x="41200" y="206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53"/>
                <p:cNvSpPr/>
                <p:nvPr/>
              </p:nvSpPr>
              <p:spPr>
                <a:xfrm>
                  <a:off x="1287700" y="2142200"/>
                  <a:ext cx="332700" cy="50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20087" extrusionOk="0">
                      <a:moveTo>
                        <a:pt x="13307" y="10044"/>
                      </a:moveTo>
                      <a:cubicBezTo>
                        <a:pt x="13307" y="15590"/>
                        <a:pt x="10317" y="20087"/>
                        <a:pt x="6665" y="20087"/>
                      </a:cubicBezTo>
                      <a:cubicBezTo>
                        <a:pt x="2990" y="20087"/>
                        <a:pt x="0" y="15590"/>
                        <a:pt x="0" y="10044"/>
                      </a:cubicBezTo>
                      <a:cubicBezTo>
                        <a:pt x="0" y="4497"/>
                        <a:pt x="2990" y="1"/>
                        <a:pt x="6665" y="1"/>
                      </a:cubicBezTo>
                      <a:cubicBezTo>
                        <a:pt x="10317" y="1"/>
                        <a:pt x="13307" y="4497"/>
                        <a:pt x="13307" y="10044"/>
                      </a:cubicBezTo>
                      <a:close/>
                    </a:path>
                  </a:pathLst>
                </a:custGeom>
                <a:solidFill>
                  <a:srgbClr val="641F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53"/>
                <p:cNvSpPr/>
                <p:nvPr/>
              </p:nvSpPr>
              <p:spPr>
                <a:xfrm>
                  <a:off x="1109075" y="2507975"/>
                  <a:ext cx="635725" cy="38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9" h="15522" extrusionOk="0">
                      <a:moveTo>
                        <a:pt x="25428" y="11299"/>
                      </a:moveTo>
                      <a:lnTo>
                        <a:pt x="25428" y="11299"/>
                      </a:lnTo>
                      <a:cubicBezTo>
                        <a:pt x="21959" y="13947"/>
                        <a:pt x="17645" y="15522"/>
                        <a:pt x="12943" y="15522"/>
                      </a:cubicBezTo>
                      <a:cubicBezTo>
                        <a:pt x="8035" y="15522"/>
                        <a:pt x="3539" y="13810"/>
                        <a:pt x="1" y="10934"/>
                      </a:cubicBezTo>
                      <a:cubicBezTo>
                        <a:pt x="138" y="10409"/>
                        <a:pt x="275" y="9884"/>
                        <a:pt x="412" y="9382"/>
                      </a:cubicBezTo>
                      <a:cubicBezTo>
                        <a:pt x="937" y="7396"/>
                        <a:pt x="1484" y="5410"/>
                        <a:pt x="2694" y="3721"/>
                      </a:cubicBezTo>
                      <a:cubicBezTo>
                        <a:pt x="2717" y="3653"/>
                        <a:pt x="2763" y="3607"/>
                        <a:pt x="2808" y="3561"/>
                      </a:cubicBezTo>
                      <a:cubicBezTo>
                        <a:pt x="3767" y="2260"/>
                        <a:pt x="5068" y="1507"/>
                        <a:pt x="6506" y="1028"/>
                      </a:cubicBezTo>
                      <a:lnTo>
                        <a:pt x="6506" y="1028"/>
                      </a:lnTo>
                      <a:cubicBezTo>
                        <a:pt x="6620" y="982"/>
                        <a:pt x="6757" y="936"/>
                        <a:pt x="6894" y="914"/>
                      </a:cubicBezTo>
                      <a:cubicBezTo>
                        <a:pt x="7145" y="822"/>
                        <a:pt x="7419" y="754"/>
                        <a:pt x="7693" y="708"/>
                      </a:cubicBezTo>
                      <a:cubicBezTo>
                        <a:pt x="7830" y="662"/>
                        <a:pt x="7967" y="640"/>
                        <a:pt x="8104" y="617"/>
                      </a:cubicBezTo>
                      <a:lnTo>
                        <a:pt x="8104" y="617"/>
                      </a:lnTo>
                      <a:cubicBezTo>
                        <a:pt x="8378" y="571"/>
                        <a:pt x="8652" y="503"/>
                        <a:pt x="8925" y="480"/>
                      </a:cubicBezTo>
                      <a:cubicBezTo>
                        <a:pt x="8971" y="457"/>
                        <a:pt x="9040" y="457"/>
                        <a:pt x="9085" y="434"/>
                      </a:cubicBezTo>
                      <a:cubicBezTo>
                        <a:pt x="9176" y="434"/>
                        <a:pt x="9245" y="411"/>
                        <a:pt x="9313" y="411"/>
                      </a:cubicBezTo>
                      <a:cubicBezTo>
                        <a:pt x="9313" y="411"/>
                        <a:pt x="9336" y="411"/>
                        <a:pt x="9336" y="411"/>
                      </a:cubicBezTo>
                      <a:cubicBezTo>
                        <a:pt x="9359" y="411"/>
                        <a:pt x="9359" y="411"/>
                        <a:pt x="9382" y="411"/>
                      </a:cubicBezTo>
                      <a:cubicBezTo>
                        <a:pt x="9565" y="389"/>
                        <a:pt x="9770" y="343"/>
                        <a:pt x="9953" y="320"/>
                      </a:cubicBezTo>
                      <a:cubicBezTo>
                        <a:pt x="10158" y="297"/>
                        <a:pt x="10341" y="274"/>
                        <a:pt x="10523" y="252"/>
                      </a:cubicBezTo>
                      <a:cubicBezTo>
                        <a:pt x="10751" y="229"/>
                        <a:pt x="10980" y="206"/>
                        <a:pt x="11208" y="183"/>
                      </a:cubicBezTo>
                      <a:cubicBezTo>
                        <a:pt x="11847" y="137"/>
                        <a:pt x="12486" y="69"/>
                        <a:pt x="13102" y="1"/>
                      </a:cubicBezTo>
                      <a:cubicBezTo>
                        <a:pt x="13239" y="23"/>
                        <a:pt x="13354" y="46"/>
                        <a:pt x="13490" y="46"/>
                      </a:cubicBezTo>
                      <a:cubicBezTo>
                        <a:pt x="14061" y="137"/>
                        <a:pt x="14700" y="206"/>
                        <a:pt x="15339" y="274"/>
                      </a:cubicBezTo>
                      <a:lnTo>
                        <a:pt x="15339" y="274"/>
                      </a:lnTo>
                      <a:cubicBezTo>
                        <a:pt x="15431" y="297"/>
                        <a:pt x="15522" y="297"/>
                        <a:pt x="15590" y="320"/>
                      </a:cubicBezTo>
                      <a:cubicBezTo>
                        <a:pt x="15796" y="343"/>
                        <a:pt x="16024" y="366"/>
                        <a:pt x="16230" y="389"/>
                      </a:cubicBezTo>
                      <a:cubicBezTo>
                        <a:pt x="16526" y="434"/>
                        <a:pt x="16823" y="480"/>
                        <a:pt x="17120" y="526"/>
                      </a:cubicBezTo>
                      <a:cubicBezTo>
                        <a:pt x="17188" y="526"/>
                        <a:pt x="17257" y="526"/>
                        <a:pt x="17302" y="548"/>
                      </a:cubicBezTo>
                      <a:cubicBezTo>
                        <a:pt x="17439" y="571"/>
                        <a:pt x="17599" y="594"/>
                        <a:pt x="17713" y="617"/>
                      </a:cubicBezTo>
                      <a:cubicBezTo>
                        <a:pt x="18284" y="731"/>
                        <a:pt x="18809" y="868"/>
                        <a:pt x="19311" y="1050"/>
                      </a:cubicBezTo>
                      <a:cubicBezTo>
                        <a:pt x="19425" y="1096"/>
                        <a:pt x="19562" y="1142"/>
                        <a:pt x="19676" y="1210"/>
                      </a:cubicBezTo>
                      <a:cubicBezTo>
                        <a:pt x="19676" y="1210"/>
                        <a:pt x="19676" y="1210"/>
                        <a:pt x="19676" y="1210"/>
                      </a:cubicBezTo>
                      <a:cubicBezTo>
                        <a:pt x="19927" y="1324"/>
                        <a:pt x="20155" y="1439"/>
                        <a:pt x="20361" y="1553"/>
                      </a:cubicBezTo>
                      <a:cubicBezTo>
                        <a:pt x="21228" y="2123"/>
                        <a:pt x="21981" y="2831"/>
                        <a:pt x="22598" y="3653"/>
                      </a:cubicBezTo>
                      <a:cubicBezTo>
                        <a:pt x="23785" y="5205"/>
                        <a:pt x="24538" y="7099"/>
                        <a:pt x="24994" y="8880"/>
                      </a:cubicBezTo>
                      <a:cubicBezTo>
                        <a:pt x="25177" y="9678"/>
                        <a:pt x="25314" y="10500"/>
                        <a:pt x="25428" y="11299"/>
                      </a:cubicBezTo>
                      <a:close/>
                    </a:path>
                  </a:pathLst>
                </a:custGeom>
                <a:solidFill>
                  <a:srgbClr val="B0DF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53"/>
                <p:cNvSpPr/>
                <p:nvPr/>
              </p:nvSpPr>
              <p:spPr>
                <a:xfrm>
                  <a:off x="1372150" y="2355625"/>
                  <a:ext cx="122125" cy="2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8560" extrusionOk="0">
                      <a:moveTo>
                        <a:pt x="4634" y="1895"/>
                      </a:moveTo>
                      <a:lnTo>
                        <a:pt x="4816" y="6163"/>
                      </a:lnTo>
                      <a:cubicBezTo>
                        <a:pt x="4885" y="7669"/>
                        <a:pt x="4017" y="8491"/>
                        <a:pt x="2579" y="8537"/>
                      </a:cubicBezTo>
                      <a:cubicBezTo>
                        <a:pt x="1370" y="8560"/>
                        <a:pt x="0" y="8035"/>
                        <a:pt x="0" y="6711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9CA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53"/>
                <p:cNvSpPr/>
                <p:nvPr/>
              </p:nvSpPr>
              <p:spPr>
                <a:xfrm>
                  <a:off x="1364150" y="2357325"/>
                  <a:ext cx="128425" cy="15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7" h="6301" extrusionOk="0">
                      <a:moveTo>
                        <a:pt x="5136" y="6300"/>
                      </a:moveTo>
                      <a:cubicBezTo>
                        <a:pt x="5136" y="6300"/>
                        <a:pt x="1621" y="5091"/>
                        <a:pt x="389" y="1233"/>
                      </a:cubicBezTo>
                      <a:cubicBezTo>
                        <a:pt x="1" y="1"/>
                        <a:pt x="4954" y="1393"/>
                        <a:pt x="4954" y="1393"/>
                      </a:cubicBezTo>
                      <a:close/>
                    </a:path>
                  </a:pathLst>
                </a:custGeom>
                <a:solidFill>
                  <a:srgbClr val="FF80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53"/>
                <p:cNvSpPr/>
                <p:nvPr/>
              </p:nvSpPr>
              <p:spPr>
                <a:xfrm>
                  <a:off x="1283700" y="2078850"/>
                  <a:ext cx="293900" cy="3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13331" extrusionOk="0">
                      <a:moveTo>
                        <a:pt x="10774" y="2786"/>
                      </a:moveTo>
                      <a:cubicBezTo>
                        <a:pt x="9906" y="1188"/>
                        <a:pt x="8240" y="115"/>
                        <a:pt x="6346" y="92"/>
                      </a:cubicBezTo>
                      <a:cubicBezTo>
                        <a:pt x="2899" y="1"/>
                        <a:pt x="0" y="3060"/>
                        <a:pt x="525" y="6232"/>
                      </a:cubicBezTo>
                      <a:lnTo>
                        <a:pt x="1233" y="9473"/>
                      </a:lnTo>
                      <a:cubicBezTo>
                        <a:pt x="1735" y="11847"/>
                        <a:pt x="3995" y="13308"/>
                        <a:pt x="6483" y="13331"/>
                      </a:cubicBezTo>
                      <a:cubicBezTo>
                        <a:pt x="7464" y="13308"/>
                        <a:pt x="8423" y="12989"/>
                        <a:pt x="9199" y="12441"/>
                      </a:cubicBezTo>
                      <a:cubicBezTo>
                        <a:pt x="9952" y="11916"/>
                        <a:pt x="10454" y="11048"/>
                        <a:pt x="10705" y="10249"/>
                      </a:cubicBezTo>
                      <a:cubicBezTo>
                        <a:pt x="10934" y="9565"/>
                        <a:pt x="11025" y="8857"/>
                        <a:pt x="11139" y="8104"/>
                      </a:cubicBezTo>
                      <a:cubicBezTo>
                        <a:pt x="11367" y="6438"/>
                        <a:pt x="11755" y="4566"/>
                        <a:pt x="10774" y="2786"/>
                      </a:cubicBezTo>
                      <a:close/>
                    </a:path>
                  </a:pathLst>
                </a:custGeom>
                <a:solidFill>
                  <a:srgbClr val="FFD7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53"/>
                <p:cNvSpPr/>
                <p:nvPr/>
              </p:nvSpPr>
              <p:spPr>
                <a:xfrm>
                  <a:off x="1271700" y="2507975"/>
                  <a:ext cx="329300" cy="7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2" h="3197" extrusionOk="0">
                      <a:moveTo>
                        <a:pt x="1" y="1028"/>
                      </a:moveTo>
                      <a:cubicBezTo>
                        <a:pt x="2055" y="343"/>
                        <a:pt x="4429" y="252"/>
                        <a:pt x="6620" y="1"/>
                      </a:cubicBezTo>
                      <a:cubicBezTo>
                        <a:pt x="8560" y="343"/>
                        <a:pt x="11299" y="366"/>
                        <a:pt x="13171" y="1210"/>
                      </a:cubicBezTo>
                      <a:cubicBezTo>
                        <a:pt x="12737" y="1986"/>
                        <a:pt x="11368" y="3059"/>
                        <a:pt x="7168" y="3128"/>
                      </a:cubicBezTo>
                      <a:cubicBezTo>
                        <a:pt x="2694" y="3196"/>
                        <a:pt x="777" y="1895"/>
                        <a:pt x="1" y="1028"/>
                      </a:cubicBezTo>
                      <a:close/>
                    </a:path>
                  </a:pathLst>
                </a:custGeom>
                <a:solidFill>
                  <a:srgbClr val="F9CA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53"/>
                <p:cNvSpPr/>
                <p:nvPr/>
              </p:nvSpPr>
              <p:spPr>
                <a:xfrm>
                  <a:off x="1547900" y="2236350"/>
                  <a:ext cx="53100" cy="8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4" h="3334" extrusionOk="0">
                      <a:moveTo>
                        <a:pt x="2123" y="1667"/>
                      </a:moveTo>
                      <a:cubicBezTo>
                        <a:pt x="2123" y="754"/>
                        <a:pt x="1667" y="1"/>
                        <a:pt x="1073" y="1"/>
                      </a:cubicBezTo>
                      <a:cubicBezTo>
                        <a:pt x="480" y="1"/>
                        <a:pt x="0" y="754"/>
                        <a:pt x="0" y="1667"/>
                      </a:cubicBezTo>
                      <a:cubicBezTo>
                        <a:pt x="0" y="2603"/>
                        <a:pt x="480" y="3333"/>
                        <a:pt x="1073" y="3333"/>
                      </a:cubicBezTo>
                      <a:cubicBezTo>
                        <a:pt x="1667" y="3333"/>
                        <a:pt x="2123" y="2603"/>
                        <a:pt x="2123" y="1667"/>
                      </a:cubicBezTo>
                      <a:close/>
                    </a:path>
                  </a:pathLst>
                </a:custGeom>
                <a:solidFill>
                  <a:srgbClr val="FFD7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53"/>
                <p:cNvSpPr/>
                <p:nvPr/>
              </p:nvSpPr>
              <p:spPr>
                <a:xfrm>
                  <a:off x="1280275" y="2236350"/>
                  <a:ext cx="53100" cy="8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4" h="3334" extrusionOk="0">
                      <a:moveTo>
                        <a:pt x="2123" y="1667"/>
                      </a:moveTo>
                      <a:cubicBezTo>
                        <a:pt x="2123" y="754"/>
                        <a:pt x="1644" y="1"/>
                        <a:pt x="1050" y="1"/>
                      </a:cubicBezTo>
                      <a:cubicBezTo>
                        <a:pt x="480" y="1"/>
                        <a:pt x="0" y="754"/>
                        <a:pt x="0" y="1667"/>
                      </a:cubicBezTo>
                      <a:cubicBezTo>
                        <a:pt x="0" y="2603"/>
                        <a:pt x="480" y="3333"/>
                        <a:pt x="1050" y="3333"/>
                      </a:cubicBezTo>
                      <a:cubicBezTo>
                        <a:pt x="1644" y="3333"/>
                        <a:pt x="2123" y="2603"/>
                        <a:pt x="2123" y="1667"/>
                      </a:cubicBezTo>
                      <a:close/>
                    </a:path>
                  </a:pathLst>
                </a:custGeom>
                <a:solidFill>
                  <a:srgbClr val="FFD7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53"/>
                <p:cNvSpPr/>
                <p:nvPr/>
              </p:nvSpPr>
              <p:spPr>
                <a:xfrm>
                  <a:off x="1144450" y="1993825"/>
                  <a:ext cx="573525" cy="64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41" h="25611" extrusionOk="0">
                      <a:moveTo>
                        <a:pt x="7647" y="1690"/>
                      </a:moveTo>
                      <a:cubicBezTo>
                        <a:pt x="7647" y="1690"/>
                        <a:pt x="6985" y="1827"/>
                        <a:pt x="6917" y="1850"/>
                      </a:cubicBezTo>
                      <a:lnTo>
                        <a:pt x="6917" y="1850"/>
                      </a:lnTo>
                      <a:cubicBezTo>
                        <a:pt x="6597" y="1987"/>
                        <a:pt x="6324" y="2192"/>
                        <a:pt x="6050" y="2398"/>
                      </a:cubicBezTo>
                      <a:lnTo>
                        <a:pt x="6050" y="2398"/>
                      </a:lnTo>
                      <a:cubicBezTo>
                        <a:pt x="5433" y="2854"/>
                        <a:pt x="4886" y="3425"/>
                        <a:pt x="4452" y="4041"/>
                      </a:cubicBezTo>
                      <a:lnTo>
                        <a:pt x="4452" y="4041"/>
                      </a:lnTo>
                      <a:cubicBezTo>
                        <a:pt x="3539" y="5342"/>
                        <a:pt x="3037" y="6917"/>
                        <a:pt x="3059" y="8515"/>
                      </a:cubicBezTo>
                      <a:lnTo>
                        <a:pt x="3059" y="8515"/>
                      </a:lnTo>
                      <a:cubicBezTo>
                        <a:pt x="3105" y="9998"/>
                        <a:pt x="3562" y="11459"/>
                        <a:pt x="3425" y="12920"/>
                      </a:cubicBezTo>
                      <a:lnTo>
                        <a:pt x="3425" y="12920"/>
                      </a:lnTo>
                      <a:cubicBezTo>
                        <a:pt x="3333" y="13993"/>
                        <a:pt x="2740" y="14723"/>
                        <a:pt x="2215" y="15636"/>
                      </a:cubicBezTo>
                      <a:lnTo>
                        <a:pt x="2215" y="15636"/>
                      </a:lnTo>
                      <a:cubicBezTo>
                        <a:pt x="1667" y="16572"/>
                        <a:pt x="1188" y="17531"/>
                        <a:pt x="891" y="18558"/>
                      </a:cubicBezTo>
                      <a:lnTo>
                        <a:pt x="891" y="18558"/>
                      </a:lnTo>
                      <a:cubicBezTo>
                        <a:pt x="229" y="20703"/>
                        <a:pt x="1" y="23671"/>
                        <a:pt x="2329" y="24812"/>
                      </a:cubicBezTo>
                      <a:lnTo>
                        <a:pt x="2329" y="24812"/>
                      </a:lnTo>
                      <a:cubicBezTo>
                        <a:pt x="3995" y="25611"/>
                        <a:pt x="5525" y="24903"/>
                        <a:pt x="6963" y="24150"/>
                      </a:cubicBezTo>
                      <a:lnTo>
                        <a:pt x="6963" y="24150"/>
                      </a:lnTo>
                      <a:cubicBezTo>
                        <a:pt x="7761" y="23739"/>
                        <a:pt x="8675" y="23443"/>
                        <a:pt x="9542" y="23648"/>
                      </a:cubicBezTo>
                      <a:lnTo>
                        <a:pt x="9542" y="23648"/>
                      </a:lnTo>
                      <a:cubicBezTo>
                        <a:pt x="7853" y="22050"/>
                        <a:pt x="6985" y="19768"/>
                        <a:pt x="6666" y="17462"/>
                      </a:cubicBezTo>
                      <a:lnTo>
                        <a:pt x="6666" y="17462"/>
                      </a:lnTo>
                      <a:cubicBezTo>
                        <a:pt x="6483" y="16093"/>
                        <a:pt x="6506" y="14700"/>
                        <a:pt x="6575" y="13331"/>
                      </a:cubicBezTo>
                      <a:lnTo>
                        <a:pt x="6575" y="13331"/>
                      </a:lnTo>
                      <a:cubicBezTo>
                        <a:pt x="6643" y="12167"/>
                        <a:pt x="6552" y="10752"/>
                        <a:pt x="7054" y="9702"/>
                      </a:cubicBezTo>
                      <a:lnTo>
                        <a:pt x="7054" y="9702"/>
                      </a:lnTo>
                      <a:cubicBezTo>
                        <a:pt x="7442" y="8857"/>
                        <a:pt x="7990" y="8127"/>
                        <a:pt x="8423" y="7328"/>
                      </a:cubicBezTo>
                      <a:lnTo>
                        <a:pt x="8423" y="7328"/>
                      </a:lnTo>
                      <a:cubicBezTo>
                        <a:pt x="9610" y="5182"/>
                        <a:pt x="9473" y="4224"/>
                        <a:pt x="9359" y="4132"/>
                      </a:cubicBezTo>
                      <a:lnTo>
                        <a:pt x="9359" y="4132"/>
                      </a:lnTo>
                      <a:cubicBezTo>
                        <a:pt x="10523" y="5182"/>
                        <a:pt x="12121" y="5502"/>
                        <a:pt x="13468" y="6232"/>
                      </a:cubicBezTo>
                      <a:lnTo>
                        <a:pt x="13468" y="6232"/>
                      </a:lnTo>
                      <a:cubicBezTo>
                        <a:pt x="14860" y="6963"/>
                        <a:pt x="15842" y="8264"/>
                        <a:pt x="16344" y="9747"/>
                      </a:cubicBezTo>
                      <a:lnTo>
                        <a:pt x="16344" y="9747"/>
                      </a:lnTo>
                      <a:cubicBezTo>
                        <a:pt x="16914" y="11459"/>
                        <a:pt x="16914" y="12852"/>
                        <a:pt x="16846" y="14632"/>
                      </a:cubicBezTo>
                      <a:lnTo>
                        <a:pt x="16846" y="14632"/>
                      </a:lnTo>
                      <a:cubicBezTo>
                        <a:pt x="16823" y="15705"/>
                        <a:pt x="16777" y="16800"/>
                        <a:pt x="16641" y="17873"/>
                      </a:cubicBezTo>
                      <a:lnTo>
                        <a:pt x="16641" y="17873"/>
                      </a:lnTo>
                      <a:cubicBezTo>
                        <a:pt x="16412" y="20042"/>
                        <a:pt x="15773" y="22370"/>
                        <a:pt x="14061" y="23716"/>
                      </a:cubicBezTo>
                      <a:lnTo>
                        <a:pt x="14061" y="23716"/>
                      </a:lnTo>
                      <a:cubicBezTo>
                        <a:pt x="14609" y="23534"/>
                        <a:pt x="15203" y="23511"/>
                        <a:pt x="15773" y="23625"/>
                      </a:cubicBezTo>
                      <a:lnTo>
                        <a:pt x="15773" y="23625"/>
                      </a:lnTo>
                      <a:cubicBezTo>
                        <a:pt x="16207" y="23716"/>
                        <a:pt x="16618" y="23899"/>
                        <a:pt x="17006" y="24059"/>
                      </a:cubicBezTo>
                      <a:lnTo>
                        <a:pt x="17006" y="24059"/>
                      </a:lnTo>
                      <a:cubicBezTo>
                        <a:pt x="17782" y="24356"/>
                        <a:pt x="18581" y="24607"/>
                        <a:pt x="19402" y="24607"/>
                      </a:cubicBezTo>
                      <a:lnTo>
                        <a:pt x="19402" y="24607"/>
                      </a:lnTo>
                      <a:cubicBezTo>
                        <a:pt x="20566" y="24629"/>
                        <a:pt x="21822" y="24127"/>
                        <a:pt x="22393" y="23077"/>
                      </a:cubicBezTo>
                      <a:lnTo>
                        <a:pt x="22393" y="23077"/>
                      </a:lnTo>
                      <a:cubicBezTo>
                        <a:pt x="22781" y="22393"/>
                        <a:pt x="22940" y="21571"/>
                        <a:pt x="22895" y="20795"/>
                      </a:cubicBezTo>
                      <a:lnTo>
                        <a:pt x="22895" y="20795"/>
                      </a:lnTo>
                      <a:cubicBezTo>
                        <a:pt x="22826" y="20064"/>
                        <a:pt x="22598" y="19357"/>
                        <a:pt x="22324" y="18672"/>
                      </a:cubicBezTo>
                      <a:lnTo>
                        <a:pt x="22324" y="18672"/>
                      </a:lnTo>
                      <a:cubicBezTo>
                        <a:pt x="21753" y="17257"/>
                        <a:pt x="21000" y="15910"/>
                        <a:pt x="20681" y="14404"/>
                      </a:cubicBezTo>
                      <a:lnTo>
                        <a:pt x="20681" y="14404"/>
                      </a:lnTo>
                      <a:cubicBezTo>
                        <a:pt x="20201" y="12098"/>
                        <a:pt x="20726" y="10135"/>
                        <a:pt x="20315" y="7830"/>
                      </a:cubicBezTo>
                      <a:lnTo>
                        <a:pt x="20315" y="7830"/>
                      </a:lnTo>
                      <a:cubicBezTo>
                        <a:pt x="19950" y="5707"/>
                        <a:pt x="18969" y="3767"/>
                        <a:pt x="17417" y="2306"/>
                      </a:cubicBezTo>
                      <a:lnTo>
                        <a:pt x="17417" y="2306"/>
                      </a:lnTo>
                      <a:cubicBezTo>
                        <a:pt x="17097" y="1987"/>
                        <a:pt x="16755" y="1713"/>
                        <a:pt x="16389" y="1462"/>
                      </a:cubicBezTo>
                      <a:lnTo>
                        <a:pt x="16389" y="1462"/>
                      </a:lnTo>
                      <a:cubicBezTo>
                        <a:pt x="15157" y="617"/>
                        <a:pt x="13696" y="115"/>
                        <a:pt x="12212" y="24"/>
                      </a:cubicBezTo>
                      <a:lnTo>
                        <a:pt x="12212" y="24"/>
                      </a:lnTo>
                      <a:cubicBezTo>
                        <a:pt x="11916" y="1"/>
                        <a:pt x="11619" y="1"/>
                        <a:pt x="11322" y="1"/>
                      </a:cubicBezTo>
                      <a:lnTo>
                        <a:pt x="11322" y="1"/>
                      </a:lnTo>
                      <a:cubicBezTo>
                        <a:pt x="9884" y="1"/>
                        <a:pt x="8378" y="275"/>
                        <a:pt x="7647" y="1690"/>
                      </a:cubicBezTo>
                    </a:path>
                  </a:pathLst>
                </a:custGeom>
                <a:solidFill>
                  <a:srgbClr val="FB86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53"/>
                <p:cNvSpPr/>
                <p:nvPr/>
              </p:nvSpPr>
              <p:spPr>
                <a:xfrm>
                  <a:off x="1134750" y="4238700"/>
                  <a:ext cx="1078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5" h="3699" extrusionOk="0">
                      <a:moveTo>
                        <a:pt x="1211" y="1"/>
                      </a:moveTo>
                      <a:cubicBezTo>
                        <a:pt x="914" y="1"/>
                        <a:pt x="640" y="138"/>
                        <a:pt x="412" y="343"/>
                      </a:cubicBezTo>
                      <a:cubicBezTo>
                        <a:pt x="138" y="617"/>
                        <a:pt x="1" y="982"/>
                        <a:pt x="1" y="1370"/>
                      </a:cubicBezTo>
                      <a:cubicBezTo>
                        <a:pt x="1" y="1530"/>
                        <a:pt x="24" y="1690"/>
                        <a:pt x="92" y="1827"/>
                      </a:cubicBezTo>
                      <a:cubicBezTo>
                        <a:pt x="206" y="2100"/>
                        <a:pt x="389" y="2352"/>
                        <a:pt x="686" y="2603"/>
                      </a:cubicBezTo>
                      <a:cubicBezTo>
                        <a:pt x="914" y="2785"/>
                        <a:pt x="1142" y="2968"/>
                        <a:pt x="1370" y="3128"/>
                      </a:cubicBezTo>
                      <a:cubicBezTo>
                        <a:pt x="1553" y="3287"/>
                        <a:pt x="1758" y="3447"/>
                        <a:pt x="1941" y="3607"/>
                      </a:cubicBezTo>
                      <a:lnTo>
                        <a:pt x="2032" y="3653"/>
                      </a:lnTo>
                      <a:cubicBezTo>
                        <a:pt x="2055" y="3675"/>
                        <a:pt x="2101" y="3698"/>
                        <a:pt x="2146" y="3698"/>
                      </a:cubicBezTo>
                      <a:cubicBezTo>
                        <a:pt x="2192" y="3698"/>
                        <a:pt x="2238" y="3675"/>
                        <a:pt x="2283" y="3653"/>
                      </a:cubicBezTo>
                      <a:lnTo>
                        <a:pt x="2352" y="3607"/>
                      </a:lnTo>
                      <a:cubicBezTo>
                        <a:pt x="2557" y="3447"/>
                        <a:pt x="2740" y="3287"/>
                        <a:pt x="2945" y="3128"/>
                      </a:cubicBezTo>
                      <a:cubicBezTo>
                        <a:pt x="3174" y="2968"/>
                        <a:pt x="3402" y="2785"/>
                        <a:pt x="3607" y="2603"/>
                      </a:cubicBezTo>
                      <a:cubicBezTo>
                        <a:pt x="3904" y="2352"/>
                        <a:pt x="4109" y="2100"/>
                        <a:pt x="4224" y="1827"/>
                      </a:cubicBezTo>
                      <a:cubicBezTo>
                        <a:pt x="4269" y="1690"/>
                        <a:pt x="4315" y="1530"/>
                        <a:pt x="4315" y="1370"/>
                      </a:cubicBezTo>
                      <a:cubicBezTo>
                        <a:pt x="4315" y="982"/>
                        <a:pt x="4155" y="617"/>
                        <a:pt x="3881" y="343"/>
                      </a:cubicBezTo>
                      <a:cubicBezTo>
                        <a:pt x="3676" y="138"/>
                        <a:pt x="3379" y="1"/>
                        <a:pt x="3105" y="1"/>
                      </a:cubicBezTo>
                      <a:cubicBezTo>
                        <a:pt x="2717" y="1"/>
                        <a:pt x="2375" y="183"/>
                        <a:pt x="2146" y="503"/>
                      </a:cubicBezTo>
                      <a:cubicBezTo>
                        <a:pt x="1918" y="183"/>
                        <a:pt x="1576" y="1"/>
                        <a:pt x="1211" y="1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53"/>
                <p:cNvSpPr/>
                <p:nvPr/>
              </p:nvSpPr>
              <p:spPr>
                <a:xfrm>
                  <a:off x="707350" y="4239700"/>
                  <a:ext cx="98175" cy="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" h="3659" extrusionOk="0">
                      <a:moveTo>
                        <a:pt x="1964" y="486"/>
                      </a:moveTo>
                      <a:lnTo>
                        <a:pt x="3196" y="1672"/>
                      </a:lnTo>
                      <a:lnTo>
                        <a:pt x="3036" y="1672"/>
                      </a:lnTo>
                      <a:cubicBezTo>
                        <a:pt x="2922" y="1672"/>
                        <a:pt x="2854" y="1741"/>
                        <a:pt x="2831" y="1855"/>
                      </a:cubicBezTo>
                      <a:lnTo>
                        <a:pt x="2648" y="3247"/>
                      </a:lnTo>
                      <a:lnTo>
                        <a:pt x="1279" y="3247"/>
                      </a:lnTo>
                      <a:lnTo>
                        <a:pt x="1096" y="1855"/>
                      </a:lnTo>
                      <a:cubicBezTo>
                        <a:pt x="1096" y="1741"/>
                        <a:pt x="1005" y="1672"/>
                        <a:pt x="891" y="1672"/>
                      </a:cubicBezTo>
                      <a:lnTo>
                        <a:pt x="731" y="1672"/>
                      </a:lnTo>
                      <a:lnTo>
                        <a:pt x="1964" y="486"/>
                      </a:lnTo>
                      <a:close/>
                      <a:moveTo>
                        <a:pt x="1964" y="0"/>
                      </a:moveTo>
                      <a:cubicBezTo>
                        <a:pt x="1912" y="0"/>
                        <a:pt x="1861" y="18"/>
                        <a:pt x="1827" y="52"/>
                      </a:cubicBezTo>
                      <a:lnTo>
                        <a:pt x="92" y="1718"/>
                      </a:lnTo>
                      <a:cubicBezTo>
                        <a:pt x="24" y="1787"/>
                        <a:pt x="1" y="1878"/>
                        <a:pt x="46" y="1946"/>
                      </a:cubicBezTo>
                      <a:cubicBezTo>
                        <a:pt x="69" y="2015"/>
                        <a:pt x="138" y="2083"/>
                        <a:pt x="229" y="2083"/>
                      </a:cubicBezTo>
                      <a:lnTo>
                        <a:pt x="731" y="2083"/>
                      </a:lnTo>
                      <a:lnTo>
                        <a:pt x="891" y="3476"/>
                      </a:lnTo>
                      <a:cubicBezTo>
                        <a:pt x="914" y="3590"/>
                        <a:pt x="1005" y="3658"/>
                        <a:pt x="1096" y="3658"/>
                      </a:cubicBezTo>
                      <a:lnTo>
                        <a:pt x="2831" y="3658"/>
                      </a:lnTo>
                      <a:cubicBezTo>
                        <a:pt x="2922" y="3658"/>
                        <a:pt x="3014" y="3590"/>
                        <a:pt x="3036" y="3476"/>
                      </a:cubicBezTo>
                      <a:lnTo>
                        <a:pt x="3219" y="2083"/>
                      </a:lnTo>
                      <a:lnTo>
                        <a:pt x="3698" y="2083"/>
                      </a:lnTo>
                      <a:cubicBezTo>
                        <a:pt x="3790" y="2083"/>
                        <a:pt x="3858" y="2015"/>
                        <a:pt x="3881" y="1946"/>
                      </a:cubicBezTo>
                      <a:cubicBezTo>
                        <a:pt x="3927" y="1878"/>
                        <a:pt x="3904" y="1787"/>
                        <a:pt x="3835" y="1718"/>
                      </a:cubicBezTo>
                      <a:lnTo>
                        <a:pt x="2101" y="52"/>
                      </a:lnTo>
                      <a:cubicBezTo>
                        <a:pt x="2066" y="18"/>
                        <a:pt x="2015" y="0"/>
                        <a:pt x="1964" y="0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53"/>
                <p:cNvSpPr/>
                <p:nvPr/>
              </p:nvSpPr>
              <p:spPr>
                <a:xfrm>
                  <a:off x="2086575" y="4277500"/>
                  <a:ext cx="108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89" extrusionOk="0">
                      <a:moveTo>
                        <a:pt x="229" y="1"/>
                      </a:moveTo>
                      <a:cubicBezTo>
                        <a:pt x="92" y="1"/>
                        <a:pt x="0" y="92"/>
                        <a:pt x="0" y="206"/>
                      </a:cubicBezTo>
                      <a:cubicBezTo>
                        <a:pt x="0" y="297"/>
                        <a:pt x="92" y="389"/>
                        <a:pt x="229" y="389"/>
                      </a:cubicBezTo>
                      <a:cubicBezTo>
                        <a:pt x="343" y="389"/>
                        <a:pt x="434" y="297"/>
                        <a:pt x="434" y="206"/>
                      </a:cubicBezTo>
                      <a:cubicBezTo>
                        <a:pt x="434" y="92"/>
                        <a:pt x="343" y="1"/>
                        <a:pt x="229" y="1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53"/>
                <p:cNvSpPr/>
                <p:nvPr/>
              </p:nvSpPr>
              <p:spPr>
                <a:xfrm>
                  <a:off x="2107125" y="4277500"/>
                  <a:ext cx="10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389" extrusionOk="0">
                      <a:moveTo>
                        <a:pt x="228" y="1"/>
                      </a:moveTo>
                      <a:cubicBezTo>
                        <a:pt x="91" y="1"/>
                        <a:pt x="0" y="92"/>
                        <a:pt x="0" y="206"/>
                      </a:cubicBezTo>
                      <a:cubicBezTo>
                        <a:pt x="0" y="297"/>
                        <a:pt x="91" y="389"/>
                        <a:pt x="228" y="389"/>
                      </a:cubicBezTo>
                      <a:cubicBezTo>
                        <a:pt x="343" y="389"/>
                        <a:pt x="434" y="297"/>
                        <a:pt x="434" y="206"/>
                      </a:cubicBezTo>
                      <a:cubicBezTo>
                        <a:pt x="434" y="92"/>
                        <a:pt x="343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53"/>
                <p:cNvSpPr/>
                <p:nvPr/>
              </p:nvSpPr>
              <p:spPr>
                <a:xfrm>
                  <a:off x="2127650" y="4277500"/>
                  <a:ext cx="108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89" extrusionOk="0">
                      <a:moveTo>
                        <a:pt x="229" y="1"/>
                      </a:moveTo>
                      <a:cubicBezTo>
                        <a:pt x="115" y="1"/>
                        <a:pt x="1" y="92"/>
                        <a:pt x="1" y="206"/>
                      </a:cubicBezTo>
                      <a:cubicBezTo>
                        <a:pt x="1" y="297"/>
                        <a:pt x="115" y="389"/>
                        <a:pt x="229" y="389"/>
                      </a:cubicBezTo>
                      <a:cubicBezTo>
                        <a:pt x="343" y="389"/>
                        <a:pt x="435" y="297"/>
                        <a:pt x="435" y="206"/>
                      </a:cubicBezTo>
                      <a:cubicBezTo>
                        <a:pt x="435" y="92"/>
                        <a:pt x="343" y="1"/>
                        <a:pt x="229" y="1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53"/>
                <p:cNvSpPr/>
                <p:nvPr/>
              </p:nvSpPr>
              <p:spPr>
                <a:xfrm>
                  <a:off x="2062600" y="4237000"/>
                  <a:ext cx="9990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" h="3790" extrusionOk="0">
                      <a:moveTo>
                        <a:pt x="2009" y="388"/>
                      </a:moveTo>
                      <a:cubicBezTo>
                        <a:pt x="2900" y="388"/>
                        <a:pt x="3607" y="1027"/>
                        <a:pt x="3607" y="1826"/>
                      </a:cubicBezTo>
                      <a:cubicBezTo>
                        <a:pt x="3607" y="2123"/>
                        <a:pt x="3516" y="2397"/>
                        <a:pt x="3310" y="2648"/>
                      </a:cubicBezTo>
                      <a:cubicBezTo>
                        <a:pt x="3288" y="2693"/>
                        <a:pt x="3265" y="2739"/>
                        <a:pt x="3265" y="2785"/>
                      </a:cubicBezTo>
                      <a:lnTo>
                        <a:pt x="3288" y="3218"/>
                      </a:lnTo>
                      <a:lnTo>
                        <a:pt x="3105" y="3081"/>
                      </a:lnTo>
                      <a:cubicBezTo>
                        <a:pt x="3105" y="3081"/>
                        <a:pt x="3082" y="3059"/>
                        <a:pt x="3082" y="3059"/>
                      </a:cubicBezTo>
                      <a:cubicBezTo>
                        <a:pt x="3045" y="3021"/>
                        <a:pt x="3000" y="3004"/>
                        <a:pt x="2956" y="3004"/>
                      </a:cubicBezTo>
                      <a:cubicBezTo>
                        <a:pt x="2920" y="3004"/>
                        <a:pt x="2885" y="3015"/>
                        <a:pt x="2854" y="3036"/>
                      </a:cubicBezTo>
                      <a:cubicBezTo>
                        <a:pt x="2603" y="3173"/>
                        <a:pt x="2306" y="3264"/>
                        <a:pt x="2009" y="3264"/>
                      </a:cubicBezTo>
                      <a:cubicBezTo>
                        <a:pt x="1119" y="3264"/>
                        <a:pt x="389" y="2602"/>
                        <a:pt x="389" y="1826"/>
                      </a:cubicBezTo>
                      <a:cubicBezTo>
                        <a:pt x="389" y="1027"/>
                        <a:pt x="1119" y="388"/>
                        <a:pt x="2009" y="388"/>
                      </a:cubicBezTo>
                      <a:close/>
                      <a:moveTo>
                        <a:pt x="2009" y="0"/>
                      </a:moveTo>
                      <a:cubicBezTo>
                        <a:pt x="914" y="0"/>
                        <a:pt x="1" y="822"/>
                        <a:pt x="1" y="1826"/>
                      </a:cubicBezTo>
                      <a:cubicBezTo>
                        <a:pt x="1" y="2830"/>
                        <a:pt x="914" y="3629"/>
                        <a:pt x="2009" y="3629"/>
                      </a:cubicBezTo>
                      <a:cubicBezTo>
                        <a:pt x="2329" y="3629"/>
                        <a:pt x="2649" y="3561"/>
                        <a:pt x="2922" y="3424"/>
                      </a:cubicBezTo>
                      <a:lnTo>
                        <a:pt x="3356" y="3743"/>
                      </a:lnTo>
                      <a:cubicBezTo>
                        <a:pt x="3402" y="3766"/>
                        <a:pt x="3425" y="3789"/>
                        <a:pt x="3470" y="3789"/>
                      </a:cubicBezTo>
                      <a:cubicBezTo>
                        <a:pt x="3493" y="3789"/>
                        <a:pt x="3539" y="3766"/>
                        <a:pt x="3562" y="3766"/>
                      </a:cubicBezTo>
                      <a:cubicBezTo>
                        <a:pt x="3630" y="3721"/>
                        <a:pt x="3676" y="3652"/>
                        <a:pt x="3653" y="3584"/>
                      </a:cubicBezTo>
                      <a:lnTo>
                        <a:pt x="3653" y="2830"/>
                      </a:lnTo>
                      <a:cubicBezTo>
                        <a:pt x="3881" y="2534"/>
                        <a:pt x="3995" y="2191"/>
                        <a:pt x="3995" y="1826"/>
                      </a:cubicBezTo>
                      <a:cubicBezTo>
                        <a:pt x="3995" y="822"/>
                        <a:pt x="3105" y="0"/>
                        <a:pt x="2009" y="0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53"/>
                <p:cNvSpPr/>
                <p:nvPr/>
              </p:nvSpPr>
              <p:spPr>
                <a:xfrm>
                  <a:off x="2036925" y="4237000"/>
                  <a:ext cx="67375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3790" extrusionOk="0">
                      <a:moveTo>
                        <a:pt x="1804" y="388"/>
                      </a:moveTo>
                      <a:lnTo>
                        <a:pt x="1804" y="388"/>
                      </a:lnTo>
                      <a:cubicBezTo>
                        <a:pt x="1325" y="730"/>
                        <a:pt x="1028" y="1255"/>
                        <a:pt x="1028" y="1826"/>
                      </a:cubicBezTo>
                      <a:cubicBezTo>
                        <a:pt x="1028" y="2397"/>
                        <a:pt x="1325" y="2922"/>
                        <a:pt x="1804" y="3241"/>
                      </a:cubicBezTo>
                      <a:cubicBezTo>
                        <a:pt x="1576" y="3218"/>
                        <a:pt x="1325" y="3150"/>
                        <a:pt x="1119" y="3036"/>
                      </a:cubicBezTo>
                      <a:cubicBezTo>
                        <a:pt x="1096" y="3013"/>
                        <a:pt x="1073" y="3013"/>
                        <a:pt x="1028" y="3013"/>
                      </a:cubicBezTo>
                      <a:cubicBezTo>
                        <a:pt x="982" y="3013"/>
                        <a:pt x="937" y="3036"/>
                        <a:pt x="914" y="3059"/>
                      </a:cubicBezTo>
                      <a:cubicBezTo>
                        <a:pt x="891" y="3059"/>
                        <a:pt x="891" y="3059"/>
                        <a:pt x="891" y="3081"/>
                      </a:cubicBezTo>
                      <a:lnTo>
                        <a:pt x="708" y="3218"/>
                      </a:lnTo>
                      <a:lnTo>
                        <a:pt x="708" y="2785"/>
                      </a:lnTo>
                      <a:cubicBezTo>
                        <a:pt x="708" y="2739"/>
                        <a:pt x="708" y="2693"/>
                        <a:pt x="685" y="2648"/>
                      </a:cubicBezTo>
                      <a:cubicBezTo>
                        <a:pt x="480" y="2397"/>
                        <a:pt x="366" y="2123"/>
                        <a:pt x="366" y="1826"/>
                      </a:cubicBezTo>
                      <a:cubicBezTo>
                        <a:pt x="366" y="1073"/>
                        <a:pt x="1005" y="479"/>
                        <a:pt x="1804" y="388"/>
                      </a:cubicBezTo>
                      <a:close/>
                      <a:moveTo>
                        <a:pt x="1986" y="0"/>
                      </a:moveTo>
                      <a:cubicBezTo>
                        <a:pt x="891" y="0"/>
                        <a:pt x="1" y="822"/>
                        <a:pt x="1" y="1826"/>
                      </a:cubicBezTo>
                      <a:cubicBezTo>
                        <a:pt x="1" y="2191"/>
                        <a:pt x="115" y="2534"/>
                        <a:pt x="343" y="2830"/>
                      </a:cubicBezTo>
                      <a:lnTo>
                        <a:pt x="320" y="3584"/>
                      </a:lnTo>
                      <a:cubicBezTo>
                        <a:pt x="320" y="3652"/>
                        <a:pt x="366" y="3721"/>
                        <a:pt x="434" y="3766"/>
                      </a:cubicBezTo>
                      <a:cubicBezTo>
                        <a:pt x="457" y="3766"/>
                        <a:pt x="480" y="3789"/>
                        <a:pt x="526" y="3789"/>
                      </a:cubicBezTo>
                      <a:cubicBezTo>
                        <a:pt x="548" y="3789"/>
                        <a:pt x="594" y="3766"/>
                        <a:pt x="640" y="3743"/>
                      </a:cubicBezTo>
                      <a:lnTo>
                        <a:pt x="1051" y="3424"/>
                      </a:lnTo>
                      <a:cubicBezTo>
                        <a:pt x="1347" y="3561"/>
                        <a:pt x="1667" y="3629"/>
                        <a:pt x="1986" y="3629"/>
                      </a:cubicBezTo>
                      <a:cubicBezTo>
                        <a:pt x="2169" y="3629"/>
                        <a:pt x="2352" y="3606"/>
                        <a:pt x="2557" y="3561"/>
                      </a:cubicBezTo>
                      <a:cubicBezTo>
                        <a:pt x="2648" y="3538"/>
                        <a:pt x="2694" y="3447"/>
                        <a:pt x="2694" y="3378"/>
                      </a:cubicBezTo>
                      <a:cubicBezTo>
                        <a:pt x="2694" y="3287"/>
                        <a:pt x="2648" y="3218"/>
                        <a:pt x="2557" y="3196"/>
                      </a:cubicBezTo>
                      <a:cubicBezTo>
                        <a:pt x="1872" y="2990"/>
                        <a:pt x="1416" y="2442"/>
                        <a:pt x="1416" y="1826"/>
                      </a:cubicBezTo>
                      <a:cubicBezTo>
                        <a:pt x="1416" y="1187"/>
                        <a:pt x="1872" y="639"/>
                        <a:pt x="2557" y="457"/>
                      </a:cubicBezTo>
                      <a:cubicBezTo>
                        <a:pt x="2648" y="434"/>
                        <a:pt x="2694" y="365"/>
                        <a:pt x="2694" y="274"/>
                      </a:cubicBezTo>
                      <a:cubicBezTo>
                        <a:pt x="2694" y="183"/>
                        <a:pt x="2648" y="114"/>
                        <a:pt x="2557" y="91"/>
                      </a:cubicBezTo>
                      <a:cubicBezTo>
                        <a:pt x="2352" y="23"/>
                        <a:pt x="2169" y="0"/>
                        <a:pt x="1986" y="0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53"/>
                <p:cNvSpPr/>
                <p:nvPr/>
              </p:nvSpPr>
              <p:spPr>
                <a:xfrm>
                  <a:off x="1635775" y="4237000"/>
                  <a:ext cx="61075" cy="6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3" h="2443" extrusionOk="0">
                      <a:moveTo>
                        <a:pt x="1233" y="388"/>
                      </a:moveTo>
                      <a:cubicBezTo>
                        <a:pt x="1690" y="388"/>
                        <a:pt x="2055" y="753"/>
                        <a:pt x="2055" y="1210"/>
                      </a:cubicBezTo>
                      <a:cubicBezTo>
                        <a:pt x="2055" y="1689"/>
                        <a:pt x="1690" y="2054"/>
                        <a:pt x="1233" y="2054"/>
                      </a:cubicBezTo>
                      <a:cubicBezTo>
                        <a:pt x="754" y="2054"/>
                        <a:pt x="389" y="1689"/>
                        <a:pt x="389" y="1210"/>
                      </a:cubicBezTo>
                      <a:cubicBezTo>
                        <a:pt x="389" y="753"/>
                        <a:pt x="754" y="388"/>
                        <a:pt x="1233" y="388"/>
                      </a:cubicBezTo>
                      <a:close/>
                      <a:moveTo>
                        <a:pt x="1233" y="0"/>
                      </a:moveTo>
                      <a:cubicBezTo>
                        <a:pt x="548" y="0"/>
                        <a:pt x="0" y="548"/>
                        <a:pt x="0" y="1210"/>
                      </a:cubicBezTo>
                      <a:cubicBezTo>
                        <a:pt x="0" y="1895"/>
                        <a:pt x="548" y="2442"/>
                        <a:pt x="1233" y="2442"/>
                      </a:cubicBezTo>
                      <a:cubicBezTo>
                        <a:pt x="1895" y="2442"/>
                        <a:pt x="2443" y="1895"/>
                        <a:pt x="2443" y="1210"/>
                      </a:cubicBezTo>
                      <a:cubicBezTo>
                        <a:pt x="2443" y="548"/>
                        <a:pt x="1895" y="0"/>
                        <a:pt x="1233" y="0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53"/>
                <p:cNvSpPr/>
                <p:nvPr/>
              </p:nvSpPr>
              <p:spPr>
                <a:xfrm>
                  <a:off x="1610100" y="4296900"/>
                  <a:ext cx="11242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7" h="1439" extrusionOk="0">
                      <a:moveTo>
                        <a:pt x="1187" y="1"/>
                      </a:moveTo>
                      <a:cubicBezTo>
                        <a:pt x="548" y="1"/>
                        <a:pt x="0" y="526"/>
                        <a:pt x="0" y="1188"/>
                      </a:cubicBezTo>
                      <a:lnTo>
                        <a:pt x="0" y="1256"/>
                      </a:lnTo>
                      <a:cubicBezTo>
                        <a:pt x="0" y="1347"/>
                        <a:pt x="92" y="1439"/>
                        <a:pt x="206" y="1439"/>
                      </a:cubicBezTo>
                      <a:cubicBezTo>
                        <a:pt x="297" y="1439"/>
                        <a:pt x="388" y="1347"/>
                        <a:pt x="388" y="1256"/>
                      </a:cubicBezTo>
                      <a:lnTo>
                        <a:pt x="388" y="1188"/>
                      </a:lnTo>
                      <a:cubicBezTo>
                        <a:pt x="388" y="731"/>
                        <a:pt x="754" y="389"/>
                        <a:pt x="1187" y="389"/>
                      </a:cubicBezTo>
                      <a:lnTo>
                        <a:pt x="3310" y="389"/>
                      </a:lnTo>
                      <a:cubicBezTo>
                        <a:pt x="3767" y="389"/>
                        <a:pt x="4109" y="731"/>
                        <a:pt x="4109" y="1188"/>
                      </a:cubicBezTo>
                      <a:lnTo>
                        <a:pt x="4109" y="1256"/>
                      </a:lnTo>
                      <a:cubicBezTo>
                        <a:pt x="4109" y="1347"/>
                        <a:pt x="4200" y="1439"/>
                        <a:pt x="4314" y="1439"/>
                      </a:cubicBezTo>
                      <a:cubicBezTo>
                        <a:pt x="4406" y="1439"/>
                        <a:pt x="4497" y="1347"/>
                        <a:pt x="4497" y="1256"/>
                      </a:cubicBezTo>
                      <a:lnTo>
                        <a:pt x="4497" y="1188"/>
                      </a:lnTo>
                      <a:cubicBezTo>
                        <a:pt x="4497" y="526"/>
                        <a:pt x="3972" y="1"/>
                        <a:pt x="3310" y="1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53"/>
                <p:cNvSpPr/>
                <p:nvPr/>
              </p:nvSpPr>
              <p:spPr>
                <a:xfrm>
                  <a:off x="2133375" y="1376975"/>
                  <a:ext cx="570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389" extrusionOk="0">
                      <a:moveTo>
                        <a:pt x="206" y="1"/>
                      </a:moveTo>
                      <a:cubicBezTo>
                        <a:pt x="91" y="1"/>
                        <a:pt x="0" y="92"/>
                        <a:pt x="0" y="206"/>
                      </a:cubicBezTo>
                      <a:cubicBezTo>
                        <a:pt x="0" y="298"/>
                        <a:pt x="91" y="389"/>
                        <a:pt x="206" y="389"/>
                      </a:cubicBezTo>
                      <a:lnTo>
                        <a:pt x="2077" y="389"/>
                      </a:lnTo>
                      <a:cubicBezTo>
                        <a:pt x="2191" y="389"/>
                        <a:pt x="2283" y="298"/>
                        <a:pt x="2283" y="206"/>
                      </a:cubicBezTo>
                      <a:cubicBezTo>
                        <a:pt x="2283" y="92"/>
                        <a:pt x="2191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FEB6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53"/>
                <p:cNvSpPr/>
                <p:nvPr/>
              </p:nvSpPr>
              <p:spPr>
                <a:xfrm>
                  <a:off x="2133375" y="1410650"/>
                  <a:ext cx="57075" cy="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412" extrusionOk="0">
                      <a:moveTo>
                        <a:pt x="206" y="1"/>
                      </a:moveTo>
                      <a:cubicBezTo>
                        <a:pt x="91" y="1"/>
                        <a:pt x="0" y="92"/>
                        <a:pt x="0" y="206"/>
                      </a:cubicBezTo>
                      <a:cubicBezTo>
                        <a:pt x="0" y="320"/>
                        <a:pt x="91" y="411"/>
                        <a:pt x="206" y="411"/>
                      </a:cubicBezTo>
                      <a:lnTo>
                        <a:pt x="2077" y="411"/>
                      </a:lnTo>
                      <a:cubicBezTo>
                        <a:pt x="2191" y="411"/>
                        <a:pt x="2283" y="320"/>
                        <a:pt x="2283" y="206"/>
                      </a:cubicBezTo>
                      <a:cubicBezTo>
                        <a:pt x="2283" y="92"/>
                        <a:pt x="2191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FEB6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53"/>
                <p:cNvSpPr/>
                <p:nvPr/>
              </p:nvSpPr>
              <p:spPr>
                <a:xfrm>
                  <a:off x="2133375" y="1444325"/>
                  <a:ext cx="57075" cy="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412" extrusionOk="0">
                      <a:moveTo>
                        <a:pt x="206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320"/>
                        <a:pt x="91" y="411"/>
                        <a:pt x="206" y="411"/>
                      </a:cubicBezTo>
                      <a:lnTo>
                        <a:pt x="2077" y="411"/>
                      </a:lnTo>
                      <a:cubicBezTo>
                        <a:pt x="2191" y="411"/>
                        <a:pt x="2283" y="320"/>
                        <a:pt x="2283" y="206"/>
                      </a:cubicBezTo>
                      <a:cubicBezTo>
                        <a:pt x="2283" y="92"/>
                        <a:pt x="2191" y="0"/>
                        <a:pt x="2077" y="0"/>
                      </a:cubicBezTo>
                      <a:close/>
                    </a:path>
                  </a:pathLst>
                </a:custGeom>
                <a:solidFill>
                  <a:srgbClr val="FEB6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53"/>
                <p:cNvSpPr/>
                <p:nvPr/>
              </p:nvSpPr>
              <p:spPr>
                <a:xfrm>
                  <a:off x="671400" y="1369575"/>
                  <a:ext cx="970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" h="3698" extrusionOk="0">
                      <a:moveTo>
                        <a:pt x="1804" y="388"/>
                      </a:moveTo>
                      <a:cubicBezTo>
                        <a:pt x="2146" y="388"/>
                        <a:pt x="2443" y="525"/>
                        <a:pt x="2694" y="753"/>
                      </a:cubicBezTo>
                      <a:cubicBezTo>
                        <a:pt x="3173" y="1256"/>
                        <a:pt x="3173" y="2032"/>
                        <a:pt x="2694" y="2534"/>
                      </a:cubicBezTo>
                      <a:cubicBezTo>
                        <a:pt x="2443" y="2762"/>
                        <a:pt x="2146" y="2899"/>
                        <a:pt x="1804" y="2899"/>
                      </a:cubicBezTo>
                      <a:cubicBezTo>
                        <a:pt x="1484" y="2899"/>
                        <a:pt x="1165" y="2762"/>
                        <a:pt x="937" y="2534"/>
                      </a:cubicBezTo>
                      <a:cubicBezTo>
                        <a:pt x="434" y="2032"/>
                        <a:pt x="434" y="1256"/>
                        <a:pt x="937" y="753"/>
                      </a:cubicBezTo>
                      <a:cubicBezTo>
                        <a:pt x="1165" y="525"/>
                        <a:pt x="1484" y="388"/>
                        <a:pt x="1804" y="388"/>
                      </a:cubicBezTo>
                      <a:close/>
                      <a:moveTo>
                        <a:pt x="1804" y="0"/>
                      </a:moveTo>
                      <a:cubicBezTo>
                        <a:pt x="1370" y="0"/>
                        <a:pt x="959" y="160"/>
                        <a:pt x="640" y="479"/>
                      </a:cubicBezTo>
                      <a:cubicBezTo>
                        <a:pt x="1" y="1119"/>
                        <a:pt x="1" y="2169"/>
                        <a:pt x="640" y="2808"/>
                      </a:cubicBezTo>
                      <a:cubicBezTo>
                        <a:pt x="959" y="3127"/>
                        <a:pt x="1370" y="3287"/>
                        <a:pt x="1804" y="3287"/>
                      </a:cubicBezTo>
                      <a:cubicBezTo>
                        <a:pt x="2169" y="3287"/>
                        <a:pt x="2534" y="3173"/>
                        <a:pt x="2831" y="2945"/>
                      </a:cubicBezTo>
                      <a:lnTo>
                        <a:pt x="3516" y="3629"/>
                      </a:lnTo>
                      <a:cubicBezTo>
                        <a:pt x="3561" y="3675"/>
                        <a:pt x="3607" y="3698"/>
                        <a:pt x="3653" y="3698"/>
                      </a:cubicBezTo>
                      <a:cubicBezTo>
                        <a:pt x="3698" y="3698"/>
                        <a:pt x="3767" y="3675"/>
                        <a:pt x="3790" y="3629"/>
                      </a:cubicBezTo>
                      <a:cubicBezTo>
                        <a:pt x="3881" y="3561"/>
                        <a:pt x="3881" y="3424"/>
                        <a:pt x="3790" y="3355"/>
                      </a:cubicBezTo>
                      <a:lnTo>
                        <a:pt x="3105" y="2671"/>
                      </a:lnTo>
                      <a:cubicBezTo>
                        <a:pt x="3607" y="2009"/>
                        <a:pt x="3561" y="1073"/>
                        <a:pt x="2968" y="479"/>
                      </a:cubicBezTo>
                      <a:cubicBezTo>
                        <a:pt x="2671" y="160"/>
                        <a:pt x="2238" y="0"/>
                        <a:pt x="18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53"/>
                <p:cNvSpPr/>
                <p:nvPr/>
              </p:nvSpPr>
              <p:spPr>
                <a:xfrm>
                  <a:off x="2121950" y="2344775"/>
                  <a:ext cx="72500" cy="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877" extrusionOk="0">
                      <a:moveTo>
                        <a:pt x="2899" y="1438"/>
                      </a:moveTo>
                      <a:cubicBezTo>
                        <a:pt x="2899" y="2237"/>
                        <a:pt x="2238" y="2876"/>
                        <a:pt x="1439" y="2876"/>
                      </a:cubicBezTo>
                      <a:cubicBezTo>
                        <a:pt x="663" y="2876"/>
                        <a:pt x="1" y="2237"/>
                        <a:pt x="1" y="1438"/>
                      </a:cubicBezTo>
                      <a:cubicBezTo>
                        <a:pt x="1" y="640"/>
                        <a:pt x="663" y="1"/>
                        <a:pt x="1439" y="1"/>
                      </a:cubicBezTo>
                      <a:cubicBezTo>
                        <a:pt x="2238" y="1"/>
                        <a:pt x="2899" y="640"/>
                        <a:pt x="2899" y="14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53"/>
                <p:cNvSpPr/>
                <p:nvPr/>
              </p:nvSpPr>
              <p:spPr>
                <a:xfrm>
                  <a:off x="2145350" y="2359050"/>
                  <a:ext cx="25125" cy="4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1735" extrusionOk="0">
                      <a:moveTo>
                        <a:pt x="115" y="1735"/>
                      </a:moveTo>
                      <a:cubicBezTo>
                        <a:pt x="92" y="1735"/>
                        <a:pt x="69" y="1712"/>
                        <a:pt x="46" y="1689"/>
                      </a:cubicBezTo>
                      <a:cubicBezTo>
                        <a:pt x="0" y="1666"/>
                        <a:pt x="23" y="1598"/>
                        <a:pt x="46" y="1552"/>
                      </a:cubicBezTo>
                      <a:lnTo>
                        <a:pt x="777" y="867"/>
                      </a:lnTo>
                      <a:lnTo>
                        <a:pt x="46" y="183"/>
                      </a:lnTo>
                      <a:cubicBezTo>
                        <a:pt x="23" y="137"/>
                        <a:pt x="0" y="91"/>
                        <a:pt x="46" y="46"/>
                      </a:cubicBezTo>
                      <a:cubicBezTo>
                        <a:pt x="92" y="0"/>
                        <a:pt x="137" y="0"/>
                        <a:pt x="183" y="46"/>
                      </a:cubicBezTo>
                      <a:lnTo>
                        <a:pt x="982" y="799"/>
                      </a:lnTo>
                      <a:cubicBezTo>
                        <a:pt x="1005" y="822"/>
                        <a:pt x="1005" y="845"/>
                        <a:pt x="1005" y="867"/>
                      </a:cubicBezTo>
                      <a:cubicBezTo>
                        <a:pt x="1005" y="890"/>
                        <a:pt x="1005" y="913"/>
                        <a:pt x="982" y="936"/>
                      </a:cubicBezTo>
                      <a:lnTo>
                        <a:pt x="183" y="1689"/>
                      </a:lnTo>
                      <a:cubicBezTo>
                        <a:pt x="160" y="1712"/>
                        <a:pt x="137" y="1735"/>
                        <a:pt x="115" y="1735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53"/>
                <p:cNvSpPr/>
                <p:nvPr/>
              </p:nvSpPr>
              <p:spPr>
                <a:xfrm>
                  <a:off x="671400" y="2344775"/>
                  <a:ext cx="72500" cy="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877" extrusionOk="0">
                      <a:moveTo>
                        <a:pt x="1" y="1438"/>
                      </a:moveTo>
                      <a:cubicBezTo>
                        <a:pt x="1" y="2237"/>
                        <a:pt x="663" y="2876"/>
                        <a:pt x="1462" y="2876"/>
                      </a:cubicBezTo>
                      <a:cubicBezTo>
                        <a:pt x="2238" y="2876"/>
                        <a:pt x="2900" y="2237"/>
                        <a:pt x="2900" y="1438"/>
                      </a:cubicBezTo>
                      <a:cubicBezTo>
                        <a:pt x="2900" y="640"/>
                        <a:pt x="2238" y="1"/>
                        <a:pt x="1462" y="1"/>
                      </a:cubicBezTo>
                      <a:cubicBezTo>
                        <a:pt x="663" y="1"/>
                        <a:pt x="1" y="640"/>
                        <a:pt x="1" y="14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53"/>
                <p:cNvSpPr/>
                <p:nvPr/>
              </p:nvSpPr>
              <p:spPr>
                <a:xfrm>
                  <a:off x="695375" y="2359050"/>
                  <a:ext cx="25125" cy="4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1735" extrusionOk="0">
                      <a:moveTo>
                        <a:pt x="891" y="1735"/>
                      </a:moveTo>
                      <a:cubicBezTo>
                        <a:pt x="913" y="1735"/>
                        <a:pt x="936" y="1712"/>
                        <a:pt x="959" y="1689"/>
                      </a:cubicBezTo>
                      <a:cubicBezTo>
                        <a:pt x="1005" y="1666"/>
                        <a:pt x="982" y="1598"/>
                        <a:pt x="959" y="1552"/>
                      </a:cubicBezTo>
                      <a:lnTo>
                        <a:pt x="229" y="867"/>
                      </a:lnTo>
                      <a:lnTo>
                        <a:pt x="959" y="183"/>
                      </a:lnTo>
                      <a:cubicBezTo>
                        <a:pt x="982" y="137"/>
                        <a:pt x="1005" y="91"/>
                        <a:pt x="959" y="46"/>
                      </a:cubicBezTo>
                      <a:cubicBezTo>
                        <a:pt x="913" y="0"/>
                        <a:pt x="868" y="0"/>
                        <a:pt x="822" y="46"/>
                      </a:cubicBezTo>
                      <a:lnTo>
                        <a:pt x="23" y="799"/>
                      </a:lnTo>
                      <a:cubicBezTo>
                        <a:pt x="0" y="822"/>
                        <a:pt x="0" y="845"/>
                        <a:pt x="0" y="867"/>
                      </a:cubicBezTo>
                      <a:cubicBezTo>
                        <a:pt x="0" y="890"/>
                        <a:pt x="0" y="913"/>
                        <a:pt x="23" y="936"/>
                      </a:cubicBezTo>
                      <a:lnTo>
                        <a:pt x="822" y="1689"/>
                      </a:lnTo>
                      <a:cubicBezTo>
                        <a:pt x="845" y="1712"/>
                        <a:pt x="868" y="1735"/>
                        <a:pt x="891" y="1735"/>
                      </a:cubicBezTo>
                      <a:close/>
                    </a:path>
                  </a:pathLst>
                </a:custGeom>
                <a:solidFill>
                  <a:srgbClr val="FB7D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53"/>
                <p:cNvSpPr/>
                <p:nvPr/>
              </p:nvSpPr>
              <p:spPr>
                <a:xfrm>
                  <a:off x="1271150" y="3492325"/>
                  <a:ext cx="323575" cy="27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3" h="11094" extrusionOk="0">
                      <a:moveTo>
                        <a:pt x="6460" y="1484"/>
                      </a:moveTo>
                      <a:cubicBezTo>
                        <a:pt x="5798" y="548"/>
                        <a:pt x="4771" y="0"/>
                        <a:pt x="3629" y="0"/>
                      </a:cubicBezTo>
                      <a:lnTo>
                        <a:pt x="3629" y="0"/>
                      </a:lnTo>
                      <a:cubicBezTo>
                        <a:pt x="2785" y="0"/>
                        <a:pt x="1940" y="365"/>
                        <a:pt x="1256" y="1050"/>
                      </a:cubicBezTo>
                      <a:lnTo>
                        <a:pt x="1256" y="1050"/>
                      </a:lnTo>
                      <a:cubicBezTo>
                        <a:pt x="457" y="1849"/>
                        <a:pt x="0" y="2967"/>
                        <a:pt x="0" y="4086"/>
                      </a:cubicBezTo>
                      <a:lnTo>
                        <a:pt x="0" y="4086"/>
                      </a:lnTo>
                      <a:cubicBezTo>
                        <a:pt x="0" y="4565"/>
                        <a:pt x="91" y="5044"/>
                        <a:pt x="274" y="5501"/>
                      </a:cubicBezTo>
                      <a:lnTo>
                        <a:pt x="274" y="5501"/>
                      </a:lnTo>
                      <a:cubicBezTo>
                        <a:pt x="594" y="6323"/>
                        <a:pt x="1187" y="7076"/>
                        <a:pt x="2077" y="7784"/>
                      </a:cubicBezTo>
                      <a:lnTo>
                        <a:pt x="2077" y="7784"/>
                      </a:lnTo>
                      <a:cubicBezTo>
                        <a:pt x="2739" y="8331"/>
                        <a:pt x="3447" y="8879"/>
                        <a:pt x="4109" y="9404"/>
                      </a:cubicBezTo>
                      <a:lnTo>
                        <a:pt x="4109" y="9404"/>
                      </a:lnTo>
                      <a:cubicBezTo>
                        <a:pt x="4702" y="9861"/>
                        <a:pt x="5296" y="10317"/>
                        <a:pt x="5866" y="10796"/>
                      </a:cubicBezTo>
                      <a:lnTo>
                        <a:pt x="5866" y="10796"/>
                      </a:lnTo>
                      <a:lnTo>
                        <a:pt x="6094" y="10956"/>
                      </a:lnTo>
                      <a:cubicBezTo>
                        <a:pt x="6209" y="11048"/>
                        <a:pt x="6346" y="11093"/>
                        <a:pt x="6460" y="11093"/>
                      </a:cubicBezTo>
                      <a:lnTo>
                        <a:pt x="6460" y="11093"/>
                      </a:lnTo>
                      <a:cubicBezTo>
                        <a:pt x="6597" y="11093"/>
                        <a:pt x="6734" y="11048"/>
                        <a:pt x="6848" y="10956"/>
                      </a:cubicBezTo>
                      <a:lnTo>
                        <a:pt x="6848" y="10956"/>
                      </a:lnTo>
                      <a:lnTo>
                        <a:pt x="7076" y="10796"/>
                      </a:lnTo>
                      <a:cubicBezTo>
                        <a:pt x="7647" y="10317"/>
                        <a:pt x="8240" y="9861"/>
                        <a:pt x="8834" y="9404"/>
                      </a:cubicBezTo>
                      <a:lnTo>
                        <a:pt x="8834" y="9404"/>
                      </a:lnTo>
                      <a:cubicBezTo>
                        <a:pt x="9495" y="8879"/>
                        <a:pt x="10203" y="8331"/>
                        <a:pt x="10865" y="7784"/>
                      </a:cubicBezTo>
                      <a:lnTo>
                        <a:pt x="10865" y="7784"/>
                      </a:lnTo>
                      <a:cubicBezTo>
                        <a:pt x="11755" y="7076"/>
                        <a:pt x="12349" y="6323"/>
                        <a:pt x="12668" y="5501"/>
                      </a:cubicBezTo>
                      <a:lnTo>
                        <a:pt x="12668" y="5501"/>
                      </a:lnTo>
                      <a:cubicBezTo>
                        <a:pt x="12851" y="5044"/>
                        <a:pt x="12942" y="4565"/>
                        <a:pt x="12942" y="4086"/>
                      </a:cubicBezTo>
                      <a:lnTo>
                        <a:pt x="12942" y="4086"/>
                      </a:lnTo>
                      <a:cubicBezTo>
                        <a:pt x="12942" y="2967"/>
                        <a:pt x="12486" y="1849"/>
                        <a:pt x="11687" y="1050"/>
                      </a:cubicBezTo>
                      <a:lnTo>
                        <a:pt x="11687" y="1050"/>
                      </a:lnTo>
                      <a:cubicBezTo>
                        <a:pt x="11002" y="365"/>
                        <a:pt x="10157" y="0"/>
                        <a:pt x="9290" y="0"/>
                      </a:cubicBezTo>
                      <a:lnTo>
                        <a:pt x="9290" y="0"/>
                      </a:lnTo>
                      <a:cubicBezTo>
                        <a:pt x="8172" y="0"/>
                        <a:pt x="7144" y="548"/>
                        <a:pt x="6460" y="1484"/>
                      </a:cubicBezTo>
                    </a:path>
                  </a:pathLst>
                </a:custGeom>
                <a:solidFill>
                  <a:srgbClr val="FB86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53"/>
                <p:cNvSpPr/>
                <p:nvPr/>
              </p:nvSpPr>
              <p:spPr>
                <a:xfrm>
                  <a:off x="1271150" y="3492325"/>
                  <a:ext cx="323575" cy="27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3" h="11094" fill="none" extrusionOk="0">
                      <a:moveTo>
                        <a:pt x="11687" y="1050"/>
                      </a:moveTo>
                      <a:cubicBezTo>
                        <a:pt x="11002" y="365"/>
                        <a:pt x="10157" y="0"/>
                        <a:pt x="9313" y="0"/>
                      </a:cubicBezTo>
                      <a:cubicBezTo>
                        <a:pt x="8172" y="0"/>
                        <a:pt x="7144" y="548"/>
                        <a:pt x="6460" y="1484"/>
                      </a:cubicBezTo>
                      <a:cubicBezTo>
                        <a:pt x="5798" y="548"/>
                        <a:pt x="4771" y="0"/>
                        <a:pt x="3629" y="0"/>
                      </a:cubicBezTo>
                      <a:cubicBezTo>
                        <a:pt x="2785" y="0"/>
                        <a:pt x="1940" y="365"/>
                        <a:pt x="1256" y="1050"/>
                      </a:cubicBezTo>
                      <a:cubicBezTo>
                        <a:pt x="457" y="1849"/>
                        <a:pt x="0" y="2967"/>
                        <a:pt x="0" y="4086"/>
                      </a:cubicBezTo>
                      <a:cubicBezTo>
                        <a:pt x="0" y="4565"/>
                        <a:pt x="91" y="5044"/>
                        <a:pt x="274" y="5501"/>
                      </a:cubicBezTo>
                      <a:cubicBezTo>
                        <a:pt x="594" y="6323"/>
                        <a:pt x="1187" y="7076"/>
                        <a:pt x="2077" y="7784"/>
                      </a:cubicBezTo>
                      <a:cubicBezTo>
                        <a:pt x="2739" y="8331"/>
                        <a:pt x="3447" y="8879"/>
                        <a:pt x="4109" y="9404"/>
                      </a:cubicBezTo>
                      <a:cubicBezTo>
                        <a:pt x="4702" y="9861"/>
                        <a:pt x="5296" y="10317"/>
                        <a:pt x="5866" y="10796"/>
                      </a:cubicBezTo>
                      <a:lnTo>
                        <a:pt x="6094" y="10956"/>
                      </a:lnTo>
                      <a:cubicBezTo>
                        <a:pt x="6209" y="11048"/>
                        <a:pt x="6346" y="11093"/>
                        <a:pt x="6460" y="11093"/>
                      </a:cubicBezTo>
                      <a:cubicBezTo>
                        <a:pt x="6597" y="11093"/>
                        <a:pt x="6734" y="11048"/>
                        <a:pt x="6848" y="10956"/>
                      </a:cubicBezTo>
                      <a:lnTo>
                        <a:pt x="7076" y="10796"/>
                      </a:lnTo>
                      <a:cubicBezTo>
                        <a:pt x="7647" y="10317"/>
                        <a:pt x="8240" y="9861"/>
                        <a:pt x="8834" y="9404"/>
                      </a:cubicBezTo>
                      <a:cubicBezTo>
                        <a:pt x="9495" y="8879"/>
                        <a:pt x="10203" y="8331"/>
                        <a:pt x="10865" y="7784"/>
                      </a:cubicBezTo>
                      <a:cubicBezTo>
                        <a:pt x="11755" y="7076"/>
                        <a:pt x="12349" y="6323"/>
                        <a:pt x="12668" y="5501"/>
                      </a:cubicBezTo>
                      <a:cubicBezTo>
                        <a:pt x="12851" y="5044"/>
                        <a:pt x="12942" y="4565"/>
                        <a:pt x="12942" y="4086"/>
                      </a:cubicBezTo>
                      <a:cubicBezTo>
                        <a:pt x="12942" y="2967"/>
                        <a:pt x="12486" y="1849"/>
                        <a:pt x="11687" y="1050"/>
                      </a:cubicBezTo>
                      <a:close/>
                    </a:path>
                  </a:pathLst>
                </a:custGeom>
                <a:noFill/>
                <a:ln w="9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0EDD9C4-220D-6051-1945-271A9E31B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941"/>
              <a:stretch/>
            </p:blipFill>
            <p:spPr bwMode="auto">
              <a:xfrm>
                <a:off x="6286605" y="963551"/>
                <a:ext cx="1973297" cy="3378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0" name="Google Shape;360;p53"/>
            <p:cNvGrpSpPr/>
            <p:nvPr/>
          </p:nvGrpSpPr>
          <p:grpSpPr>
            <a:xfrm>
              <a:off x="5225230" y="3710750"/>
              <a:ext cx="1239375" cy="1087125"/>
              <a:chOff x="1641750" y="2439875"/>
              <a:chExt cx="1239375" cy="1087125"/>
            </a:xfrm>
          </p:grpSpPr>
          <p:sp>
            <p:nvSpPr>
              <p:cNvPr id="361" name="Google Shape;361;p53"/>
              <p:cNvSpPr/>
              <p:nvPr/>
            </p:nvSpPr>
            <p:spPr>
              <a:xfrm>
                <a:off x="1641750" y="2439875"/>
                <a:ext cx="1239375" cy="1087125"/>
              </a:xfrm>
              <a:custGeom>
                <a:avLst/>
                <a:gdLst/>
                <a:ahLst/>
                <a:cxnLst/>
                <a:rect l="l" t="t" r="r" b="b"/>
                <a:pathLst>
                  <a:path w="49575" h="43485" extrusionOk="0">
                    <a:moveTo>
                      <a:pt x="36542" y="1"/>
                    </a:moveTo>
                    <a:cubicBezTo>
                      <a:pt x="35464" y="1"/>
                      <a:pt x="34587" y="352"/>
                      <a:pt x="33910" y="602"/>
                    </a:cubicBezTo>
                    <a:lnTo>
                      <a:pt x="31579" y="1504"/>
                    </a:lnTo>
                    <a:cubicBezTo>
                      <a:pt x="31304" y="1605"/>
                      <a:pt x="31053" y="1705"/>
                      <a:pt x="30802" y="1805"/>
                    </a:cubicBezTo>
                    <a:cubicBezTo>
                      <a:pt x="30326" y="1981"/>
                      <a:pt x="29825" y="2156"/>
                      <a:pt x="29349" y="2357"/>
                    </a:cubicBezTo>
                    <a:cubicBezTo>
                      <a:pt x="28998" y="2457"/>
                      <a:pt x="28697" y="2557"/>
                      <a:pt x="28396" y="2682"/>
                    </a:cubicBezTo>
                    <a:cubicBezTo>
                      <a:pt x="27269" y="3159"/>
                      <a:pt x="26191" y="3660"/>
                      <a:pt x="25188" y="4136"/>
                    </a:cubicBezTo>
                    <a:cubicBezTo>
                      <a:pt x="23359" y="4988"/>
                      <a:pt x="21454" y="5915"/>
                      <a:pt x="19499" y="6893"/>
                    </a:cubicBezTo>
                    <a:cubicBezTo>
                      <a:pt x="15740" y="8798"/>
                      <a:pt x="11980" y="10828"/>
                      <a:pt x="8346" y="12933"/>
                    </a:cubicBezTo>
                    <a:cubicBezTo>
                      <a:pt x="6291" y="14086"/>
                      <a:pt x="4236" y="15339"/>
                      <a:pt x="2181" y="16592"/>
                    </a:cubicBezTo>
                    <a:cubicBezTo>
                      <a:pt x="827" y="17419"/>
                      <a:pt x="50" y="18873"/>
                      <a:pt x="75" y="20427"/>
                    </a:cubicBezTo>
                    <a:cubicBezTo>
                      <a:pt x="0" y="21003"/>
                      <a:pt x="50" y="21605"/>
                      <a:pt x="251" y="22181"/>
                    </a:cubicBezTo>
                    <a:cubicBezTo>
                      <a:pt x="426" y="22632"/>
                      <a:pt x="677" y="23033"/>
                      <a:pt x="1003" y="23359"/>
                    </a:cubicBezTo>
                    <a:cubicBezTo>
                      <a:pt x="3810" y="29449"/>
                      <a:pt x="6918" y="35490"/>
                      <a:pt x="10226" y="41279"/>
                    </a:cubicBezTo>
                    <a:cubicBezTo>
                      <a:pt x="11003" y="42607"/>
                      <a:pt x="12507" y="43485"/>
                      <a:pt x="14060" y="43485"/>
                    </a:cubicBezTo>
                    <a:cubicBezTo>
                      <a:pt x="14587" y="43485"/>
                      <a:pt x="15063" y="43409"/>
                      <a:pt x="15514" y="43209"/>
                    </a:cubicBezTo>
                    <a:cubicBezTo>
                      <a:pt x="24010" y="39876"/>
                      <a:pt x="32331" y="36091"/>
                      <a:pt x="40276" y="31981"/>
                    </a:cubicBezTo>
                    <a:cubicBezTo>
                      <a:pt x="42356" y="30903"/>
                      <a:pt x="44562" y="29700"/>
                      <a:pt x="47018" y="28297"/>
                    </a:cubicBezTo>
                    <a:cubicBezTo>
                      <a:pt x="48722" y="27319"/>
                      <a:pt x="49574" y="25214"/>
                      <a:pt x="49023" y="23309"/>
                    </a:cubicBezTo>
                    <a:cubicBezTo>
                      <a:pt x="47594" y="18322"/>
                      <a:pt x="45690" y="13309"/>
                      <a:pt x="43384" y="8372"/>
                    </a:cubicBezTo>
                    <a:cubicBezTo>
                      <a:pt x="43058" y="7570"/>
                      <a:pt x="42732" y="6768"/>
                      <a:pt x="42381" y="5966"/>
                    </a:cubicBezTo>
                    <a:cubicBezTo>
                      <a:pt x="42056" y="5214"/>
                      <a:pt x="41705" y="4437"/>
                      <a:pt x="41354" y="3710"/>
                    </a:cubicBezTo>
                    <a:lnTo>
                      <a:pt x="41279" y="3535"/>
                    </a:lnTo>
                    <a:cubicBezTo>
                      <a:pt x="40878" y="2732"/>
                      <a:pt x="40301" y="1504"/>
                      <a:pt x="38948" y="677"/>
                    </a:cubicBezTo>
                    <a:cubicBezTo>
                      <a:pt x="38221" y="226"/>
                      <a:pt x="37394" y="1"/>
                      <a:pt x="36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53"/>
              <p:cNvSpPr/>
              <p:nvPr/>
            </p:nvSpPr>
            <p:spPr>
              <a:xfrm>
                <a:off x="1712550" y="2513000"/>
                <a:ext cx="1089625" cy="941300"/>
              </a:xfrm>
              <a:custGeom>
                <a:avLst/>
                <a:gdLst/>
                <a:ahLst/>
                <a:cxnLst/>
                <a:rect l="l" t="t" r="r" b="b"/>
                <a:pathLst>
                  <a:path w="43585" h="37652" extrusionOk="0">
                    <a:moveTo>
                      <a:pt x="33682" y="0"/>
                    </a:moveTo>
                    <a:cubicBezTo>
                      <a:pt x="33157" y="0"/>
                      <a:pt x="32634" y="205"/>
                      <a:pt x="32131" y="409"/>
                    </a:cubicBezTo>
                    <a:cubicBezTo>
                      <a:pt x="31354" y="710"/>
                      <a:pt x="30577" y="1011"/>
                      <a:pt x="29800" y="1311"/>
                    </a:cubicBezTo>
                    <a:cubicBezTo>
                      <a:pt x="28998" y="1612"/>
                      <a:pt x="28221" y="1888"/>
                      <a:pt x="27444" y="2214"/>
                    </a:cubicBezTo>
                    <a:cubicBezTo>
                      <a:pt x="27193" y="2289"/>
                      <a:pt x="26943" y="2364"/>
                      <a:pt x="26692" y="2464"/>
                    </a:cubicBezTo>
                    <a:cubicBezTo>
                      <a:pt x="25640" y="2890"/>
                      <a:pt x="24612" y="3366"/>
                      <a:pt x="23584" y="3843"/>
                    </a:cubicBezTo>
                    <a:cubicBezTo>
                      <a:pt x="21705" y="4720"/>
                      <a:pt x="19850" y="5647"/>
                      <a:pt x="17995" y="6574"/>
                    </a:cubicBezTo>
                    <a:cubicBezTo>
                      <a:pt x="14261" y="8454"/>
                      <a:pt x="10577" y="10434"/>
                      <a:pt x="6968" y="12539"/>
                    </a:cubicBezTo>
                    <a:cubicBezTo>
                      <a:pt x="4913" y="13717"/>
                      <a:pt x="2883" y="14920"/>
                      <a:pt x="878" y="16148"/>
                    </a:cubicBezTo>
                    <a:cubicBezTo>
                      <a:pt x="126" y="16600"/>
                      <a:pt x="0" y="17452"/>
                      <a:pt x="326" y="18204"/>
                    </a:cubicBezTo>
                    <a:cubicBezTo>
                      <a:pt x="3233" y="24570"/>
                      <a:pt x="6441" y="30810"/>
                      <a:pt x="9925" y="36900"/>
                    </a:cubicBezTo>
                    <a:cubicBezTo>
                      <a:pt x="10165" y="37300"/>
                      <a:pt x="10722" y="37651"/>
                      <a:pt x="11243" y="37651"/>
                    </a:cubicBezTo>
                    <a:cubicBezTo>
                      <a:pt x="11376" y="37651"/>
                      <a:pt x="11507" y="37628"/>
                      <a:pt x="11629" y="37577"/>
                    </a:cubicBezTo>
                    <a:cubicBezTo>
                      <a:pt x="19975" y="34294"/>
                      <a:pt x="28146" y="30585"/>
                      <a:pt x="36091" y="26474"/>
                    </a:cubicBezTo>
                    <a:cubicBezTo>
                      <a:pt x="38321" y="25296"/>
                      <a:pt x="40552" y="24093"/>
                      <a:pt x="42732" y="22840"/>
                    </a:cubicBezTo>
                    <a:cubicBezTo>
                      <a:pt x="43284" y="22514"/>
                      <a:pt x="43585" y="21813"/>
                      <a:pt x="43384" y="21186"/>
                    </a:cubicBezTo>
                    <a:cubicBezTo>
                      <a:pt x="41955" y="16199"/>
                      <a:pt x="40076" y="11311"/>
                      <a:pt x="37870" y="6600"/>
                    </a:cubicBezTo>
                    <a:cubicBezTo>
                      <a:pt x="37569" y="5798"/>
                      <a:pt x="37219" y="4995"/>
                      <a:pt x="36893" y="4219"/>
                    </a:cubicBezTo>
                    <a:cubicBezTo>
                      <a:pt x="36567" y="3492"/>
                      <a:pt x="36241" y="2765"/>
                      <a:pt x="35890" y="2038"/>
                    </a:cubicBezTo>
                    <a:cubicBezTo>
                      <a:pt x="35564" y="1386"/>
                      <a:pt x="35264" y="660"/>
                      <a:pt x="34612" y="259"/>
                    </a:cubicBezTo>
                    <a:cubicBezTo>
                      <a:pt x="34304" y="72"/>
                      <a:pt x="33993" y="0"/>
                      <a:pt x="33682" y="0"/>
                    </a:cubicBezTo>
                    <a:close/>
                  </a:path>
                </a:pathLst>
              </a:custGeom>
              <a:solidFill>
                <a:srgbClr val="FB7D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53"/>
              <p:cNvSpPr/>
              <p:nvPr/>
            </p:nvSpPr>
            <p:spPr>
              <a:xfrm>
                <a:off x="1707975" y="2523725"/>
                <a:ext cx="856725" cy="576475"/>
              </a:xfrm>
              <a:custGeom>
                <a:avLst/>
                <a:gdLst/>
                <a:ahLst/>
                <a:cxnLst/>
                <a:rect l="l" t="t" r="r" b="b"/>
                <a:pathLst>
                  <a:path w="34269" h="23059" extrusionOk="0">
                    <a:moveTo>
                      <a:pt x="32797" y="0"/>
                    </a:moveTo>
                    <a:cubicBezTo>
                      <a:pt x="32177" y="0"/>
                      <a:pt x="31747" y="561"/>
                      <a:pt x="31662" y="1158"/>
                    </a:cubicBezTo>
                    <a:cubicBezTo>
                      <a:pt x="31662" y="1308"/>
                      <a:pt x="31712" y="1484"/>
                      <a:pt x="31787" y="1634"/>
                    </a:cubicBezTo>
                    <a:cubicBezTo>
                      <a:pt x="31762" y="1659"/>
                      <a:pt x="31762" y="1659"/>
                      <a:pt x="31762" y="1684"/>
                    </a:cubicBezTo>
                    <a:cubicBezTo>
                      <a:pt x="31687" y="1910"/>
                      <a:pt x="31612" y="2135"/>
                      <a:pt x="31512" y="2361"/>
                    </a:cubicBezTo>
                    <a:cubicBezTo>
                      <a:pt x="31361" y="2787"/>
                      <a:pt x="31211" y="3238"/>
                      <a:pt x="31036" y="3664"/>
                    </a:cubicBezTo>
                    <a:cubicBezTo>
                      <a:pt x="30735" y="4541"/>
                      <a:pt x="30409" y="5419"/>
                      <a:pt x="30058" y="6296"/>
                    </a:cubicBezTo>
                    <a:cubicBezTo>
                      <a:pt x="29432" y="8000"/>
                      <a:pt x="28755" y="9679"/>
                      <a:pt x="28078" y="11359"/>
                    </a:cubicBezTo>
                    <a:cubicBezTo>
                      <a:pt x="26775" y="14516"/>
                      <a:pt x="25371" y="17649"/>
                      <a:pt x="23943" y="20732"/>
                    </a:cubicBezTo>
                    <a:cubicBezTo>
                      <a:pt x="22665" y="20632"/>
                      <a:pt x="21386" y="20531"/>
                      <a:pt x="20108" y="20331"/>
                    </a:cubicBezTo>
                    <a:cubicBezTo>
                      <a:pt x="18579" y="20130"/>
                      <a:pt x="17051" y="19905"/>
                      <a:pt x="15522" y="19654"/>
                    </a:cubicBezTo>
                    <a:cubicBezTo>
                      <a:pt x="12439" y="19153"/>
                      <a:pt x="9356" y="18577"/>
                      <a:pt x="6299" y="17975"/>
                    </a:cubicBezTo>
                    <a:cubicBezTo>
                      <a:pt x="4569" y="17624"/>
                      <a:pt x="2840" y="17198"/>
                      <a:pt x="1111" y="16948"/>
                    </a:cubicBezTo>
                    <a:cubicBezTo>
                      <a:pt x="1068" y="16941"/>
                      <a:pt x="1026" y="16938"/>
                      <a:pt x="986" y="16938"/>
                    </a:cubicBezTo>
                    <a:cubicBezTo>
                      <a:pt x="274" y="16938"/>
                      <a:pt x="1" y="17940"/>
                      <a:pt x="760" y="18201"/>
                    </a:cubicBezTo>
                    <a:cubicBezTo>
                      <a:pt x="2264" y="18702"/>
                      <a:pt x="3817" y="19003"/>
                      <a:pt x="5346" y="19379"/>
                    </a:cubicBezTo>
                    <a:cubicBezTo>
                      <a:pt x="6850" y="19729"/>
                      <a:pt x="8354" y="20055"/>
                      <a:pt x="9883" y="20356"/>
                    </a:cubicBezTo>
                    <a:cubicBezTo>
                      <a:pt x="12940" y="21008"/>
                      <a:pt x="15998" y="21584"/>
                      <a:pt x="19081" y="22085"/>
                    </a:cubicBezTo>
                    <a:cubicBezTo>
                      <a:pt x="20835" y="22386"/>
                      <a:pt x="22564" y="22737"/>
                      <a:pt x="24319" y="23038"/>
                    </a:cubicBezTo>
                    <a:cubicBezTo>
                      <a:pt x="24403" y="23051"/>
                      <a:pt x="24489" y="23058"/>
                      <a:pt x="24577" y="23058"/>
                    </a:cubicBezTo>
                    <a:cubicBezTo>
                      <a:pt x="24987" y="23058"/>
                      <a:pt x="25411" y="22904"/>
                      <a:pt x="25597" y="22511"/>
                    </a:cubicBezTo>
                    <a:cubicBezTo>
                      <a:pt x="28429" y="16847"/>
                      <a:pt x="30860" y="10983"/>
                      <a:pt x="33041" y="5043"/>
                    </a:cubicBezTo>
                    <a:cubicBezTo>
                      <a:pt x="33341" y="4216"/>
                      <a:pt x="33642" y="3389"/>
                      <a:pt x="33943" y="2561"/>
                    </a:cubicBezTo>
                    <a:cubicBezTo>
                      <a:pt x="34093" y="2110"/>
                      <a:pt x="34269" y="1659"/>
                      <a:pt x="34143" y="1158"/>
                    </a:cubicBezTo>
                    <a:cubicBezTo>
                      <a:pt x="34018" y="632"/>
                      <a:pt x="33667" y="231"/>
                      <a:pt x="33141" y="55"/>
                    </a:cubicBezTo>
                    <a:cubicBezTo>
                      <a:pt x="33021" y="18"/>
                      <a:pt x="32906" y="0"/>
                      <a:pt x="32797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53"/>
              <p:cNvSpPr/>
              <p:nvPr/>
            </p:nvSpPr>
            <p:spPr>
              <a:xfrm>
                <a:off x="2089125" y="2860925"/>
                <a:ext cx="368425" cy="290775"/>
              </a:xfrm>
              <a:custGeom>
                <a:avLst/>
                <a:gdLst/>
                <a:ahLst/>
                <a:cxnLst/>
                <a:rect l="l" t="t" r="r" b="b"/>
                <a:pathLst>
                  <a:path w="14737" h="11631" extrusionOk="0">
                    <a:moveTo>
                      <a:pt x="10397" y="0"/>
                    </a:moveTo>
                    <a:cubicBezTo>
                      <a:pt x="9273" y="0"/>
                      <a:pt x="8176" y="519"/>
                      <a:pt x="7569" y="1680"/>
                    </a:cubicBezTo>
                    <a:cubicBezTo>
                      <a:pt x="7093" y="2582"/>
                      <a:pt x="6968" y="3384"/>
                      <a:pt x="6792" y="4337"/>
                    </a:cubicBezTo>
                    <a:cubicBezTo>
                      <a:pt x="6767" y="4412"/>
                      <a:pt x="6742" y="4462"/>
                      <a:pt x="6742" y="4537"/>
                    </a:cubicBezTo>
                    <a:cubicBezTo>
                      <a:pt x="5790" y="4262"/>
                      <a:pt x="4762" y="3886"/>
                      <a:pt x="4035" y="3685"/>
                    </a:cubicBezTo>
                    <a:cubicBezTo>
                      <a:pt x="3783" y="3619"/>
                      <a:pt x="3526" y="3587"/>
                      <a:pt x="3272" y="3587"/>
                    </a:cubicBezTo>
                    <a:cubicBezTo>
                      <a:pt x="2088" y="3587"/>
                      <a:pt x="955" y="4280"/>
                      <a:pt x="501" y="5414"/>
                    </a:cubicBezTo>
                    <a:cubicBezTo>
                      <a:pt x="0" y="6668"/>
                      <a:pt x="326" y="8572"/>
                      <a:pt x="1729" y="9174"/>
                    </a:cubicBezTo>
                    <a:cubicBezTo>
                      <a:pt x="3688" y="9991"/>
                      <a:pt x="6237" y="11631"/>
                      <a:pt x="8580" y="11631"/>
                    </a:cubicBezTo>
                    <a:cubicBezTo>
                      <a:pt x="9325" y="11631"/>
                      <a:pt x="10049" y="11465"/>
                      <a:pt x="10727" y="11054"/>
                    </a:cubicBezTo>
                    <a:cubicBezTo>
                      <a:pt x="13158" y="9575"/>
                      <a:pt x="14737" y="5164"/>
                      <a:pt x="13960" y="2532"/>
                    </a:cubicBezTo>
                    <a:cubicBezTo>
                      <a:pt x="13485" y="947"/>
                      <a:pt x="11916" y="0"/>
                      <a:pt x="10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53"/>
              <p:cNvSpPr/>
              <p:nvPr/>
            </p:nvSpPr>
            <p:spPr>
              <a:xfrm>
                <a:off x="2009550" y="3162325"/>
                <a:ext cx="173575" cy="22675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9070" extrusionOk="0">
                    <a:moveTo>
                      <a:pt x="6416" y="0"/>
                    </a:moveTo>
                    <a:cubicBezTo>
                      <a:pt x="5990" y="0"/>
                      <a:pt x="5714" y="75"/>
                      <a:pt x="5464" y="451"/>
                    </a:cubicBezTo>
                    <a:cubicBezTo>
                      <a:pt x="5238" y="752"/>
                      <a:pt x="5013" y="1053"/>
                      <a:pt x="4787" y="1353"/>
                    </a:cubicBezTo>
                    <a:cubicBezTo>
                      <a:pt x="4386" y="1930"/>
                      <a:pt x="4010" y="2531"/>
                      <a:pt x="3609" y="3108"/>
                    </a:cubicBezTo>
                    <a:cubicBezTo>
                      <a:pt x="2782" y="4311"/>
                      <a:pt x="1955" y="5514"/>
                      <a:pt x="1153" y="6717"/>
                    </a:cubicBezTo>
                    <a:cubicBezTo>
                      <a:pt x="777" y="7268"/>
                      <a:pt x="0" y="8020"/>
                      <a:pt x="401" y="8697"/>
                    </a:cubicBezTo>
                    <a:cubicBezTo>
                      <a:pt x="543" y="8941"/>
                      <a:pt x="817" y="9069"/>
                      <a:pt x="1089" y="9069"/>
                    </a:cubicBezTo>
                    <a:cubicBezTo>
                      <a:pt x="1153" y="9069"/>
                      <a:pt x="1216" y="9062"/>
                      <a:pt x="1278" y="9048"/>
                    </a:cubicBezTo>
                    <a:cubicBezTo>
                      <a:pt x="1679" y="8922"/>
                      <a:pt x="1905" y="8471"/>
                      <a:pt x="2130" y="8145"/>
                    </a:cubicBezTo>
                    <a:lnTo>
                      <a:pt x="4511" y="4587"/>
                    </a:lnTo>
                    <a:lnTo>
                      <a:pt x="5865" y="2556"/>
                    </a:lnTo>
                    <a:cubicBezTo>
                      <a:pt x="6090" y="2231"/>
                      <a:pt x="6316" y="1880"/>
                      <a:pt x="6541" y="1529"/>
                    </a:cubicBezTo>
                    <a:cubicBezTo>
                      <a:pt x="6642" y="1353"/>
                      <a:pt x="6817" y="1153"/>
                      <a:pt x="6867" y="952"/>
                    </a:cubicBezTo>
                    <a:cubicBezTo>
                      <a:pt x="6942" y="702"/>
                      <a:pt x="6842" y="476"/>
                      <a:pt x="6742" y="251"/>
                    </a:cubicBezTo>
                    <a:cubicBezTo>
                      <a:pt x="6692" y="125"/>
                      <a:pt x="6592" y="25"/>
                      <a:pt x="6416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53"/>
              <p:cNvSpPr/>
              <p:nvPr/>
            </p:nvSpPr>
            <p:spPr>
              <a:xfrm>
                <a:off x="2460675" y="3021700"/>
                <a:ext cx="29075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2102" extrusionOk="0">
                    <a:moveTo>
                      <a:pt x="2802" y="1"/>
                    </a:moveTo>
                    <a:cubicBezTo>
                      <a:pt x="2438" y="1"/>
                      <a:pt x="2084" y="18"/>
                      <a:pt x="1730" y="36"/>
                    </a:cubicBezTo>
                    <a:cubicBezTo>
                      <a:pt x="1228" y="36"/>
                      <a:pt x="752" y="36"/>
                      <a:pt x="326" y="237"/>
                    </a:cubicBezTo>
                    <a:cubicBezTo>
                      <a:pt x="0" y="362"/>
                      <a:pt x="50" y="863"/>
                      <a:pt x="326" y="1013"/>
                    </a:cubicBezTo>
                    <a:cubicBezTo>
                      <a:pt x="702" y="1239"/>
                      <a:pt x="1178" y="1289"/>
                      <a:pt x="1629" y="1339"/>
                    </a:cubicBezTo>
                    <a:cubicBezTo>
                      <a:pt x="2106" y="1415"/>
                      <a:pt x="2582" y="1490"/>
                      <a:pt x="3083" y="1540"/>
                    </a:cubicBezTo>
                    <a:cubicBezTo>
                      <a:pt x="3985" y="1640"/>
                      <a:pt x="4888" y="1690"/>
                      <a:pt x="5790" y="1765"/>
                    </a:cubicBezTo>
                    <a:cubicBezTo>
                      <a:pt x="6692" y="1841"/>
                      <a:pt x="7594" y="1916"/>
                      <a:pt x="8497" y="1966"/>
                    </a:cubicBezTo>
                    <a:cubicBezTo>
                      <a:pt x="8973" y="2016"/>
                      <a:pt x="9449" y="2066"/>
                      <a:pt x="9925" y="2091"/>
                    </a:cubicBezTo>
                    <a:cubicBezTo>
                      <a:pt x="10028" y="2097"/>
                      <a:pt x="10128" y="2102"/>
                      <a:pt x="10228" y="2102"/>
                    </a:cubicBezTo>
                    <a:cubicBezTo>
                      <a:pt x="10541" y="2102"/>
                      <a:pt x="10837" y="2056"/>
                      <a:pt x="11103" y="1866"/>
                    </a:cubicBezTo>
                    <a:cubicBezTo>
                      <a:pt x="11529" y="1565"/>
                      <a:pt x="11629" y="1139"/>
                      <a:pt x="11429" y="663"/>
                    </a:cubicBezTo>
                    <a:cubicBezTo>
                      <a:pt x="11329" y="462"/>
                      <a:pt x="11128" y="312"/>
                      <a:pt x="10928" y="262"/>
                    </a:cubicBezTo>
                    <a:cubicBezTo>
                      <a:pt x="10857" y="242"/>
                      <a:pt x="10793" y="235"/>
                      <a:pt x="10732" y="235"/>
                    </a:cubicBezTo>
                    <a:cubicBezTo>
                      <a:pt x="10555" y="235"/>
                      <a:pt x="10406" y="300"/>
                      <a:pt x="10201" y="337"/>
                    </a:cubicBezTo>
                    <a:cubicBezTo>
                      <a:pt x="10156" y="347"/>
                      <a:pt x="10098" y="351"/>
                      <a:pt x="10031" y="351"/>
                    </a:cubicBezTo>
                    <a:cubicBezTo>
                      <a:pt x="9765" y="351"/>
                      <a:pt x="9364" y="287"/>
                      <a:pt x="9123" y="287"/>
                    </a:cubicBezTo>
                    <a:lnTo>
                      <a:pt x="6141" y="136"/>
                    </a:lnTo>
                    <a:cubicBezTo>
                      <a:pt x="5188" y="86"/>
                      <a:pt x="4211" y="61"/>
                      <a:pt x="3258" y="11"/>
                    </a:cubicBezTo>
                    <a:cubicBezTo>
                      <a:pt x="3104" y="4"/>
                      <a:pt x="2952" y="1"/>
                      <a:pt x="2802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53"/>
              <p:cNvSpPr/>
              <p:nvPr/>
            </p:nvSpPr>
            <p:spPr>
              <a:xfrm>
                <a:off x="2232600" y="2650025"/>
                <a:ext cx="100900" cy="8422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3369" extrusionOk="0">
                    <a:moveTo>
                      <a:pt x="2834" y="1"/>
                    </a:moveTo>
                    <a:cubicBezTo>
                      <a:pt x="2624" y="1"/>
                      <a:pt x="2412" y="51"/>
                      <a:pt x="2231" y="166"/>
                    </a:cubicBezTo>
                    <a:cubicBezTo>
                      <a:pt x="2081" y="241"/>
                      <a:pt x="1955" y="367"/>
                      <a:pt x="1830" y="492"/>
                    </a:cubicBezTo>
                    <a:cubicBezTo>
                      <a:pt x="1690" y="608"/>
                      <a:pt x="1572" y="725"/>
                      <a:pt x="1436" y="821"/>
                    </a:cubicBezTo>
                    <a:lnTo>
                      <a:pt x="1436" y="821"/>
                    </a:lnTo>
                    <a:cubicBezTo>
                      <a:pt x="1507" y="762"/>
                      <a:pt x="1580" y="702"/>
                      <a:pt x="1655" y="642"/>
                    </a:cubicBezTo>
                    <a:lnTo>
                      <a:pt x="1655" y="642"/>
                    </a:lnTo>
                    <a:cubicBezTo>
                      <a:pt x="1554" y="718"/>
                      <a:pt x="1479" y="768"/>
                      <a:pt x="1404" y="843"/>
                    </a:cubicBezTo>
                    <a:cubicBezTo>
                      <a:pt x="1415" y="836"/>
                      <a:pt x="1425" y="828"/>
                      <a:pt x="1436" y="821"/>
                    </a:cubicBezTo>
                    <a:lnTo>
                      <a:pt x="1436" y="821"/>
                    </a:lnTo>
                    <a:cubicBezTo>
                      <a:pt x="1267" y="960"/>
                      <a:pt x="1104" y="1096"/>
                      <a:pt x="928" y="1219"/>
                    </a:cubicBezTo>
                    <a:cubicBezTo>
                      <a:pt x="677" y="1419"/>
                      <a:pt x="376" y="1645"/>
                      <a:pt x="226" y="1921"/>
                    </a:cubicBezTo>
                    <a:cubicBezTo>
                      <a:pt x="151" y="2021"/>
                      <a:pt x="76" y="2121"/>
                      <a:pt x="51" y="2246"/>
                    </a:cubicBezTo>
                    <a:cubicBezTo>
                      <a:pt x="0" y="2522"/>
                      <a:pt x="25" y="2848"/>
                      <a:pt x="251" y="3048"/>
                    </a:cubicBezTo>
                    <a:cubicBezTo>
                      <a:pt x="401" y="3224"/>
                      <a:pt x="577" y="3324"/>
                      <a:pt x="802" y="3349"/>
                    </a:cubicBezTo>
                    <a:lnTo>
                      <a:pt x="953" y="3349"/>
                    </a:lnTo>
                    <a:cubicBezTo>
                      <a:pt x="1033" y="3363"/>
                      <a:pt x="1114" y="3369"/>
                      <a:pt x="1194" y="3369"/>
                    </a:cubicBezTo>
                    <a:cubicBezTo>
                      <a:pt x="1413" y="3369"/>
                      <a:pt x="1628" y="3322"/>
                      <a:pt x="1830" y="3249"/>
                    </a:cubicBezTo>
                    <a:cubicBezTo>
                      <a:pt x="2106" y="3124"/>
                      <a:pt x="2406" y="2998"/>
                      <a:pt x="2657" y="2848"/>
                    </a:cubicBezTo>
                    <a:cubicBezTo>
                      <a:pt x="2933" y="2697"/>
                      <a:pt x="3183" y="2472"/>
                      <a:pt x="3434" y="2296"/>
                    </a:cubicBezTo>
                    <a:cubicBezTo>
                      <a:pt x="3509" y="2221"/>
                      <a:pt x="3584" y="2146"/>
                      <a:pt x="3660" y="2071"/>
                    </a:cubicBezTo>
                    <a:cubicBezTo>
                      <a:pt x="3910" y="1845"/>
                      <a:pt x="4036" y="1520"/>
                      <a:pt x="4036" y="1194"/>
                    </a:cubicBezTo>
                    <a:cubicBezTo>
                      <a:pt x="4036" y="1043"/>
                      <a:pt x="4036" y="968"/>
                      <a:pt x="4010" y="893"/>
                    </a:cubicBezTo>
                    <a:cubicBezTo>
                      <a:pt x="3985" y="667"/>
                      <a:pt x="3885" y="467"/>
                      <a:pt x="3735" y="317"/>
                    </a:cubicBezTo>
                    <a:cubicBezTo>
                      <a:pt x="3559" y="166"/>
                      <a:pt x="3384" y="66"/>
                      <a:pt x="3183" y="41"/>
                    </a:cubicBezTo>
                    <a:lnTo>
                      <a:pt x="3158" y="41"/>
                    </a:lnTo>
                    <a:cubicBezTo>
                      <a:pt x="3055" y="15"/>
                      <a:pt x="2945" y="1"/>
                      <a:pt x="2834" y="1"/>
                    </a:cubicBezTo>
                    <a:close/>
                  </a:path>
                </a:pathLst>
              </a:custGeom>
              <a:solidFill>
                <a:srgbClr val="F4A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53"/>
              <p:cNvSpPr/>
              <p:nvPr/>
            </p:nvSpPr>
            <p:spPr>
              <a:xfrm>
                <a:off x="2375450" y="262032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1028" y="1"/>
                    </a:moveTo>
                    <a:cubicBezTo>
                      <a:pt x="978" y="1"/>
                      <a:pt x="903" y="26"/>
                      <a:pt x="853" y="26"/>
                    </a:cubicBezTo>
                    <a:cubicBezTo>
                      <a:pt x="803" y="26"/>
                      <a:pt x="753" y="51"/>
                      <a:pt x="703" y="51"/>
                    </a:cubicBezTo>
                    <a:cubicBezTo>
                      <a:pt x="652" y="76"/>
                      <a:pt x="602" y="101"/>
                      <a:pt x="527" y="126"/>
                    </a:cubicBezTo>
                    <a:lnTo>
                      <a:pt x="502" y="126"/>
                    </a:lnTo>
                    <a:cubicBezTo>
                      <a:pt x="452" y="151"/>
                      <a:pt x="402" y="176"/>
                      <a:pt x="352" y="201"/>
                    </a:cubicBezTo>
                    <a:cubicBezTo>
                      <a:pt x="276" y="251"/>
                      <a:pt x="201" y="301"/>
                      <a:pt x="151" y="377"/>
                    </a:cubicBezTo>
                    <a:cubicBezTo>
                      <a:pt x="101" y="427"/>
                      <a:pt x="76" y="477"/>
                      <a:pt x="76" y="527"/>
                    </a:cubicBezTo>
                    <a:cubicBezTo>
                      <a:pt x="26" y="602"/>
                      <a:pt x="1" y="702"/>
                      <a:pt x="1" y="778"/>
                    </a:cubicBezTo>
                    <a:cubicBezTo>
                      <a:pt x="26" y="853"/>
                      <a:pt x="26" y="903"/>
                      <a:pt x="26" y="953"/>
                    </a:cubicBezTo>
                    <a:lnTo>
                      <a:pt x="101" y="1129"/>
                    </a:lnTo>
                    <a:cubicBezTo>
                      <a:pt x="151" y="1204"/>
                      <a:pt x="201" y="1279"/>
                      <a:pt x="276" y="1329"/>
                    </a:cubicBezTo>
                    <a:cubicBezTo>
                      <a:pt x="352" y="1379"/>
                      <a:pt x="427" y="1429"/>
                      <a:pt x="502" y="1429"/>
                    </a:cubicBezTo>
                    <a:cubicBezTo>
                      <a:pt x="627" y="1454"/>
                      <a:pt x="753" y="1479"/>
                      <a:pt x="878" y="1479"/>
                    </a:cubicBezTo>
                    <a:cubicBezTo>
                      <a:pt x="1028" y="1479"/>
                      <a:pt x="1179" y="1429"/>
                      <a:pt x="1304" y="1354"/>
                    </a:cubicBezTo>
                    <a:cubicBezTo>
                      <a:pt x="1454" y="1254"/>
                      <a:pt x="1530" y="1179"/>
                      <a:pt x="1630" y="1053"/>
                    </a:cubicBezTo>
                    <a:cubicBezTo>
                      <a:pt x="1680" y="928"/>
                      <a:pt x="1730" y="828"/>
                      <a:pt x="1730" y="702"/>
                    </a:cubicBezTo>
                    <a:cubicBezTo>
                      <a:pt x="1730" y="577"/>
                      <a:pt x="1680" y="452"/>
                      <a:pt x="1630" y="352"/>
                    </a:cubicBezTo>
                    <a:cubicBezTo>
                      <a:pt x="1630" y="327"/>
                      <a:pt x="1605" y="327"/>
                      <a:pt x="1605" y="327"/>
                    </a:cubicBezTo>
                    <a:cubicBezTo>
                      <a:pt x="1605" y="251"/>
                      <a:pt x="1580" y="201"/>
                      <a:pt x="1555" y="151"/>
                    </a:cubicBezTo>
                    <a:cubicBezTo>
                      <a:pt x="1517" y="95"/>
                      <a:pt x="1465" y="67"/>
                      <a:pt x="1400" y="67"/>
                    </a:cubicBezTo>
                    <a:cubicBezTo>
                      <a:pt x="1378" y="67"/>
                      <a:pt x="1354" y="70"/>
                      <a:pt x="1329" y="76"/>
                    </a:cubicBezTo>
                    <a:cubicBezTo>
                      <a:pt x="1254" y="26"/>
                      <a:pt x="1129" y="1"/>
                      <a:pt x="1028" y="1"/>
                    </a:cubicBezTo>
                    <a:close/>
                  </a:path>
                </a:pathLst>
              </a:custGeom>
              <a:solidFill>
                <a:srgbClr val="F4A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53"/>
              <p:cNvSpPr/>
              <p:nvPr/>
            </p:nvSpPr>
            <p:spPr>
              <a:xfrm>
                <a:off x="2557150" y="2646275"/>
                <a:ext cx="47650" cy="6477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591" extrusionOk="0">
                    <a:moveTo>
                      <a:pt x="744" y="0"/>
                    </a:moveTo>
                    <a:cubicBezTo>
                      <a:pt x="643" y="0"/>
                      <a:pt x="547" y="18"/>
                      <a:pt x="452" y="66"/>
                    </a:cubicBezTo>
                    <a:cubicBezTo>
                      <a:pt x="327" y="116"/>
                      <a:pt x="176" y="216"/>
                      <a:pt x="101" y="366"/>
                    </a:cubicBezTo>
                    <a:cubicBezTo>
                      <a:pt x="101" y="416"/>
                      <a:pt x="76" y="467"/>
                      <a:pt x="51" y="542"/>
                    </a:cubicBezTo>
                    <a:cubicBezTo>
                      <a:pt x="1" y="667"/>
                      <a:pt x="1" y="792"/>
                      <a:pt x="51" y="918"/>
                    </a:cubicBezTo>
                    <a:cubicBezTo>
                      <a:pt x="51" y="918"/>
                      <a:pt x="51" y="943"/>
                      <a:pt x="51" y="968"/>
                    </a:cubicBezTo>
                    <a:cubicBezTo>
                      <a:pt x="51" y="1018"/>
                      <a:pt x="51" y="1068"/>
                      <a:pt x="51" y="1143"/>
                    </a:cubicBezTo>
                    <a:cubicBezTo>
                      <a:pt x="76" y="1269"/>
                      <a:pt x="101" y="1419"/>
                      <a:pt x="126" y="1569"/>
                    </a:cubicBezTo>
                    <a:cubicBezTo>
                      <a:pt x="126" y="1644"/>
                      <a:pt x="176" y="1720"/>
                      <a:pt x="201" y="1795"/>
                    </a:cubicBezTo>
                    <a:cubicBezTo>
                      <a:pt x="252" y="1920"/>
                      <a:pt x="302" y="2071"/>
                      <a:pt x="402" y="2196"/>
                    </a:cubicBezTo>
                    <a:lnTo>
                      <a:pt x="527" y="2346"/>
                    </a:lnTo>
                    <a:cubicBezTo>
                      <a:pt x="602" y="2446"/>
                      <a:pt x="678" y="2497"/>
                      <a:pt x="778" y="2522"/>
                    </a:cubicBezTo>
                    <a:cubicBezTo>
                      <a:pt x="828" y="2547"/>
                      <a:pt x="903" y="2572"/>
                      <a:pt x="978" y="2572"/>
                    </a:cubicBezTo>
                    <a:cubicBezTo>
                      <a:pt x="1029" y="2584"/>
                      <a:pt x="1085" y="2591"/>
                      <a:pt x="1141" y="2591"/>
                    </a:cubicBezTo>
                    <a:cubicBezTo>
                      <a:pt x="1198" y="2591"/>
                      <a:pt x="1254" y="2584"/>
                      <a:pt x="1304" y="2572"/>
                    </a:cubicBezTo>
                    <a:cubicBezTo>
                      <a:pt x="1430" y="2522"/>
                      <a:pt x="1555" y="2446"/>
                      <a:pt x="1655" y="2346"/>
                    </a:cubicBezTo>
                    <a:cubicBezTo>
                      <a:pt x="1730" y="2271"/>
                      <a:pt x="1805" y="2196"/>
                      <a:pt x="1831" y="2096"/>
                    </a:cubicBezTo>
                    <a:cubicBezTo>
                      <a:pt x="1881" y="1995"/>
                      <a:pt x="1906" y="1895"/>
                      <a:pt x="1906" y="1795"/>
                    </a:cubicBezTo>
                    <a:cubicBezTo>
                      <a:pt x="1881" y="1619"/>
                      <a:pt x="1856" y="1469"/>
                      <a:pt x="1831" y="1294"/>
                    </a:cubicBezTo>
                    <a:cubicBezTo>
                      <a:pt x="1780" y="1143"/>
                      <a:pt x="1730" y="993"/>
                      <a:pt x="1655" y="842"/>
                    </a:cubicBezTo>
                    <a:cubicBezTo>
                      <a:pt x="1605" y="767"/>
                      <a:pt x="1555" y="692"/>
                      <a:pt x="1505" y="617"/>
                    </a:cubicBezTo>
                    <a:cubicBezTo>
                      <a:pt x="1455" y="542"/>
                      <a:pt x="1404" y="441"/>
                      <a:pt x="1354" y="366"/>
                    </a:cubicBezTo>
                    <a:cubicBezTo>
                      <a:pt x="1279" y="216"/>
                      <a:pt x="1079" y="66"/>
                      <a:pt x="928" y="15"/>
                    </a:cubicBezTo>
                    <a:cubicBezTo>
                      <a:pt x="864" y="6"/>
                      <a:pt x="803" y="0"/>
                      <a:pt x="744" y="0"/>
                    </a:cubicBezTo>
                    <a:close/>
                  </a:path>
                </a:pathLst>
              </a:custGeom>
              <a:solidFill>
                <a:srgbClr val="F4A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53"/>
              <p:cNvSpPr/>
              <p:nvPr/>
            </p:nvSpPr>
            <p:spPr>
              <a:xfrm>
                <a:off x="2214425" y="2980000"/>
                <a:ext cx="142250" cy="110875"/>
              </a:xfrm>
              <a:custGeom>
                <a:avLst/>
                <a:gdLst/>
                <a:ahLst/>
                <a:cxnLst/>
                <a:rect l="l" t="t" r="r" b="b"/>
                <a:pathLst>
                  <a:path w="5690" h="4435" extrusionOk="0">
                    <a:moveTo>
                      <a:pt x="4618" y="0"/>
                    </a:moveTo>
                    <a:cubicBezTo>
                      <a:pt x="4340" y="0"/>
                      <a:pt x="4059" y="102"/>
                      <a:pt x="3860" y="301"/>
                    </a:cubicBezTo>
                    <a:cubicBezTo>
                      <a:pt x="3434" y="702"/>
                      <a:pt x="3409" y="1353"/>
                      <a:pt x="3234" y="1879"/>
                    </a:cubicBezTo>
                    <a:cubicBezTo>
                      <a:pt x="3209" y="1980"/>
                      <a:pt x="3184" y="2080"/>
                      <a:pt x="3133" y="2155"/>
                    </a:cubicBezTo>
                    <a:cubicBezTo>
                      <a:pt x="2382" y="1955"/>
                      <a:pt x="1655" y="1654"/>
                      <a:pt x="853" y="1629"/>
                    </a:cubicBezTo>
                    <a:cubicBezTo>
                      <a:pt x="527" y="1629"/>
                      <a:pt x="176" y="1905"/>
                      <a:pt x="101" y="2230"/>
                    </a:cubicBezTo>
                    <a:cubicBezTo>
                      <a:pt x="1" y="2581"/>
                      <a:pt x="151" y="2907"/>
                      <a:pt x="452" y="3108"/>
                    </a:cubicBezTo>
                    <a:cubicBezTo>
                      <a:pt x="928" y="3433"/>
                      <a:pt x="1479" y="3609"/>
                      <a:pt x="2006" y="3809"/>
                    </a:cubicBezTo>
                    <a:cubicBezTo>
                      <a:pt x="2231" y="3885"/>
                      <a:pt x="2482" y="3960"/>
                      <a:pt x="2707" y="4060"/>
                    </a:cubicBezTo>
                    <a:cubicBezTo>
                      <a:pt x="2833" y="4085"/>
                      <a:pt x="2933" y="4135"/>
                      <a:pt x="3058" y="4185"/>
                    </a:cubicBezTo>
                    <a:lnTo>
                      <a:pt x="3083" y="4185"/>
                    </a:lnTo>
                    <a:cubicBezTo>
                      <a:pt x="3159" y="4235"/>
                      <a:pt x="3209" y="4260"/>
                      <a:pt x="3284" y="4286"/>
                    </a:cubicBezTo>
                    <a:cubicBezTo>
                      <a:pt x="3461" y="4387"/>
                      <a:pt x="3644" y="4434"/>
                      <a:pt x="3821" y="4434"/>
                    </a:cubicBezTo>
                    <a:cubicBezTo>
                      <a:pt x="4170" y="4434"/>
                      <a:pt x="4496" y="4251"/>
                      <a:pt x="4712" y="3935"/>
                    </a:cubicBezTo>
                    <a:cubicBezTo>
                      <a:pt x="5013" y="3509"/>
                      <a:pt x="5214" y="2957"/>
                      <a:pt x="5389" y="2481"/>
                    </a:cubicBezTo>
                    <a:cubicBezTo>
                      <a:pt x="5439" y="2255"/>
                      <a:pt x="5514" y="2055"/>
                      <a:pt x="5565" y="1829"/>
                    </a:cubicBezTo>
                    <a:cubicBezTo>
                      <a:pt x="5590" y="1679"/>
                      <a:pt x="5615" y="1529"/>
                      <a:pt x="5640" y="1378"/>
                    </a:cubicBezTo>
                    <a:cubicBezTo>
                      <a:pt x="5690" y="1077"/>
                      <a:pt x="5640" y="802"/>
                      <a:pt x="5489" y="501"/>
                    </a:cubicBezTo>
                    <a:cubicBezTo>
                      <a:pt x="5321" y="164"/>
                      <a:pt x="4972" y="0"/>
                      <a:pt x="4618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C6610B91-F5F4-6845-0A63-7D5B27CB8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7F26F67-18D2-C883-0606-AC84EE7A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-25264"/>
            <a:ext cx="9005455" cy="51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4" name="Google Shape;684;p63"/>
          <p:cNvSpPr txBox="1">
            <a:spLocks noGrp="1"/>
          </p:cNvSpPr>
          <p:nvPr>
            <p:ph type="title"/>
          </p:nvPr>
        </p:nvSpPr>
        <p:spPr>
          <a:xfrm>
            <a:off x="6155290" y="362161"/>
            <a:ext cx="22017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model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099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673-D215-9AE9-FDEA-17874A4C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 – Functional Requirements</a:t>
            </a:r>
          </a:p>
        </p:txBody>
      </p:sp>
      <p:sp>
        <p:nvSpPr>
          <p:cNvPr id="3" name="Google Shape;1118;p73">
            <a:extLst>
              <a:ext uri="{FF2B5EF4-FFF2-40B4-BE49-F238E27FC236}">
                <a16:creationId xmlns:a16="http://schemas.microsoft.com/office/drawing/2014/main" id="{0F94C412-74F1-60D8-2C9A-1748D0F40C89}"/>
              </a:ext>
            </a:extLst>
          </p:cNvPr>
          <p:cNvSpPr txBox="1"/>
          <p:nvPr/>
        </p:nvSpPr>
        <p:spPr>
          <a:xfrm>
            <a:off x="713225" y="1159245"/>
            <a:ext cx="3764564" cy="3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Performance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Google Shape;1113;p73">
            <a:extLst>
              <a:ext uri="{FF2B5EF4-FFF2-40B4-BE49-F238E27FC236}">
                <a16:creationId xmlns:a16="http://schemas.microsoft.com/office/drawing/2014/main" id="{602416C0-3AE1-C0EF-3D31-3F26F8C2C822}"/>
              </a:ext>
            </a:extLst>
          </p:cNvPr>
          <p:cNvSpPr txBox="1"/>
          <p:nvPr/>
        </p:nvSpPr>
        <p:spPr>
          <a:xfrm>
            <a:off x="713227" y="1549683"/>
            <a:ext cx="7717498" cy="137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when there are 1000 users at the same time must have a response time of less than 5 seconds for each user when users register, log in, update profile, match.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can respond quickly in unexpected cases such as overflowing memory, losing internet connection, ...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consumes less space of phone.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Users can chat </a:t>
            </a:r>
            <a:r>
              <a:rPr lang="en-US" err="1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realtime</a:t>
            </a: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with the speed of sending/receiving messages less than 1s.</a:t>
            </a:r>
          </a:p>
        </p:txBody>
      </p:sp>
      <p:sp>
        <p:nvSpPr>
          <p:cNvPr id="5" name="Google Shape;1118;p73">
            <a:extLst>
              <a:ext uri="{FF2B5EF4-FFF2-40B4-BE49-F238E27FC236}">
                <a16:creationId xmlns:a16="http://schemas.microsoft.com/office/drawing/2014/main" id="{9D0BE741-FD86-BFBF-17FB-9F9610AA56FF}"/>
              </a:ext>
            </a:extLst>
          </p:cNvPr>
          <p:cNvSpPr txBox="1"/>
          <p:nvPr/>
        </p:nvSpPr>
        <p:spPr>
          <a:xfrm>
            <a:off x="713225" y="3098011"/>
            <a:ext cx="3764564" cy="3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Portability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1113;p73">
            <a:extLst>
              <a:ext uri="{FF2B5EF4-FFF2-40B4-BE49-F238E27FC236}">
                <a16:creationId xmlns:a16="http://schemas.microsoft.com/office/drawing/2014/main" id="{A0557DBB-9607-59A7-99C3-E35C6F10AEDD}"/>
              </a:ext>
            </a:extLst>
          </p:cNvPr>
          <p:cNvSpPr txBox="1"/>
          <p:nvPr/>
        </p:nvSpPr>
        <p:spPr>
          <a:xfrm>
            <a:off x="713225" y="3466119"/>
            <a:ext cx="7717498" cy="65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running on Android 9.0 operating system can run on both Android 10.0→12.0 while keeping performance and behavior.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- 2 people using the app on 2 different Android versions can still chat with each other normally.</a:t>
            </a:r>
          </a:p>
        </p:txBody>
      </p:sp>
    </p:spTree>
    <p:extLst>
      <p:ext uri="{BB962C8B-B14F-4D97-AF65-F5344CB8AC3E}">
        <p14:creationId xmlns:p14="http://schemas.microsoft.com/office/powerpoint/2010/main" val="58595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673-D215-9AE9-FDEA-17874A4C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 – Functional Requirements</a:t>
            </a:r>
          </a:p>
        </p:txBody>
      </p:sp>
      <p:sp>
        <p:nvSpPr>
          <p:cNvPr id="9" name="Google Shape;1118;p73">
            <a:extLst>
              <a:ext uri="{FF2B5EF4-FFF2-40B4-BE49-F238E27FC236}">
                <a16:creationId xmlns:a16="http://schemas.microsoft.com/office/drawing/2014/main" id="{E3870E13-623D-D71B-74F5-FC0141BB0EFE}"/>
              </a:ext>
            </a:extLst>
          </p:cNvPr>
          <p:cNvSpPr txBox="1"/>
          <p:nvPr/>
        </p:nvSpPr>
        <p:spPr>
          <a:xfrm>
            <a:off x="713225" y="2362638"/>
            <a:ext cx="3764564" cy="3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Compatibility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" name="Google Shape;1113;p73">
            <a:extLst>
              <a:ext uri="{FF2B5EF4-FFF2-40B4-BE49-F238E27FC236}">
                <a16:creationId xmlns:a16="http://schemas.microsoft.com/office/drawing/2014/main" id="{14B690B5-81D4-2BF8-1DCA-066F76A78ADB}"/>
              </a:ext>
            </a:extLst>
          </p:cNvPr>
          <p:cNvSpPr txBox="1"/>
          <p:nvPr/>
        </p:nvSpPr>
        <p:spPr>
          <a:xfrm>
            <a:off x="713225" y="2697689"/>
            <a:ext cx="7717500" cy="5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can be compatible with Android version 9.0 and above.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can customize the position of elements to match the screen resolution.</a:t>
            </a:r>
          </a:p>
        </p:txBody>
      </p:sp>
      <p:sp>
        <p:nvSpPr>
          <p:cNvPr id="11" name="Google Shape;1118;p73">
            <a:extLst>
              <a:ext uri="{FF2B5EF4-FFF2-40B4-BE49-F238E27FC236}">
                <a16:creationId xmlns:a16="http://schemas.microsoft.com/office/drawing/2014/main" id="{BF83F5EB-AF00-B844-BA16-33598F015E08}"/>
              </a:ext>
            </a:extLst>
          </p:cNvPr>
          <p:cNvSpPr txBox="1"/>
          <p:nvPr/>
        </p:nvSpPr>
        <p:spPr>
          <a:xfrm>
            <a:off x="713225" y="1171241"/>
            <a:ext cx="3764564" cy="3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Scalability 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Google Shape;1113;p73">
            <a:extLst>
              <a:ext uri="{FF2B5EF4-FFF2-40B4-BE49-F238E27FC236}">
                <a16:creationId xmlns:a16="http://schemas.microsoft.com/office/drawing/2014/main" id="{54D82A6A-47DE-C2DA-589E-A8EF97D1F8CC}"/>
              </a:ext>
            </a:extLst>
          </p:cNvPr>
          <p:cNvSpPr txBox="1"/>
          <p:nvPr/>
        </p:nvSpPr>
        <p:spPr>
          <a:xfrm>
            <a:off x="713225" y="1563706"/>
            <a:ext cx="7717500" cy="74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The system must be scalable enough to support 10,000 concurrent visits while maintaining optimal performance.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can support increasing server load by 10% per year.</a:t>
            </a:r>
          </a:p>
        </p:txBody>
      </p:sp>
      <p:sp>
        <p:nvSpPr>
          <p:cNvPr id="13" name="Google Shape;1118;p73">
            <a:extLst>
              <a:ext uri="{FF2B5EF4-FFF2-40B4-BE49-F238E27FC236}">
                <a16:creationId xmlns:a16="http://schemas.microsoft.com/office/drawing/2014/main" id="{37CE448A-C564-CE16-B731-4B0C62E6E151}"/>
              </a:ext>
            </a:extLst>
          </p:cNvPr>
          <p:cNvSpPr txBox="1"/>
          <p:nvPr/>
        </p:nvSpPr>
        <p:spPr>
          <a:xfrm>
            <a:off x="713225" y="3361852"/>
            <a:ext cx="4485000" cy="3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Reliability, maintainability, availability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1113;p73">
            <a:extLst>
              <a:ext uri="{FF2B5EF4-FFF2-40B4-BE49-F238E27FC236}">
                <a16:creationId xmlns:a16="http://schemas.microsoft.com/office/drawing/2014/main" id="{D86C137B-850D-887B-04BF-B6385640F8BA}"/>
              </a:ext>
            </a:extLst>
          </p:cNvPr>
          <p:cNvSpPr txBox="1"/>
          <p:nvPr/>
        </p:nvSpPr>
        <p:spPr>
          <a:xfrm>
            <a:off x="713225" y="3754317"/>
            <a:ext cx="7717500" cy="71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Users access correctly according to the use-cases.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The probability of the app crashing is 0.0001 (1 out of 10000 users) when accessing the app.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Ensure full exceptions so that users are not out of the app when there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120581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9531-63CC-29DF-E4BD-E99EFA8F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 – Functional Requirements</a:t>
            </a:r>
          </a:p>
        </p:txBody>
      </p:sp>
      <p:sp>
        <p:nvSpPr>
          <p:cNvPr id="5" name="Google Shape;1118;p73">
            <a:extLst>
              <a:ext uri="{FF2B5EF4-FFF2-40B4-BE49-F238E27FC236}">
                <a16:creationId xmlns:a16="http://schemas.microsoft.com/office/drawing/2014/main" id="{B2EADC8E-B17F-0D9C-17B5-A543EDDEACC0}"/>
              </a:ext>
            </a:extLst>
          </p:cNvPr>
          <p:cNvSpPr txBox="1"/>
          <p:nvPr/>
        </p:nvSpPr>
        <p:spPr>
          <a:xfrm>
            <a:off x="713225" y="1112200"/>
            <a:ext cx="3764564" cy="3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Security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1113;p73">
            <a:extLst>
              <a:ext uri="{FF2B5EF4-FFF2-40B4-BE49-F238E27FC236}">
                <a16:creationId xmlns:a16="http://schemas.microsoft.com/office/drawing/2014/main" id="{CB5C21E8-29FE-A51B-9A8A-F15DD8CA8DB1}"/>
              </a:ext>
            </a:extLst>
          </p:cNvPr>
          <p:cNvSpPr txBox="1"/>
          <p:nvPr/>
        </p:nvSpPr>
        <p:spPr>
          <a:xfrm>
            <a:off x="713225" y="1504665"/>
            <a:ext cx="7717500" cy="110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User data is stored securely, only those with access rights (admin) can access it.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Users who log in incorrectly 3 times within 1 minute will be temporarily locked out.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Password must be more than 6 characters.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Users use email and google account to register and log in, this is safe because email and google security is better than phone number.</a:t>
            </a:r>
          </a:p>
        </p:txBody>
      </p:sp>
      <p:sp>
        <p:nvSpPr>
          <p:cNvPr id="7" name="Google Shape;1118;p73">
            <a:extLst>
              <a:ext uri="{FF2B5EF4-FFF2-40B4-BE49-F238E27FC236}">
                <a16:creationId xmlns:a16="http://schemas.microsoft.com/office/drawing/2014/main" id="{9137F996-E416-573E-07DD-CDA06F5D9CD4}"/>
              </a:ext>
            </a:extLst>
          </p:cNvPr>
          <p:cNvSpPr txBox="1"/>
          <p:nvPr/>
        </p:nvSpPr>
        <p:spPr>
          <a:xfrm>
            <a:off x="713225" y="2803062"/>
            <a:ext cx="3764564" cy="3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Usability 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" name="Google Shape;1113;p73">
            <a:extLst>
              <a:ext uri="{FF2B5EF4-FFF2-40B4-BE49-F238E27FC236}">
                <a16:creationId xmlns:a16="http://schemas.microsoft.com/office/drawing/2014/main" id="{D63612EF-579C-F19B-5E76-F16826A54126}"/>
              </a:ext>
            </a:extLst>
          </p:cNvPr>
          <p:cNvSpPr txBox="1"/>
          <p:nvPr/>
        </p:nvSpPr>
        <p:spPr>
          <a:xfrm>
            <a:off x="713225" y="3195527"/>
            <a:ext cx="7717500" cy="12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has an easy-to-use interface, users can use the features by simple operations.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The error rate of users when they update the profile when the internet is not allowed to exceed 10%.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The percentage of users who do not send/receive messages when the internet is stable is less than 5%.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App is accessible 24/7.</a:t>
            </a:r>
          </a:p>
        </p:txBody>
      </p:sp>
    </p:spTree>
    <p:extLst>
      <p:ext uri="{BB962C8B-B14F-4D97-AF65-F5344CB8AC3E}">
        <p14:creationId xmlns:p14="http://schemas.microsoft.com/office/powerpoint/2010/main" val="56702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88"/>
          <p:cNvSpPr/>
          <p:nvPr/>
        </p:nvSpPr>
        <p:spPr>
          <a:xfrm>
            <a:off x="713225" y="3153050"/>
            <a:ext cx="5215800" cy="55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88"/>
          <p:cNvSpPr txBox="1">
            <a:spLocks noGrp="1"/>
          </p:cNvSpPr>
          <p:nvPr>
            <p:ph type="subTitle" idx="1"/>
          </p:nvPr>
        </p:nvSpPr>
        <p:spPr>
          <a:xfrm>
            <a:off x="891875" y="3184700"/>
            <a:ext cx="48585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Architecture and technologies used</a:t>
            </a:r>
            <a:endParaRPr/>
          </a:p>
        </p:txBody>
      </p:sp>
      <p:sp>
        <p:nvSpPr>
          <p:cNvPr id="1670" name="Google Shape;1670;p88"/>
          <p:cNvSpPr txBox="1">
            <a:spLocks noGrp="1"/>
          </p:cNvSpPr>
          <p:nvPr>
            <p:ph type="title"/>
          </p:nvPr>
        </p:nvSpPr>
        <p:spPr>
          <a:xfrm>
            <a:off x="713225" y="2363300"/>
            <a:ext cx="5855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and design</a:t>
            </a:r>
            <a:endParaRPr sz="4500"/>
          </a:p>
        </p:txBody>
      </p:sp>
      <p:sp>
        <p:nvSpPr>
          <p:cNvPr id="1671" name="Google Shape;1671;p88"/>
          <p:cNvSpPr txBox="1">
            <a:spLocks noGrp="1"/>
          </p:cNvSpPr>
          <p:nvPr>
            <p:ph type="title" idx="2"/>
          </p:nvPr>
        </p:nvSpPr>
        <p:spPr>
          <a:xfrm>
            <a:off x="713225" y="1159025"/>
            <a:ext cx="21615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673" name="Google Shape;1673;p88"/>
          <p:cNvGrpSpPr/>
          <p:nvPr/>
        </p:nvGrpSpPr>
        <p:grpSpPr>
          <a:xfrm>
            <a:off x="6606144" y="2022848"/>
            <a:ext cx="654381" cy="1656862"/>
            <a:chOff x="4657425" y="3202650"/>
            <a:chExt cx="677975" cy="1716600"/>
          </a:xfrm>
        </p:grpSpPr>
        <p:sp>
          <p:nvSpPr>
            <p:cNvPr id="1674" name="Google Shape;1674;p88"/>
            <p:cNvSpPr/>
            <p:nvPr/>
          </p:nvSpPr>
          <p:spPr>
            <a:xfrm>
              <a:off x="4657425" y="3202650"/>
              <a:ext cx="677975" cy="1716600"/>
            </a:xfrm>
            <a:custGeom>
              <a:avLst/>
              <a:gdLst/>
              <a:ahLst/>
              <a:cxnLst/>
              <a:rect l="l" t="t" r="r" b="b"/>
              <a:pathLst>
                <a:path w="27119" h="68664" extrusionOk="0">
                  <a:moveTo>
                    <a:pt x="12803" y="1"/>
                  </a:moveTo>
                  <a:cubicBezTo>
                    <a:pt x="12705" y="1"/>
                    <a:pt x="12606" y="6"/>
                    <a:pt x="12507" y="16"/>
                  </a:cubicBezTo>
                  <a:cubicBezTo>
                    <a:pt x="11554" y="116"/>
                    <a:pt x="10452" y="768"/>
                    <a:pt x="10226" y="2372"/>
                  </a:cubicBezTo>
                  <a:cubicBezTo>
                    <a:pt x="10076" y="3375"/>
                    <a:pt x="9675" y="4352"/>
                    <a:pt x="9274" y="5430"/>
                  </a:cubicBezTo>
                  <a:cubicBezTo>
                    <a:pt x="9123" y="5806"/>
                    <a:pt x="8973" y="6207"/>
                    <a:pt x="8848" y="6583"/>
                  </a:cubicBezTo>
                  <a:cubicBezTo>
                    <a:pt x="7544" y="10217"/>
                    <a:pt x="8146" y="12648"/>
                    <a:pt x="9173" y="14202"/>
                  </a:cubicBezTo>
                  <a:cubicBezTo>
                    <a:pt x="9048" y="14277"/>
                    <a:pt x="8923" y="14327"/>
                    <a:pt x="8797" y="14402"/>
                  </a:cubicBezTo>
                  <a:cubicBezTo>
                    <a:pt x="8046" y="14853"/>
                    <a:pt x="5790" y="16182"/>
                    <a:pt x="5840" y="19390"/>
                  </a:cubicBezTo>
                  <a:cubicBezTo>
                    <a:pt x="5890" y="22347"/>
                    <a:pt x="5890" y="25355"/>
                    <a:pt x="5890" y="28262"/>
                  </a:cubicBezTo>
                  <a:cubicBezTo>
                    <a:pt x="5865" y="30492"/>
                    <a:pt x="5865" y="32798"/>
                    <a:pt x="5890" y="35054"/>
                  </a:cubicBezTo>
                  <a:cubicBezTo>
                    <a:pt x="5915" y="37259"/>
                    <a:pt x="5890" y="39515"/>
                    <a:pt x="5890" y="41670"/>
                  </a:cubicBezTo>
                  <a:cubicBezTo>
                    <a:pt x="5865" y="45781"/>
                    <a:pt x="5840" y="50016"/>
                    <a:pt x="6041" y="54227"/>
                  </a:cubicBezTo>
                  <a:lnTo>
                    <a:pt x="6041" y="54402"/>
                  </a:lnTo>
                  <a:cubicBezTo>
                    <a:pt x="6041" y="54478"/>
                    <a:pt x="6041" y="54578"/>
                    <a:pt x="6066" y="54703"/>
                  </a:cubicBezTo>
                  <a:cubicBezTo>
                    <a:pt x="4662" y="55129"/>
                    <a:pt x="3434" y="55756"/>
                    <a:pt x="2331" y="56633"/>
                  </a:cubicBezTo>
                  <a:cubicBezTo>
                    <a:pt x="853" y="57786"/>
                    <a:pt x="25" y="59340"/>
                    <a:pt x="25" y="60969"/>
                  </a:cubicBezTo>
                  <a:cubicBezTo>
                    <a:pt x="0" y="62623"/>
                    <a:pt x="802" y="64177"/>
                    <a:pt x="2256" y="65355"/>
                  </a:cubicBezTo>
                  <a:cubicBezTo>
                    <a:pt x="3083" y="66032"/>
                    <a:pt x="4061" y="66608"/>
                    <a:pt x="5113" y="67034"/>
                  </a:cubicBezTo>
                  <a:cubicBezTo>
                    <a:pt x="7745" y="68137"/>
                    <a:pt x="10527" y="68663"/>
                    <a:pt x="13610" y="68663"/>
                  </a:cubicBezTo>
                  <a:cubicBezTo>
                    <a:pt x="14737" y="68663"/>
                    <a:pt x="15890" y="68588"/>
                    <a:pt x="17093" y="68438"/>
                  </a:cubicBezTo>
                  <a:cubicBezTo>
                    <a:pt x="20552" y="68037"/>
                    <a:pt x="23209" y="66934"/>
                    <a:pt x="25214" y="65079"/>
                  </a:cubicBezTo>
                  <a:cubicBezTo>
                    <a:pt x="26442" y="63951"/>
                    <a:pt x="27118" y="62498"/>
                    <a:pt x="27118" y="61044"/>
                  </a:cubicBezTo>
                  <a:cubicBezTo>
                    <a:pt x="27093" y="59540"/>
                    <a:pt x="26392" y="58112"/>
                    <a:pt x="25113" y="56959"/>
                  </a:cubicBezTo>
                  <a:cubicBezTo>
                    <a:pt x="24036" y="56031"/>
                    <a:pt x="22783" y="55305"/>
                    <a:pt x="21304" y="54803"/>
                  </a:cubicBezTo>
                  <a:cubicBezTo>
                    <a:pt x="21178" y="53224"/>
                    <a:pt x="21178" y="51595"/>
                    <a:pt x="21178" y="49891"/>
                  </a:cubicBezTo>
                  <a:cubicBezTo>
                    <a:pt x="21153" y="48437"/>
                    <a:pt x="21153" y="46934"/>
                    <a:pt x="21078" y="45430"/>
                  </a:cubicBezTo>
                  <a:cubicBezTo>
                    <a:pt x="20953" y="43149"/>
                    <a:pt x="20928" y="40793"/>
                    <a:pt x="20928" y="38513"/>
                  </a:cubicBezTo>
                  <a:cubicBezTo>
                    <a:pt x="20928" y="36357"/>
                    <a:pt x="20928" y="34152"/>
                    <a:pt x="20828" y="31946"/>
                  </a:cubicBezTo>
                  <a:cubicBezTo>
                    <a:pt x="20652" y="28588"/>
                    <a:pt x="20627" y="25154"/>
                    <a:pt x="20577" y="21821"/>
                  </a:cubicBezTo>
                  <a:cubicBezTo>
                    <a:pt x="20577" y="20743"/>
                    <a:pt x="20552" y="19690"/>
                    <a:pt x="20552" y="18613"/>
                  </a:cubicBezTo>
                  <a:cubicBezTo>
                    <a:pt x="20527" y="17259"/>
                    <a:pt x="20026" y="16157"/>
                    <a:pt x="19073" y="15279"/>
                  </a:cubicBezTo>
                  <a:cubicBezTo>
                    <a:pt x="18622" y="14878"/>
                    <a:pt x="18146" y="14578"/>
                    <a:pt x="17670" y="14327"/>
                  </a:cubicBezTo>
                  <a:cubicBezTo>
                    <a:pt x="17845" y="14076"/>
                    <a:pt x="17970" y="13826"/>
                    <a:pt x="18096" y="13550"/>
                  </a:cubicBezTo>
                  <a:cubicBezTo>
                    <a:pt x="19499" y="10442"/>
                    <a:pt x="19148" y="7334"/>
                    <a:pt x="17093" y="4553"/>
                  </a:cubicBezTo>
                  <a:cubicBezTo>
                    <a:pt x="16868" y="4252"/>
                    <a:pt x="16642" y="3976"/>
                    <a:pt x="16417" y="3725"/>
                  </a:cubicBezTo>
                  <a:cubicBezTo>
                    <a:pt x="15865" y="3074"/>
                    <a:pt x="15539" y="2648"/>
                    <a:pt x="15439" y="2197"/>
                  </a:cubicBezTo>
                  <a:cubicBezTo>
                    <a:pt x="15229" y="914"/>
                    <a:pt x="14108" y="1"/>
                    <a:pt x="12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8"/>
            <p:cNvSpPr/>
            <p:nvPr/>
          </p:nvSpPr>
          <p:spPr>
            <a:xfrm>
              <a:off x="4841625" y="3586500"/>
              <a:ext cx="324600" cy="1205525"/>
            </a:xfrm>
            <a:custGeom>
              <a:avLst/>
              <a:gdLst/>
              <a:ahLst/>
              <a:cxnLst/>
              <a:rect l="l" t="t" r="r" b="b"/>
              <a:pathLst>
                <a:path w="12984" h="48221" extrusionOk="0">
                  <a:moveTo>
                    <a:pt x="4963" y="1"/>
                  </a:moveTo>
                  <a:cubicBezTo>
                    <a:pt x="4086" y="351"/>
                    <a:pt x="3134" y="502"/>
                    <a:pt x="2307" y="1003"/>
                  </a:cubicBezTo>
                  <a:cubicBezTo>
                    <a:pt x="1104" y="1705"/>
                    <a:pt x="377" y="2557"/>
                    <a:pt x="402" y="4136"/>
                  </a:cubicBezTo>
                  <a:cubicBezTo>
                    <a:pt x="502" y="9374"/>
                    <a:pt x="402" y="14587"/>
                    <a:pt x="427" y="19825"/>
                  </a:cubicBezTo>
                  <a:cubicBezTo>
                    <a:pt x="502" y="26191"/>
                    <a:pt x="277" y="32557"/>
                    <a:pt x="577" y="38923"/>
                  </a:cubicBezTo>
                  <a:cubicBezTo>
                    <a:pt x="627" y="39650"/>
                    <a:pt x="703" y="40527"/>
                    <a:pt x="176" y="41204"/>
                  </a:cubicBezTo>
                  <a:cubicBezTo>
                    <a:pt x="126" y="42156"/>
                    <a:pt x="302" y="43084"/>
                    <a:pt x="176" y="44036"/>
                  </a:cubicBezTo>
                  <a:cubicBezTo>
                    <a:pt x="1" y="45339"/>
                    <a:pt x="527" y="46342"/>
                    <a:pt x="1655" y="46993"/>
                  </a:cubicBezTo>
                  <a:cubicBezTo>
                    <a:pt x="3095" y="47807"/>
                    <a:pt x="4594" y="48220"/>
                    <a:pt x="6121" y="48220"/>
                  </a:cubicBezTo>
                  <a:cubicBezTo>
                    <a:pt x="7039" y="48220"/>
                    <a:pt x="7967" y="48071"/>
                    <a:pt x="8898" y="47770"/>
                  </a:cubicBezTo>
                  <a:cubicBezTo>
                    <a:pt x="11680" y="46868"/>
                    <a:pt x="12983" y="43810"/>
                    <a:pt x="11831" y="41229"/>
                  </a:cubicBezTo>
                  <a:cubicBezTo>
                    <a:pt x="11404" y="37620"/>
                    <a:pt x="11655" y="33961"/>
                    <a:pt x="11455" y="30352"/>
                  </a:cubicBezTo>
                  <a:cubicBezTo>
                    <a:pt x="11204" y="25840"/>
                    <a:pt x="11404" y="21329"/>
                    <a:pt x="11204" y="16818"/>
                  </a:cubicBezTo>
                  <a:cubicBezTo>
                    <a:pt x="10978" y="12382"/>
                    <a:pt x="10978" y="7895"/>
                    <a:pt x="10928" y="3434"/>
                  </a:cubicBezTo>
                  <a:cubicBezTo>
                    <a:pt x="10903" y="2682"/>
                    <a:pt x="10678" y="2106"/>
                    <a:pt x="10151" y="1630"/>
                  </a:cubicBezTo>
                  <a:cubicBezTo>
                    <a:pt x="8948" y="552"/>
                    <a:pt x="7470" y="276"/>
                    <a:pt x="5941" y="226"/>
                  </a:cubicBezTo>
                  <a:cubicBezTo>
                    <a:pt x="5364" y="702"/>
                    <a:pt x="5790" y="1454"/>
                    <a:pt x="5440" y="2031"/>
                  </a:cubicBezTo>
                  <a:cubicBezTo>
                    <a:pt x="5114" y="1379"/>
                    <a:pt x="5590" y="552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8"/>
            <p:cNvSpPr/>
            <p:nvPr/>
          </p:nvSpPr>
          <p:spPr>
            <a:xfrm>
              <a:off x="4693150" y="4616575"/>
              <a:ext cx="596500" cy="253850"/>
            </a:xfrm>
            <a:custGeom>
              <a:avLst/>
              <a:gdLst/>
              <a:ahLst/>
              <a:cxnLst/>
              <a:rect l="l" t="t" r="r" b="b"/>
              <a:pathLst>
                <a:path w="23860" h="10154" extrusionOk="0">
                  <a:moveTo>
                    <a:pt x="6115" y="1"/>
                  </a:moveTo>
                  <a:cubicBezTo>
                    <a:pt x="4612" y="327"/>
                    <a:pt x="3233" y="903"/>
                    <a:pt x="2030" y="1855"/>
                  </a:cubicBezTo>
                  <a:cubicBezTo>
                    <a:pt x="25" y="3434"/>
                    <a:pt x="0" y="5715"/>
                    <a:pt x="1980" y="7319"/>
                  </a:cubicBezTo>
                  <a:cubicBezTo>
                    <a:pt x="2682" y="7896"/>
                    <a:pt x="3484" y="8347"/>
                    <a:pt x="4311" y="8698"/>
                  </a:cubicBezTo>
                  <a:cubicBezTo>
                    <a:pt x="6816" y="9728"/>
                    <a:pt x="9396" y="10154"/>
                    <a:pt x="12017" y="10154"/>
                  </a:cubicBezTo>
                  <a:cubicBezTo>
                    <a:pt x="13093" y="10154"/>
                    <a:pt x="14176" y="10082"/>
                    <a:pt x="15263" y="9951"/>
                  </a:cubicBezTo>
                  <a:cubicBezTo>
                    <a:pt x="17770" y="9650"/>
                    <a:pt x="20251" y="8923"/>
                    <a:pt x="22206" y="7119"/>
                  </a:cubicBezTo>
                  <a:cubicBezTo>
                    <a:pt x="23860" y="5590"/>
                    <a:pt x="23810" y="3635"/>
                    <a:pt x="22105" y="2106"/>
                  </a:cubicBezTo>
                  <a:cubicBezTo>
                    <a:pt x="20877" y="1003"/>
                    <a:pt x="19374" y="377"/>
                    <a:pt x="17770" y="26"/>
                  </a:cubicBezTo>
                  <a:lnTo>
                    <a:pt x="17770" y="26"/>
                  </a:lnTo>
                  <a:cubicBezTo>
                    <a:pt x="17770" y="903"/>
                    <a:pt x="17870" y="1780"/>
                    <a:pt x="17719" y="2632"/>
                  </a:cubicBezTo>
                  <a:cubicBezTo>
                    <a:pt x="17569" y="3610"/>
                    <a:pt x="17619" y="4662"/>
                    <a:pt x="16592" y="5339"/>
                  </a:cubicBezTo>
                  <a:cubicBezTo>
                    <a:pt x="15167" y="6265"/>
                    <a:pt x="13710" y="6673"/>
                    <a:pt x="12221" y="6673"/>
                  </a:cubicBezTo>
                  <a:cubicBezTo>
                    <a:pt x="11090" y="6673"/>
                    <a:pt x="9940" y="6438"/>
                    <a:pt x="8772" y="6016"/>
                  </a:cubicBezTo>
                  <a:cubicBezTo>
                    <a:pt x="6692" y="5289"/>
                    <a:pt x="6266" y="4437"/>
                    <a:pt x="6491" y="2231"/>
                  </a:cubicBezTo>
                  <a:cubicBezTo>
                    <a:pt x="6541" y="1505"/>
                    <a:pt x="6842" y="652"/>
                    <a:pt x="6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8"/>
            <p:cNvSpPr/>
            <p:nvPr/>
          </p:nvSpPr>
          <p:spPr>
            <a:xfrm>
              <a:off x="4895525" y="3258125"/>
              <a:ext cx="189875" cy="327775"/>
            </a:xfrm>
            <a:custGeom>
              <a:avLst/>
              <a:gdLst/>
              <a:ahLst/>
              <a:cxnLst/>
              <a:rect l="l" t="t" r="r" b="b"/>
              <a:pathLst>
                <a:path w="7595" h="13111" extrusionOk="0">
                  <a:moveTo>
                    <a:pt x="3094" y="0"/>
                  </a:moveTo>
                  <a:cubicBezTo>
                    <a:pt x="3074" y="0"/>
                    <a:pt x="3053" y="1"/>
                    <a:pt x="3033" y="3"/>
                  </a:cubicBezTo>
                  <a:cubicBezTo>
                    <a:pt x="2707" y="53"/>
                    <a:pt x="2632" y="328"/>
                    <a:pt x="2582" y="604"/>
                  </a:cubicBezTo>
                  <a:cubicBezTo>
                    <a:pt x="2356" y="2208"/>
                    <a:pt x="1654" y="3687"/>
                    <a:pt x="1128" y="5216"/>
                  </a:cubicBezTo>
                  <a:cubicBezTo>
                    <a:pt x="0" y="8349"/>
                    <a:pt x="351" y="11055"/>
                    <a:pt x="2807" y="12434"/>
                  </a:cubicBezTo>
                  <a:cubicBezTo>
                    <a:pt x="3509" y="11557"/>
                    <a:pt x="2983" y="10504"/>
                    <a:pt x="3183" y="9552"/>
                  </a:cubicBezTo>
                  <a:lnTo>
                    <a:pt x="3183" y="9552"/>
                  </a:lnTo>
                  <a:cubicBezTo>
                    <a:pt x="3208" y="10404"/>
                    <a:pt x="3158" y="11256"/>
                    <a:pt x="3233" y="12108"/>
                  </a:cubicBezTo>
                  <a:cubicBezTo>
                    <a:pt x="3258" y="12484"/>
                    <a:pt x="3133" y="12985"/>
                    <a:pt x="3685" y="13111"/>
                  </a:cubicBezTo>
                  <a:cubicBezTo>
                    <a:pt x="3735" y="12659"/>
                    <a:pt x="4010" y="12559"/>
                    <a:pt x="4411" y="12409"/>
                  </a:cubicBezTo>
                  <a:cubicBezTo>
                    <a:pt x="5339" y="12133"/>
                    <a:pt x="6091" y="11532"/>
                    <a:pt x="6492" y="10629"/>
                  </a:cubicBezTo>
                  <a:cubicBezTo>
                    <a:pt x="7594" y="8173"/>
                    <a:pt x="7319" y="5892"/>
                    <a:pt x="5715" y="3712"/>
                  </a:cubicBezTo>
                  <a:cubicBezTo>
                    <a:pt x="4963" y="2709"/>
                    <a:pt x="3960" y="1832"/>
                    <a:pt x="3710" y="479"/>
                  </a:cubicBezTo>
                  <a:cubicBezTo>
                    <a:pt x="3639" y="174"/>
                    <a:pt x="3393" y="0"/>
                    <a:pt x="3094" y="0"/>
                  </a:cubicBezTo>
                  <a:close/>
                </a:path>
              </a:pathLst>
            </a:custGeom>
            <a:solidFill>
              <a:srgbClr val="FFC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8"/>
            <p:cNvSpPr/>
            <p:nvPr/>
          </p:nvSpPr>
          <p:spPr>
            <a:xfrm>
              <a:off x="4962575" y="3469325"/>
              <a:ext cx="30725" cy="185550"/>
            </a:xfrm>
            <a:custGeom>
              <a:avLst/>
              <a:gdLst/>
              <a:ahLst/>
              <a:cxnLst/>
              <a:rect l="l" t="t" r="r" b="b"/>
              <a:pathLst>
                <a:path w="1229" h="7422" extrusionOk="0">
                  <a:moveTo>
                    <a:pt x="401" y="1"/>
                  </a:moveTo>
                  <a:cubicBezTo>
                    <a:pt x="0" y="1329"/>
                    <a:pt x="251" y="2683"/>
                    <a:pt x="125" y="3986"/>
                  </a:cubicBezTo>
                  <a:cubicBezTo>
                    <a:pt x="125" y="4236"/>
                    <a:pt x="125" y="4462"/>
                    <a:pt x="125" y="4688"/>
                  </a:cubicBezTo>
                  <a:cubicBezTo>
                    <a:pt x="125" y="5414"/>
                    <a:pt x="125" y="6116"/>
                    <a:pt x="150" y="6843"/>
                  </a:cubicBezTo>
                  <a:cubicBezTo>
                    <a:pt x="150" y="7178"/>
                    <a:pt x="264" y="7421"/>
                    <a:pt x="623" y="7421"/>
                  </a:cubicBezTo>
                  <a:cubicBezTo>
                    <a:pt x="640" y="7421"/>
                    <a:pt x="658" y="7421"/>
                    <a:pt x="677" y="7419"/>
                  </a:cubicBezTo>
                  <a:cubicBezTo>
                    <a:pt x="1028" y="7394"/>
                    <a:pt x="1078" y="7119"/>
                    <a:pt x="1078" y="6843"/>
                  </a:cubicBezTo>
                  <a:cubicBezTo>
                    <a:pt x="1078" y="6191"/>
                    <a:pt x="1078" y="5540"/>
                    <a:pt x="1103" y="4913"/>
                  </a:cubicBezTo>
                  <a:cubicBezTo>
                    <a:pt x="1078" y="4838"/>
                    <a:pt x="1053" y="4763"/>
                    <a:pt x="1003" y="4663"/>
                  </a:cubicBezTo>
                  <a:cubicBezTo>
                    <a:pt x="526" y="3159"/>
                    <a:pt x="1228" y="1505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8"/>
            <p:cNvSpPr/>
            <p:nvPr/>
          </p:nvSpPr>
          <p:spPr>
            <a:xfrm>
              <a:off x="4871700" y="3644075"/>
              <a:ext cx="233125" cy="72700"/>
            </a:xfrm>
            <a:custGeom>
              <a:avLst/>
              <a:gdLst/>
              <a:ahLst/>
              <a:cxnLst/>
              <a:rect l="l" t="t" r="r" b="b"/>
              <a:pathLst>
                <a:path w="9325" h="2908" extrusionOk="0">
                  <a:moveTo>
                    <a:pt x="8716" y="0"/>
                  </a:moveTo>
                  <a:cubicBezTo>
                    <a:pt x="8643" y="0"/>
                    <a:pt x="8569" y="18"/>
                    <a:pt x="8497" y="53"/>
                  </a:cubicBezTo>
                  <a:cubicBezTo>
                    <a:pt x="8046" y="279"/>
                    <a:pt x="7620" y="530"/>
                    <a:pt x="7219" y="805"/>
                  </a:cubicBezTo>
                  <a:cubicBezTo>
                    <a:pt x="6016" y="1617"/>
                    <a:pt x="4777" y="2023"/>
                    <a:pt x="3496" y="2023"/>
                  </a:cubicBezTo>
                  <a:cubicBezTo>
                    <a:pt x="2643" y="2023"/>
                    <a:pt x="1770" y="1843"/>
                    <a:pt x="878" y="1482"/>
                  </a:cubicBezTo>
                  <a:cubicBezTo>
                    <a:pt x="669" y="1406"/>
                    <a:pt x="488" y="1214"/>
                    <a:pt x="249" y="1214"/>
                  </a:cubicBezTo>
                  <a:cubicBezTo>
                    <a:pt x="173" y="1214"/>
                    <a:pt x="91" y="1233"/>
                    <a:pt x="1" y="1282"/>
                  </a:cubicBezTo>
                  <a:cubicBezTo>
                    <a:pt x="76" y="1833"/>
                    <a:pt x="502" y="2084"/>
                    <a:pt x="928" y="2309"/>
                  </a:cubicBezTo>
                  <a:cubicBezTo>
                    <a:pt x="1759" y="2716"/>
                    <a:pt x="2755" y="2908"/>
                    <a:pt x="3780" y="2908"/>
                  </a:cubicBezTo>
                  <a:cubicBezTo>
                    <a:pt x="5722" y="2908"/>
                    <a:pt x="7768" y="2220"/>
                    <a:pt x="8998" y="1006"/>
                  </a:cubicBezTo>
                  <a:cubicBezTo>
                    <a:pt x="9199" y="805"/>
                    <a:pt x="9324" y="580"/>
                    <a:pt x="9174" y="304"/>
                  </a:cubicBezTo>
                  <a:cubicBezTo>
                    <a:pt x="9067" y="108"/>
                    <a:pt x="8896" y="0"/>
                    <a:pt x="8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88"/>
          <p:cNvGrpSpPr/>
          <p:nvPr/>
        </p:nvGrpSpPr>
        <p:grpSpPr>
          <a:xfrm>
            <a:off x="7138502" y="1464512"/>
            <a:ext cx="726866" cy="558347"/>
            <a:chOff x="7377500" y="345263"/>
            <a:chExt cx="1251275" cy="961175"/>
          </a:xfrm>
        </p:grpSpPr>
        <p:sp>
          <p:nvSpPr>
            <p:cNvPr id="1681" name="Google Shape;1681;p88"/>
            <p:cNvSpPr/>
            <p:nvPr/>
          </p:nvSpPr>
          <p:spPr>
            <a:xfrm>
              <a:off x="7377500" y="345263"/>
              <a:ext cx="1251275" cy="961175"/>
            </a:xfrm>
            <a:custGeom>
              <a:avLst/>
              <a:gdLst/>
              <a:ahLst/>
              <a:cxnLst/>
              <a:rect l="l" t="t" r="r" b="b"/>
              <a:pathLst>
                <a:path w="50051" h="38447" extrusionOk="0">
                  <a:moveTo>
                    <a:pt x="28622" y="0"/>
                  </a:moveTo>
                  <a:cubicBezTo>
                    <a:pt x="28371" y="0"/>
                    <a:pt x="28095" y="25"/>
                    <a:pt x="27845" y="50"/>
                  </a:cubicBezTo>
                  <a:cubicBezTo>
                    <a:pt x="25364" y="276"/>
                    <a:pt x="23083" y="1554"/>
                    <a:pt x="20852" y="3910"/>
                  </a:cubicBezTo>
                  <a:cubicBezTo>
                    <a:pt x="20000" y="4837"/>
                    <a:pt x="19148" y="5840"/>
                    <a:pt x="18346" y="6943"/>
                  </a:cubicBezTo>
                  <a:cubicBezTo>
                    <a:pt x="17193" y="6091"/>
                    <a:pt x="15965" y="5339"/>
                    <a:pt x="14687" y="4762"/>
                  </a:cubicBezTo>
                  <a:cubicBezTo>
                    <a:pt x="12782" y="3910"/>
                    <a:pt x="10952" y="3484"/>
                    <a:pt x="9248" y="3484"/>
                  </a:cubicBezTo>
                  <a:cubicBezTo>
                    <a:pt x="8922" y="3484"/>
                    <a:pt x="8597" y="3509"/>
                    <a:pt x="8296" y="3534"/>
                  </a:cubicBezTo>
                  <a:cubicBezTo>
                    <a:pt x="5464" y="3810"/>
                    <a:pt x="3083" y="5289"/>
                    <a:pt x="1579" y="7745"/>
                  </a:cubicBezTo>
                  <a:cubicBezTo>
                    <a:pt x="476" y="9574"/>
                    <a:pt x="0" y="11980"/>
                    <a:pt x="251" y="14512"/>
                  </a:cubicBezTo>
                  <a:cubicBezTo>
                    <a:pt x="451" y="16567"/>
                    <a:pt x="1103" y="18572"/>
                    <a:pt x="2256" y="20677"/>
                  </a:cubicBezTo>
                  <a:cubicBezTo>
                    <a:pt x="4135" y="24111"/>
                    <a:pt x="6967" y="26868"/>
                    <a:pt x="9524" y="29098"/>
                  </a:cubicBezTo>
                  <a:cubicBezTo>
                    <a:pt x="12582" y="31805"/>
                    <a:pt x="16015" y="34211"/>
                    <a:pt x="19724" y="36241"/>
                  </a:cubicBezTo>
                  <a:cubicBezTo>
                    <a:pt x="20376" y="36592"/>
                    <a:pt x="21078" y="36792"/>
                    <a:pt x="21830" y="36792"/>
                  </a:cubicBezTo>
                  <a:cubicBezTo>
                    <a:pt x="22356" y="36792"/>
                    <a:pt x="22907" y="36692"/>
                    <a:pt x="23434" y="36492"/>
                  </a:cubicBezTo>
                  <a:cubicBezTo>
                    <a:pt x="24186" y="37720"/>
                    <a:pt x="25564" y="38447"/>
                    <a:pt x="27118" y="38447"/>
                  </a:cubicBezTo>
                  <a:cubicBezTo>
                    <a:pt x="27268" y="38447"/>
                    <a:pt x="27419" y="38447"/>
                    <a:pt x="27594" y="38422"/>
                  </a:cubicBezTo>
                  <a:cubicBezTo>
                    <a:pt x="32782" y="37945"/>
                    <a:pt x="39374" y="36868"/>
                    <a:pt x="44512" y="32707"/>
                  </a:cubicBezTo>
                  <a:cubicBezTo>
                    <a:pt x="48121" y="29750"/>
                    <a:pt x="50050" y="26066"/>
                    <a:pt x="49775" y="22557"/>
                  </a:cubicBezTo>
                  <a:cubicBezTo>
                    <a:pt x="49574" y="19975"/>
                    <a:pt x="48221" y="17695"/>
                    <a:pt x="46191" y="16467"/>
                  </a:cubicBezTo>
                  <a:cubicBezTo>
                    <a:pt x="44938" y="15690"/>
                    <a:pt x="43459" y="15289"/>
                    <a:pt x="41805" y="15289"/>
                  </a:cubicBezTo>
                  <a:cubicBezTo>
                    <a:pt x="41103" y="15289"/>
                    <a:pt x="40376" y="15364"/>
                    <a:pt x="39574" y="15489"/>
                  </a:cubicBezTo>
                  <a:cubicBezTo>
                    <a:pt x="39073" y="15589"/>
                    <a:pt x="38547" y="15690"/>
                    <a:pt x="38020" y="15815"/>
                  </a:cubicBezTo>
                  <a:cubicBezTo>
                    <a:pt x="39023" y="10727"/>
                    <a:pt x="38121" y="6191"/>
                    <a:pt x="35514" y="3258"/>
                  </a:cubicBezTo>
                  <a:cubicBezTo>
                    <a:pt x="33684" y="1178"/>
                    <a:pt x="31178" y="0"/>
                    <a:pt x="2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8"/>
            <p:cNvSpPr/>
            <p:nvPr/>
          </p:nvSpPr>
          <p:spPr>
            <a:xfrm>
              <a:off x="7452050" y="418063"/>
              <a:ext cx="823325" cy="773950"/>
            </a:xfrm>
            <a:custGeom>
              <a:avLst/>
              <a:gdLst/>
              <a:ahLst/>
              <a:cxnLst/>
              <a:rect l="l" t="t" r="r" b="b"/>
              <a:pathLst>
                <a:path w="32933" h="30958" extrusionOk="0">
                  <a:moveTo>
                    <a:pt x="25600" y="0"/>
                  </a:moveTo>
                  <a:cubicBezTo>
                    <a:pt x="25447" y="0"/>
                    <a:pt x="25293" y="7"/>
                    <a:pt x="25138" y="21"/>
                  </a:cubicBezTo>
                  <a:cubicBezTo>
                    <a:pt x="23058" y="246"/>
                    <a:pt x="21379" y="1524"/>
                    <a:pt x="20001" y="3003"/>
                  </a:cubicBezTo>
                  <a:cubicBezTo>
                    <a:pt x="18497" y="4582"/>
                    <a:pt x="17194" y="6362"/>
                    <a:pt x="16041" y="8216"/>
                  </a:cubicBezTo>
                  <a:cubicBezTo>
                    <a:pt x="15991" y="8291"/>
                    <a:pt x="15965" y="8392"/>
                    <a:pt x="15915" y="8467"/>
                  </a:cubicBezTo>
                  <a:cubicBezTo>
                    <a:pt x="14387" y="6813"/>
                    <a:pt x="12607" y="5459"/>
                    <a:pt x="10502" y="4507"/>
                  </a:cubicBezTo>
                  <a:cubicBezTo>
                    <a:pt x="9189" y="3926"/>
                    <a:pt x="7748" y="3493"/>
                    <a:pt x="6304" y="3493"/>
                  </a:cubicBezTo>
                  <a:cubicBezTo>
                    <a:pt x="6065" y="3493"/>
                    <a:pt x="5827" y="3505"/>
                    <a:pt x="5589" y="3529"/>
                  </a:cubicBezTo>
                  <a:cubicBezTo>
                    <a:pt x="3685" y="3705"/>
                    <a:pt x="2106" y="4707"/>
                    <a:pt x="1103" y="6336"/>
                  </a:cubicBezTo>
                  <a:cubicBezTo>
                    <a:pt x="226" y="7790"/>
                    <a:pt x="0" y="9670"/>
                    <a:pt x="176" y="11324"/>
                  </a:cubicBezTo>
                  <a:cubicBezTo>
                    <a:pt x="351" y="13103"/>
                    <a:pt x="978" y="14783"/>
                    <a:pt x="1830" y="16362"/>
                  </a:cubicBezTo>
                  <a:cubicBezTo>
                    <a:pt x="3459" y="19319"/>
                    <a:pt x="5965" y="21800"/>
                    <a:pt x="8472" y="24006"/>
                  </a:cubicBezTo>
                  <a:cubicBezTo>
                    <a:pt x="11429" y="26612"/>
                    <a:pt x="14687" y="28868"/>
                    <a:pt x="18146" y="30773"/>
                  </a:cubicBezTo>
                  <a:cubicBezTo>
                    <a:pt x="18379" y="30901"/>
                    <a:pt x="18617" y="30958"/>
                    <a:pt x="18851" y="30958"/>
                  </a:cubicBezTo>
                  <a:cubicBezTo>
                    <a:pt x="19348" y="30958"/>
                    <a:pt x="19826" y="30704"/>
                    <a:pt x="20201" y="30347"/>
                  </a:cubicBezTo>
                  <a:cubicBezTo>
                    <a:pt x="25314" y="25710"/>
                    <a:pt x="30276" y="20196"/>
                    <a:pt x="31956" y="13304"/>
                  </a:cubicBezTo>
                  <a:cubicBezTo>
                    <a:pt x="32833" y="9720"/>
                    <a:pt x="32933" y="5184"/>
                    <a:pt x="30352" y="2276"/>
                  </a:cubicBezTo>
                  <a:cubicBezTo>
                    <a:pt x="29150" y="936"/>
                    <a:pt x="27415" y="0"/>
                    <a:pt x="25600" y="0"/>
                  </a:cubicBezTo>
                  <a:close/>
                </a:path>
              </a:pathLst>
            </a:custGeom>
            <a:solidFill>
              <a:srgbClr val="F95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8"/>
            <p:cNvSpPr/>
            <p:nvPr/>
          </p:nvSpPr>
          <p:spPr>
            <a:xfrm>
              <a:off x="7929500" y="625638"/>
              <a:ext cx="625325" cy="607700"/>
            </a:xfrm>
            <a:custGeom>
              <a:avLst/>
              <a:gdLst/>
              <a:ahLst/>
              <a:cxnLst/>
              <a:rect l="l" t="t" r="r" b="b"/>
              <a:pathLst>
                <a:path w="25013" h="24308" extrusionOk="0">
                  <a:moveTo>
                    <a:pt x="6375" y="1"/>
                  </a:moveTo>
                  <a:cubicBezTo>
                    <a:pt x="5798" y="1"/>
                    <a:pt x="5213" y="113"/>
                    <a:pt x="4637" y="339"/>
                  </a:cubicBezTo>
                  <a:cubicBezTo>
                    <a:pt x="3409" y="841"/>
                    <a:pt x="2381" y="1893"/>
                    <a:pt x="1705" y="2996"/>
                  </a:cubicBezTo>
                  <a:cubicBezTo>
                    <a:pt x="978" y="4199"/>
                    <a:pt x="577" y="5552"/>
                    <a:pt x="376" y="6931"/>
                  </a:cubicBezTo>
                  <a:cubicBezTo>
                    <a:pt x="0" y="9537"/>
                    <a:pt x="401" y="12269"/>
                    <a:pt x="928" y="14826"/>
                  </a:cubicBezTo>
                  <a:cubicBezTo>
                    <a:pt x="1529" y="17833"/>
                    <a:pt x="2482" y="20790"/>
                    <a:pt x="3760" y="23598"/>
                  </a:cubicBezTo>
                  <a:cubicBezTo>
                    <a:pt x="3984" y="24112"/>
                    <a:pt x="4508" y="24307"/>
                    <a:pt x="5046" y="24307"/>
                  </a:cubicBezTo>
                  <a:cubicBezTo>
                    <a:pt x="5110" y="24307"/>
                    <a:pt x="5174" y="24305"/>
                    <a:pt x="5238" y="24299"/>
                  </a:cubicBezTo>
                  <a:cubicBezTo>
                    <a:pt x="10602" y="23823"/>
                    <a:pt x="16291" y="22720"/>
                    <a:pt x="20602" y="19212"/>
                  </a:cubicBezTo>
                  <a:cubicBezTo>
                    <a:pt x="22833" y="17407"/>
                    <a:pt x="25013" y="14625"/>
                    <a:pt x="24787" y="11567"/>
                  </a:cubicBezTo>
                  <a:cubicBezTo>
                    <a:pt x="24662" y="10064"/>
                    <a:pt x="23910" y="8535"/>
                    <a:pt x="22582" y="7733"/>
                  </a:cubicBezTo>
                  <a:cubicBezTo>
                    <a:pt x="21705" y="7191"/>
                    <a:pt x="20717" y="7004"/>
                    <a:pt x="19714" y="7004"/>
                  </a:cubicBezTo>
                  <a:cubicBezTo>
                    <a:pt x="19140" y="7004"/>
                    <a:pt x="18561" y="7065"/>
                    <a:pt x="17995" y="7156"/>
                  </a:cubicBezTo>
                  <a:cubicBezTo>
                    <a:pt x="16316" y="7457"/>
                    <a:pt x="14662" y="7933"/>
                    <a:pt x="13083" y="8560"/>
                  </a:cubicBezTo>
                  <a:cubicBezTo>
                    <a:pt x="13008" y="8585"/>
                    <a:pt x="12933" y="8610"/>
                    <a:pt x="12858" y="8635"/>
                  </a:cubicBezTo>
                  <a:cubicBezTo>
                    <a:pt x="12707" y="6906"/>
                    <a:pt x="12231" y="5201"/>
                    <a:pt x="11354" y="3622"/>
                  </a:cubicBezTo>
                  <a:cubicBezTo>
                    <a:pt x="10727" y="2495"/>
                    <a:pt x="9875" y="1392"/>
                    <a:pt x="8772" y="690"/>
                  </a:cubicBezTo>
                  <a:cubicBezTo>
                    <a:pt x="8019" y="232"/>
                    <a:pt x="7204" y="1"/>
                    <a:pt x="6375" y="1"/>
                  </a:cubicBezTo>
                  <a:close/>
                </a:path>
              </a:pathLst>
            </a:custGeom>
            <a:solidFill>
              <a:srgbClr val="FB8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8"/>
            <p:cNvSpPr/>
            <p:nvPr/>
          </p:nvSpPr>
          <p:spPr>
            <a:xfrm>
              <a:off x="7989025" y="683163"/>
              <a:ext cx="118450" cy="144950"/>
            </a:xfrm>
            <a:custGeom>
              <a:avLst/>
              <a:gdLst/>
              <a:ahLst/>
              <a:cxnLst/>
              <a:rect l="l" t="t" r="r" b="b"/>
              <a:pathLst>
                <a:path w="4738" h="5798" extrusionOk="0">
                  <a:moveTo>
                    <a:pt x="3351" y="1"/>
                  </a:moveTo>
                  <a:cubicBezTo>
                    <a:pt x="3237" y="1"/>
                    <a:pt x="3122" y="15"/>
                    <a:pt x="3008" y="43"/>
                  </a:cubicBezTo>
                  <a:cubicBezTo>
                    <a:pt x="2482" y="169"/>
                    <a:pt x="2055" y="545"/>
                    <a:pt x="1680" y="895"/>
                  </a:cubicBezTo>
                  <a:cubicBezTo>
                    <a:pt x="1354" y="1221"/>
                    <a:pt x="1078" y="1572"/>
                    <a:pt x="827" y="1948"/>
                  </a:cubicBezTo>
                  <a:cubicBezTo>
                    <a:pt x="602" y="2324"/>
                    <a:pt x="426" y="2725"/>
                    <a:pt x="276" y="3151"/>
                  </a:cubicBezTo>
                  <a:cubicBezTo>
                    <a:pt x="101" y="3577"/>
                    <a:pt x="0" y="4028"/>
                    <a:pt x="25" y="4504"/>
                  </a:cubicBezTo>
                  <a:cubicBezTo>
                    <a:pt x="50" y="5156"/>
                    <a:pt x="502" y="5707"/>
                    <a:pt x="1153" y="5783"/>
                  </a:cubicBezTo>
                  <a:cubicBezTo>
                    <a:pt x="1223" y="5793"/>
                    <a:pt x="1291" y="5798"/>
                    <a:pt x="1358" y="5798"/>
                  </a:cubicBezTo>
                  <a:cubicBezTo>
                    <a:pt x="1940" y="5798"/>
                    <a:pt x="2404" y="5417"/>
                    <a:pt x="2607" y="4855"/>
                  </a:cubicBezTo>
                  <a:cubicBezTo>
                    <a:pt x="2732" y="4530"/>
                    <a:pt x="2807" y="4229"/>
                    <a:pt x="2908" y="3928"/>
                  </a:cubicBezTo>
                  <a:cubicBezTo>
                    <a:pt x="3058" y="3627"/>
                    <a:pt x="3233" y="3326"/>
                    <a:pt x="3434" y="3051"/>
                  </a:cubicBezTo>
                  <a:cubicBezTo>
                    <a:pt x="3534" y="2925"/>
                    <a:pt x="3634" y="2800"/>
                    <a:pt x="3760" y="2675"/>
                  </a:cubicBezTo>
                  <a:cubicBezTo>
                    <a:pt x="3835" y="2600"/>
                    <a:pt x="3935" y="2499"/>
                    <a:pt x="4035" y="2424"/>
                  </a:cubicBezTo>
                  <a:cubicBezTo>
                    <a:pt x="4211" y="2274"/>
                    <a:pt x="4336" y="2098"/>
                    <a:pt x="4461" y="1923"/>
                  </a:cubicBezTo>
                  <a:cubicBezTo>
                    <a:pt x="4737" y="1497"/>
                    <a:pt x="4662" y="870"/>
                    <a:pt x="4361" y="494"/>
                  </a:cubicBezTo>
                  <a:cubicBezTo>
                    <a:pt x="4109" y="165"/>
                    <a:pt x="3738" y="1"/>
                    <a:pt x="3351" y="1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8"/>
            <p:cNvSpPr/>
            <p:nvPr/>
          </p:nvSpPr>
          <p:spPr>
            <a:xfrm>
              <a:off x="7987150" y="848613"/>
              <a:ext cx="50775" cy="58800"/>
            </a:xfrm>
            <a:custGeom>
              <a:avLst/>
              <a:gdLst/>
              <a:ahLst/>
              <a:cxnLst/>
              <a:rect l="l" t="t" r="r" b="b"/>
              <a:pathLst>
                <a:path w="2031" h="2352" extrusionOk="0">
                  <a:moveTo>
                    <a:pt x="919" y="0"/>
                  </a:moveTo>
                  <a:cubicBezTo>
                    <a:pt x="853" y="0"/>
                    <a:pt x="786" y="12"/>
                    <a:pt x="727" y="42"/>
                  </a:cubicBezTo>
                  <a:lnTo>
                    <a:pt x="526" y="117"/>
                  </a:lnTo>
                  <a:cubicBezTo>
                    <a:pt x="476" y="142"/>
                    <a:pt x="451" y="167"/>
                    <a:pt x="426" y="217"/>
                  </a:cubicBezTo>
                  <a:cubicBezTo>
                    <a:pt x="251" y="343"/>
                    <a:pt x="125" y="543"/>
                    <a:pt x="75" y="744"/>
                  </a:cubicBezTo>
                  <a:cubicBezTo>
                    <a:pt x="50" y="869"/>
                    <a:pt x="0" y="969"/>
                    <a:pt x="0" y="1094"/>
                  </a:cubicBezTo>
                  <a:cubicBezTo>
                    <a:pt x="0" y="1195"/>
                    <a:pt x="25" y="1270"/>
                    <a:pt x="25" y="1345"/>
                  </a:cubicBezTo>
                  <a:cubicBezTo>
                    <a:pt x="25" y="1521"/>
                    <a:pt x="75" y="1696"/>
                    <a:pt x="176" y="1846"/>
                  </a:cubicBezTo>
                  <a:cubicBezTo>
                    <a:pt x="226" y="1922"/>
                    <a:pt x="276" y="1997"/>
                    <a:pt x="326" y="2047"/>
                  </a:cubicBezTo>
                  <a:cubicBezTo>
                    <a:pt x="451" y="2172"/>
                    <a:pt x="602" y="2272"/>
                    <a:pt x="752" y="2323"/>
                  </a:cubicBezTo>
                  <a:cubicBezTo>
                    <a:pt x="839" y="2337"/>
                    <a:pt x="917" y="2351"/>
                    <a:pt x="992" y="2351"/>
                  </a:cubicBezTo>
                  <a:cubicBezTo>
                    <a:pt x="1047" y="2351"/>
                    <a:pt x="1100" y="2344"/>
                    <a:pt x="1153" y="2323"/>
                  </a:cubicBezTo>
                  <a:cubicBezTo>
                    <a:pt x="1303" y="2323"/>
                    <a:pt x="1429" y="2297"/>
                    <a:pt x="1529" y="2222"/>
                  </a:cubicBezTo>
                  <a:cubicBezTo>
                    <a:pt x="1654" y="2147"/>
                    <a:pt x="1755" y="2072"/>
                    <a:pt x="1805" y="1947"/>
                  </a:cubicBezTo>
                  <a:cubicBezTo>
                    <a:pt x="1905" y="1846"/>
                    <a:pt x="1955" y="1746"/>
                    <a:pt x="2005" y="1621"/>
                  </a:cubicBezTo>
                  <a:cubicBezTo>
                    <a:pt x="2030" y="1445"/>
                    <a:pt x="2030" y="1270"/>
                    <a:pt x="2005" y="1094"/>
                  </a:cubicBezTo>
                  <a:cubicBezTo>
                    <a:pt x="1980" y="994"/>
                    <a:pt x="1955" y="919"/>
                    <a:pt x="1930" y="844"/>
                  </a:cubicBezTo>
                  <a:cubicBezTo>
                    <a:pt x="1905" y="693"/>
                    <a:pt x="1855" y="618"/>
                    <a:pt x="1780" y="518"/>
                  </a:cubicBezTo>
                  <a:cubicBezTo>
                    <a:pt x="1780" y="493"/>
                    <a:pt x="1755" y="493"/>
                    <a:pt x="1755" y="468"/>
                  </a:cubicBezTo>
                  <a:cubicBezTo>
                    <a:pt x="1629" y="292"/>
                    <a:pt x="1479" y="142"/>
                    <a:pt x="1278" y="67"/>
                  </a:cubicBezTo>
                  <a:cubicBezTo>
                    <a:pt x="1203" y="42"/>
                    <a:pt x="1128" y="17"/>
                    <a:pt x="1053" y="17"/>
                  </a:cubicBezTo>
                  <a:cubicBezTo>
                    <a:pt x="1011" y="6"/>
                    <a:pt x="965" y="0"/>
                    <a:pt x="919" y="0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728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-US"/>
              <a:t>Architecture</a:t>
            </a:r>
            <a:endParaRPr/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Hình ảnh 2">
            <a:extLst>
              <a:ext uri="{FF2B5EF4-FFF2-40B4-BE49-F238E27FC236}">
                <a16:creationId xmlns:a16="http://schemas.microsoft.com/office/drawing/2014/main" id="{6DB8596A-4D77-001B-28EF-5F167194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3" y="1191321"/>
            <a:ext cx="5804052" cy="34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Java logo and symbol, meaning, history, PNG">
            <a:extLst>
              <a:ext uri="{FF2B5EF4-FFF2-40B4-BE49-F238E27FC236}">
                <a16:creationId xmlns:a16="http://schemas.microsoft.com/office/drawing/2014/main" id="{5A0A967A-7874-7E4E-DA66-810B7050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1" y="1180013"/>
            <a:ext cx="1324126" cy="82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5" name="Google Shape;1113;p73">
            <a:extLst>
              <a:ext uri="{FF2B5EF4-FFF2-40B4-BE49-F238E27FC236}">
                <a16:creationId xmlns:a16="http://schemas.microsoft.com/office/drawing/2014/main" id="{28CF7DED-0F79-561D-DAE8-D44CF9EDEF04}"/>
              </a:ext>
            </a:extLst>
          </p:cNvPr>
          <p:cNvSpPr txBox="1"/>
          <p:nvPr/>
        </p:nvSpPr>
        <p:spPr>
          <a:xfrm>
            <a:off x="2424917" y="1339072"/>
            <a:ext cx="5521568" cy="74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The main programming language for the application.</a:t>
            </a:r>
          </a:p>
        </p:txBody>
      </p:sp>
      <p:pic>
        <p:nvPicPr>
          <p:cNvPr id="1167" name="Picture 17">
            <a:extLst>
              <a:ext uri="{FF2B5EF4-FFF2-40B4-BE49-F238E27FC236}">
                <a16:creationId xmlns:a16="http://schemas.microsoft.com/office/drawing/2014/main" id="{26EC0F48-1516-4C42-2EAB-0E8C69F13C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4676" y="2176594"/>
            <a:ext cx="1079295" cy="1077191"/>
          </a:xfrm>
          <a:prstGeom prst="rect">
            <a:avLst/>
          </a:prstGeom>
        </p:spPr>
      </p:pic>
      <p:sp>
        <p:nvSpPr>
          <p:cNvPr id="1168" name="Google Shape;1113;p73">
            <a:extLst>
              <a:ext uri="{FF2B5EF4-FFF2-40B4-BE49-F238E27FC236}">
                <a16:creationId xmlns:a16="http://schemas.microsoft.com/office/drawing/2014/main" id="{19D060DA-E615-5D2C-E60E-9F06729FF1E3}"/>
              </a:ext>
            </a:extLst>
          </p:cNvPr>
          <p:cNvSpPr txBox="1"/>
          <p:nvPr/>
        </p:nvSpPr>
        <p:spPr>
          <a:xfrm>
            <a:off x="2424917" y="2361665"/>
            <a:ext cx="5521568" cy="74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Compiler used in the project.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9195DB-7BDB-0051-C7EA-61FBA597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8" y="3610582"/>
            <a:ext cx="1701319" cy="4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9" name="Google Shape;1113;p73">
            <a:extLst>
              <a:ext uri="{FF2B5EF4-FFF2-40B4-BE49-F238E27FC236}">
                <a16:creationId xmlns:a16="http://schemas.microsoft.com/office/drawing/2014/main" id="{B150C01D-A61B-8B44-EB0A-41E63EE3E253}"/>
              </a:ext>
            </a:extLst>
          </p:cNvPr>
          <p:cNvSpPr txBox="1"/>
          <p:nvPr/>
        </p:nvSpPr>
        <p:spPr>
          <a:xfrm>
            <a:off x="2537326" y="3479071"/>
            <a:ext cx="5521568" cy="74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Authentication, Database, Storage</a:t>
            </a:r>
          </a:p>
        </p:txBody>
      </p:sp>
    </p:spTree>
    <p:extLst>
      <p:ext uri="{BB962C8B-B14F-4D97-AF65-F5344CB8AC3E}">
        <p14:creationId xmlns:p14="http://schemas.microsoft.com/office/powerpoint/2010/main" val="304220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88"/>
          <p:cNvSpPr/>
          <p:nvPr/>
        </p:nvSpPr>
        <p:spPr>
          <a:xfrm>
            <a:off x="713225" y="3153050"/>
            <a:ext cx="5215800" cy="55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88"/>
          <p:cNvSpPr txBox="1">
            <a:spLocks noGrp="1"/>
          </p:cNvSpPr>
          <p:nvPr>
            <p:ph type="subTitle" idx="1"/>
          </p:nvPr>
        </p:nvSpPr>
        <p:spPr>
          <a:xfrm>
            <a:off x="891875" y="3184700"/>
            <a:ext cx="48585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Test environments, test plan, and test results.</a:t>
            </a:r>
            <a:endParaRPr sz="1600"/>
          </a:p>
        </p:txBody>
      </p:sp>
      <p:sp>
        <p:nvSpPr>
          <p:cNvPr id="1670" name="Google Shape;1670;p88"/>
          <p:cNvSpPr txBox="1">
            <a:spLocks noGrp="1"/>
          </p:cNvSpPr>
          <p:nvPr>
            <p:ph type="title"/>
          </p:nvPr>
        </p:nvSpPr>
        <p:spPr>
          <a:xfrm>
            <a:off x="713225" y="2363300"/>
            <a:ext cx="5855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Testing</a:t>
            </a:r>
            <a:endParaRPr sz="4500"/>
          </a:p>
        </p:txBody>
      </p:sp>
      <p:sp>
        <p:nvSpPr>
          <p:cNvPr id="1671" name="Google Shape;1671;p88"/>
          <p:cNvSpPr txBox="1">
            <a:spLocks noGrp="1"/>
          </p:cNvSpPr>
          <p:nvPr>
            <p:ph type="title" idx="2"/>
          </p:nvPr>
        </p:nvSpPr>
        <p:spPr>
          <a:xfrm>
            <a:off x="713225" y="1159025"/>
            <a:ext cx="21615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673" name="Google Shape;1673;p88"/>
          <p:cNvGrpSpPr/>
          <p:nvPr/>
        </p:nvGrpSpPr>
        <p:grpSpPr>
          <a:xfrm>
            <a:off x="6606144" y="2022848"/>
            <a:ext cx="654381" cy="1656862"/>
            <a:chOff x="4657425" y="3202650"/>
            <a:chExt cx="677975" cy="1716600"/>
          </a:xfrm>
        </p:grpSpPr>
        <p:sp>
          <p:nvSpPr>
            <p:cNvPr id="1674" name="Google Shape;1674;p88"/>
            <p:cNvSpPr/>
            <p:nvPr/>
          </p:nvSpPr>
          <p:spPr>
            <a:xfrm>
              <a:off x="4657425" y="3202650"/>
              <a:ext cx="677975" cy="1716600"/>
            </a:xfrm>
            <a:custGeom>
              <a:avLst/>
              <a:gdLst/>
              <a:ahLst/>
              <a:cxnLst/>
              <a:rect l="l" t="t" r="r" b="b"/>
              <a:pathLst>
                <a:path w="27119" h="68664" extrusionOk="0">
                  <a:moveTo>
                    <a:pt x="12803" y="1"/>
                  </a:moveTo>
                  <a:cubicBezTo>
                    <a:pt x="12705" y="1"/>
                    <a:pt x="12606" y="6"/>
                    <a:pt x="12507" y="16"/>
                  </a:cubicBezTo>
                  <a:cubicBezTo>
                    <a:pt x="11554" y="116"/>
                    <a:pt x="10452" y="768"/>
                    <a:pt x="10226" y="2372"/>
                  </a:cubicBezTo>
                  <a:cubicBezTo>
                    <a:pt x="10076" y="3375"/>
                    <a:pt x="9675" y="4352"/>
                    <a:pt x="9274" y="5430"/>
                  </a:cubicBezTo>
                  <a:cubicBezTo>
                    <a:pt x="9123" y="5806"/>
                    <a:pt x="8973" y="6207"/>
                    <a:pt x="8848" y="6583"/>
                  </a:cubicBezTo>
                  <a:cubicBezTo>
                    <a:pt x="7544" y="10217"/>
                    <a:pt x="8146" y="12648"/>
                    <a:pt x="9173" y="14202"/>
                  </a:cubicBezTo>
                  <a:cubicBezTo>
                    <a:pt x="9048" y="14277"/>
                    <a:pt x="8923" y="14327"/>
                    <a:pt x="8797" y="14402"/>
                  </a:cubicBezTo>
                  <a:cubicBezTo>
                    <a:pt x="8046" y="14853"/>
                    <a:pt x="5790" y="16182"/>
                    <a:pt x="5840" y="19390"/>
                  </a:cubicBezTo>
                  <a:cubicBezTo>
                    <a:pt x="5890" y="22347"/>
                    <a:pt x="5890" y="25355"/>
                    <a:pt x="5890" y="28262"/>
                  </a:cubicBezTo>
                  <a:cubicBezTo>
                    <a:pt x="5865" y="30492"/>
                    <a:pt x="5865" y="32798"/>
                    <a:pt x="5890" y="35054"/>
                  </a:cubicBezTo>
                  <a:cubicBezTo>
                    <a:pt x="5915" y="37259"/>
                    <a:pt x="5890" y="39515"/>
                    <a:pt x="5890" y="41670"/>
                  </a:cubicBezTo>
                  <a:cubicBezTo>
                    <a:pt x="5865" y="45781"/>
                    <a:pt x="5840" y="50016"/>
                    <a:pt x="6041" y="54227"/>
                  </a:cubicBezTo>
                  <a:lnTo>
                    <a:pt x="6041" y="54402"/>
                  </a:lnTo>
                  <a:cubicBezTo>
                    <a:pt x="6041" y="54478"/>
                    <a:pt x="6041" y="54578"/>
                    <a:pt x="6066" y="54703"/>
                  </a:cubicBezTo>
                  <a:cubicBezTo>
                    <a:pt x="4662" y="55129"/>
                    <a:pt x="3434" y="55756"/>
                    <a:pt x="2331" y="56633"/>
                  </a:cubicBezTo>
                  <a:cubicBezTo>
                    <a:pt x="853" y="57786"/>
                    <a:pt x="25" y="59340"/>
                    <a:pt x="25" y="60969"/>
                  </a:cubicBezTo>
                  <a:cubicBezTo>
                    <a:pt x="0" y="62623"/>
                    <a:pt x="802" y="64177"/>
                    <a:pt x="2256" y="65355"/>
                  </a:cubicBezTo>
                  <a:cubicBezTo>
                    <a:pt x="3083" y="66032"/>
                    <a:pt x="4061" y="66608"/>
                    <a:pt x="5113" y="67034"/>
                  </a:cubicBezTo>
                  <a:cubicBezTo>
                    <a:pt x="7745" y="68137"/>
                    <a:pt x="10527" y="68663"/>
                    <a:pt x="13610" y="68663"/>
                  </a:cubicBezTo>
                  <a:cubicBezTo>
                    <a:pt x="14737" y="68663"/>
                    <a:pt x="15890" y="68588"/>
                    <a:pt x="17093" y="68438"/>
                  </a:cubicBezTo>
                  <a:cubicBezTo>
                    <a:pt x="20552" y="68037"/>
                    <a:pt x="23209" y="66934"/>
                    <a:pt x="25214" y="65079"/>
                  </a:cubicBezTo>
                  <a:cubicBezTo>
                    <a:pt x="26442" y="63951"/>
                    <a:pt x="27118" y="62498"/>
                    <a:pt x="27118" y="61044"/>
                  </a:cubicBezTo>
                  <a:cubicBezTo>
                    <a:pt x="27093" y="59540"/>
                    <a:pt x="26392" y="58112"/>
                    <a:pt x="25113" y="56959"/>
                  </a:cubicBezTo>
                  <a:cubicBezTo>
                    <a:pt x="24036" y="56031"/>
                    <a:pt x="22783" y="55305"/>
                    <a:pt x="21304" y="54803"/>
                  </a:cubicBezTo>
                  <a:cubicBezTo>
                    <a:pt x="21178" y="53224"/>
                    <a:pt x="21178" y="51595"/>
                    <a:pt x="21178" y="49891"/>
                  </a:cubicBezTo>
                  <a:cubicBezTo>
                    <a:pt x="21153" y="48437"/>
                    <a:pt x="21153" y="46934"/>
                    <a:pt x="21078" y="45430"/>
                  </a:cubicBezTo>
                  <a:cubicBezTo>
                    <a:pt x="20953" y="43149"/>
                    <a:pt x="20928" y="40793"/>
                    <a:pt x="20928" y="38513"/>
                  </a:cubicBezTo>
                  <a:cubicBezTo>
                    <a:pt x="20928" y="36357"/>
                    <a:pt x="20928" y="34152"/>
                    <a:pt x="20828" y="31946"/>
                  </a:cubicBezTo>
                  <a:cubicBezTo>
                    <a:pt x="20652" y="28588"/>
                    <a:pt x="20627" y="25154"/>
                    <a:pt x="20577" y="21821"/>
                  </a:cubicBezTo>
                  <a:cubicBezTo>
                    <a:pt x="20577" y="20743"/>
                    <a:pt x="20552" y="19690"/>
                    <a:pt x="20552" y="18613"/>
                  </a:cubicBezTo>
                  <a:cubicBezTo>
                    <a:pt x="20527" y="17259"/>
                    <a:pt x="20026" y="16157"/>
                    <a:pt x="19073" y="15279"/>
                  </a:cubicBezTo>
                  <a:cubicBezTo>
                    <a:pt x="18622" y="14878"/>
                    <a:pt x="18146" y="14578"/>
                    <a:pt x="17670" y="14327"/>
                  </a:cubicBezTo>
                  <a:cubicBezTo>
                    <a:pt x="17845" y="14076"/>
                    <a:pt x="17970" y="13826"/>
                    <a:pt x="18096" y="13550"/>
                  </a:cubicBezTo>
                  <a:cubicBezTo>
                    <a:pt x="19499" y="10442"/>
                    <a:pt x="19148" y="7334"/>
                    <a:pt x="17093" y="4553"/>
                  </a:cubicBezTo>
                  <a:cubicBezTo>
                    <a:pt x="16868" y="4252"/>
                    <a:pt x="16642" y="3976"/>
                    <a:pt x="16417" y="3725"/>
                  </a:cubicBezTo>
                  <a:cubicBezTo>
                    <a:pt x="15865" y="3074"/>
                    <a:pt x="15539" y="2648"/>
                    <a:pt x="15439" y="2197"/>
                  </a:cubicBezTo>
                  <a:cubicBezTo>
                    <a:pt x="15229" y="914"/>
                    <a:pt x="14108" y="1"/>
                    <a:pt x="12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8"/>
            <p:cNvSpPr/>
            <p:nvPr/>
          </p:nvSpPr>
          <p:spPr>
            <a:xfrm>
              <a:off x="4841625" y="3586500"/>
              <a:ext cx="324600" cy="1205525"/>
            </a:xfrm>
            <a:custGeom>
              <a:avLst/>
              <a:gdLst/>
              <a:ahLst/>
              <a:cxnLst/>
              <a:rect l="l" t="t" r="r" b="b"/>
              <a:pathLst>
                <a:path w="12984" h="48221" extrusionOk="0">
                  <a:moveTo>
                    <a:pt x="4963" y="1"/>
                  </a:moveTo>
                  <a:cubicBezTo>
                    <a:pt x="4086" y="351"/>
                    <a:pt x="3134" y="502"/>
                    <a:pt x="2307" y="1003"/>
                  </a:cubicBezTo>
                  <a:cubicBezTo>
                    <a:pt x="1104" y="1705"/>
                    <a:pt x="377" y="2557"/>
                    <a:pt x="402" y="4136"/>
                  </a:cubicBezTo>
                  <a:cubicBezTo>
                    <a:pt x="502" y="9374"/>
                    <a:pt x="402" y="14587"/>
                    <a:pt x="427" y="19825"/>
                  </a:cubicBezTo>
                  <a:cubicBezTo>
                    <a:pt x="502" y="26191"/>
                    <a:pt x="277" y="32557"/>
                    <a:pt x="577" y="38923"/>
                  </a:cubicBezTo>
                  <a:cubicBezTo>
                    <a:pt x="627" y="39650"/>
                    <a:pt x="703" y="40527"/>
                    <a:pt x="176" y="41204"/>
                  </a:cubicBezTo>
                  <a:cubicBezTo>
                    <a:pt x="126" y="42156"/>
                    <a:pt x="302" y="43084"/>
                    <a:pt x="176" y="44036"/>
                  </a:cubicBezTo>
                  <a:cubicBezTo>
                    <a:pt x="1" y="45339"/>
                    <a:pt x="527" y="46342"/>
                    <a:pt x="1655" y="46993"/>
                  </a:cubicBezTo>
                  <a:cubicBezTo>
                    <a:pt x="3095" y="47807"/>
                    <a:pt x="4594" y="48220"/>
                    <a:pt x="6121" y="48220"/>
                  </a:cubicBezTo>
                  <a:cubicBezTo>
                    <a:pt x="7039" y="48220"/>
                    <a:pt x="7967" y="48071"/>
                    <a:pt x="8898" y="47770"/>
                  </a:cubicBezTo>
                  <a:cubicBezTo>
                    <a:pt x="11680" y="46868"/>
                    <a:pt x="12983" y="43810"/>
                    <a:pt x="11831" y="41229"/>
                  </a:cubicBezTo>
                  <a:cubicBezTo>
                    <a:pt x="11404" y="37620"/>
                    <a:pt x="11655" y="33961"/>
                    <a:pt x="11455" y="30352"/>
                  </a:cubicBezTo>
                  <a:cubicBezTo>
                    <a:pt x="11204" y="25840"/>
                    <a:pt x="11404" y="21329"/>
                    <a:pt x="11204" y="16818"/>
                  </a:cubicBezTo>
                  <a:cubicBezTo>
                    <a:pt x="10978" y="12382"/>
                    <a:pt x="10978" y="7895"/>
                    <a:pt x="10928" y="3434"/>
                  </a:cubicBezTo>
                  <a:cubicBezTo>
                    <a:pt x="10903" y="2682"/>
                    <a:pt x="10678" y="2106"/>
                    <a:pt x="10151" y="1630"/>
                  </a:cubicBezTo>
                  <a:cubicBezTo>
                    <a:pt x="8948" y="552"/>
                    <a:pt x="7470" y="276"/>
                    <a:pt x="5941" y="226"/>
                  </a:cubicBezTo>
                  <a:cubicBezTo>
                    <a:pt x="5364" y="702"/>
                    <a:pt x="5790" y="1454"/>
                    <a:pt x="5440" y="2031"/>
                  </a:cubicBezTo>
                  <a:cubicBezTo>
                    <a:pt x="5114" y="1379"/>
                    <a:pt x="5590" y="552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8"/>
            <p:cNvSpPr/>
            <p:nvPr/>
          </p:nvSpPr>
          <p:spPr>
            <a:xfrm>
              <a:off x="4693150" y="4616575"/>
              <a:ext cx="596500" cy="253850"/>
            </a:xfrm>
            <a:custGeom>
              <a:avLst/>
              <a:gdLst/>
              <a:ahLst/>
              <a:cxnLst/>
              <a:rect l="l" t="t" r="r" b="b"/>
              <a:pathLst>
                <a:path w="23860" h="10154" extrusionOk="0">
                  <a:moveTo>
                    <a:pt x="6115" y="1"/>
                  </a:moveTo>
                  <a:cubicBezTo>
                    <a:pt x="4612" y="327"/>
                    <a:pt x="3233" y="903"/>
                    <a:pt x="2030" y="1855"/>
                  </a:cubicBezTo>
                  <a:cubicBezTo>
                    <a:pt x="25" y="3434"/>
                    <a:pt x="0" y="5715"/>
                    <a:pt x="1980" y="7319"/>
                  </a:cubicBezTo>
                  <a:cubicBezTo>
                    <a:pt x="2682" y="7896"/>
                    <a:pt x="3484" y="8347"/>
                    <a:pt x="4311" y="8698"/>
                  </a:cubicBezTo>
                  <a:cubicBezTo>
                    <a:pt x="6816" y="9728"/>
                    <a:pt x="9396" y="10154"/>
                    <a:pt x="12017" y="10154"/>
                  </a:cubicBezTo>
                  <a:cubicBezTo>
                    <a:pt x="13093" y="10154"/>
                    <a:pt x="14176" y="10082"/>
                    <a:pt x="15263" y="9951"/>
                  </a:cubicBezTo>
                  <a:cubicBezTo>
                    <a:pt x="17770" y="9650"/>
                    <a:pt x="20251" y="8923"/>
                    <a:pt x="22206" y="7119"/>
                  </a:cubicBezTo>
                  <a:cubicBezTo>
                    <a:pt x="23860" y="5590"/>
                    <a:pt x="23810" y="3635"/>
                    <a:pt x="22105" y="2106"/>
                  </a:cubicBezTo>
                  <a:cubicBezTo>
                    <a:pt x="20877" y="1003"/>
                    <a:pt x="19374" y="377"/>
                    <a:pt x="17770" y="26"/>
                  </a:cubicBezTo>
                  <a:lnTo>
                    <a:pt x="17770" y="26"/>
                  </a:lnTo>
                  <a:cubicBezTo>
                    <a:pt x="17770" y="903"/>
                    <a:pt x="17870" y="1780"/>
                    <a:pt x="17719" y="2632"/>
                  </a:cubicBezTo>
                  <a:cubicBezTo>
                    <a:pt x="17569" y="3610"/>
                    <a:pt x="17619" y="4662"/>
                    <a:pt x="16592" y="5339"/>
                  </a:cubicBezTo>
                  <a:cubicBezTo>
                    <a:pt x="15167" y="6265"/>
                    <a:pt x="13710" y="6673"/>
                    <a:pt x="12221" y="6673"/>
                  </a:cubicBezTo>
                  <a:cubicBezTo>
                    <a:pt x="11090" y="6673"/>
                    <a:pt x="9940" y="6438"/>
                    <a:pt x="8772" y="6016"/>
                  </a:cubicBezTo>
                  <a:cubicBezTo>
                    <a:pt x="6692" y="5289"/>
                    <a:pt x="6266" y="4437"/>
                    <a:pt x="6491" y="2231"/>
                  </a:cubicBezTo>
                  <a:cubicBezTo>
                    <a:pt x="6541" y="1505"/>
                    <a:pt x="6842" y="652"/>
                    <a:pt x="6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8"/>
            <p:cNvSpPr/>
            <p:nvPr/>
          </p:nvSpPr>
          <p:spPr>
            <a:xfrm>
              <a:off x="4895525" y="3258125"/>
              <a:ext cx="189875" cy="327775"/>
            </a:xfrm>
            <a:custGeom>
              <a:avLst/>
              <a:gdLst/>
              <a:ahLst/>
              <a:cxnLst/>
              <a:rect l="l" t="t" r="r" b="b"/>
              <a:pathLst>
                <a:path w="7595" h="13111" extrusionOk="0">
                  <a:moveTo>
                    <a:pt x="3094" y="0"/>
                  </a:moveTo>
                  <a:cubicBezTo>
                    <a:pt x="3074" y="0"/>
                    <a:pt x="3053" y="1"/>
                    <a:pt x="3033" y="3"/>
                  </a:cubicBezTo>
                  <a:cubicBezTo>
                    <a:pt x="2707" y="53"/>
                    <a:pt x="2632" y="328"/>
                    <a:pt x="2582" y="604"/>
                  </a:cubicBezTo>
                  <a:cubicBezTo>
                    <a:pt x="2356" y="2208"/>
                    <a:pt x="1654" y="3687"/>
                    <a:pt x="1128" y="5216"/>
                  </a:cubicBezTo>
                  <a:cubicBezTo>
                    <a:pt x="0" y="8349"/>
                    <a:pt x="351" y="11055"/>
                    <a:pt x="2807" y="12434"/>
                  </a:cubicBezTo>
                  <a:cubicBezTo>
                    <a:pt x="3509" y="11557"/>
                    <a:pt x="2983" y="10504"/>
                    <a:pt x="3183" y="9552"/>
                  </a:cubicBezTo>
                  <a:lnTo>
                    <a:pt x="3183" y="9552"/>
                  </a:lnTo>
                  <a:cubicBezTo>
                    <a:pt x="3208" y="10404"/>
                    <a:pt x="3158" y="11256"/>
                    <a:pt x="3233" y="12108"/>
                  </a:cubicBezTo>
                  <a:cubicBezTo>
                    <a:pt x="3258" y="12484"/>
                    <a:pt x="3133" y="12985"/>
                    <a:pt x="3685" y="13111"/>
                  </a:cubicBezTo>
                  <a:cubicBezTo>
                    <a:pt x="3735" y="12659"/>
                    <a:pt x="4010" y="12559"/>
                    <a:pt x="4411" y="12409"/>
                  </a:cubicBezTo>
                  <a:cubicBezTo>
                    <a:pt x="5339" y="12133"/>
                    <a:pt x="6091" y="11532"/>
                    <a:pt x="6492" y="10629"/>
                  </a:cubicBezTo>
                  <a:cubicBezTo>
                    <a:pt x="7594" y="8173"/>
                    <a:pt x="7319" y="5892"/>
                    <a:pt x="5715" y="3712"/>
                  </a:cubicBezTo>
                  <a:cubicBezTo>
                    <a:pt x="4963" y="2709"/>
                    <a:pt x="3960" y="1832"/>
                    <a:pt x="3710" y="479"/>
                  </a:cubicBezTo>
                  <a:cubicBezTo>
                    <a:pt x="3639" y="174"/>
                    <a:pt x="3393" y="0"/>
                    <a:pt x="3094" y="0"/>
                  </a:cubicBezTo>
                  <a:close/>
                </a:path>
              </a:pathLst>
            </a:custGeom>
            <a:solidFill>
              <a:srgbClr val="FFC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8"/>
            <p:cNvSpPr/>
            <p:nvPr/>
          </p:nvSpPr>
          <p:spPr>
            <a:xfrm>
              <a:off x="4962575" y="3469325"/>
              <a:ext cx="30725" cy="185550"/>
            </a:xfrm>
            <a:custGeom>
              <a:avLst/>
              <a:gdLst/>
              <a:ahLst/>
              <a:cxnLst/>
              <a:rect l="l" t="t" r="r" b="b"/>
              <a:pathLst>
                <a:path w="1229" h="7422" extrusionOk="0">
                  <a:moveTo>
                    <a:pt x="401" y="1"/>
                  </a:moveTo>
                  <a:cubicBezTo>
                    <a:pt x="0" y="1329"/>
                    <a:pt x="251" y="2683"/>
                    <a:pt x="125" y="3986"/>
                  </a:cubicBezTo>
                  <a:cubicBezTo>
                    <a:pt x="125" y="4236"/>
                    <a:pt x="125" y="4462"/>
                    <a:pt x="125" y="4688"/>
                  </a:cubicBezTo>
                  <a:cubicBezTo>
                    <a:pt x="125" y="5414"/>
                    <a:pt x="125" y="6116"/>
                    <a:pt x="150" y="6843"/>
                  </a:cubicBezTo>
                  <a:cubicBezTo>
                    <a:pt x="150" y="7178"/>
                    <a:pt x="264" y="7421"/>
                    <a:pt x="623" y="7421"/>
                  </a:cubicBezTo>
                  <a:cubicBezTo>
                    <a:pt x="640" y="7421"/>
                    <a:pt x="658" y="7421"/>
                    <a:pt x="677" y="7419"/>
                  </a:cubicBezTo>
                  <a:cubicBezTo>
                    <a:pt x="1028" y="7394"/>
                    <a:pt x="1078" y="7119"/>
                    <a:pt x="1078" y="6843"/>
                  </a:cubicBezTo>
                  <a:cubicBezTo>
                    <a:pt x="1078" y="6191"/>
                    <a:pt x="1078" y="5540"/>
                    <a:pt x="1103" y="4913"/>
                  </a:cubicBezTo>
                  <a:cubicBezTo>
                    <a:pt x="1078" y="4838"/>
                    <a:pt x="1053" y="4763"/>
                    <a:pt x="1003" y="4663"/>
                  </a:cubicBezTo>
                  <a:cubicBezTo>
                    <a:pt x="526" y="3159"/>
                    <a:pt x="1228" y="1505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8"/>
            <p:cNvSpPr/>
            <p:nvPr/>
          </p:nvSpPr>
          <p:spPr>
            <a:xfrm>
              <a:off x="4871700" y="3644075"/>
              <a:ext cx="233125" cy="72700"/>
            </a:xfrm>
            <a:custGeom>
              <a:avLst/>
              <a:gdLst/>
              <a:ahLst/>
              <a:cxnLst/>
              <a:rect l="l" t="t" r="r" b="b"/>
              <a:pathLst>
                <a:path w="9325" h="2908" extrusionOk="0">
                  <a:moveTo>
                    <a:pt x="8716" y="0"/>
                  </a:moveTo>
                  <a:cubicBezTo>
                    <a:pt x="8643" y="0"/>
                    <a:pt x="8569" y="18"/>
                    <a:pt x="8497" y="53"/>
                  </a:cubicBezTo>
                  <a:cubicBezTo>
                    <a:pt x="8046" y="279"/>
                    <a:pt x="7620" y="530"/>
                    <a:pt x="7219" y="805"/>
                  </a:cubicBezTo>
                  <a:cubicBezTo>
                    <a:pt x="6016" y="1617"/>
                    <a:pt x="4777" y="2023"/>
                    <a:pt x="3496" y="2023"/>
                  </a:cubicBezTo>
                  <a:cubicBezTo>
                    <a:pt x="2643" y="2023"/>
                    <a:pt x="1770" y="1843"/>
                    <a:pt x="878" y="1482"/>
                  </a:cubicBezTo>
                  <a:cubicBezTo>
                    <a:pt x="669" y="1406"/>
                    <a:pt x="488" y="1214"/>
                    <a:pt x="249" y="1214"/>
                  </a:cubicBezTo>
                  <a:cubicBezTo>
                    <a:pt x="173" y="1214"/>
                    <a:pt x="91" y="1233"/>
                    <a:pt x="1" y="1282"/>
                  </a:cubicBezTo>
                  <a:cubicBezTo>
                    <a:pt x="76" y="1833"/>
                    <a:pt x="502" y="2084"/>
                    <a:pt x="928" y="2309"/>
                  </a:cubicBezTo>
                  <a:cubicBezTo>
                    <a:pt x="1759" y="2716"/>
                    <a:pt x="2755" y="2908"/>
                    <a:pt x="3780" y="2908"/>
                  </a:cubicBezTo>
                  <a:cubicBezTo>
                    <a:pt x="5722" y="2908"/>
                    <a:pt x="7768" y="2220"/>
                    <a:pt x="8998" y="1006"/>
                  </a:cubicBezTo>
                  <a:cubicBezTo>
                    <a:pt x="9199" y="805"/>
                    <a:pt x="9324" y="580"/>
                    <a:pt x="9174" y="304"/>
                  </a:cubicBezTo>
                  <a:cubicBezTo>
                    <a:pt x="9067" y="108"/>
                    <a:pt x="8896" y="0"/>
                    <a:pt x="8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88"/>
          <p:cNvGrpSpPr/>
          <p:nvPr/>
        </p:nvGrpSpPr>
        <p:grpSpPr>
          <a:xfrm>
            <a:off x="7138502" y="1464512"/>
            <a:ext cx="726866" cy="558347"/>
            <a:chOff x="7377500" y="345263"/>
            <a:chExt cx="1251275" cy="961175"/>
          </a:xfrm>
        </p:grpSpPr>
        <p:sp>
          <p:nvSpPr>
            <p:cNvPr id="1681" name="Google Shape;1681;p88"/>
            <p:cNvSpPr/>
            <p:nvPr/>
          </p:nvSpPr>
          <p:spPr>
            <a:xfrm>
              <a:off x="7377500" y="345263"/>
              <a:ext cx="1251275" cy="961175"/>
            </a:xfrm>
            <a:custGeom>
              <a:avLst/>
              <a:gdLst/>
              <a:ahLst/>
              <a:cxnLst/>
              <a:rect l="l" t="t" r="r" b="b"/>
              <a:pathLst>
                <a:path w="50051" h="38447" extrusionOk="0">
                  <a:moveTo>
                    <a:pt x="28622" y="0"/>
                  </a:moveTo>
                  <a:cubicBezTo>
                    <a:pt x="28371" y="0"/>
                    <a:pt x="28095" y="25"/>
                    <a:pt x="27845" y="50"/>
                  </a:cubicBezTo>
                  <a:cubicBezTo>
                    <a:pt x="25364" y="276"/>
                    <a:pt x="23083" y="1554"/>
                    <a:pt x="20852" y="3910"/>
                  </a:cubicBezTo>
                  <a:cubicBezTo>
                    <a:pt x="20000" y="4837"/>
                    <a:pt x="19148" y="5840"/>
                    <a:pt x="18346" y="6943"/>
                  </a:cubicBezTo>
                  <a:cubicBezTo>
                    <a:pt x="17193" y="6091"/>
                    <a:pt x="15965" y="5339"/>
                    <a:pt x="14687" y="4762"/>
                  </a:cubicBezTo>
                  <a:cubicBezTo>
                    <a:pt x="12782" y="3910"/>
                    <a:pt x="10952" y="3484"/>
                    <a:pt x="9248" y="3484"/>
                  </a:cubicBezTo>
                  <a:cubicBezTo>
                    <a:pt x="8922" y="3484"/>
                    <a:pt x="8597" y="3509"/>
                    <a:pt x="8296" y="3534"/>
                  </a:cubicBezTo>
                  <a:cubicBezTo>
                    <a:pt x="5464" y="3810"/>
                    <a:pt x="3083" y="5289"/>
                    <a:pt x="1579" y="7745"/>
                  </a:cubicBezTo>
                  <a:cubicBezTo>
                    <a:pt x="476" y="9574"/>
                    <a:pt x="0" y="11980"/>
                    <a:pt x="251" y="14512"/>
                  </a:cubicBezTo>
                  <a:cubicBezTo>
                    <a:pt x="451" y="16567"/>
                    <a:pt x="1103" y="18572"/>
                    <a:pt x="2256" y="20677"/>
                  </a:cubicBezTo>
                  <a:cubicBezTo>
                    <a:pt x="4135" y="24111"/>
                    <a:pt x="6967" y="26868"/>
                    <a:pt x="9524" y="29098"/>
                  </a:cubicBezTo>
                  <a:cubicBezTo>
                    <a:pt x="12582" y="31805"/>
                    <a:pt x="16015" y="34211"/>
                    <a:pt x="19724" y="36241"/>
                  </a:cubicBezTo>
                  <a:cubicBezTo>
                    <a:pt x="20376" y="36592"/>
                    <a:pt x="21078" y="36792"/>
                    <a:pt x="21830" y="36792"/>
                  </a:cubicBezTo>
                  <a:cubicBezTo>
                    <a:pt x="22356" y="36792"/>
                    <a:pt x="22907" y="36692"/>
                    <a:pt x="23434" y="36492"/>
                  </a:cubicBezTo>
                  <a:cubicBezTo>
                    <a:pt x="24186" y="37720"/>
                    <a:pt x="25564" y="38447"/>
                    <a:pt x="27118" y="38447"/>
                  </a:cubicBezTo>
                  <a:cubicBezTo>
                    <a:pt x="27268" y="38447"/>
                    <a:pt x="27419" y="38447"/>
                    <a:pt x="27594" y="38422"/>
                  </a:cubicBezTo>
                  <a:cubicBezTo>
                    <a:pt x="32782" y="37945"/>
                    <a:pt x="39374" y="36868"/>
                    <a:pt x="44512" y="32707"/>
                  </a:cubicBezTo>
                  <a:cubicBezTo>
                    <a:pt x="48121" y="29750"/>
                    <a:pt x="50050" y="26066"/>
                    <a:pt x="49775" y="22557"/>
                  </a:cubicBezTo>
                  <a:cubicBezTo>
                    <a:pt x="49574" y="19975"/>
                    <a:pt x="48221" y="17695"/>
                    <a:pt x="46191" y="16467"/>
                  </a:cubicBezTo>
                  <a:cubicBezTo>
                    <a:pt x="44938" y="15690"/>
                    <a:pt x="43459" y="15289"/>
                    <a:pt x="41805" y="15289"/>
                  </a:cubicBezTo>
                  <a:cubicBezTo>
                    <a:pt x="41103" y="15289"/>
                    <a:pt x="40376" y="15364"/>
                    <a:pt x="39574" y="15489"/>
                  </a:cubicBezTo>
                  <a:cubicBezTo>
                    <a:pt x="39073" y="15589"/>
                    <a:pt x="38547" y="15690"/>
                    <a:pt x="38020" y="15815"/>
                  </a:cubicBezTo>
                  <a:cubicBezTo>
                    <a:pt x="39023" y="10727"/>
                    <a:pt x="38121" y="6191"/>
                    <a:pt x="35514" y="3258"/>
                  </a:cubicBezTo>
                  <a:cubicBezTo>
                    <a:pt x="33684" y="1178"/>
                    <a:pt x="31178" y="0"/>
                    <a:pt x="2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8"/>
            <p:cNvSpPr/>
            <p:nvPr/>
          </p:nvSpPr>
          <p:spPr>
            <a:xfrm>
              <a:off x="7452050" y="418063"/>
              <a:ext cx="823325" cy="773950"/>
            </a:xfrm>
            <a:custGeom>
              <a:avLst/>
              <a:gdLst/>
              <a:ahLst/>
              <a:cxnLst/>
              <a:rect l="l" t="t" r="r" b="b"/>
              <a:pathLst>
                <a:path w="32933" h="30958" extrusionOk="0">
                  <a:moveTo>
                    <a:pt x="25600" y="0"/>
                  </a:moveTo>
                  <a:cubicBezTo>
                    <a:pt x="25447" y="0"/>
                    <a:pt x="25293" y="7"/>
                    <a:pt x="25138" y="21"/>
                  </a:cubicBezTo>
                  <a:cubicBezTo>
                    <a:pt x="23058" y="246"/>
                    <a:pt x="21379" y="1524"/>
                    <a:pt x="20001" y="3003"/>
                  </a:cubicBezTo>
                  <a:cubicBezTo>
                    <a:pt x="18497" y="4582"/>
                    <a:pt x="17194" y="6362"/>
                    <a:pt x="16041" y="8216"/>
                  </a:cubicBezTo>
                  <a:cubicBezTo>
                    <a:pt x="15991" y="8291"/>
                    <a:pt x="15965" y="8392"/>
                    <a:pt x="15915" y="8467"/>
                  </a:cubicBezTo>
                  <a:cubicBezTo>
                    <a:pt x="14387" y="6813"/>
                    <a:pt x="12607" y="5459"/>
                    <a:pt x="10502" y="4507"/>
                  </a:cubicBezTo>
                  <a:cubicBezTo>
                    <a:pt x="9189" y="3926"/>
                    <a:pt x="7748" y="3493"/>
                    <a:pt x="6304" y="3493"/>
                  </a:cubicBezTo>
                  <a:cubicBezTo>
                    <a:pt x="6065" y="3493"/>
                    <a:pt x="5827" y="3505"/>
                    <a:pt x="5589" y="3529"/>
                  </a:cubicBezTo>
                  <a:cubicBezTo>
                    <a:pt x="3685" y="3705"/>
                    <a:pt x="2106" y="4707"/>
                    <a:pt x="1103" y="6336"/>
                  </a:cubicBezTo>
                  <a:cubicBezTo>
                    <a:pt x="226" y="7790"/>
                    <a:pt x="0" y="9670"/>
                    <a:pt x="176" y="11324"/>
                  </a:cubicBezTo>
                  <a:cubicBezTo>
                    <a:pt x="351" y="13103"/>
                    <a:pt x="978" y="14783"/>
                    <a:pt x="1830" y="16362"/>
                  </a:cubicBezTo>
                  <a:cubicBezTo>
                    <a:pt x="3459" y="19319"/>
                    <a:pt x="5965" y="21800"/>
                    <a:pt x="8472" y="24006"/>
                  </a:cubicBezTo>
                  <a:cubicBezTo>
                    <a:pt x="11429" y="26612"/>
                    <a:pt x="14687" y="28868"/>
                    <a:pt x="18146" y="30773"/>
                  </a:cubicBezTo>
                  <a:cubicBezTo>
                    <a:pt x="18379" y="30901"/>
                    <a:pt x="18617" y="30958"/>
                    <a:pt x="18851" y="30958"/>
                  </a:cubicBezTo>
                  <a:cubicBezTo>
                    <a:pt x="19348" y="30958"/>
                    <a:pt x="19826" y="30704"/>
                    <a:pt x="20201" y="30347"/>
                  </a:cubicBezTo>
                  <a:cubicBezTo>
                    <a:pt x="25314" y="25710"/>
                    <a:pt x="30276" y="20196"/>
                    <a:pt x="31956" y="13304"/>
                  </a:cubicBezTo>
                  <a:cubicBezTo>
                    <a:pt x="32833" y="9720"/>
                    <a:pt x="32933" y="5184"/>
                    <a:pt x="30352" y="2276"/>
                  </a:cubicBezTo>
                  <a:cubicBezTo>
                    <a:pt x="29150" y="936"/>
                    <a:pt x="27415" y="0"/>
                    <a:pt x="25600" y="0"/>
                  </a:cubicBezTo>
                  <a:close/>
                </a:path>
              </a:pathLst>
            </a:custGeom>
            <a:solidFill>
              <a:srgbClr val="F95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8"/>
            <p:cNvSpPr/>
            <p:nvPr/>
          </p:nvSpPr>
          <p:spPr>
            <a:xfrm>
              <a:off x="7929500" y="625638"/>
              <a:ext cx="625325" cy="607700"/>
            </a:xfrm>
            <a:custGeom>
              <a:avLst/>
              <a:gdLst/>
              <a:ahLst/>
              <a:cxnLst/>
              <a:rect l="l" t="t" r="r" b="b"/>
              <a:pathLst>
                <a:path w="25013" h="24308" extrusionOk="0">
                  <a:moveTo>
                    <a:pt x="6375" y="1"/>
                  </a:moveTo>
                  <a:cubicBezTo>
                    <a:pt x="5798" y="1"/>
                    <a:pt x="5213" y="113"/>
                    <a:pt x="4637" y="339"/>
                  </a:cubicBezTo>
                  <a:cubicBezTo>
                    <a:pt x="3409" y="841"/>
                    <a:pt x="2381" y="1893"/>
                    <a:pt x="1705" y="2996"/>
                  </a:cubicBezTo>
                  <a:cubicBezTo>
                    <a:pt x="978" y="4199"/>
                    <a:pt x="577" y="5552"/>
                    <a:pt x="376" y="6931"/>
                  </a:cubicBezTo>
                  <a:cubicBezTo>
                    <a:pt x="0" y="9537"/>
                    <a:pt x="401" y="12269"/>
                    <a:pt x="928" y="14826"/>
                  </a:cubicBezTo>
                  <a:cubicBezTo>
                    <a:pt x="1529" y="17833"/>
                    <a:pt x="2482" y="20790"/>
                    <a:pt x="3760" y="23598"/>
                  </a:cubicBezTo>
                  <a:cubicBezTo>
                    <a:pt x="3984" y="24112"/>
                    <a:pt x="4508" y="24307"/>
                    <a:pt x="5046" y="24307"/>
                  </a:cubicBezTo>
                  <a:cubicBezTo>
                    <a:pt x="5110" y="24307"/>
                    <a:pt x="5174" y="24305"/>
                    <a:pt x="5238" y="24299"/>
                  </a:cubicBezTo>
                  <a:cubicBezTo>
                    <a:pt x="10602" y="23823"/>
                    <a:pt x="16291" y="22720"/>
                    <a:pt x="20602" y="19212"/>
                  </a:cubicBezTo>
                  <a:cubicBezTo>
                    <a:pt x="22833" y="17407"/>
                    <a:pt x="25013" y="14625"/>
                    <a:pt x="24787" y="11567"/>
                  </a:cubicBezTo>
                  <a:cubicBezTo>
                    <a:pt x="24662" y="10064"/>
                    <a:pt x="23910" y="8535"/>
                    <a:pt x="22582" y="7733"/>
                  </a:cubicBezTo>
                  <a:cubicBezTo>
                    <a:pt x="21705" y="7191"/>
                    <a:pt x="20717" y="7004"/>
                    <a:pt x="19714" y="7004"/>
                  </a:cubicBezTo>
                  <a:cubicBezTo>
                    <a:pt x="19140" y="7004"/>
                    <a:pt x="18561" y="7065"/>
                    <a:pt x="17995" y="7156"/>
                  </a:cubicBezTo>
                  <a:cubicBezTo>
                    <a:pt x="16316" y="7457"/>
                    <a:pt x="14662" y="7933"/>
                    <a:pt x="13083" y="8560"/>
                  </a:cubicBezTo>
                  <a:cubicBezTo>
                    <a:pt x="13008" y="8585"/>
                    <a:pt x="12933" y="8610"/>
                    <a:pt x="12858" y="8635"/>
                  </a:cubicBezTo>
                  <a:cubicBezTo>
                    <a:pt x="12707" y="6906"/>
                    <a:pt x="12231" y="5201"/>
                    <a:pt x="11354" y="3622"/>
                  </a:cubicBezTo>
                  <a:cubicBezTo>
                    <a:pt x="10727" y="2495"/>
                    <a:pt x="9875" y="1392"/>
                    <a:pt x="8772" y="690"/>
                  </a:cubicBezTo>
                  <a:cubicBezTo>
                    <a:pt x="8019" y="232"/>
                    <a:pt x="7204" y="1"/>
                    <a:pt x="6375" y="1"/>
                  </a:cubicBezTo>
                  <a:close/>
                </a:path>
              </a:pathLst>
            </a:custGeom>
            <a:solidFill>
              <a:srgbClr val="FB8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8"/>
            <p:cNvSpPr/>
            <p:nvPr/>
          </p:nvSpPr>
          <p:spPr>
            <a:xfrm>
              <a:off x="7989025" y="683163"/>
              <a:ext cx="118450" cy="144950"/>
            </a:xfrm>
            <a:custGeom>
              <a:avLst/>
              <a:gdLst/>
              <a:ahLst/>
              <a:cxnLst/>
              <a:rect l="l" t="t" r="r" b="b"/>
              <a:pathLst>
                <a:path w="4738" h="5798" extrusionOk="0">
                  <a:moveTo>
                    <a:pt x="3351" y="1"/>
                  </a:moveTo>
                  <a:cubicBezTo>
                    <a:pt x="3237" y="1"/>
                    <a:pt x="3122" y="15"/>
                    <a:pt x="3008" y="43"/>
                  </a:cubicBezTo>
                  <a:cubicBezTo>
                    <a:pt x="2482" y="169"/>
                    <a:pt x="2055" y="545"/>
                    <a:pt x="1680" y="895"/>
                  </a:cubicBezTo>
                  <a:cubicBezTo>
                    <a:pt x="1354" y="1221"/>
                    <a:pt x="1078" y="1572"/>
                    <a:pt x="827" y="1948"/>
                  </a:cubicBezTo>
                  <a:cubicBezTo>
                    <a:pt x="602" y="2324"/>
                    <a:pt x="426" y="2725"/>
                    <a:pt x="276" y="3151"/>
                  </a:cubicBezTo>
                  <a:cubicBezTo>
                    <a:pt x="101" y="3577"/>
                    <a:pt x="0" y="4028"/>
                    <a:pt x="25" y="4504"/>
                  </a:cubicBezTo>
                  <a:cubicBezTo>
                    <a:pt x="50" y="5156"/>
                    <a:pt x="502" y="5707"/>
                    <a:pt x="1153" y="5783"/>
                  </a:cubicBezTo>
                  <a:cubicBezTo>
                    <a:pt x="1223" y="5793"/>
                    <a:pt x="1291" y="5798"/>
                    <a:pt x="1358" y="5798"/>
                  </a:cubicBezTo>
                  <a:cubicBezTo>
                    <a:pt x="1940" y="5798"/>
                    <a:pt x="2404" y="5417"/>
                    <a:pt x="2607" y="4855"/>
                  </a:cubicBezTo>
                  <a:cubicBezTo>
                    <a:pt x="2732" y="4530"/>
                    <a:pt x="2807" y="4229"/>
                    <a:pt x="2908" y="3928"/>
                  </a:cubicBezTo>
                  <a:cubicBezTo>
                    <a:pt x="3058" y="3627"/>
                    <a:pt x="3233" y="3326"/>
                    <a:pt x="3434" y="3051"/>
                  </a:cubicBezTo>
                  <a:cubicBezTo>
                    <a:pt x="3534" y="2925"/>
                    <a:pt x="3634" y="2800"/>
                    <a:pt x="3760" y="2675"/>
                  </a:cubicBezTo>
                  <a:cubicBezTo>
                    <a:pt x="3835" y="2600"/>
                    <a:pt x="3935" y="2499"/>
                    <a:pt x="4035" y="2424"/>
                  </a:cubicBezTo>
                  <a:cubicBezTo>
                    <a:pt x="4211" y="2274"/>
                    <a:pt x="4336" y="2098"/>
                    <a:pt x="4461" y="1923"/>
                  </a:cubicBezTo>
                  <a:cubicBezTo>
                    <a:pt x="4737" y="1497"/>
                    <a:pt x="4662" y="870"/>
                    <a:pt x="4361" y="494"/>
                  </a:cubicBezTo>
                  <a:cubicBezTo>
                    <a:pt x="4109" y="165"/>
                    <a:pt x="3738" y="1"/>
                    <a:pt x="3351" y="1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8"/>
            <p:cNvSpPr/>
            <p:nvPr/>
          </p:nvSpPr>
          <p:spPr>
            <a:xfrm>
              <a:off x="7987150" y="848613"/>
              <a:ext cx="50775" cy="58800"/>
            </a:xfrm>
            <a:custGeom>
              <a:avLst/>
              <a:gdLst/>
              <a:ahLst/>
              <a:cxnLst/>
              <a:rect l="l" t="t" r="r" b="b"/>
              <a:pathLst>
                <a:path w="2031" h="2352" extrusionOk="0">
                  <a:moveTo>
                    <a:pt x="919" y="0"/>
                  </a:moveTo>
                  <a:cubicBezTo>
                    <a:pt x="853" y="0"/>
                    <a:pt x="786" y="12"/>
                    <a:pt x="727" y="42"/>
                  </a:cubicBezTo>
                  <a:lnTo>
                    <a:pt x="526" y="117"/>
                  </a:lnTo>
                  <a:cubicBezTo>
                    <a:pt x="476" y="142"/>
                    <a:pt x="451" y="167"/>
                    <a:pt x="426" y="217"/>
                  </a:cubicBezTo>
                  <a:cubicBezTo>
                    <a:pt x="251" y="343"/>
                    <a:pt x="125" y="543"/>
                    <a:pt x="75" y="744"/>
                  </a:cubicBezTo>
                  <a:cubicBezTo>
                    <a:pt x="50" y="869"/>
                    <a:pt x="0" y="969"/>
                    <a:pt x="0" y="1094"/>
                  </a:cubicBezTo>
                  <a:cubicBezTo>
                    <a:pt x="0" y="1195"/>
                    <a:pt x="25" y="1270"/>
                    <a:pt x="25" y="1345"/>
                  </a:cubicBezTo>
                  <a:cubicBezTo>
                    <a:pt x="25" y="1521"/>
                    <a:pt x="75" y="1696"/>
                    <a:pt x="176" y="1846"/>
                  </a:cubicBezTo>
                  <a:cubicBezTo>
                    <a:pt x="226" y="1922"/>
                    <a:pt x="276" y="1997"/>
                    <a:pt x="326" y="2047"/>
                  </a:cubicBezTo>
                  <a:cubicBezTo>
                    <a:pt x="451" y="2172"/>
                    <a:pt x="602" y="2272"/>
                    <a:pt x="752" y="2323"/>
                  </a:cubicBezTo>
                  <a:cubicBezTo>
                    <a:pt x="839" y="2337"/>
                    <a:pt x="917" y="2351"/>
                    <a:pt x="992" y="2351"/>
                  </a:cubicBezTo>
                  <a:cubicBezTo>
                    <a:pt x="1047" y="2351"/>
                    <a:pt x="1100" y="2344"/>
                    <a:pt x="1153" y="2323"/>
                  </a:cubicBezTo>
                  <a:cubicBezTo>
                    <a:pt x="1303" y="2323"/>
                    <a:pt x="1429" y="2297"/>
                    <a:pt x="1529" y="2222"/>
                  </a:cubicBezTo>
                  <a:cubicBezTo>
                    <a:pt x="1654" y="2147"/>
                    <a:pt x="1755" y="2072"/>
                    <a:pt x="1805" y="1947"/>
                  </a:cubicBezTo>
                  <a:cubicBezTo>
                    <a:pt x="1905" y="1846"/>
                    <a:pt x="1955" y="1746"/>
                    <a:pt x="2005" y="1621"/>
                  </a:cubicBezTo>
                  <a:cubicBezTo>
                    <a:pt x="2030" y="1445"/>
                    <a:pt x="2030" y="1270"/>
                    <a:pt x="2005" y="1094"/>
                  </a:cubicBezTo>
                  <a:cubicBezTo>
                    <a:pt x="1980" y="994"/>
                    <a:pt x="1955" y="919"/>
                    <a:pt x="1930" y="844"/>
                  </a:cubicBezTo>
                  <a:cubicBezTo>
                    <a:pt x="1905" y="693"/>
                    <a:pt x="1855" y="618"/>
                    <a:pt x="1780" y="518"/>
                  </a:cubicBezTo>
                  <a:cubicBezTo>
                    <a:pt x="1780" y="493"/>
                    <a:pt x="1755" y="493"/>
                    <a:pt x="1755" y="468"/>
                  </a:cubicBezTo>
                  <a:cubicBezTo>
                    <a:pt x="1629" y="292"/>
                    <a:pt x="1479" y="142"/>
                    <a:pt x="1278" y="67"/>
                  </a:cubicBezTo>
                  <a:cubicBezTo>
                    <a:pt x="1203" y="42"/>
                    <a:pt x="1128" y="17"/>
                    <a:pt x="1053" y="17"/>
                  </a:cubicBezTo>
                  <a:cubicBezTo>
                    <a:pt x="1011" y="6"/>
                    <a:pt x="965" y="0"/>
                    <a:pt x="919" y="0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526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Test Environments</a:t>
            </a:r>
            <a:endParaRPr/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113;p73">
            <a:extLst>
              <a:ext uri="{FF2B5EF4-FFF2-40B4-BE49-F238E27FC236}">
                <a16:creationId xmlns:a16="http://schemas.microsoft.com/office/drawing/2014/main" id="{525441FD-9E5B-0551-75C2-2170F68BA00F}"/>
              </a:ext>
            </a:extLst>
          </p:cNvPr>
          <p:cNvSpPr txBox="1"/>
          <p:nvPr/>
        </p:nvSpPr>
        <p:spPr>
          <a:xfrm>
            <a:off x="783494" y="1310351"/>
            <a:ext cx="5205076" cy="207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To be able to launch and test the Tinder Mini application, we need a smartphone running the Android operating system with the specific mid-range configuration as follows: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•	Chip: CPU 2.5 GHz 4 Cores.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•	RAM: 2 GB.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•	Version: Android Pie 9.0 or higher.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•	Free memory space: 500 MB or more.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C9F39-BBBA-4BA4-3DAD-F0B2FBB9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59" y="1170476"/>
            <a:ext cx="1650989" cy="35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2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Test Environments</a:t>
            </a:r>
            <a:endParaRPr/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30C9F39-BBBA-4BA4-3DAD-F0B2FBB9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23" y="1170476"/>
            <a:ext cx="1650989" cy="351955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B7C0FB-FC48-E057-1183-871506C9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65360"/>
              </p:ext>
            </p:extLst>
          </p:nvPr>
        </p:nvGraphicFramePr>
        <p:xfrm>
          <a:off x="714375" y="1531620"/>
          <a:ext cx="5425248" cy="2169143"/>
        </p:xfrm>
        <a:graphic>
          <a:graphicData uri="http://schemas.openxmlformats.org/drawingml/2006/table">
            <a:tbl>
              <a:tblPr firstRow="1" firstCol="1" bandRow="1" bandCol="1">
                <a:tableStyleId>{18603FDC-E32A-4AB5-989C-0864C3EAD2B8}</a:tableStyleId>
              </a:tblPr>
              <a:tblGrid>
                <a:gridCol w="1351155">
                  <a:extLst>
                    <a:ext uri="{9D8B030D-6E8A-4147-A177-3AD203B41FA5}">
                      <a16:colId xmlns:a16="http://schemas.microsoft.com/office/drawing/2014/main" val="3533178462"/>
                    </a:ext>
                  </a:extLst>
                </a:gridCol>
                <a:gridCol w="1856548">
                  <a:extLst>
                    <a:ext uri="{9D8B030D-6E8A-4147-A177-3AD203B41FA5}">
                      <a16:colId xmlns:a16="http://schemas.microsoft.com/office/drawing/2014/main" val="1047000455"/>
                    </a:ext>
                  </a:extLst>
                </a:gridCol>
                <a:gridCol w="876704">
                  <a:extLst>
                    <a:ext uri="{9D8B030D-6E8A-4147-A177-3AD203B41FA5}">
                      <a16:colId xmlns:a16="http://schemas.microsoft.com/office/drawing/2014/main" val="2149586144"/>
                    </a:ext>
                  </a:extLst>
                </a:gridCol>
                <a:gridCol w="1340841">
                  <a:extLst>
                    <a:ext uri="{9D8B030D-6E8A-4147-A177-3AD203B41FA5}">
                      <a16:colId xmlns:a16="http://schemas.microsoft.com/office/drawing/2014/main" val="142553483"/>
                    </a:ext>
                  </a:extLst>
                </a:gridCol>
              </a:tblGrid>
              <a:tr h="5155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Software Name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Purpose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Version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Type and Other Notes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488062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Android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Operating system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9.0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Operating System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583105"/>
                  </a:ext>
                </a:extLst>
              </a:tr>
              <a:tr h="768441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Android Studio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Start the virtual machine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2021.3.1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 err="1">
                          <a:effectLst/>
                          <a:latin typeface="Karla" pitchFamily="2" charset="0"/>
                        </a:rPr>
                        <a:t>Intergrated</a:t>
                      </a:r>
                      <a:r>
                        <a:rPr lang="en-GB" sz="1200">
                          <a:effectLst/>
                          <a:latin typeface="Karla" pitchFamily="2" charset="0"/>
                        </a:rPr>
                        <a:t> Development Environment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493227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Katalon Studio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Automated testing software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8.5.5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Karla" pitchFamily="2" charset="0"/>
                        </a:rPr>
                        <a:t>Automated testing software</a:t>
                      </a:r>
                      <a:endParaRPr lang="en-US" sz="1200">
                        <a:effectLst/>
                        <a:latin typeface="Karla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97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0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5061625" y="2902790"/>
            <a:ext cx="2764200" cy="527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5"/>
          <p:cNvSpPr txBox="1">
            <a:spLocks noGrp="1"/>
          </p:cNvSpPr>
          <p:nvPr>
            <p:ph type="title" idx="13"/>
          </p:nvPr>
        </p:nvSpPr>
        <p:spPr>
          <a:xfrm>
            <a:off x="5185200" y="2902790"/>
            <a:ext cx="2592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testing</a:t>
            </a:r>
            <a:endParaRPr/>
          </a:p>
        </p:txBody>
      </p:sp>
      <p:sp>
        <p:nvSpPr>
          <p:cNvPr id="390" name="Google Shape;390;p55"/>
          <p:cNvSpPr txBox="1">
            <a:spLocks noGrp="1"/>
          </p:cNvSpPr>
          <p:nvPr>
            <p:ph type="subTitle" idx="15"/>
          </p:nvPr>
        </p:nvSpPr>
        <p:spPr>
          <a:xfrm>
            <a:off x="5185200" y="3445280"/>
            <a:ext cx="259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environments, test plan, and test results</a:t>
            </a:r>
            <a:endParaRPr/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 idx="14"/>
          </p:nvPr>
        </p:nvSpPr>
        <p:spPr>
          <a:xfrm>
            <a:off x="4437938" y="2966690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55"/>
          <p:cNvSpPr/>
          <p:nvPr/>
        </p:nvSpPr>
        <p:spPr>
          <a:xfrm>
            <a:off x="5061625" y="1618800"/>
            <a:ext cx="2764200" cy="527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title" idx="4"/>
          </p:nvPr>
        </p:nvSpPr>
        <p:spPr>
          <a:xfrm>
            <a:off x="5185200" y="1618800"/>
            <a:ext cx="2592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and design</a:t>
            </a:r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title" idx="5"/>
          </p:nvPr>
        </p:nvSpPr>
        <p:spPr>
          <a:xfrm>
            <a:off x="4437938" y="1682697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subTitle" idx="6"/>
          </p:nvPr>
        </p:nvSpPr>
        <p:spPr>
          <a:xfrm>
            <a:off x="5185200" y="2160800"/>
            <a:ext cx="317942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and technologies used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4969800" y="581686"/>
            <a:ext cx="2808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97" name="Google Shape;397;p55"/>
          <p:cNvSpPr/>
          <p:nvPr/>
        </p:nvSpPr>
        <p:spPr>
          <a:xfrm rot="10800000" flipH="1">
            <a:off x="3170850" y="27171300"/>
            <a:ext cx="2147483647" cy="59925"/>
          </a:xfrm>
          <a:custGeom>
            <a:avLst/>
            <a:gdLst/>
            <a:ahLst/>
            <a:cxnLst/>
            <a:rect l="l" t="t" r="r" b="b"/>
            <a:pathLst>
              <a:path w="60625" h="1" fill="none" extrusionOk="0">
                <a:moveTo>
                  <a:pt x="0" y="1"/>
                </a:moveTo>
                <a:lnTo>
                  <a:pt x="60624" y="1"/>
                </a:lnTo>
              </a:path>
            </a:pathLst>
          </a:custGeom>
          <a:noFill/>
          <a:ln w="6850" cap="rnd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5"/>
          <p:cNvSpPr/>
          <p:nvPr/>
        </p:nvSpPr>
        <p:spPr>
          <a:xfrm rot="10800000" flipH="1">
            <a:off x="3170850" y="60767300"/>
            <a:ext cx="3720102" cy="150725"/>
          </a:xfrm>
          <a:custGeom>
            <a:avLst/>
            <a:gdLst/>
            <a:ahLst/>
            <a:cxnLst/>
            <a:rect l="l" t="t" r="r" b="b"/>
            <a:pathLst>
              <a:path w="60625" h="1" fill="none" extrusionOk="0">
                <a:moveTo>
                  <a:pt x="0" y="1"/>
                </a:moveTo>
                <a:lnTo>
                  <a:pt x="60624" y="1"/>
                </a:lnTo>
              </a:path>
            </a:pathLst>
          </a:custGeom>
          <a:noFill/>
          <a:ln w="6850" cap="rnd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55"/>
          <p:cNvGrpSpPr/>
          <p:nvPr/>
        </p:nvGrpSpPr>
        <p:grpSpPr>
          <a:xfrm>
            <a:off x="350609" y="4247470"/>
            <a:ext cx="1053855" cy="1027344"/>
            <a:chOff x="3312800" y="761925"/>
            <a:chExt cx="1195525" cy="1165450"/>
          </a:xfrm>
        </p:grpSpPr>
        <p:sp>
          <p:nvSpPr>
            <p:cNvPr id="400" name="Google Shape;400;p55"/>
            <p:cNvSpPr/>
            <p:nvPr/>
          </p:nvSpPr>
          <p:spPr>
            <a:xfrm>
              <a:off x="3312800" y="761925"/>
              <a:ext cx="1195525" cy="1165450"/>
            </a:xfrm>
            <a:custGeom>
              <a:avLst/>
              <a:gdLst/>
              <a:ahLst/>
              <a:cxnLst/>
              <a:rect l="l" t="t" r="r" b="b"/>
              <a:pathLst>
                <a:path w="47821" h="46618" extrusionOk="0">
                  <a:moveTo>
                    <a:pt x="35114" y="0"/>
                  </a:moveTo>
                  <a:cubicBezTo>
                    <a:pt x="33284" y="0"/>
                    <a:pt x="31379" y="577"/>
                    <a:pt x="29550" y="1705"/>
                  </a:cubicBezTo>
                  <a:cubicBezTo>
                    <a:pt x="29475" y="1705"/>
                    <a:pt x="29399" y="1680"/>
                    <a:pt x="29324" y="1680"/>
                  </a:cubicBezTo>
                  <a:cubicBezTo>
                    <a:pt x="28297" y="1680"/>
                    <a:pt x="27294" y="2106"/>
                    <a:pt x="26592" y="2833"/>
                  </a:cubicBezTo>
                  <a:cubicBezTo>
                    <a:pt x="25966" y="3459"/>
                    <a:pt x="25590" y="4286"/>
                    <a:pt x="25490" y="5188"/>
                  </a:cubicBezTo>
                  <a:cubicBezTo>
                    <a:pt x="24387" y="6417"/>
                    <a:pt x="23359" y="7770"/>
                    <a:pt x="22457" y="9199"/>
                  </a:cubicBezTo>
                  <a:cubicBezTo>
                    <a:pt x="22156" y="9249"/>
                    <a:pt x="21880" y="9299"/>
                    <a:pt x="21580" y="9374"/>
                  </a:cubicBezTo>
                  <a:cubicBezTo>
                    <a:pt x="19600" y="8221"/>
                    <a:pt x="17469" y="7394"/>
                    <a:pt x="15414" y="6943"/>
                  </a:cubicBezTo>
                  <a:cubicBezTo>
                    <a:pt x="14186" y="6667"/>
                    <a:pt x="12983" y="6542"/>
                    <a:pt x="11880" y="6542"/>
                  </a:cubicBezTo>
                  <a:cubicBezTo>
                    <a:pt x="9900" y="6542"/>
                    <a:pt x="8096" y="6968"/>
                    <a:pt x="6542" y="7795"/>
                  </a:cubicBezTo>
                  <a:cubicBezTo>
                    <a:pt x="4036" y="9098"/>
                    <a:pt x="2081" y="11504"/>
                    <a:pt x="1103" y="14387"/>
                  </a:cubicBezTo>
                  <a:cubicBezTo>
                    <a:pt x="276" y="16893"/>
                    <a:pt x="226" y="19600"/>
                    <a:pt x="953" y="22457"/>
                  </a:cubicBezTo>
                  <a:cubicBezTo>
                    <a:pt x="301" y="23259"/>
                    <a:pt x="1" y="24311"/>
                    <a:pt x="226" y="25389"/>
                  </a:cubicBezTo>
                  <a:cubicBezTo>
                    <a:pt x="527" y="26943"/>
                    <a:pt x="1805" y="28096"/>
                    <a:pt x="3384" y="28246"/>
                  </a:cubicBezTo>
                  <a:cubicBezTo>
                    <a:pt x="3685" y="28773"/>
                    <a:pt x="4011" y="29274"/>
                    <a:pt x="4362" y="29800"/>
                  </a:cubicBezTo>
                  <a:cubicBezTo>
                    <a:pt x="6843" y="33535"/>
                    <a:pt x="10151" y="36868"/>
                    <a:pt x="14211" y="39650"/>
                  </a:cubicBezTo>
                  <a:cubicBezTo>
                    <a:pt x="18096" y="42332"/>
                    <a:pt x="22758" y="44612"/>
                    <a:pt x="28021" y="46392"/>
                  </a:cubicBezTo>
                  <a:cubicBezTo>
                    <a:pt x="28497" y="46542"/>
                    <a:pt x="28973" y="46617"/>
                    <a:pt x="29475" y="46617"/>
                  </a:cubicBezTo>
                  <a:cubicBezTo>
                    <a:pt x="30627" y="46617"/>
                    <a:pt x="31730" y="46191"/>
                    <a:pt x="32557" y="45414"/>
                  </a:cubicBezTo>
                  <a:cubicBezTo>
                    <a:pt x="34136" y="43961"/>
                    <a:pt x="35590" y="42382"/>
                    <a:pt x="36918" y="40702"/>
                  </a:cubicBezTo>
                  <a:lnTo>
                    <a:pt x="36943" y="40702"/>
                  </a:lnTo>
                  <a:cubicBezTo>
                    <a:pt x="38071" y="40702"/>
                    <a:pt x="39124" y="40226"/>
                    <a:pt x="39876" y="39399"/>
                  </a:cubicBezTo>
                  <a:cubicBezTo>
                    <a:pt x="40627" y="38597"/>
                    <a:pt x="40978" y="37519"/>
                    <a:pt x="40878" y="36392"/>
                  </a:cubicBezTo>
                  <a:cubicBezTo>
                    <a:pt x="40828" y="35915"/>
                    <a:pt x="40753" y="35489"/>
                    <a:pt x="40653" y="35113"/>
                  </a:cubicBezTo>
                  <a:cubicBezTo>
                    <a:pt x="41981" y="32733"/>
                    <a:pt x="43109" y="30201"/>
                    <a:pt x="43986" y="27595"/>
                  </a:cubicBezTo>
                  <a:cubicBezTo>
                    <a:pt x="44111" y="27469"/>
                    <a:pt x="44237" y="27344"/>
                    <a:pt x="44362" y="27194"/>
                  </a:cubicBezTo>
                  <a:cubicBezTo>
                    <a:pt x="45565" y="25840"/>
                    <a:pt x="46016" y="23910"/>
                    <a:pt x="45565" y="22031"/>
                  </a:cubicBezTo>
                  <a:cubicBezTo>
                    <a:pt x="45540" y="21930"/>
                    <a:pt x="45515" y="21855"/>
                    <a:pt x="45490" y="21755"/>
                  </a:cubicBezTo>
                  <a:cubicBezTo>
                    <a:pt x="45540" y="21554"/>
                    <a:pt x="45565" y="21354"/>
                    <a:pt x="45615" y="21153"/>
                  </a:cubicBezTo>
                  <a:cubicBezTo>
                    <a:pt x="45815" y="19950"/>
                    <a:pt x="45966" y="18747"/>
                    <a:pt x="46066" y="17519"/>
                  </a:cubicBezTo>
                  <a:cubicBezTo>
                    <a:pt x="47319" y="16467"/>
                    <a:pt x="47820" y="14712"/>
                    <a:pt x="47319" y="13158"/>
                  </a:cubicBezTo>
                  <a:cubicBezTo>
                    <a:pt x="47069" y="12407"/>
                    <a:pt x="46617" y="11755"/>
                    <a:pt x="46016" y="11304"/>
                  </a:cubicBezTo>
                  <a:cubicBezTo>
                    <a:pt x="45740" y="8923"/>
                    <a:pt x="45114" y="6993"/>
                    <a:pt x="44061" y="5314"/>
                  </a:cubicBezTo>
                  <a:cubicBezTo>
                    <a:pt x="42181" y="2331"/>
                    <a:pt x="39374" y="452"/>
                    <a:pt x="36216" y="76"/>
                  </a:cubicBezTo>
                  <a:cubicBezTo>
                    <a:pt x="35866" y="26"/>
                    <a:pt x="35490" y="0"/>
                    <a:pt x="35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5"/>
            <p:cNvSpPr/>
            <p:nvPr/>
          </p:nvSpPr>
          <p:spPr>
            <a:xfrm>
              <a:off x="3375450" y="837200"/>
              <a:ext cx="1016950" cy="1015050"/>
            </a:xfrm>
            <a:custGeom>
              <a:avLst/>
              <a:gdLst/>
              <a:ahLst/>
              <a:cxnLst/>
              <a:rect l="l" t="t" r="r" b="b"/>
              <a:pathLst>
                <a:path w="40678" h="40602" extrusionOk="0">
                  <a:moveTo>
                    <a:pt x="32595" y="0"/>
                  </a:moveTo>
                  <a:cubicBezTo>
                    <a:pt x="30313" y="0"/>
                    <a:pt x="28172" y="1313"/>
                    <a:pt x="26542" y="2829"/>
                  </a:cubicBezTo>
                  <a:cubicBezTo>
                    <a:pt x="24638" y="4634"/>
                    <a:pt x="22984" y="6789"/>
                    <a:pt x="21755" y="9095"/>
                  </a:cubicBezTo>
                  <a:cubicBezTo>
                    <a:pt x="21354" y="9822"/>
                    <a:pt x="21004" y="10548"/>
                    <a:pt x="20678" y="11300"/>
                  </a:cubicBezTo>
                  <a:cubicBezTo>
                    <a:pt x="19951" y="10574"/>
                    <a:pt x="19124" y="9922"/>
                    <a:pt x="18222" y="9371"/>
                  </a:cubicBezTo>
                  <a:cubicBezTo>
                    <a:pt x="16417" y="8218"/>
                    <a:pt x="14362" y="7315"/>
                    <a:pt x="12257" y="6864"/>
                  </a:cubicBezTo>
                  <a:cubicBezTo>
                    <a:pt x="11313" y="6665"/>
                    <a:pt x="10333" y="6536"/>
                    <a:pt x="9359" y="6536"/>
                  </a:cubicBezTo>
                  <a:cubicBezTo>
                    <a:pt x="8006" y="6536"/>
                    <a:pt x="6664" y="6785"/>
                    <a:pt x="5440" y="7441"/>
                  </a:cubicBezTo>
                  <a:cubicBezTo>
                    <a:pt x="3510" y="8443"/>
                    <a:pt x="2131" y="10273"/>
                    <a:pt x="1455" y="12328"/>
                  </a:cubicBezTo>
                  <a:cubicBezTo>
                    <a:pt x="1" y="16714"/>
                    <a:pt x="1906" y="21451"/>
                    <a:pt x="4362" y="25110"/>
                  </a:cubicBezTo>
                  <a:cubicBezTo>
                    <a:pt x="6743" y="28719"/>
                    <a:pt x="9851" y="31727"/>
                    <a:pt x="13410" y="34158"/>
                  </a:cubicBezTo>
                  <a:cubicBezTo>
                    <a:pt x="17395" y="36915"/>
                    <a:pt x="21881" y="38970"/>
                    <a:pt x="26492" y="40524"/>
                  </a:cubicBezTo>
                  <a:cubicBezTo>
                    <a:pt x="26642" y="40576"/>
                    <a:pt x="26803" y="40602"/>
                    <a:pt x="26966" y="40602"/>
                  </a:cubicBezTo>
                  <a:cubicBezTo>
                    <a:pt x="27348" y="40602"/>
                    <a:pt x="27740" y="40461"/>
                    <a:pt x="28021" y="40198"/>
                  </a:cubicBezTo>
                  <a:cubicBezTo>
                    <a:pt x="34412" y="34258"/>
                    <a:pt x="38648" y="26238"/>
                    <a:pt x="40126" y="17641"/>
                  </a:cubicBezTo>
                  <a:cubicBezTo>
                    <a:pt x="40502" y="15561"/>
                    <a:pt x="40678" y="13456"/>
                    <a:pt x="40678" y="11350"/>
                  </a:cubicBezTo>
                  <a:cubicBezTo>
                    <a:pt x="40678" y="8844"/>
                    <a:pt x="40402" y="6112"/>
                    <a:pt x="38999" y="3907"/>
                  </a:cubicBezTo>
                  <a:cubicBezTo>
                    <a:pt x="37746" y="1877"/>
                    <a:pt x="35766" y="348"/>
                    <a:pt x="33334" y="47"/>
                  </a:cubicBezTo>
                  <a:cubicBezTo>
                    <a:pt x="33087" y="16"/>
                    <a:pt x="32840" y="0"/>
                    <a:pt x="32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5"/>
            <p:cNvSpPr/>
            <p:nvPr/>
          </p:nvSpPr>
          <p:spPr>
            <a:xfrm>
              <a:off x="3385475" y="879100"/>
              <a:ext cx="1044525" cy="825000"/>
            </a:xfrm>
            <a:custGeom>
              <a:avLst/>
              <a:gdLst/>
              <a:ahLst/>
              <a:cxnLst/>
              <a:rect l="l" t="t" r="r" b="b"/>
              <a:pathLst>
                <a:path w="41781" h="33000" extrusionOk="0">
                  <a:moveTo>
                    <a:pt x="33913" y="5605"/>
                  </a:moveTo>
                  <a:cubicBezTo>
                    <a:pt x="34756" y="5605"/>
                    <a:pt x="35531" y="5997"/>
                    <a:pt x="35715" y="6918"/>
                  </a:cubicBezTo>
                  <a:cubicBezTo>
                    <a:pt x="35966" y="8246"/>
                    <a:pt x="35014" y="9599"/>
                    <a:pt x="34111" y="10476"/>
                  </a:cubicBezTo>
                  <a:cubicBezTo>
                    <a:pt x="33986" y="10577"/>
                    <a:pt x="33861" y="10702"/>
                    <a:pt x="33710" y="10802"/>
                  </a:cubicBezTo>
                  <a:cubicBezTo>
                    <a:pt x="33460" y="10903"/>
                    <a:pt x="33184" y="10978"/>
                    <a:pt x="32908" y="11053"/>
                  </a:cubicBezTo>
                  <a:cubicBezTo>
                    <a:pt x="31981" y="11329"/>
                    <a:pt x="31029" y="11604"/>
                    <a:pt x="30101" y="11880"/>
                  </a:cubicBezTo>
                  <a:cubicBezTo>
                    <a:pt x="29976" y="11429"/>
                    <a:pt x="29876" y="10978"/>
                    <a:pt x="29776" y="10527"/>
                  </a:cubicBezTo>
                  <a:cubicBezTo>
                    <a:pt x="29826" y="10451"/>
                    <a:pt x="29876" y="10376"/>
                    <a:pt x="29926" y="10276"/>
                  </a:cubicBezTo>
                  <a:cubicBezTo>
                    <a:pt x="30076" y="9975"/>
                    <a:pt x="30152" y="9599"/>
                    <a:pt x="30252" y="9273"/>
                  </a:cubicBezTo>
                  <a:cubicBezTo>
                    <a:pt x="30477" y="8622"/>
                    <a:pt x="30728" y="7945"/>
                    <a:pt x="31079" y="7344"/>
                  </a:cubicBezTo>
                  <a:cubicBezTo>
                    <a:pt x="31680" y="6391"/>
                    <a:pt x="32558" y="5715"/>
                    <a:pt x="33685" y="5614"/>
                  </a:cubicBezTo>
                  <a:cubicBezTo>
                    <a:pt x="33761" y="5608"/>
                    <a:pt x="33837" y="5605"/>
                    <a:pt x="33913" y="5605"/>
                  </a:cubicBezTo>
                  <a:close/>
                  <a:moveTo>
                    <a:pt x="19951" y="9499"/>
                  </a:moveTo>
                  <a:lnTo>
                    <a:pt x="19951" y="9499"/>
                  </a:lnTo>
                  <a:cubicBezTo>
                    <a:pt x="19989" y="9512"/>
                    <a:pt x="20051" y="9512"/>
                    <a:pt x="20114" y="9512"/>
                  </a:cubicBezTo>
                  <a:cubicBezTo>
                    <a:pt x="20177" y="9512"/>
                    <a:pt x="20239" y="9512"/>
                    <a:pt x="20277" y="9524"/>
                  </a:cubicBezTo>
                  <a:cubicBezTo>
                    <a:pt x="21530" y="9674"/>
                    <a:pt x="22783" y="10201"/>
                    <a:pt x="23911" y="10752"/>
                  </a:cubicBezTo>
                  <a:cubicBezTo>
                    <a:pt x="24563" y="11053"/>
                    <a:pt x="25189" y="11404"/>
                    <a:pt x="25791" y="11805"/>
                  </a:cubicBezTo>
                  <a:cubicBezTo>
                    <a:pt x="26116" y="12055"/>
                    <a:pt x="26467" y="12281"/>
                    <a:pt x="26818" y="12482"/>
                  </a:cubicBezTo>
                  <a:cubicBezTo>
                    <a:pt x="24838" y="12356"/>
                    <a:pt x="22733" y="12030"/>
                    <a:pt x="21129" y="10827"/>
                  </a:cubicBezTo>
                  <a:cubicBezTo>
                    <a:pt x="20728" y="10527"/>
                    <a:pt x="20277" y="10176"/>
                    <a:pt x="20026" y="9725"/>
                  </a:cubicBezTo>
                  <a:cubicBezTo>
                    <a:pt x="20001" y="9674"/>
                    <a:pt x="19976" y="9574"/>
                    <a:pt x="19951" y="9499"/>
                  </a:cubicBezTo>
                  <a:close/>
                  <a:moveTo>
                    <a:pt x="31254" y="14662"/>
                  </a:moveTo>
                  <a:cubicBezTo>
                    <a:pt x="32081" y="14913"/>
                    <a:pt x="32908" y="15188"/>
                    <a:pt x="33735" y="15539"/>
                  </a:cubicBezTo>
                  <a:cubicBezTo>
                    <a:pt x="34387" y="15840"/>
                    <a:pt x="35039" y="16166"/>
                    <a:pt x="35665" y="16542"/>
                  </a:cubicBezTo>
                  <a:cubicBezTo>
                    <a:pt x="36267" y="16867"/>
                    <a:pt x="36893" y="17269"/>
                    <a:pt x="37370" y="17770"/>
                  </a:cubicBezTo>
                  <a:cubicBezTo>
                    <a:pt x="37670" y="18071"/>
                    <a:pt x="37971" y="18572"/>
                    <a:pt x="37821" y="19023"/>
                  </a:cubicBezTo>
                  <a:cubicBezTo>
                    <a:pt x="37710" y="19334"/>
                    <a:pt x="37421" y="19428"/>
                    <a:pt x="37096" y="19428"/>
                  </a:cubicBezTo>
                  <a:cubicBezTo>
                    <a:pt x="37054" y="19428"/>
                    <a:pt x="37011" y="19427"/>
                    <a:pt x="36969" y="19424"/>
                  </a:cubicBezTo>
                  <a:cubicBezTo>
                    <a:pt x="35715" y="19374"/>
                    <a:pt x="34537" y="18446"/>
                    <a:pt x="33635" y="17644"/>
                  </a:cubicBezTo>
                  <a:cubicBezTo>
                    <a:pt x="32708" y="16842"/>
                    <a:pt x="31881" y="15840"/>
                    <a:pt x="31254" y="14762"/>
                  </a:cubicBezTo>
                  <a:cubicBezTo>
                    <a:pt x="31254" y="14737"/>
                    <a:pt x="31254" y="14712"/>
                    <a:pt x="31254" y="14662"/>
                  </a:cubicBezTo>
                  <a:close/>
                  <a:moveTo>
                    <a:pt x="28698" y="14461"/>
                  </a:moveTo>
                  <a:cubicBezTo>
                    <a:pt x="28823" y="14938"/>
                    <a:pt x="28948" y="15439"/>
                    <a:pt x="29049" y="15915"/>
                  </a:cubicBezTo>
                  <a:cubicBezTo>
                    <a:pt x="28999" y="16065"/>
                    <a:pt x="28923" y="16191"/>
                    <a:pt x="28873" y="16341"/>
                  </a:cubicBezTo>
                  <a:cubicBezTo>
                    <a:pt x="28573" y="16968"/>
                    <a:pt x="28247" y="17594"/>
                    <a:pt x="27871" y="18171"/>
                  </a:cubicBezTo>
                  <a:cubicBezTo>
                    <a:pt x="27094" y="19399"/>
                    <a:pt x="26116" y="20527"/>
                    <a:pt x="25014" y="21429"/>
                  </a:cubicBezTo>
                  <a:cubicBezTo>
                    <a:pt x="24680" y="21718"/>
                    <a:pt x="24128" y="22205"/>
                    <a:pt x="23641" y="22205"/>
                  </a:cubicBezTo>
                  <a:cubicBezTo>
                    <a:pt x="23579" y="22205"/>
                    <a:pt x="23519" y="22198"/>
                    <a:pt x="23460" y="22181"/>
                  </a:cubicBezTo>
                  <a:cubicBezTo>
                    <a:pt x="23009" y="22055"/>
                    <a:pt x="22833" y="21504"/>
                    <a:pt x="22808" y="21103"/>
                  </a:cubicBezTo>
                  <a:cubicBezTo>
                    <a:pt x="22783" y="20426"/>
                    <a:pt x="23084" y="19800"/>
                    <a:pt x="23359" y="19198"/>
                  </a:cubicBezTo>
                  <a:cubicBezTo>
                    <a:pt x="23660" y="18572"/>
                    <a:pt x="24036" y="17995"/>
                    <a:pt x="24462" y="17444"/>
                  </a:cubicBezTo>
                  <a:cubicBezTo>
                    <a:pt x="25264" y="16416"/>
                    <a:pt x="26242" y="15514"/>
                    <a:pt x="27370" y="14837"/>
                  </a:cubicBezTo>
                  <a:cubicBezTo>
                    <a:pt x="27821" y="14712"/>
                    <a:pt x="28272" y="14587"/>
                    <a:pt x="28698" y="14461"/>
                  </a:cubicBezTo>
                  <a:close/>
                  <a:moveTo>
                    <a:pt x="26410" y="1"/>
                  </a:moveTo>
                  <a:cubicBezTo>
                    <a:pt x="25983" y="1"/>
                    <a:pt x="25576" y="321"/>
                    <a:pt x="25590" y="902"/>
                  </a:cubicBezTo>
                  <a:cubicBezTo>
                    <a:pt x="25590" y="1429"/>
                    <a:pt x="25740" y="1930"/>
                    <a:pt x="25866" y="2456"/>
                  </a:cubicBezTo>
                  <a:cubicBezTo>
                    <a:pt x="25991" y="2983"/>
                    <a:pt x="26116" y="3509"/>
                    <a:pt x="26217" y="4035"/>
                  </a:cubicBezTo>
                  <a:cubicBezTo>
                    <a:pt x="26467" y="5063"/>
                    <a:pt x="26693" y="6090"/>
                    <a:pt x="26943" y="7118"/>
                  </a:cubicBezTo>
                  <a:cubicBezTo>
                    <a:pt x="27244" y="8421"/>
                    <a:pt x="27570" y="9725"/>
                    <a:pt x="27871" y="11028"/>
                  </a:cubicBezTo>
                  <a:cubicBezTo>
                    <a:pt x="27620" y="10752"/>
                    <a:pt x="27344" y="10502"/>
                    <a:pt x="27019" y="10301"/>
                  </a:cubicBezTo>
                  <a:cubicBezTo>
                    <a:pt x="26342" y="9800"/>
                    <a:pt x="25640" y="9374"/>
                    <a:pt x="24888" y="8973"/>
                  </a:cubicBezTo>
                  <a:cubicBezTo>
                    <a:pt x="24187" y="8622"/>
                    <a:pt x="23460" y="8296"/>
                    <a:pt x="22683" y="8045"/>
                  </a:cubicBezTo>
                  <a:cubicBezTo>
                    <a:pt x="21886" y="7804"/>
                    <a:pt x="20996" y="7493"/>
                    <a:pt x="20148" y="7493"/>
                  </a:cubicBezTo>
                  <a:cubicBezTo>
                    <a:pt x="20115" y="7493"/>
                    <a:pt x="20083" y="7493"/>
                    <a:pt x="20051" y="7494"/>
                  </a:cubicBezTo>
                  <a:cubicBezTo>
                    <a:pt x="19149" y="7519"/>
                    <a:pt x="18272" y="8121"/>
                    <a:pt x="18096" y="9048"/>
                  </a:cubicBezTo>
                  <a:cubicBezTo>
                    <a:pt x="17971" y="9775"/>
                    <a:pt x="18297" y="10552"/>
                    <a:pt x="18748" y="11103"/>
                  </a:cubicBezTo>
                  <a:cubicBezTo>
                    <a:pt x="19725" y="12256"/>
                    <a:pt x="21104" y="13058"/>
                    <a:pt x="22507" y="13534"/>
                  </a:cubicBezTo>
                  <a:cubicBezTo>
                    <a:pt x="22758" y="13634"/>
                    <a:pt x="23009" y="13710"/>
                    <a:pt x="23259" y="13785"/>
                  </a:cubicBezTo>
                  <a:cubicBezTo>
                    <a:pt x="18673" y="14988"/>
                    <a:pt x="14061" y="16141"/>
                    <a:pt x="9425" y="17243"/>
                  </a:cubicBezTo>
                  <a:cubicBezTo>
                    <a:pt x="7946" y="17594"/>
                    <a:pt x="6492" y="17945"/>
                    <a:pt x="5014" y="18296"/>
                  </a:cubicBezTo>
                  <a:cubicBezTo>
                    <a:pt x="4287" y="18446"/>
                    <a:pt x="3560" y="18622"/>
                    <a:pt x="2858" y="18772"/>
                  </a:cubicBezTo>
                  <a:cubicBezTo>
                    <a:pt x="2457" y="18873"/>
                    <a:pt x="2106" y="18973"/>
                    <a:pt x="1730" y="19048"/>
                  </a:cubicBezTo>
                  <a:cubicBezTo>
                    <a:pt x="1304" y="19148"/>
                    <a:pt x="978" y="19349"/>
                    <a:pt x="602" y="19524"/>
                  </a:cubicBezTo>
                  <a:cubicBezTo>
                    <a:pt x="1" y="19775"/>
                    <a:pt x="227" y="20552"/>
                    <a:pt x="828" y="20577"/>
                  </a:cubicBezTo>
                  <a:cubicBezTo>
                    <a:pt x="1091" y="20577"/>
                    <a:pt x="1354" y="20619"/>
                    <a:pt x="1618" y="20619"/>
                  </a:cubicBezTo>
                  <a:cubicBezTo>
                    <a:pt x="1705" y="20619"/>
                    <a:pt x="1793" y="20614"/>
                    <a:pt x="1881" y="20602"/>
                  </a:cubicBezTo>
                  <a:cubicBezTo>
                    <a:pt x="2206" y="20577"/>
                    <a:pt x="2557" y="20502"/>
                    <a:pt x="2908" y="20451"/>
                  </a:cubicBezTo>
                  <a:cubicBezTo>
                    <a:pt x="3585" y="20351"/>
                    <a:pt x="4262" y="20201"/>
                    <a:pt x="4938" y="20076"/>
                  </a:cubicBezTo>
                  <a:cubicBezTo>
                    <a:pt x="6242" y="19825"/>
                    <a:pt x="7545" y="19574"/>
                    <a:pt x="8823" y="19324"/>
                  </a:cubicBezTo>
                  <a:cubicBezTo>
                    <a:pt x="11505" y="18797"/>
                    <a:pt x="14187" y="18171"/>
                    <a:pt x="16843" y="17544"/>
                  </a:cubicBezTo>
                  <a:cubicBezTo>
                    <a:pt x="18923" y="17068"/>
                    <a:pt x="20979" y="16542"/>
                    <a:pt x="23059" y="16015"/>
                  </a:cubicBezTo>
                  <a:lnTo>
                    <a:pt x="23059" y="16015"/>
                  </a:lnTo>
                  <a:cubicBezTo>
                    <a:pt x="22984" y="16091"/>
                    <a:pt x="22933" y="16166"/>
                    <a:pt x="22858" y="16241"/>
                  </a:cubicBezTo>
                  <a:cubicBezTo>
                    <a:pt x="21755" y="17670"/>
                    <a:pt x="20527" y="19725"/>
                    <a:pt x="20878" y="21629"/>
                  </a:cubicBezTo>
                  <a:cubicBezTo>
                    <a:pt x="21054" y="22582"/>
                    <a:pt x="21605" y="23484"/>
                    <a:pt x="22507" y="23910"/>
                  </a:cubicBezTo>
                  <a:cubicBezTo>
                    <a:pt x="22853" y="24083"/>
                    <a:pt x="23210" y="24157"/>
                    <a:pt x="23567" y="24157"/>
                  </a:cubicBezTo>
                  <a:cubicBezTo>
                    <a:pt x="24249" y="24157"/>
                    <a:pt x="24932" y="23887"/>
                    <a:pt x="25540" y="23509"/>
                  </a:cubicBezTo>
                  <a:cubicBezTo>
                    <a:pt x="27119" y="22482"/>
                    <a:pt x="28472" y="20878"/>
                    <a:pt x="29475" y="19299"/>
                  </a:cubicBezTo>
                  <a:cubicBezTo>
                    <a:pt x="29575" y="19148"/>
                    <a:pt x="29675" y="18973"/>
                    <a:pt x="29776" y="18822"/>
                  </a:cubicBezTo>
                  <a:cubicBezTo>
                    <a:pt x="30302" y="21053"/>
                    <a:pt x="30853" y="23309"/>
                    <a:pt x="31405" y="25539"/>
                  </a:cubicBezTo>
                  <a:cubicBezTo>
                    <a:pt x="31680" y="26642"/>
                    <a:pt x="31931" y="27770"/>
                    <a:pt x="32207" y="28873"/>
                  </a:cubicBezTo>
                  <a:lnTo>
                    <a:pt x="32633" y="30552"/>
                  </a:lnTo>
                  <a:cubicBezTo>
                    <a:pt x="32658" y="30652"/>
                    <a:pt x="32683" y="30777"/>
                    <a:pt x="32708" y="30903"/>
                  </a:cubicBezTo>
                  <a:cubicBezTo>
                    <a:pt x="32507" y="30928"/>
                    <a:pt x="32357" y="31128"/>
                    <a:pt x="32507" y="31304"/>
                  </a:cubicBezTo>
                  <a:cubicBezTo>
                    <a:pt x="32658" y="31504"/>
                    <a:pt x="32833" y="31655"/>
                    <a:pt x="32908" y="31855"/>
                  </a:cubicBezTo>
                  <a:cubicBezTo>
                    <a:pt x="33009" y="32131"/>
                    <a:pt x="33034" y="32381"/>
                    <a:pt x="33234" y="32632"/>
                  </a:cubicBezTo>
                  <a:cubicBezTo>
                    <a:pt x="33440" y="32883"/>
                    <a:pt x="33733" y="32999"/>
                    <a:pt x="34021" y="32999"/>
                  </a:cubicBezTo>
                  <a:cubicBezTo>
                    <a:pt x="34537" y="32999"/>
                    <a:pt x="35037" y="32624"/>
                    <a:pt x="34989" y="31980"/>
                  </a:cubicBezTo>
                  <a:cubicBezTo>
                    <a:pt x="34938" y="31454"/>
                    <a:pt x="34763" y="30928"/>
                    <a:pt x="34638" y="30426"/>
                  </a:cubicBezTo>
                  <a:lnTo>
                    <a:pt x="34237" y="28848"/>
                  </a:lnTo>
                  <a:cubicBezTo>
                    <a:pt x="33986" y="27820"/>
                    <a:pt x="33735" y="26792"/>
                    <a:pt x="33485" y="25765"/>
                  </a:cubicBezTo>
                  <a:cubicBezTo>
                    <a:pt x="32984" y="23735"/>
                    <a:pt x="32482" y="21680"/>
                    <a:pt x="31981" y="19649"/>
                  </a:cubicBezTo>
                  <a:cubicBezTo>
                    <a:pt x="31881" y="19274"/>
                    <a:pt x="31806" y="18923"/>
                    <a:pt x="31730" y="18547"/>
                  </a:cubicBezTo>
                  <a:lnTo>
                    <a:pt x="31730" y="18547"/>
                  </a:lnTo>
                  <a:cubicBezTo>
                    <a:pt x="31881" y="18722"/>
                    <a:pt x="32031" y="18873"/>
                    <a:pt x="32207" y="19023"/>
                  </a:cubicBezTo>
                  <a:cubicBezTo>
                    <a:pt x="33460" y="20151"/>
                    <a:pt x="35039" y="21279"/>
                    <a:pt x="36743" y="21404"/>
                  </a:cubicBezTo>
                  <a:cubicBezTo>
                    <a:pt x="36825" y="21408"/>
                    <a:pt x="36906" y="21411"/>
                    <a:pt x="36987" y="21411"/>
                  </a:cubicBezTo>
                  <a:cubicBezTo>
                    <a:pt x="37827" y="21411"/>
                    <a:pt x="38630" y="21167"/>
                    <a:pt x="39224" y="20527"/>
                  </a:cubicBezTo>
                  <a:cubicBezTo>
                    <a:pt x="39801" y="19850"/>
                    <a:pt x="39951" y="18898"/>
                    <a:pt x="39751" y="18045"/>
                  </a:cubicBezTo>
                  <a:cubicBezTo>
                    <a:pt x="39299" y="16191"/>
                    <a:pt x="37345" y="15138"/>
                    <a:pt x="35791" y="14311"/>
                  </a:cubicBezTo>
                  <a:cubicBezTo>
                    <a:pt x="34989" y="13885"/>
                    <a:pt x="34162" y="13534"/>
                    <a:pt x="33284" y="13208"/>
                  </a:cubicBezTo>
                  <a:cubicBezTo>
                    <a:pt x="33385" y="13158"/>
                    <a:pt x="33485" y="13108"/>
                    <a:pt x="33585" y="13058"/>
                  </a:cubicBezTo>
                  <a:cubicBezTo>
                    <a:pt x="34663" y="12732"/>
                    <a:pt x="35741" y="12406"/>
                    <a:pt x="36818" y="12081"/>
                  </a:cubicBezTo>
                  <a:cubicBezTo>
                    <a:pt x="37545" y="11855"/>
                    <a:pt x="38272" y="11629"/>
                    <a:pt x="38974" y="11404"/>
                  </a:cubicBezTo>
                  <a:cubicBezTo>
                    <a:pt x="39725" y="11178"/>
                    <a:pt x="40628" y="11028"/>
                    <a:pt x="41229" y="10527"/>
                  </a:cubicBezTo>
                  <a:cubicBezTo>
                    <a:pt x="41781" y="10050"/>
                    <a:pt x="41731" y="8898"/>
                    <a:pt x="40853" y="8847"/>
                  </a:cubicBezTo>
                  <a:cubicBezTo>
                    <a:pt x="40764" y="8839"/>
                    <a:pt x="40677" y="8835"/>
                    <a:pt x="40591" y="8835"/>
                  </a:cubicBezTo>
                  <a:cubicBezTo>
                    <a:pt x="39926" y="8835"/>
                    <a:pt x="39341" y="9074"/>
                    <a:pt x="38698" y="9273"/>
                  </a:cubicBezTo>
                  <a:cubicBezTo>
                    <a:pt x="38071" y="9474"/>
                    <a:pt x="37445" y="9674"/>
                    <a:pt x="36818" y="9875"/>
                  </a:cubicBezTo>
                  <a:cubicBezTo>
                    <a:pt x="37294" y="9048"/>
                    <a:pt x="37570" y="8146"/>
                    <a:pt x="37545" y="7193"/>
                  </a:cubicBezTo>
                  <a:cubicBezTo>
                    <a:pt x="37545" y="5464"/>
                    <a:pt x="36267" y="4035"/>
                    <a:pt x="34588" y="3810"/>
                  </a:cubicBezTo>
                  <a:cubicBezTo>
                    <a:pt x="34370" y="3778"/>
                    <a:pt x="34152" y="3763"/>
                    <a:pt x="33935" y="3763"/>
                  </a:cubicBezTo>
                  <a:cubicBezTo>
                    <a:pt x="32602" y="3763"/>
                    <a:pt x="31304" y="4344"/>
                    <a:pt x="30377" y="5314"/>
                  </a:cubicBezTo>
                  <a:cubicBezTo>
                    <a:pt x="29801" y="5940"/>
                    <a:pt x="29349" y="6692"/>
                    <a:pt x="29024" y="7469"/>
                  </a:cubicBezTo>
                  <a:lnTo>
                    <a:pt x="28999" y="7369"/>
                  </a:lnTo>
                  <a:cubicBezTo>
                    <a:pt x="28723" y="6266"/>
                    <a:pt x="28447" y="5138"/>
                    <a:pt x="28172" y="4035"/>
                  </a:cubicBezTo>
                  <a:cubicBezTo>
                    <a:pt x="28021" y="3484"/>
                    <a:pt x="27871" y="2908"/>
                    <a:pt x="27745" y="2356"/>
                  </a:cubicBezTo>
                  <a:cubicBezTo>
                    <a:pt x="27595" y="1755"/>
                    <a:pt x="27495" y="1103"/>
                    <a:pt x="27219" y="527"/>
                  </a:cubicBezTo>
                  <a:cubicBezTo>
                    <a:pt x="27040" y="169"/>
                    <a:pt x="26720" y="1"/>
                    <a:pt x="26410" y="1"/>
                  </a:cubicBezTo>
                  <a:close/>
                </a:path>
              </a:pathLst>
            </a:custGeom>
            <a:solidFill>
              <a:srgbClr val="60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5"/>
            <p:cNvSpPr/>
            <p:nvPr/>
          </p:nvSpPr>
          <p:spPr>
            <a:xfrm>
              <a:off x="3439375" y="1077200"/>
              <a:ext cx="110925" cy="148900"/>
            </a:xfrm>
            <a:custGeom>
              <a:avLst/>
              <a:gdLst/>
              <a:ahLst/>
              <a:cxnLst/>
              <a:rect l="l" t="t" r="r" b="b"/>
              <a:pathLst>
                <a:path w="4437" h="5956" extrusionOk="0">
                  <a:moveTo>
                    <a:pt x="2883" y="21"/>
                  </a:moveTo>
                  <a:cubicBezTo>
                    <a:pt x="2845" y="21"/>
                    <a:pt x="2807" y="27"/>
                    <a:pt x="2772" y="37"/>
                  </a:cubicBezTo>
                  <a:lnTo>
                    <a:pt x="2772" y="37"/>
                  </a:lnTo>
                  <a:cubicBezTo>
                    <a:pt x="2810" y="31"/>
                    <a:pt x="2847" y="26"/>
                    <a:pt x="2883" y="21"/>
                  </a:cubicBezTo>
                  <a:close/>
                  <a:moveTo>
                    <a:pt x="727" y="5535"/>
                  </a:moveTo>
                  <a:cubicBezTo>
                    <a:pt x="727" y="5535"/>
                    <a:pt x="730" y="5538"/>
                    <a:pt x="735" y="5542"/>
                  </a:cubicBezTo>
                  <a:lnTo>
                    <a:pt x="735" y="5542"/>
                  </a:lnTo>
                  <a:cubicBezTo>
                    <a:pt x="732" y="5540"/>
                    <a:pt x="730" y="5537"/>
                    <a:pt x="727" y="5535"/>
                  </a:cubicBezTo>
                  <a:close/>
                  <a:moveTo>
                    <a:pt x="3132" y="1"/>
                  </a:moveTo>
                  <a:cubicBezTo>
                    <a:pt x="2986" y="1"/>
                    <a:pt x="2842" y="28"/>
                    <a:pt x="2682" y="71"/>
                  </a:cubicBezTo>
                  <a:cubicBezTo>
                    <a:pt x="2707" y="59"/>
                    <a:pt x="2738" y="46"/>
                    <a:pt x="2772" y="37"/>
                  </a:cubicBezTo>
                  <a:lnTo>
                    <a:pt x="2772" y="37"/>
                  </a:lnTo>
                  <a:cubicBezTo>
                    <a:pt x="2627" y="59"/>
                    <a:pt x="2476" y="87"/>
                    <a:pt x="2356" y="146"/>
                  </a:cubicBezTo>
                  <a:cubicBezTo>
                    <a:pt x="2156" y="222"/>
                    <a:pt x="1980" y="322"/>
                    <a:pt x="1805" y="447"/>
                  </a:cubicBezTo>
                  <a:cubicBezTo>
                    <a:pt x="1579" y="598"/>
                    <a:pt x="1354" y="798"/>
                    <a:pt x="1153" y="1024"/>
                  </a:cubicBezTo>
                  <a:cubicBezTo>
                    <a:pt x="827" y="1349"/>
                    <a:pt x="577" y="1750"/>
                    <a:pt x="351" y="2177"/>
                  </a:cubicBezTo>
                  <a:cubicBezTo>
                    <a:pt x="151" y="2603"/>
                    <a:pt x="25" y="3104"/>
                    <a:pt x="25" y="3580"/>
                  </a:cubicBezTo>
                  <a:cubicBezTo>
                    <a:pt x="0" y="3806"/>
                    <a:pt x="0" y="4031"/>
                    <a:pt x="25" y="4232"/>
                  </a:cubicBezTo>
                  <a:cubicBezTo>
                    <a:pt x="126" y="4758"/>
                    <a:pt x="351" y="5259"/>
                    <a:pt x="777" y="5560"/>
                  </a:cubicBezTo>
                  <a:cubicBezTo>
                    <a:pt x="761" y="5560"/>
                    <a:pt x="744" y="5549"/>
                    <a:pt x="735" y="5542"/>
                  </a:cubicBezTo>
                  <a:lnTo>
                    <a:pt x="735" y="5542"/>
                  </a:lnTo>
                  <a:cubicBezTo>
                    <a:pt x="934" y="5714"/>
                    <a:pt x="1157" y="5836"/>
                    <a:pt x="1404" y="5886"/>
                  </a:cubicBezTo>
                  <a:cubicBezTo>
                    <a:pt x="1454" y="5911"/>
                    <a:pt x="1529" y="5936"/>
                    <a:pt x="1604" y="5936"/>
                  </a:cubicBezTo>
                  <a:cubicBezTo>
                    <a:pt x="1676" y="5949"/>
                    <a:pt x="1745" y="5955"/>
                    <a:pt x="1813" y="5955"/>
                  </a:cubicBezTo>
                  <a:cubicBezTo>
                    <a:pt x="2010" y="5955"/>
                    <a:pt x="2195" y="5904"/>
                    <a:pt x="2381" y="5811"/>
                  </a:cubicBezTo>
                  <a:cubicBezTo>
                    <a:pt x="2682" y="5635"/>
                    <a:pt x="2958" y="5309"/>
                    <a:pt x="3008" y="4959"/>
                  </a:cubicBezTo>
                  <a:cubicBezTo>
                    <a:pt x="3058" y="4858"/>
                    <a:pt x="3058" y="4733"/>
                    <a:pt x="3083" y="4633"/>
                  </a:cubicBezTo>
                  <a:cubicBezTo>
                    <a:pt x="3108" y="4407"/>
                    <a:pt x="3108" y="4182"/>
                    <a:pt x="3083" y="3956"/>
                  </a:cubicBezTo>
                  <a:cubicBezTo>
                    <a:pt x="3083" y="3881"/>
                    <a:pt x="3058" y="3781"/>
                    <a:pt x="3058" y="3705"/>
                  </a:cubicBezTo>
                  <a:cubicBezTo>
                    <a:pt x="3058" y="3655"/>
                    <a:pt x="3083" y="3605"/>
                    <a:pt x="3083" y="3555"/>
                  </a:cubicBezTo>
                  <a:cubicBezTo>
                    <a:pt x="3108" y="3480"/>
                    <a:pt x="3158" y="3405"/>
                    <a:pt x="3183" y="3354"/>
                  </a:cubicBezTo>
                  <a:cubicBezTo>
                    <a:pt x="3309" y="3154"/>
                    <a:pt x="3459" y="3004"/>
                    <a:pt x="3584" y="2828"/>
                  </a:cubicBezTo>
                  <a:cubicBezTo>
                    <a:pt x="3685" y="2728"/>
                    <a:pt x="3760" y="2628"/>
                    <a:pt x="3835" y="2527"/>
                  </a:cubicBezTo>
                  <a:cubicBezTo>
                    <a:pt x="4010" y="2327"/>
                    <a:pt x="4136" y="2101"/>
                    <a:pt x="4211" y="1876"/>
                  </a:cubicBezTo>
                  <a:lnTo>
                    <a:pt x="4211" y="1876"/>
                  </a:lnTo>
                  <a:lnTo>
                    <a:pt x="4186" y="1951"/>
                  </a:lnTo>
                  <a:cubicBezTo>
                    <a:pt x="4211" y="1901"/>
                    <a:pt x="4236" y="1851"/>
                    <a:pt x="4236" y="1801"/>
                  </a:cubicBezTo>
                  <a:cubicBezTo>
                    <a:pt x="4436" y="1324"/>
                    <a:pt x="4361" y="798"/>
                    <a:pt x="4010" y="397"/>
                  </a:cubicBezTo>
                  <a:cubicBezTo>
                    <a:pt x="3860" y="247"/>
                    <a:pt x="3685" y="121"/>
                    <a:pt x="3459" y="46"/>
                  </a:cubicBezTo>
                  <a:cubicBezTo>
                    <a:pt x="3344" y="15"/>
                    <a:pt x="3237" y="1"/>
                    <a:pt x="3132" y="1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5"/>
            <p:cNvSpPr/>
            <p:nvPr/>
          </p:nvSpPr>
          <p:spPr>
            <a:xfrm>
              <a:off x="3602275" y="1467425"/>
              <a:ext cx="201150" cy="205900"/>
            </a:xfrm>
            <a:custGeom>
              <a:avLst/>
              <a:gdLst/>
              <a:ahLst/>
              <a:cxnLst/>
              <a:rect l="l" t="t" r="r" b="b"/>
              <a:pathLst>
                <a:path w="8046" h="8236" extrusionOk="0">
                  <a:moveTo>
                    <a:pt x="890" y="0"/>
                  </a:moveTo>
                  <a:cubicBezTo>
                    <a:pt x="732" y="0"/>
                    <a:pt x="583" y="34"/>
                    <a:pt x="502" y="127"/>
                  </a:cubicBezTo>
                  <a:cubicBezTo>
                    <a:pt x="477" y="152"/>
                    <a:pt x="427" y="177"/>
                    <a:pt x="402" y="202"/>
                  </a:cubicBezTo>
                  <a:cubicBezTo>
                    <a:pt x="126" y="352"/>
                    <a:pt x="1" y="753"/>
                    <a:pt x="1" y="1054"/>
                  </a:cubicBezTo>
                  <a:cubicBezTo>
                    <a:pt x="51" y="1831"/>
                    <a:pt x="477" y="2608"/>
                    <a:pt x="828" y="3259"/>
                  </a:cubicBezTo>
                  <a:cubicBezTo>
                    <a:pt x="1204" y="3961"/>
                    <a:pt x="1630" y="4588"/>
                    <a:pt x="2131" y="5189"/>
                  </a:cubicBezTo>
                  <a:cubicBezTo>
                    <a:pt x="2632" y="5816"/>
                    <a:pt x="3184" y="6417"/>
                    <a:pt x="3785" y="6944"/>
                  </a:cubicBezTo>
                  <a:cubicBezTo>
                    <a:pt x="4036" y="7169"/>
                    <a:pt x="4337" y="7370"/>
                    <a:pt x="4637" y="7545"/>
                  </a:cubicBezTo>
                  <a:cubicBezTo>
                    <a:pt x="5139" y="7871"/>
                    <a:pt x="5590" y="8172"/>
                    <a:pt x="6191" y="8222"/>
                  </a:cubicBezTo>
                  <a:cubicBezTo>
                    <a:pt x="6266" y="8231"/>
                    <a:pt x="6341" y="8236"/>
                    <a:pt x="6415" y="8236"/>
                  </a:cubicBezTo>
                  <a:cubicBezTo>
                    <a:pt x="6933" y="8236"/>
                    <a:pt x="7410" y="8006"/>
                    <a:pt x="7695" y="7545"/>
                  </a:cubicBezTo>
                  <a:cubicBezTo>
                    <a:pt x="7996" y="7069"/>
                    <a:pt x="8046" y="6342"/>
                    <a:pt x="7670" y="5891"/>
                  </a:cubicBezTo>
                  <a:cubicBezTo>
                    <a:pt x="7469" y="5640"/>
                    <a:pt x="7244" y="5390"/>
                    <a:pt x="6968" y="5214"/>
                  </a:cubicBezTo>
                  <a:cubicBezTo>
                    <a:pt x="6843" y="5139"/>
                    <a:pt x="6718" y="5064"/>
                    <a:pt x="6617" y="4989"/>
                  </a:cubicBezTo>
                  <a:cubicBezTo>
                    <a:pt x="6592" y="4989"/>
                    <a:pt x="6567" y="4964"/>
                    <a:pt x="6517" y="4939"/>
                  </a:cubicBezTo>
                  <a:cubicBezTo>
                    <a:pt x="6467" y="4914"/>
                    <a:pt x="6367" y="4838"/>
                    <a:pt x="6367" y="4838"/>
                  </a:cubicBezTo>
                  <a:cubicBezTo>
                    <a:pt x="6291" y="4788"/>
                    <a:pt x="6216" y="4738"/>
                    <a:pt x="6141" y="4688"/>
                  </a:cubicBezTo>
                  <a:cubicBezTo>
                    <a:pt x="5991" y="4588"/>
                    <a:pt x="5865" y="4487"/>
                    <a:pt x="5715" y="4387"/>
                  </a:cubicBezTo>
                  <a:cubicBezTo>
                    <a:pt x="5063" y="3986"/>
                    <a:pt x="4462" y="3510"/>
                    <a:pt x="3910" y="2984"/>
                  </a:cubicBezTo>
                  <a:cubicBezTo>
                    <a:pt x="3860" y="2908"/>
                    <a:pt x="3810" y="2858"/>
                    <a:pt x="3735" y="2808"/>
                  </a:cubicBezTo>
                  <a:cubicBezTo>
                    <a:pt x="3735" y="2783"/>
                    <a:pt x="3685" y="2733"/>
                    <a:pt x="3635" y="2708"/>
                  </a:cubicBezTo>
                  <a:cubicBezTo>
                    <a:pt x="3610" y="2658"/>
                    <a:pt x="3535" y="2583"/>
                    <a:pt x="3535" y="2583"/>
                  </a:cubicBezTo>
                  <a:cubicBezTo>
                    <a:pt x="3459" y="2507"/>
                    <a:pt x="3384" y="2432"/>
                    <a:pt x="3309" y="2332"/>
                  </a:cubicBezTo>
                  <a:cubicBezTo>
                    <a:pt x="3058" y="2056"/>
                    <a:pt x="2833" y="1781"/>
                    <a:pt x="2607" y="1480"/>
                  </a:cubicBezTo>
                  <a:cubicBezTo>
                    <a:pt x="2382" y="1179"/>
                    <a:pt x="2156" y="878"/>
                    <a:pt x="1931" y="603"/>
                  </a:cubicBezTo>
                  <a:cubicBezTo>
                    <a:pt x="1780" y="402"/>
                    <a:pt x="1605" y="202"/>
                    <a:pt x="1379" y="101"/>
                  </a:cubicBezTo>
                  <a:cubicBezTo>
                    <a:pt x="1271" y="47"/>
                    <a:pt x="1075" y="0"/>
                    <a:pt x="890" y="0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3841625" y="1651025"/>
              <a:ext cx="70825" cy="54850"/>
            </a:xfrm>
            <a:custGeom>
              <a:avLst/>
              <a:gdLst/>
              <a:ahLst/>
              <a:cxnLst/>
              <a:rect l="l" t="t" r="r" b="b"/>
              <a:pathLst>
                <a:path w="2833" h="2194" extrusionOk="0">
                  <a:moveTo>
                    <a:pt x="702" y="1"/>
                  </a:moveTo>
                  <a:cubicBezTo>
                    <a:pt x="552" y="26"/>
                    <a:pt x="402" y="101"/>
                    <a:pt x="276" y="201"/>
                  </a:cubicBezTo>
                  <a:cubicBezTo>
                    <a:pt x="76" y="402"/>
                    <a:pt x="1" y="702"/>
                    <a:pt x="101" y="978"/>
                  </a:cubicBezTo>
                  <a:cubicBezTo>
                    <a:pt x="101" y="1003"/>
                    <a:pt x="101" y="1003"/>
                    <a:pt x="126" y="1028"/>
                  </a:cubicBezTo>
                  <a:cubicBezTo>
                    <a:pt x="126" y="1103"/>
                    <a:pt x="151" y="1179"/>
                    <a:pt x="176" y="1229"/>
                  </a:cubicBezTo>
                  <a:cubicBezTo>
                    <a:pt x="201" y="1354"/>
                    <a:pt x="251" y="1429"/>
                    <a:pt x="352" y="1504"/>
                  </a:cubicBezTo>
                  <a:cubicBezTo>
                    <a:pt x="452" y="1630"/>
                    <a:pt x="552" y="1755"/>
                    <a:pt x="652" y="1855"/>
                  </a:cubicBezTo>
                  <a:cubicBezTo>
                    <a:pt x="853" y="2031"/>
                    <a:pt x="1053" y="2081"/>
                    <a:pt x="1304" y="2156"/>
                  </a:cubicBezTo>
                  <a:cubicBezTo>
                    <a:pt x="1417" y="2181"/>
                    <a:pt x="1530" y="2194"/>
                    <a:pt x="1639" y="2194"/>
                  </a:cubicBezTo>
                  <a:cubicBezTo>
                    <a:pt x="1749" y="2194"/>
                    <a:pt x="1855" y="2181"/>
                    <a:pt x="1956" y="2156"/>
                  </a:cubicBezTo>
                  <a:cubicBezTo>
                    <a:pt x="1981" y="2156"/>
                    <a:pt x="1981" y="2156"/>
                    <a:pt x="2006" y="2131"/>
                  </a:cubicBezTo>
                  <a:cubicBezTo>
                    <a:pt x="2131" y="2106"/>
                    <a:pt x="2256" y="2056"/>
                    <a:pt x="2382" y="1981"/>
                  </a:cubicBezTo>
                  <a:cubicBezTo>
                    <a:pt x="2482" y="1930"/>
                    <a:pt x="2582" y="1855"/>
                    <a:pt x="2657" y="1755"/>
                  </a:cubicBezTo>
                  <a:cubicBezTo>
                    <a:pt x="2758" y="1630"/>
                    <a:pt x="2833" y="1454"/>
                    <a:pt x="2833" y="1254"/>
                  </a:cubicBezTo>
                  <a:cubicBezTo>
                    <a:pt x="2833" y="1078"/>
                    <a:pt x="2808" y="878"/>
                    <a:pt x="2682" y="727"/>
                  </a:cubicBezTo>
                  <a:cubicBezTo>
                    <a:pt x="2607" y="627"/>
                    <a:pt x="2532" y="552"/>
                    <a:pt x="2407" y="477"/>
                  </a:cubicBezTo>
                  <a:cubicBezTo>
                    <a:pt x="2382" y="452"/>
                    <a:pt x="2332" y="427"/>
                    <a:pt x="2281" y="402"/>
                  </a:cubicBezTo>
                  <a:cubicBezTo>
                    <a:pt x="2206" y="351"/>
                    <a:pt x="2156" y="301"/>
                    <a:pt x="2081" y="276"/>
                  </a:cubicBezTo>
                  <a:cubicBezTo>
                    <a:pt x="2006" y="226"/>
                    <a:pt x="1880" y="201"/>
                    <a:pt x="1805" y="176"/>
                  </a:cubicBezTo>
                  <a:cubicBezTo>
                    <a:pt x="1705" y="151"/>
                    <a:pt x="1605" y="101"/>
                    <a:pt x="1530" y="101"/>
                  </a:cubicBezTo>
                  <a:cubicBezTo>
                    <a:pt x="1454" y="101"/>
                    <a:pt x="1404" y="76"/>
                    <a:pt x="1354" y="76"/>
                  </a:cubicBezTo>
                  <a:cubicBezTo>
                    <a:pt x="1304" y="76"/>
                    <a:pt x="1254" y="51"/>
                    <a:pt x="1204" y="51"/>
                  </a:cubicBezTo>
                  <a:cubicBezTo>
                    <a:pt x="1129" y="26"/>
                    <a:pt x="1129" y="26"/>
                    <a:pt x="1053" y="26"/>
                  </a:cubicBezTo>
                  <a:lnTo>
                    <a:pt x="903" y="26"/>
                  </a:lnTo>
                  <a:cubicBezTo>
                    <a:pt x="853" y="1"/>
                    <a:pt x="778" y="1"/>
                    <a:pt x="702" y="1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55"/>
          <p:cNvGrpSpPr/>
          <p:nvPr/>
        </p:nvGrpSpPr>
        <p:grpSpPr>
          <a:xfrm>
            <a:off x="7427866" y="0"/>
            <a:ext cx="1053860" cy="1293707"/>
            <a:chOff x="4862950" y="570825"/>
            <a:chExt cx="1145375" cy="1406050"/>
          </a:xfrm>
        </p:grpSpPr>
        <p:sp>
          <p:nvSpPr>
            <p:cNvPr id="407" name="Google Shape;407;p55"/>
            <p:cNvSpPr/>
            <p:nvPr/>
          </p:nvSpPr>
          <p:spPr>
            <a:xfrm>
              <a:off x="4862950" y="570825"/>
              <a:ext cx="1145375" cy="1406050"/>
            </a:xfrm>
            <a:custGeom>
              <a:avLst/>
              <a:gdLst/>
              <a:ahLst/>
              <a:cxnLst/>
              <a:rect l="l" t="t" r="r" b="b"/>
              <a:pathLst>
                <a:path w="45815" h="56242" extrusionOk="0">
                  <a:moveTo>
                    <a:pt x="16867" y="0"/>
                  </a:moveTo>
                  <a:cubicBezTo>
                    <a:pt x="15664" y="0"/>
                    <a:pt x="14536" y="301"/>
                    <a:pt x="13509" y="903"/>
                  </a:cubicBezTo>
                  <a:cubicBezTo>
                    <a:pt x="11604" y="2005"/>
                    <a:pt x="10176" y="3910"/>
                    <a:pt x="9148" y="6742"/>
                  </a:cubicBezTo>
                  <a:cubicBezTo>
                    <a:pt x="8446" y="8722"/>
                    <a:pt x="8120" y="10903"/>
                    <a:pt x="8221" y="13284"/>
                  </a:cubicBezTo>
                  <a:cubicBezTo>
                    <a:pt x="8346" y="16817"/>
                    <a:pt x="9298" y="20376"/>
                    <a:pt x="11003" y="23635"/>
                  </a:cubicBezTo>
                  <a:cubicBezTo>
                    <a:pt x="8897" y="23158"/>
                    <a:pt x="6566" y="22833"/>
                    <a:pt x="3910" y="22682"/>
                  </a:cubicBezTo>
                  <a:cubicBezTo>
                    <a:pt x="3860" y="22657"/>
                    <a:pt x="3759" y="22657"/>
                    <a:pt x="3709" y="22657"/>
                  </a:cubicBezTo>
                  <a:cubicBezTo>
                    <a:pt x="3133" y="22657"/>
                    <a:pt x="2581" y="22807"/>
                    <a:pt x="2080" y="23058"/>
                  </a:cubicBezTo>
                  <a:cubicBezTo>
                    <a:pt x="1779" y="23208"/>
                    <a:pt x="1504" y="23384"/>
                    <a:pt x="1278" y="23609"/>
                  </a:cubicBezTo>
                  <a:cubicBezTo>
                    <a:pt x="1253" y="23609"/>
                    <a:pt x="1253" y="23635"/>
                    <a:pt x="1228" y="23635"/>
                  </a:cubicBezTo>
                  <a:cubicBezTo>
                    <a:pt x="1003" y="23860"/>
                    <a:pt x="777" y="24111"/>
                    <a:pt x="627" y="24361"/>
                  </a:cubicBezTo>
                  <a:cubicBezTo>
                    <a:pt x="602" y="24386"/>
                    <a:pt x="551" y="24487"/>
                    <a:pt x="526" y="24512"/>
                  </a:cubicBezTo>
                  <a:cubicBezTo>
                    <a:pt x="401" y="24737"/>
                    <a:pt x="301" y="24963"/>
                    <a:pt x="226" y="25188"/>
                  </a:cubicBezTo>
                  <a:cubicBezTo>
                    <a:pt x="201" y="25264"/>
                    <a:pt x="175" y="25339"/>
                    <a:pt x="150" y="25439"/>
                  </a:cubicBezTo>
                  <a:cubicBezTo>
                    <a:pt x="50" y="25815"/>
                    <a:pt x="0" y="26166"/>
                    <a:pt x="25" y="26517"/>
                  </a:cubicBezTo>
                  <a:cubicBezTo>
                    <a:pt x="100" y="28422"/>
                    <a:pt x="602" y="30276"/>
                    <a:pt x="1504" y="32006"/>
                  </a:cubicBezTo>
                  <a:cubicBezTo>
                    <a:pt x="1629" y="32231"/>
                    <a:pt x="1754" y="32482"/>
                    <a:pt x="1880" y="32707"/>
                  </a:cubicBezTo>
                  <a:cubicBezTo>
                    <a:pt x="2030" y="32958"/>
                    <a:pt x="2206" y="33234"/>
                    <a:pt x="2431" y="33534"/>
                  </a:cubicBezTo>
                  <a:cubicBezTo>
                    <a:pt x="4336" y="36366"/>
                    <a:pt x="7268" y="38522"/>
                    <a:pt x="10677" y="39650"/>
                  </a:cubicBezTo>
                  <a:cubicBezTo>
                    <a:pt x="11754" y="40026"/>
                    <a:pt x="14687" y="40677"/>
                    <a:pt x="17469" y="40878"/>
                  </a:cubicBezTo>
                  <a:cubicBezTo>
                    <a:pt x="17318" y="42983"/>
                    <a:pt x="17318" y="45113"/>
                    <a:pt x="17419" y="47244"/>
                  </a:cubicBezTo>
                  <a:cubicBezTo>
                    <a:pt x="17469" y="48397"/>
                    <a:pt x="17569" y="49524"/>
                    <a:pt x="17694" y="50652"/>
                  </a:cubicBezTo>
                  <a:cubicBezTo>
                    <a:pt x="17770" y="51379"/>
                    <a:pt x="17920" y="52081"/>
                    <a:pt x="18145" y="52833"/>
                  </a:cubicBezTo>
                  <a:lnTo>
                    <a:pt x="18171" y="52908"/>
                  </a:lnTo>
                  <a:cubicBezTo>
                    <a:pt x="18296" y="53384"/>
                    <a:pt x="18546" y="54261"/>
                    <a:pt x="19374" y="55038"/>
                  </a:cubicBezTo>
                  <a:cubicBezTo>
                    <a:pt x="19750" y="55389"/>
                    <a:pt x="20151" y="55615"/>
                    <a:pt x="20476" y="55765"/>
                  </a:cubicBezTo>
                  <a:cubicBezTo>
                    <a:pt x="20978" y="56066"/>
                    <a:pt x="21554" y="56241"/>
                    <a:pt x="22156" y="56241"/>
                  </a:cubicBezTo>
                  <a:cubicBezTo>
                    <a:pt x="23108" y="56241"/>
                    <a:pt x="24010" y="55815"/>
                    <a:pt x="24612" y="55113"/>
                  </a:cubicBezTo>
                  <a:cubicBezTo>
                    <a:pt x="24712" y="55013"/>
                    <a:pt x="24787" y="54938"/>
                    <a:pt x="24837" y="54888"/>
                  </a:cubicBezTo>
                  <a:cubicBezTo>
                    <a:pt x="25564" y="54111"/>
                    <a:pt x="25940" y="53083"/>
                    <a:pt x="25915" y="51880"/>
                  </a:cubicBezTo>
                  <a:cubicBezTo>
                    <a:pt x="25915" y="51755"/>
                    <a:pt x="25915" y="51630"/>
                    <a:pt x="25915" y="51504"/>
                  </a:cubicBezTo>
                  <a:cubicBezTo>
                    <a:pt x="25915" y="51103"/>
                    <a:pt x="25915" y="50627"/>
                    <a:pt x="25840" y="50101"/>
                  </a:cubicBezTo>
                  <a:cubicBezTo>
                    <a:pt x="25840" y="50051"/>
                    <a:pt x="25840" y="49976"/>
                    <a:pt x="25840" y="49925"/>
                  </a:cubicBezTo>
                  <a:cubicBezTo>
                    <a:pt x="29098" y="49775"/>
                    <a:pt x="32707" y="48973"/>
                    <a:pt x="34010" y="48547"/>
                  </a:cubicBezTo>
                  <a:cubicBezTo>
                    <a:pt x="38171" y="47143"/>
                    <a:pt x="41654" y="44412"/>
                    <a:pt x="43760" y="40828"/>
                  </a:cubicBezTo>
                  <a:cubicBezTo>
                    <a:pt x="44988" y="38722"/>
                    <a:pt x="45689" y="36366"/>
                    <a:pt x="45815" y="33985"/>
                  </a:cubicBezTo>
                  <a:cubicBezTo>
                    <a:pt x="45815" y="33735"/>
                    <a:pt x="45815" y="33484"/>
                    <a:pt x="45765" y="33209"/>
                  </a:cubicBezTo>
                  <a:cubicBezTo>
                    <a:pt x="45740" y="33133"/>
                    <a:pt x="45740" y="33058"/>
                    <a:pt x="45715" y="32983"/>
                  </a:cubicBezTo>
                  <a:cubicBezTo>
                    <a:pt x="45664" y="32833"/>
                    <a:pt x="45614" y="32657"/>
                    <a:pt x="45564" y="32507"/>
                  </a:cubicBezTo>
                  <a:cubicBezTo>
                    <a:pt x="45539" y="32432"/>
                    <a:pt x="45514" y="32356"/>
                    <a:pt x="45464" y="32281"/>
                  </a:cubicBezTo>
                  <a:cubicBezTo>
                    <a:pt x="45389" y="32106"/>
                    <a:pt x="45314" y="31930"/>
                    <a:pt x="45188" y="31780"/>
                  </a:cubicBezTo>
                  <a:cubicBezTo>
                    <a:pt x="45138" y="31680"/>
                    <a:pt x="45063" y="31605"/>
                    <a:pt x="44988" y="31504"/>
                  </a:cubicBezTo>
                  <a:cubicBezTo>
                    <a:pt x="44963" y="31454"/>
                    <a:pt x="44913" y="31404"/>
                    <a:pt x="44862" y="31329"/>
                  </a:cubicBezTo>
                  <a:cubicBezTo>
                    <a:pt x="44762" y="31229"/>
                    <a:pt x="44662" y="31128"/>
                    <a:pt x="44562" y="31028"/>
                  </a:cubicBezTo>
                  <a:cubicBezTo>
                    <a:pt x="44537" y="31003"/>
                    <a:pt x="44537" y="31003"/>
                    <a:pt x="44512" y="31003"/>
                  </a:cubicBezTo>
                  <a:cubicBezTo>
                    <a:pt x="44261" y="30777"/>
                    <a:pt x="44010" y="30602"/>
                    <a:pt x="43710" y="30452"/>
                  </a:cubicBezTo>
                  <a:cubicBezTo>
                    <a:pt x="43183" y="30176"/>
                    <a:pt x="42607" y="30026"/>
                    <a:pt x="42030" y="30026"/>
                  </a:cubicBezTo>
                  <a:cubicBezTo>
                    <a:pt x="41955" y="30026"/>
                    <a:pt x="41880" y="30026"/>
                    <a:pt x="41805" y="30051"/>
                  </a:cubicBezTo>
                  <a:cubicBezTo>
                    <a:pt x="35288" y="30427"/>
                    <a:pt x="30401" y="31680"/>
                    <a:pt x="26491" y="33985"/>
                  </a:cubicBezTo>
                  <a:cubicBezTo>
                    <a:pt x="26617" y="33284"/>
                    <a:pt x="26767" y="32607"/>
                    <a:pt x="26917" y="31930"/>
                  </a:cubicBezTo>
                  <a:cubicBezTo>
                    <a:pt x="31654" y="30051"/>
                    <a:pt x="36717" y="27469"/>
                    <a:pt x="40201" y="23033"/>
                  </a:cubicBezTo>
                  <a:cubicBezTo>
                    <a:pt x="43434" y="18948"/>
                    <a:pt x="44311" y="14612"/>
                    <a:pt x="42682" y="10878"/>
                  </a:cubicBezTo>
                  <a:cubicBezTo>
                    <a:pt x="41705" y="8597"/>
                    <a:pt x="39674" y="6842"/>
                    <a:pt x="37268" y="6191"/>
                  </a:cubicBezTo>
                  <a:cubicBezTo>
                    <a:pt x="36466" y="5965"/>
                    <a:pt x="35639" y="5865"/>
                    <a:pt x="34762" y="5865"/>
                  </a:cubicBezTo>
                  <a:cubicBezTo>
                    <a:pt x="33509" y="5865"/>
                    <a:pt x="32206" y="6066"/>
                    <a:pt x="30877" y="6492"/>
                  </a:cubicBezTo>
                  <a:cubicBezTo>
                    <a:pt x="29724" y="6868"/>
                    <a:pt x="28647" y="7344"/>
                    <a:pt x="27644" y="7895"/>
                  </a:cubicBezTo>
                  <a:cubicBezTo>
                    <a:pt x="27168" y="7018"/>
                    <a:pt x="26642" y="6166"/>
                    <a:pt x="26040" y="5389"/>
                  </a:cubicBezTo>
                  <a:cubicBezTo>
                    <a:pt x="24762" y="3760"/>
                    <a:pt x="23308" y="2456"/>
                    <a:pt x="21704" y="1504"/>
                  </a:cubicBezTo>
                  <a:cubicBezTo>
                    <a:pt x="19975" y="502"/>
                    <a:pt x="18396" y="0"/>
                    <a:pt x="16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5"/>
            <p:cNvSpPr/>
            <p:nvPr/>
          </p:nvSpPr>
          <p:spPr>
            <a:xfrm>
              <a:off x="5366075" y="1185375"/>
              <a:ext cx="141000" cy="718475"/>
            </a:xfrm>
            <a:custGeom>
              <a:avLst/>
              <a:gdLst/>
              <a:ahLst/>
              <a:cxnLst/>
              <a:rect l="l" t="t" r="r" b="b"/>
              <a:pathLst>
                <a:path w="5640" h="28739" extrusionOk="0">
                  <a:moveTo>
                    <a:pt x="4948" y="0"/>
                  </a:moveTo>
                  <a:cubicBezTo>
                    <a:pt x="4928" y="0"/>
                    <a:pt x="4907" y="2"/>
                    <a:pt x="4888" y="5"/>
                  </a:cubicBezTo>
                  <a:cubicBezTo>
                    <a:pt x="4386" y="105"/>
                    <a:pt x="4186" y="481"/>
                    <a:pt x="3960" y="907"/>
                  </a:cubicBezTo>
                  <a:cubicBezTo>
                    <a:pt x="3735" y="1333"/>
                    <a:pt x="3534" y="1784"/>
                    <a:pt x="3359" y="2236"/>
                  </a:cubicBezTo>
                  <a:cubicBezTo>
                    <a:pt x="3008" y="3138"/>
                    <a:pt x="2707" y="4065"/>
                    <a:pt x="2406" y="4992"/>
                  </a:cubicBezTo>
                  <a:cubicBezTo>
                    <a:pt x="1805" y="6872"/>
                    <a:pt x="1279" y="8777"/>
                    <a:pt x="928" y="10732"/>
                  </a:cubicBezTo>
                  <a:cubicBezTo>
                    <a:pt x="226" y="14642"/>
                    <a:pt x="0" y="18576"/>
                    <a:pt x="201" y="22511"/>
                  </a:cubicBezTo>
                  <a:cubicBezTo>
                    <a:pt x="251" y="23589"/>
                    <a:pt x="351" y="24667"/>
                    <a:pt x="477" y="25744"/>
                  </a:cubicBezTo>
                  <a:cubicBezTo>
                    <a:pt x="552" y="26321"/>
                    <a:pt x="652" y="26847"/>
                    <a:pt x="828" y="27424"/>
                  </a:cubicBezTo>
                  <a:cubicBezTo>
                    <a:pt x="928" y="27749"/>
                    <a:pt x="978" y="28075"/>
                    <a:pt x="1254" y="28326"/>
                  </a:cubicBezTo>
                  <a:cubicBezTo>
                    <a:pt x="1379" y="28451"/>
                    <a:pt x="1504" y="28501"/>
                    <a:pt x="1680" y="28577"/>
                  </a:cubicBezTo>
                  <a:lnTo>
                    <a:pt x="1730" y="28577"/>
                  </a:lnTo>
                  <a:cubicBezTo>
                    <a:pt x="1780" y="28602"/>
                    <a:pt x="1830" y="28652"/>
                    <a:pt x="1855" y="28677"/>
                  </a:cubicBezTo>
                  <a:cubicBezTo>
                    <a:pt x="1907" y="28719"/>
                    <a:pt x="1973" y="28739"/>
                    <a:pt x="2037" y="28739"/>
                  </a:cubicBezTo>
                  <a:cubicBezTo>
                    <a:pt x="2126" y="28739"/>
                    <a:pt x="2212" y="28700"/>
                    <a:pt x="2256" y="28627"/>
                  </a:cubicBezTo>
                  <a:cubicBezTo>
                    <a:pt x="2281" y="28602"/>
                    <a:pt x="2306" y="28577"/>
                    <a:pt x="2306" y="28526"/>
                  </a:cubicBezTo>
                  <a:cubicBezTo>
                    <a:pt x="2356" y="28501"/>
                    <a:pt x="2557" y="28326"/>
                    <a:pt x="2582" y="28301"/>
                  </a:cubicBezTo>
                  <a:cubicBezTo>
                    <a:pt x="2833" y="28025"/>
                    <a:pt x="2883" y="27699"/>
                    <a:pt x="2883" y="27348"/>
                  </a:cubicBezTo>
                  <a:cubicBezTo>
                    <a:pt x="2858" y="26847"/>
                    <a:pt x="2883" y="26371"/>
                    <a:pt x="2833" y="25870"/>
                  </a:cubicBezTo>
                  <a:cubicBezTo>
                    <a:pt x="2707" y="24917"/>
                    <a:pt x="2632" y="23990"/>
                    <a:pt x="2557" y="23038"/>
                  </a:cubicBezTo>
                  <a:cubicBezTo>
                    <a:pt x="2432" y="21208"/>
                    <a:pt x="2406" y="19353"/>
                    <a:pt x="2507" y="17524"/>
                  </a:cubicBezTo>
                  <a:cubicBezTo>
                    <a:pt x="2657" y="13714"/>
                    <a:pt x="3208" y="9930"/>
                    <a:pt x="4036" y="6221"/>
                  </a:cubicBezTo>
                  <a:cubicBezTo>
                    <a:pt x="4286" y="5193"/>
                    <a:pt x="4562" y="4190"/>
                    <a:pt x="4888" y="3188"/>
                  </a:cubicBezTo>
                  <a:cubicBezTo>
                    <a:pt x="5038" y="2687"/>
                    <a:pt x="5188" y="2185"/>
                    <a:pt x="5314" y="1684"/>
                  </a:cubicBezTo>
                  <a:cubicBezTo>
                    <a:pt x="5464" y="1158"/>
                    <a:pt x="5640" y="632"/>
                    <a:pt x="5289" y="155"/>
                  </a:cubicBezTo>
                  <a:cubicBezTo>
                    <a:pt x="5223" y="68"/>
                    <a:pt x="5082" y="0"/>
                    <a:pt x="4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5"/>
            <p:cNvSpPr/>
            <p:nvPr/>
          </p:nvSpPr>
          <p:spPr>
            <a:xfrm>
              <a:off x="5139250" y="643900"/>
              <a:ext cx="759425" cy="688700"/>
            </a:xfrm>
            <a:custGeom>
              <a:avLst/>
              <a:gdLst/>
              <a:ahLst/>
              <a:cxnLst/>
              <a:rect l="l" t="t" r="r" b="b"/>
              <a:pathLst>
                <a:path w="30377" h="27548" extrusionOk="0">
                  <a:moveTo>
                    <a:pt x="5783" y="0"/>
                  </a:moveTo>
                  <a:cubicBezTo>
                    <a:pt x="5150" y="0"/>
                    <a:pt x="4518" y="143"/>
                    <a:pt x="3911" y="486"/>
                  </a:cubicBezTo>
                  <a:cubicBezTo>
                    <a:pt x="2357" y="1413"/>
                    <a:pt x="1429" y="3168"/>
                    <a:pt x="853" y="4822"/>
                  </a:cubicBezTo>
                  <a:cubicBezTo>
                    <a:pt x="226" y="6526"/>
                    <a:pt x="1" y="8431"/>
                    <a:pt x="76" y="10235"/>
                  </a:cubicBezTo>
                  <a:cubicBezTo>
                    <a:pt x="226" y="13644"/>
                    <a:pt x="1229" y="17052"/>
                    <a:pt x="2883" y="20035"/>
                  </a:cubicBezTo>
                  <a:cubicBezTo>
                    <a:pt x="3785" y="21639"/>
                    <a:pt x="4888" y="23143"/>
                    <a:pt x="6216" y="24446"/>
                  </a:cubicBezTo>
                  <a:cubicBezTo>
                    <a:pt x="7419" y="25624"/>
                    <a:pt x="8723" y="26677"/>
                    <a:pt x="10327" y="27128"/>
                  </a:cubicBezTo>
                  <a:cubicBezTo>
                    <a:pt x="10565" y="27384"/>
                    <a:pt x="10898" y="27547"/>
                    <a:pt x="11226" y="27547"/>
                  </a:cubicBezTo>
                  <a:cubicBezTo>
                    <a:pt x="11346" y="27547"/>
                    <a:pt x="11466" y="27526"/>
                    <a:pt x="11580" y="27479"/>
                  </a:cubicBezTo>
                  <a:cubicBezTo>
                    <a:pt x="17094" y="25524"/>
                    <a:pt x="23134" y="23042"/>
                    <a:pt x="26868" y="18306"/>
                  </a:cubicBezTo>
                  <a:cubicBezTo>
                    <a:pt x="28923" y="15699"/>
                    <a:pt x="30377" y="12366"/>
                    <a:pt x="28973" y="9107"/>
                  </a:cubicBezTo>
                  <a:cubicBezTo>
                    <a:pt x="28322" y="7629"/>
                    <a:pt x="27018" y="6501"/>
                    <a:pt x="25439" y="6075"/>
                  </a:cubicBezTo>
                  <a:cubicBezTo>
                    <a:pt x="24876" y="5918"/>
                    <a:pt x="24291" y="5849"/>
                    <a:pt x="23703" y="5849"/>
                  </a:cubicBezTo>
                  <a:cubicBezTo>
                    <a:pt x="22696" y="5849"/>
                    <a:pt x="21677" y="6050"/>
                    <a:pt x="20728" y="6351"/>
                  </a:cubicBezTo>
                  <a:cubicBezTo>
                    <a:pt x="18773" y="6977"/>
                    <a:pt x="16768" y="8055"/>
                    <a:pt x="15339" y="9584"/>
                  </a:cubicBezTo>
                  <a:cubicBezTo>
                    <a:pt x="14788" y="7679"/>
                    <a:pt x="13911" y="5849"/>
                    <a:pt x="12657" y="4245"/>
                  </a:cubicBezTo>
                  <a:cubicBezTo>
                    <a:pt x="11705" y="2992"/>
                    <a:pt x="10527" y="1914"/>
                    <a:pt x="9149" y="1087"/>
                  </a:cubicBezTo>
                  <a:cubicBezTo>
                    <a:pt x="8124" y="486"/>
                    <a:pt x="6952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5"/>
            <p:cNvSpPr/>
            <p:nvPr/>
          </p:nvSpPr>
          <p:spPr>
            <a:xfrm>
              <a:off x="5360425" y="1394725"/>
              <a:ext cx="575200" cy="352350"/>
            </a:xfrm>
            <a:custGeom>
              <a:avLst/>
              <a:gdLst/>
              <a:ahLst/>
              <a:cxnLst/>
              <a:rect l="l" t="t" r="r" b="b"/>
              <a:pathLst>
                <a:path w="23008" h="14094" extrusionOk="0">
                  <a:moveTo>
                    <a:pt x="22119" y="1"/>
                  </a:moveTo>
                  <a:cubicBezTo>
                    <a:pt x="22107" y="1"/>
                    <a:pt x="22094" y="1"/>
                    <a:pt x="22081" y="2"/>
                  </a:cubicBezTo>
                  <a:cubicBezTo>
                    <a:pt x="15364" y="403"/>
                    <a:pt x="7946" y="1882"/>
                    <a:pt x="3510" y="7446"/>
                  </a:cubicBezTo>
                  <a:cubicBezTo>
                    <a:pt x="2557" y="8624"/>
                    <a:pt x="1" y="11556"/>
                    <a:pt x="1104" y="13085"/>
                  </a:cubicBezTo>
                  <a:cubicBezTo>
                    <a:pt x="1634" y="13830"/>
                    <a:pt x="3085" y="14093"/>
                    <a:pt x="4819" y="14093"/>
                  </a:cubicBezTo>
                  <a:cubicBezTo>
                    <a:pt x="7922" y="14093"/>
                    <a:pt x="11930" y="13252"/>
                    <a:pt x="13184" y="12834"/>
                  </a:cubicBezTo>
                  <a:cubicBezTo>
                    <a:pt x="16542" y="11706"/>
                    <a:pt x="19525" y="9476"/>
                    <a:pt x="21354" y="6393"/>
                  </a:cubicBezTo>
                  <a:cubicBezTo>
                    <a:pt x="22332" y="4714"/>
                    <a:pt x="22908" y="2834"/>
                    <a:pt x="22983" y="904"/>
                  </a:cubicBezTo>
                  <a:cubicBezTo>
                    <a:pt x="23008" y="441"/>
                    <a:pt x="22581" y="1"/>
                    <a:pt x="22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5"/>
            <p:cNvSpPr/>
            <p:nvPr/>
          </p:nvSpPr>
          <p:spPr>
            <a:xfrm>
              <a:off x="5381100" y="1396650"/>
              <a:ext cx="554550" cy="330225"/>
            </a:xfrm>
            <a:custGeom>
              <a:avLst/>
              <a:gdLst/>
              <a:ahLst/>
              <a:cxnLst/>
              <a:rect l="l" t="t" r="r" b="b"/>
              <a:pathLst>
                <a:path w="22182" h="13209" extrusionOk="0">
                  <a:moveTo>
                    <a:pt x="21655" y="0"/>
                  </a:moveTo>
                  <a:cubicBezTo>
                    <a:pt x="21630" y="50"/>
                    <a:pt x="21580" y="75"/>
                    <a:pt x="21530" y="100"/>
                  </a:cubicBezTo>
                  <a:cubicBezTo>
                    <a:pt x="19750" y="1353"/>
                    <a:pt x="17720" y="2181"/>
                    <a:pt x="15690" y="2983"/>
                  </a:cubicBezTo>
                  <a:cubicBezTo>
                    <a:pt x="14588" y="3434"/>
                    <a:pt x="13460" y="3910"/>
                    <a:pt x="12382" y="4411"/>
                  </a:cubicBezTo>
                  <a:cubicBezTo>
                    <a:pt x="12582" y="4035"/>
                    <a:pt x="12758" y="3659"/>
                    <a:pt x="12958" y="3283"/>
                  </a:cubicBezTo>
                  <a:cubicBezTo>
                    <a:pt x="13410" y="2456"/>
                    <a:pt x="13886" y="1629"/>
                    <a:pt x="14362" y="802"/>
                  </a:cubicBezTo>
                  <a:lnTo>
                    <a:pt x="14362" y="802"/>
                  </a:lnTo>
                  <a:cubicBezTo>
                    <a:pt x="13785" y="927"/>
                    <a:pt x="13209" y="1078"/>
                    <a:pt x="12633" y="1228"/>
                  </a:cubicBezTo>
                  <a:cubicBezTo>
                    <a:pt x="12382" y="1704"/>
                    <a:pt x="12156" y="2206"/>
                    <a:pt x="11906" y="2682"/>
                  </a:cubicBezTo>
                  <a:cubicBezTo>
                    <a:pt x="11680" y="3158"/>
                    <a:pt x="11455" y="3634"/>
                    <a:pt x="11254" y="4110"/>
                  </a:cubicBezTo>
                  <a:cubicBezTo>
                    <a:pt x="11104" y="4436"/>
                    <a:pt x="10953" y="4762"/>
                    <a:pt x="10903" y="5113"/>
                  </a:cubicBezTo>
                  <a:cubicBezTo>
                    <a:pt x="8748" y="6166"/>
                    <a:pt x="6643" y="7344"/>
                    <a:pt x="4638" y="8697"/>
                  </a:cubicBezTo>
                  <a:cubicBezTo>
                    <a:pt x="4688" y="8446"/>
                    <a:pt x="4763" y="8196"/>
                    <a:pt x="4813" y="7970"/>
                  </a:cubicBezTo>
                  <a:cubicBezTo>
                    <a:pt x="5089" y="7043"/>
                    <a:pt x="5440" y="6140"/>
                    <a:pt x="5866" y="5263"/>
                  </a:cubicBezTo>
                  <a:cubicBezTo>
                    <a:pt x="6116" y="4762"/>
                    <a:pt x="6392" y="4286"/>
                    <a:pt x="6693" y="3810"/>
                  </a:cubicBezTo>
                  <a:lnTo>
                    <a:pt x="6693" y="3810"/>
                  </a:lnTo>
                  <a:cubicBezTo>
                    <a:pt x="5715" y="4411"/>
                    <a:pt x="4813" y="5113"/>
                    <a:pt x="3961" y="5940"/>
                  </a:cubicBezTo>
                  <a:cubicBezTo>
                    <a:pt x="3785" y="6391"/>
                    <a:pt x="3635" y="6867"/>
                    <a:pt x="3485" y="7369"/>
                  </a:cubicBezTo>
                  <a:cubicBezTo>
                    <a:pt x="3334" y="7845"/>
                    <a:pt x="3209" y="8346"/>
                    <a:pt x="3134" y="8847"/>
                  </a:cubicBezTo>
                  <a:cubicBezTo>
                    <a:pt x="3084" y="9098"/>
                    <a:pt x="3059" y="9349"/>
                    <a:pt x="3059" y="9599"/>
                  </a:cubicBezTo>
                  <a:cubicBezTo>
                    <a:pt x="3059" y="9649"/>
                    <a:pt x="3084" y="9699"/>
                    <a:pt x="3084" y="9750"/>
                  </a:cubicBezTo>
                  <a:cubicBezTo>
                    <a:pt x="2457" y="10201"/>
                    <a:pt x="1831" y="10652"/>
                    <a:pt x="1229" y="11153"/>
                  </a:cubicBezTo>
                  <a:cubicBezTo>
                    <a:pt x="828" y="11479"/>
                    <a:pt x="402" y="11805"/>
                    <a:pt x="1" y="12181"/>
                  </a:cubicBezTo>
                  <a:cubicBezTo>
                    <a:pt x="26" y="12481"/>
                    <a:pt x="101" y="12757"/>
                    <a:pt x="277" y="13008"/>
                  </a:cubicBezTo>
                  <a:cubicBezTo>
                    <a:pt x="327" y="13083"/>
                    <a:pt x="402" y="13158"/>
                    <a:pt x="477" y="13208"/>
                  </a:cubicBezTo>
                  <a:cubicBezTo>
                    <a:pt x="928" y="12882"/>
                    <a:pt x="1379" y="12557"/>
                    <a:pt x="1856" y="12231"/>
                  </a:cubicBezTo>
                  <a:cubicBezTo>
                    <a:pt x="2733" y="11629"/>
                    <a:pt x="3610" y="10978"/>
                    <a:pt x="4487" y="10401"/>
                  </a:cubicBezTo>
                  <a:cubicBezTo>
                    <a:pt x="5114" y="9975"/>
                    <a:pt x="5765" y="9574"/>
                    <a:pt x="6417" y="9198"/>
                  </a:cubicBezTo>
                  <a:cubicBezTo>
                    <a:pt x="6618" y="9424"/>
                    <a:pt x="6868" y="9649"/>
                    <a:pt x="7144" y="9875"/>
                  </a:cubicBezTo>
                  <a:cubicBezTo>
                    <a:pt x="7670" y="10276"/>
                    <a:pt x="8196" y="10652"/>
                    <a:pt x="8773" y="11003"/>
                  </a:cubicBezTo>
                  <a:cubicBezTo>
                    <a:pt x="9901" y="11629"/>
                    <a:pt x="11079" y="12181"/>
                    <a:pt x="12307" y="12607"/>
                  </a:cubicBezTo>
                  <a:cubicBezTo>
                    <a:pt x="12382" y="12632"/>
                    <a:pt x="12482" y="12657"/>
                    <a:pt x="12557" y="12682"/>
                  </a:cubicBezTo>
                  <a:cubicBezTo>
                    <a:pt x="13309" y="12406"/>
                    <a:pt x="14061" y="12080"/>
                    <a:pt x="14763" y="11704"/>
                  </a:cubicBezTo>
                  <a:cubicBezTo>
                    <a:pt x="14537" y="11654"/>
                    <a:pt x="14287" y="11604"/>
                    <a:pt x="14036" y="11554"/>
                  </a:cubicBezTo>
                  <a:cubicBezTo>
                    <a:pt x="12658" y="11203"/>
                    <a:pt x="11304" y="10727"/>
                    <a:pt x="10026" y="10100"/>
                  </a:cubicBezTo>
                  <a:cubicBezTo>
                    <a:pt x="9099" y="9649"/>
                    <a:pt x="8196" y="9123"/>
                    <a:pt x="7269" y="8672"/>
                  </a:cubicBezTo>
                  <a:cubicBezTo>
                    <a:pt x="8247" y="8120"/>
                    <a:pt x="9224" y="7569"/>
                    <a:pt x="10202" y="7068"/>
                  </a:cubicBezTo>
                  <a:cubicBezTo>
                    <a:pt x="11755" y="6266"/>
                    <a:pt x="13384" y="5539"/>
                    <a:pt x="15014" y="4862"/>
                  </a:cubicBezTo>
                  <a:cubicBezTo>
                    <a:pt x="15816" y="5514"/>
                    <a:pt x="16893" y="5940"/>
                    <a:pt x="17846" y="6316"/>
                  </a:cubicBezTo>
                  <a:cubicBezTo>
                    <a:pt x="18572" y="6592"/>
                    <a:pt x="19299" y="6867"/>
                    <a:pt x="20026" y="7068"/>
                  </a:cubicBezTo>
                  <a:cubicBezTo>
                    <a:pt x="20202" y="6817"/>
                    <a:pt x="20352" y="6567"/>
                    <a:pt x="20527" y="6316"/>
                  </a:cubicBezTo>
                  <a:cubicBezTo>
                    <a:pt x="20628" y="6115"/>
                    <a:pt x="20753" y="5890"/>
                    <a:pt x="20853" y="5689"/>
                  </a:cubicBezTo>
                  <a:cubicBezTo>
                    <a:pt x="20051" y="5489"/>
                    <a:pt x="19249" y="5288"/>
                    <a:pt x="18447" y="5038"/>
                  </a:cubicBezTo>
                  <a:cubicBezTo>
                    <a:pt x="17745" y="4837"/>
                    <a:pt x="17044" y="4536"/>
                    <a:pt x="16317" y="4336"/>
                  </a:cubicBezTo>
                  <a:cubicBezTo>
                    <a:pt x="18322" y="3559"/>
                    <a:pt x="20327" y="2757"/>
                    <a:pt x="22106" y="1579"/>
                  </a:cubicBezTo>
                  <a:cubicBezTo>
                    <a:pt x="22131" y="1328"/>
                    <a:pt x="22156" y="1078"/>
                    <a:pt x="22156" y="827"/>
                  </a:cubicBezTo>
                  <a:cubicBezTo>
                    <a:pt x="22182" y="501"/>
                    <a:pt x="21956" y="176"/>
                    <a:pt x="2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5"/>
            <p:cNvSpPr/>
            <p:nvPr/>
          </p:nvSpPr>
          <p:spPr>
            <a:xfrm>
              <a:off x="4936250" y="1210525"/>
              <a:ext cx="506925" cy="310425"/>
            </a:xfrm>
            <a:custGeom>
              <a:avLst/>
              <a:gdLst/>
              <a:ahLst/>
              <a:cxnLst/>
              <a:rect l="l" t="t" r="r" b="b"/>
              <a:pathLst>
                <a:path w="20277" h="12417" extrusionOk="0">
                  <a:moveTo>
                    <a:pt x="764" y="0"/>
                  </a:moveTo>
                  <a:cubicBezTo>
                    <a:pt x="354" y="0"/>
                    <a:pt x="0" y="389"/>
                    <a:pt x="0" y="778"/>
                  </a:cubicBezTo>
                  <a:cubicBezTo>
                    <a:pt x="76" y="2508"/>
                    <a:pt x="602" y="4162"/>
                    <a:pt x="1454" y="5641"/>
                  </a:cubicBezTo>
                  <a:cubicBezTo>
                    <a:pt x="3058" y="8347"/>
                    <a:pt x="5690" y="10302"/>
                    <a:pt x="8672" y="11305"/>
                  </a:cubicBezTo>
                  <a:cubicBezTo>
                    <a:pt x="9766" y="11675"/>
                    <a:pt x="13307" y="12416"/>
                    <a:pt x="16048" y="12416"/>
                  </a:cubicBezTo>
                  <a:cubicBezTo>
                    <a:pt x="17577" y="12416"/>
                    <a:pt x="18857" y="12186"/>
                    <a:pt x="19324" y="11530"/>
                  </a:cubicBezTo>
                  <a:cubicBezTo>
                    <a:pt x="20276" y="10177"/>
                    <a:pt x="18021" y="7595"/>
                    <a:pt x="17193" y="6568"/>
                  </a:cubicBezTo>
                  <a:cubicBezTo>
                    <a:pt x="13284" y="1656"/>
                    <a:pt x="6717" y="352"/>
                    <a:pt x="802" y="1"/>
                  </a:cubicBezTo>
                  <a:cubicBezTo>
                    <a:pt x="790" y="1"/>
                    <a:pt x="777" y="0"/>
                    <a:pt x="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5"/>
            <p:cNvSpPr/>
            <p:nvPr/>
          </p:nvSpPr>
          <p:spPr>
            <a:xfrm>
              <a:off x="4936250" y="1212425"/>
              <a:ext cx="488750" cy="291375"/>
            </a:xfrm>
            <a:custGeom>
              <a:avLst/>
              <a:gdLst/>
              <a:ahLst/>
              <a:cxnLst/>
              <a:rect l="l" t="t" r="r" b="b"/>
              <a:pathLst>
                <a:path w="19550" h="11655" extrusionOk="0">
                  <a:moveTo>
                    <a:pt x="452" y="1"/>
                  </a:moveTo>
                  <a:cubicBezTo>
                    <a:pt x="201" y="126"/>
                    <a:pt x="0" y="427"/>
                    <a:pt x="0" y="702"/>
                  </a:cubicBezTo>
                  <a:cubicBezTo>
                    <a:pt x="25" y="953"/>
                    <a:pt x="51" y="1179"/>
                    <a:pt x="76" y="1379"/>
                  </a:cubicBezTo>
                  <a:cubicBezTo>
                    <a:pt x="1629" y="2432"/>
                    <a:pt x="3409" y="3133"/>
                    <a:pt x="5163" y="3810"/>
                  </a:cubicBezTo>
                  <a:cubicBezTo>
                    <a:pt x="4537" y="4011"/>
                    <a:pt x="3910" y="4236"/>
                    <a:pt x="3284" y="4437"/>
                  </a:cubicBezTo>
                  <a:cubicBezTo>
                    <a:pt x="2582" y="4637"/>
                    <a:pt x="1880" y="4838"/>
                    <a:pt x="1153" y="5013"/>
                  </a:cubicBezTo>
                  <a:cubicBezTo>
                    <a:pt x="1254" y="5189"/>
                    <a:pt x="1354" y="5364"/>
                    <a:pt x="1454" y="5565"/>
                  </a:cubicBezTo>
                  <a:cubicBezTo>
                    <a:pt x="1604" y="5790"/>
                    <a:pt x="1755" y="6016"/>
                    <a:pt x="1905" y="6241"/>
                  </a:cubicBezTo>
                  <a:cubicBezTo>
                    <a:pt x="2557" y="6041"/>
                    <a:pt x="3183" y="5815"/>
                    <a:pt x="3810" y="5565"/>
                  </a:cubicBezTo>
                  <a:cubicBezTo>
                    <a:pt x="4662" y="5214"/>
                    <a:pt x="5589" y="4863"/>
                    <a:pt x="6316" y="4286"/>
                  </a:cubicBezTo>
                  <a:cubicBezTo>
                    <a:pt x="7770" y="4888"/>
                    <a:pt x="9173" y="5514"/>
                    <a:pt x="10552" y="6216"/>
                  </a:cubicBezTo>
                  <a:cubicBezTo>
                    <a:pt x="11429" y="6667"/>
                    <a:pt x="12281" y="7144"/>
                    <a:pt x="13133" y="7645"/>
                  </a:cubicBezTo>
                  <a:cubicBezTo>
                    <a:pt x="12331" y="8046"/>
                    <a:pt x="11529" y="8497"/>
                    <a:pt x="10727" y="8898"/>
                  </a:cubicBezTo>
                  <a:cubicBezTo>
                    <a:pt x="9599" y="9449"/>
                    <a:pt x="8396" y="9875"/>
                    <a:pt x="7168" y="10176"/>
                  </a:cubicBezTo>
                  <a:cubicBezTo>
                    <a:pt x="6968" y="10226"/>
                    <a:pt x="6742" y="10276"/>
                    <a:pt x="6542" y="10327"/>
                  </a:cubicBezTo>
                  <a:cubicBezTo>
                    <a:pt x="7168" y="10652"/>
                    <a:pt x="7820" y="10928"/>
                    <a:pt x="8497" y="11154"/>
                  </a:cubicBezTo>
                  <a:cubicBezTo>
                    <a:pt x="8572" y="11154"/>
                    <a:pt x="8622" y="11129"/>
                    <a:pt x="8697" y="11103"/>
                  </a:cubicBezTo>
                  <a:cubicBezTo>
                    <a:pt x="9775" y="10728"/>
                    <a:pt x="10828" y="10251"/>
                    <a:pt x="11805" y="9675"/>
                  </a:cubicBezTo>
                  <a:cubicBezTo>
                    <a:pt x="12331" y="9399"/>
                    <a:pt x="12807" y="9048"/>
                    <a:pt x="13259" y="8697"/>
                  </a:cubicBezTo>
                  <a:cubicBezTo>
                    <a:pt x="13509" y="8497"/>
                    <a:pt x="13710" y="8296"/>
                    <a:pt x="13910" y="8096"/>
                  </a:cubicBezTo>
                  <a:cubicBezTo>
                    <a:pt x="14462" y="8447"/>
                    <a:pt x="15038" y="8798"/>
                    <a:pt x="15589" y="9149"/>
                  </a:cubicBezTo>
                  <a:cubicBezTo>
                    <a:pt x="16391" y="9675"/>
                    <a:pt x="17143" y="10226"/>
                    <a:pt x="17920" y="10778"/>
                  </a:cubicBezTo>
                  <a:cubicBezTo>
                    <a:pt x="18321" y="11053"/>
                    <a:pt x="18722" y="11354"/>
                    <a:pt x="19148" y="11655"/>
                  </a:cubicBezTo>
                  <a:cubicBezTo>
                    <a:pt x="19198" y="11580"/>
                    <a:pt x="19274" y="11530"/>
                    <a:pt x="19324" y="11454"/>
                  </a:cubicBezTo>
                  <a:cubicBezTo>
                    <a:pt x="19474" y="11254"/>
                    <a:pt x="19549" y="11003"/>
                    <a:pt x="19549" y="10728"/>
                  </a:cubicBezTo>
                  <a:cubicBezTo>
                    <a:pt x="19198" y="10402"/>
                    <a:pt x="18823" y="10101"/>
                    <a:pt x="18472" y="9825"/>
                  </a:cubicBezTo>
                  <a:cubicBezTo>
                    <a:pt x="17945" y="9374"/>
                    <a:pt x="17394" y="8973"/>
                    <a:pt x="16843" y="8597"/>
                  </a:cubicBezTo>
                  <a:cubicBezTo>
                    <a:pt x="16843" y="8547"/>
                    <a:pt x="16868" y="8497"/>
                    <a:pt x="16868" y="8447"/>
                  </a:cubicBezTo>
                  <a:cubicBezTo>
                    <a:pt x="16868" y="8221"/>
                    <a:pt x="16843" y="7996"/>
                    <a:pt x="16792" y="7795"/>
                  </a:cubicBezTo>
                  <a:cubicBezTo>
                    <a:pt x="16742" y="7344"/>
                    <a:pt x="16617" y="6893"/>
                    <a:pt x="16492" y="6467"/>
                  </a:cubicBezTo>
                  <a:cubicBezTo>
                    <a:pt x="16366" y="6066"/>
                    <a:pt x="16216" y="5640"/>
                    <a:pt x="16066" y="5214"/>
                  </a:cubicBezTo>
                  <a:cubicBezTo>
                    <a:pt x="15314" y="4512"/>
                    <a:pt x="14512" y="3885"/>
                    <a:pt x="13660" y="3334"/>
                  </a:cubicBezTo>
                  <a:lnTo>
                    <a:pt x="13660" y="3334"/>
                  </a:lnTo>
                  <a:cubicBezTo>
                    <a:pt x="13910" y="3760"/>
                    <a:pt x="14161" y="4186"/>
                    <a:pt x="14386" y="4637"/>
                  </a:cubicBezTo>
                  <a:cubicBezTo>
                    <a:pt x="14762" y="5389"/>
                    <a:pt x="15063" y="6191"/>
                    <a:pt x="15314" y="7018"/>
                  </a:cubicBezTo>
                  <a:cubicBezTo>
                    <a:pt x="15364" y="7219"/>
                    <a:pt x="15414" y="7444"/>
                    <a:pt x="15464" y="7645"/>
                  </a:cubicBezTo>
                  <a:cubicBezTo>
                    <a:pt x="13685" y="6467"/>
                    <a:pt x="11855" y="5439"/>
                    <a:pt x="9950" y="4512"/>
                  </a:cubicBezTo>
                  <a:cubicBezTo>
                    <a:pt x="9900" y="4186"/>
                    <a:pt x="9750" y="3910"/>
                    <a:pt x="9650" y="3610"/>
                  </a:cubicBezTo>
                  <a:cubicBezTo>
                    <a:pt x="9449" y="3184"/>
                    <a:pt x="9249" y="2758"/>
                    <a:pt x="9048" y="2357"/>
                  </a:cubicBezTo>
                  <a:cubicBezTo>
                    <a:pt x="8848" y="1930"/>
                    <a:pt x="8622" y="1504"/>
                    <a:pt x="8421" y="1078"/>
                  </a:cubicBezTo>
                  <a:cubicBezTo>
                    <a:pt x="7920" y="953"/>
                    <a:pt x="7394" y="828"/>
                    <a:pt x="6893" y="702"/>
                  </a:cubicBezTo>
                  <a:lnTo>
                    <a:pt x="6893" y="702"/>
                  </a:lnTo>
                  <a:cubicBezTo>
                    <a:pt x="7319" y="1429"/>
                    <a:pt x="7745" y="2156"/>
                    <a:pt x="8121" y="2883"/>
                  </a:cubicBezTo>
                  <a:cubicBezTo>
                    <a:pt x="8296" y="3209"/>
                    <a:pt x="8472" y="3560"/>
                    <a:pt x="8647" y="3885"/>
                  </a:cubicBezTo>
                  <a:cubicBezTo>
                    <a:pt x="7670" y="3434"/>
                    <a:pt x="6692" y="3008"/>
                    <a:pt x="5715" y="2632"/>
                  </a:cubicBezTo>
                  <a:cubicBezTo>
                    <a:pt x="3935" y="1905"/>
                    <a:pt x="2131" y="1179"/>
                    <a:pt x="552" y="76"/>
                  </a:cubicBezTo>
                  <a:cubicBezTo>
                    <a:pt x="527" y="51"/>
                    <a:pt x="502" y="26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5"/>
            <p:cNvSpPr/>
            <p:nvPr/>
          </p:nvSpPr>
          <p:spPr>
            <a:xfrm>
              <a:off x="5237550" y="893500"/>
              <a:ext cx="524550" cy="341625"/>
            </a:xfrm>
            <a:custGeom>
              <a:avLst/>
              <a:gdLst/>
              <a:ahLst/>
              <a:cxnLst/>
              <a:rect l="l" t="t" r="r" b="b"/>
              <a:pathLst>
                <a:path w="20982" h="13665" extrusionOk="0">
                  <a:moveTo>
                    <a:pt x="4185" y="1"/>
                  </a:moveTo>
                  <a:cubicBezTo>
                    <a:pt x="2069" y="1"/>
                    <a:pt x="0" y="1622"/>
                    <a:pt x="931" y="4136"/>
                  </a:cubicBezTo>
                  <a:cubicBezTo>
                    <a:pt x="2134" y="7369"/>
                    <a:pt x="4565" y="12482"/>
                    <a:pt x="8174" y="13484"/>
                  </a:cubicBezTo>
                  <a:cubicBezTo>
                    <a:pt x="8624" y="13609"/>
                    <a:pt x="9055" y="13665"/>
                    <a:pt x="9473" y="13665"/>
                  </a:cubicBezTo>
                  <a:cubicBezTo>
                    <a:pt x="11152" y="13665"/>
                    <a:pt x="12609" y="12773"/>
                    <a:pt x="14114" y="11931"/>
                  </a:cubicBezTo>
                  <a:cubicBezTo>
                    <a:pt x="16194" y="10753"/>
                    <a:pt x="18575" y="9875"/>
                    <a:pt x="19728" y="7670"/>
                  </a:cubicBezTo>
                  <a:cubicBezTo>
                    <a:pt x="20981" y="5339"/>
                    <a:pt x="19452" y="2482"/>
                    <a:pt x="16720" y="2432"/>
                  </a:cubicBezTo>
                  <a:cubicBezTo>
                    <a:pt x="16690" y="2431"/>
                    <a:pt x="16660" y="2431"/>
                    <a:pt x="16631" y="2431"/>
                  </a:cubicBezTo>
                  <a:cubicBezTo>
                    <a:pt x="14826" y="2431"/>
                    <a:pt x="13613" y="3174"/>
                    <a:pt x="12109" y="4136"/>
                  </a:cubicBezTo>
                  <a:cubicBezTo>
                    <a:pt x="11432" y="4537"/>
                    <a:pt x="10655" y="5189"/>
                    <a:pt x="9878" y="5665"/>
                  </a:cubicBezTo>
                  <a:cubicBezTo>
                    <a:pt x="9502" y="5139"/>
                    <a:pt x="9101" y="4462"/>
                    <a:pt x="9001" y="4311"/>
                  </a:cubicBezTo>
                  <a:cubicBezTo>
                    <a:pt x="8375" y="3384"/>
                    <a:pt x="7798" y="2432"/>
                    <a:pt x="7172" y="1504"/>
                  </a:cubicBezTo>
                  <a:cubicBezTo>
                    <a:pt x="6464" y="465"/>
                    <a:pt x="5318" y="1"/>
                    <a:pt x="4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5"/>
            <p:cNvSpPr/>
            <p:nvPr/>
          </p:nvSpPr>
          <p:spPr>
            <a:xfrm>
              <a:off x="5359800" y="1025125"/>
              <a:ext cx="231875" cy="171625"/>
            </a:xfrm>
            <a:custGeom>
              <a:avLst/>
              <a:gdLst/>
              <a:ahLst/>
              <a:cxnLst/>
              <a:rect l="l" t="t" r="r" b="b"/>
              <a:pathLst>
                <a:path w="9275" h="6865" extrusionOk="0">
                  <a:moveTo>
                    <a:pt x="1477" y="0"/>
                  </a:moveTo>
                  <a:cubicBezTo>
                    <a:pt x="838" y="0"/>
                    <a:pt x="322" y="546"/>
                    <a:pt x="226" y="1252"/>
                  </a:cubicBezTo>
                  <a:cubicBezTo>
                    <a:pt x="1" y="3232"/>
                    <a:pt x="1630" y="4986"/>
                    <a:pt x="2908" y="6290"/>
                  </a:cubicBezTo>
                  <a:cubicBezTo>
                    <a:pt x="3229" y="6648"/>
                    <a:pt x="3747" y="6864"/>
                    <a:pt x="4241" y="6864"/>
                  </a:cubicBezTo>
                  <a:cubicBezTo>
                    <a:pt x="4404" y="6864"/>
                    <a:pt x="4563" y="6841"/>
                    <a:pt x="4713" y="6791"/>
                  </a:cubicBezTo>
                  <a:cubicBezTo>
                    <a:pt x="6642" y="6164"/>
                    <a:pt x="9199" y="5337"/>
                    <a:pt x="9249" y="2931"/>
                  </a:cubicBezTo>
                  <a:cubicBezTo>
                    <a:pt x="9274" y="2430"/>
                    <a:pt x="8898" y="2004"/>
                    <a:pt x="8422" y="1828"/>
                  </a:cubicBezTo>
                  <a:cubicBezTo>
                    <a:pt x="8123" y="1731"/>
                    <a:pt x="7833" y="1688"/>
                    <a:pt x="7551" y="1688"/>
                  </a:cubicBezTo>
                  <a:cubicBezTo>
                    <a:pt x="6532" y="1688"/>
                    <a:pt x="5610" y="2240"/>
                    <a:pt x="4688" y="2731"/>
                  </a:cubicBezTo>
                  <a:cubicBezTo>
                    <a:pt x="3886" y="1778"/>
                    <a:pt x="3159" y="751"/>
                    <a:pt x="2106" y="174"/>
                  </a:cubicBezTo>
                  <a:cubicBezTo>
                    <a:pt x="1890" y="54"/>
                    <a:pt x="1677" y="0"/>
                    <a:pt x="1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55"/>
          <p:cNvSpPr/>
          <p:nvPr/>
        </p:nvSpPr>
        <p:spPr>
          <a:xfrm>
            <a:off x="1379000" y="666800"/>
            <a:ext cx="2764200" cy="527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title" idx="2"/>
          </p:nvPr>
        </p:nvSpPr>
        <p:spPr>
          <a:xfrm>
            <a:off x="1494375" y="666800"/>
            <a:ext cx="2592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1"/>
          </p:nvPr>
        </p:nvSpPr>
        <p:spPr>
          <a:xfrm>
            <a:off x="1494375" y="1220025"/>
            <a:ext cx="259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position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"/>
              <a:t>ser/maket</a:t>
            </a:r>
          </a:p>
        </p:txBody>
      </p:sp>
      <p:sp>
        <p:nvSpPr>
          <p:cNvPr id="419" name="Google Shape;419;p55"/>
          <p:cNvSpPr txBox="1">
            <a:spLocks noGrp="1"/>
          </p:cNvSpPr>
          <p:nvPr>
            <p:ph type="title" idx="3"/>
          </p:nvPr>
        </p:nvSpPr>
        <p:spPr>
          <a:xfrm>
            <a:off x="779225" y="730698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 idx="8"/>
          </p:nvPr>
        </p:nvSpPr>
        <p:spPr>
          <a:xfrm>
            <a:off x="777763" y="2026683"/>
            <a:ext cx="599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1" name="Google Shape;421;p55"/>
          <p:cNvSpPr/>
          <p:nvPr/>
        </p:nvSpPr>
        <p:spPr>
          <a:xfrm>
            <a:off x="1377538" y="1962786"/>
            <a:ext cx="2764200" cy="527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 idx="7"/>
          </p:nvPr>
        </p:nvSpPr>
        <p:spPr>
          <a:xfrm>
            <a:off x="1435225" y="1962786"/>
            <a:ext cx="2707975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management</a:t>
            </a: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9"/>
          </p:nvPr>
        </p:nvSpPr>
        <p:spPr>
          <a:xfrm>
            <a:off x="1492913" y="2605762"/>
            <a:ext cx="314156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Responsibilities of team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20;p55">
            <a:extLst>
              <a:ext uri="{FF2B5EF4-FFF2-40B4-BE49-F238E27FC236}">
                <a16:creationId xmlns:a16="http://schemas.microsoft.com/office/drawing/2014/main" id="{EF884DCE-9E64-F7B7-4921-E47DC2E7C023}"/>
              </a:ext>
            </a:extLst>
          </p:cNvPr>
          <p:cNvSpPr txBox="1">
            <a:spLocks/>
          </p:cNvSpPr>
          <p:nvPr/>
        </p:nvSpPr>
        <p:spPr>
          <a:xfrm>
            <a:off x="777763" y="3322663"/>
            <a:ext cx="599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25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3" name="Google Shape;421;p55">
            <a:extLst>
              <a:ext uri="{FF2B5EF4-FFF2-40B4-BE49-F238E27FC236}">
                <a16:creationId xmlns:a16="http://schemas.microsoft.com/office/drawing/2014/main" id="{ED6C7B42-B350-EA95-5FA3-8D54671EC728}"/>
              </a:ext>
            </a:extLst>
          </p:cNvPr>
          <p:cNvSpPr/>
          <p:nvPr/>
        </p:nvSpPr>
        <p:spPr>
          <a:xfrm>
            <a:off x="1377538" y="3258766"/>
            <a:ext cx="2764200" cy="527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22;p55">
            <a:extLst>
              <a:ext uri="{FF2B5EF4-FFF2-40B4-BE49-F238E27FC236}">
                <a16:creationId xmlns:a16="http://schemas.microsoft.com/office/drawing/2014/main" id="{B0EE8EF3-0411-0415-CFF0-A0CAE3CAE02B}"/>
              </a:ext>
            </a:extLst>
          </p:cNvPr>
          <p:cNvSpPr txBox="1">
            <a:spLocks/>
          </p:cNvSpPr>
          <p:nvPr/>
        </p:nvSpPr>
        <p:spPr>
          <a:xfrm>
            <a:off x="1435225" y="3258766"/>
            <a:ext cx="2707975" cy="527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18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Software requirements</a:t>
            </a:r>
          </a:p>
        </p:txBody>
      </p:sp>
      <p:sp>
        <p:nvSpPr>
          <p:cNvPr id="5" name="Google Shape;423;p55">
            <a:extLst>
              <a:ext uri="{FF2B5EF4-FFF2-40B4-BE49-F238E27FC236}">
                <a16:creationId xmlns:a16="http://schemas.microsoft.com/office/drawing/2014/main" id="{8FC500EF-C7E1-1522-94A0-E919E4FEC4D3}"/>
              </a:ext>
            </a:extLst>
          </p:cNvPr>
          <p:cNvSpPr txBox="1">
            <a:spLocks/>
          </p:cNvSpPr>
          <p:nvPr/>
        </p:nvSpPr>
        <p:spPr>
          <a:xfrm>
            <a:off x="1492913" y="3830824"/>
            <a:ext cx="2592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/>
              <a:t>Use-case model,</a:t>
            </a:r>
          </a:p>
          <a:p>
            <a:pPr marL="0" indent="0"/>
            <a:r>
              <a:rPr lang="en-US"/>
              <a:t>non-functional requirements</a:t>
            </a:r>
          </a:p>
        </p:txBody>
      </p:sp>
      <p:sp>
        <p:nvSpPr>
          <p:cNvPr id="6" name="Google Shape;388;p55">
            <a:extLst>
              <a:ext uri="{FF2B5EF4-FFF2-40B4-BE49-F238E27FC236}">
                <a16:creationId xmlns:a16="http://schemas.microsoft.com/office/drawing/2014/main" id="{12B97EF0-B16E-227C-86F5-951AAAEAE829}"/>
              </a:ext>
            </a:extLst>
          </p:cNvPr>
          <p:cNvSpPr/>
          <p:nvPr/>
        </p:nvSpPr>
        <p:spPr>
          <a:xfrm>
            <a:off x="5061625" y="4123898"/>
            <a:ext cx="2764200" cy="527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9;p55">
            <a:extLst>
              <a:ext uri="{FF2B5EF4-FFF2-40B4-BE49-F238E27FC236}">
                <a16:creationId xmlns:a16="http://schemas.microsoft.com/office/drawing/2014/main" id="{91CC2D38-AE41-0DCF-7467-F96437B286E2}"/>
              </a:ext>
            </a:extLst>
          </p:cNvPr>
          <p:cNvSpPr txBox="1">
            <a:spLocks/>
          </p:cNvSpPr>
          <p:nvPr/>
        </p:nvSpPr>
        <p:spPr>
          <a:xfrm>
            <a:off x="5185200" y="4123898"/>
            <a:ext cx="2592600" cy="527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18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Demo</a:t>
            </a:r>
          </a:p>
        </p:txBody>
      </p:sp>
      <p:sp>
        <p:nvSpPr>
          <p:cNvPr id="9" name="Google Shape;391;p55">
            <a:extLst>
              <a:ext uri="{FF2B5EF4-FFF2-40B4-BE49-F238E27FC236}">
                <a16:creationId xmlns:a16="http://schemas.microsoft.com/office/drawing/2014/main" id="{9EDACBA1-65AA-296F-2B08-F9AABCB88079}"/>
              </a:ext>
            </a:extLst>
          </p:cNvPr>
          <p:cNvSpPr txBox="1">
            <a:spLocks/>
          </p:cNvSpPr>
          <p:nvPr/>
        </p:nvSpPr>
        <p:spPr>
          <a:xfrm>
            <a:off x="4437938" y="4187798"/>
            <a:ext cx="599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25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72EB-8093-6895-A11B-AED1703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</a:t>
            </a:r>
          </a:p>
        </p:txBody>
      </p:sp>
      <p:sp>
        <p:nvSpPr>
          <p:cNvPr id="3" name="Google Shape;916;p70">
            <a:extLst>
              <a:ext uri="{FF2B5EF4-FFF2-40B4-BE49-F238E27FC236}">
                <a16:creationId xmlns:a16="http://schemas.microsoft.com/office/drawing/2014/main" id="{791DDCA8-009A-AEAD-6DB4-DBA116586EAC}"/>
              </a:ext>
            </a:extLst>
          </p:cNvPr>
          <p:cNvSpPr txBox="1">
            <a:spLocks/>
          </p:cNvSpPr>
          <p:nvPr/>
        </p:nvSpPr>
        <p:spPr>
          <a:xfrm>
            <a:off x="753092" y="1622560"/>
            <a:ext cx="2706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" name="Google Shape;916;p70">
            <a:extLst>
              <a:ext uri="{FF2B5EF4-FFF2-40B4-BE49-F238E27FC236}">
                <a16:creationId xmlns:a16="http://schemas.microsoft.com/office/drawing/2014/main" id="{E2B2BE22-2D3D-1AC0-5AB1-B665D3485551}"/>
              </a:ext>
            </a:extLst>
          </p:cNvPr>
          <p:cNvSpPr txBox="1">
            <a:spLocks/>
          </p:cNvSpPr>
          <p:nvPr/>
        </p:nvSpPr>
        <p:spPr>
          <a:xfrm>
            <a:off x="758807" y="2039754"/>
            <a:ext cx="23067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" name="Google Shape;916;p70">
            <a:extLst>
              <a:ext uri="{FF2B5EF4-FFF2-40B4-BE49-F238E27FC236}">
                <a16:creationId xmlns:a16="http://schemas.microsoft.com/office/drawing/2014/main" id="{C6D3AD2B-C073-B5D9-ABEA-2547286B40E7}"/>
              </a:ext>
            </a:extLst>
          </p:cNvPr>
          <p:cNvSpPr txBox="1">
            <a:spLocks/>
          </p:cNvSpPr>
          <p:nvPr/>
        </p:nvSpPr>
        <p:spPr>
          <a:xfrm>
            <a:off x="735947" y="2525529"/>
            <a:ext cx="31068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3 </a:t>
            </a:r>
          </a:p>
        </p:txBody>
      </p:sp>
      <p:sp>
        <p:nvSpPr>
          <p:cNvPr id="6" name="Google Shape;916;p70">
            <a:extLst>
              <a:ext uri="{FF2B5EF4-FFF2-40B4-BE49-F238E27FC236}">
                <a16:creationId xmlns:a16="http://schemas.microsoft.com/office/drawing/2014/main" id="{E52762EA-99B7-7FC7-C033-3910A63FE321}"/>
              </a:ext>
            </a:extLst>
          </p:cNvPr>
          <p:cNvSpPr txBox="1">
            <a:spLocks/>
          </p:cNvSpPr>
          <p:nvPr/>
        </p:nvSpPr>
        <p:spPr>
          <a:xfrm>
            <a:off x="1553192" y="3011304"/>
            <a:ext cx="189373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Sign up by Email</a:t>
            </a:r>
          </a:p>
        </p:txBody>
      </p:sp>
      <p:sp>
        <p:nvSpPr>
          <p:cNvPr id="7" name="Google Shape;916;p70">
            <a:extLst>
              <a:ext uri="{FF2B5EF4-FFF2-40B4-BE49-F238E27FC236}">
                <a16:creationId xmlns:a16="http://schemas.microsoft.com/office/drawing/2014/main" id="{7493804A-A6B3-D193-7BA4-B43BB8A79BA1}"/>
              </a:ext>
            </a:extLst>
          </p:cNvPr>
          <p:cNvSpPr txBox="1">
            <a:spLocks/>
          </p:cNvSpPr>
          <p:nvPr/>
        </p:nvSpPr>
        <p:spPr>
          <a:xfrm>
            <a:off x="1558907" y="3468504"/>
            <a:ext cx="205375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Swipe left - Swipe right (Dislike and like)</a:t>
            </a:r>
          </a:p>
        </p:txBody>
      </p:sp>
      <p:sp>
        <p:nvSpPr>
          <p:cNvPr id="8" name="Google Shape;916;p70">
            <a:extLst>
              <a:ext uri="{FF2B5EF4-FFF2-40B4-BE49-F238E27FC236}">
                <a16:creationId xmlns:a16="http://schemas.microsoft.com/office/drawing/2014/main" id="{3FCC5AB5-A143-0ED3-B578-3B99D4D5AF77}"/>
              </a:ext>
            </a:extLst>
          </p:cNvPr>
          <p:cNvSpPr txBox="1">
            <a:spLocks/>
          </p:cNvSpPr>
          <p:nvPr/>
        </p:nvSpPr>
        <p:spPr>
          <a:xfrm>
            <a:off x="1587482" y="1599699"/>
            <a:ext cx="256810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Login by Email</a:t>
            </a:r>
          </a:p>
        </p:txBody>
      </p:sp>
      <p:sp>
        <p:nvSpPr>
          <p:cNvPr id="9" name="Google Shape;916;p70">
            <a:extLst>
              <a:ext uri="{FF2B5EF4-FFF2-40B4-BE49-F238E27FC236}">
                <a16:creationId xmlns:a16="http://schemas.microsoft.com/office/drawing/2014/main" id="{94CC0D96-99BB-EE21-E7AA-E320CF2F56CB}"/>
              </a:ext>
            </a:extLst>
          </p:cNvPr>
          <p:cNvSpPr txBox="1">
            <a:spLocks/>
          </p:cNvSpPr>
          <p:nvPr/>
        </p:nvSpPr>
        <p:spPr>
          <a:xfrm>
            <a:off x="4770737" y="971049"/>
            <a:ext cx="127651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Number of test-cases</a:t>
            </a:r>
          </a:p>
        </p:txBody>
      </p:sp>
      <p:sp>
        <p:nvSpPr>
          <p:cNvPr id="10" name="Google Shape;916;p70">
            <a:extLst>
              <a:ext uri="{FF2B5EF4-FFF2-40B4-BE49-F238E27FC236}">
                <a16:creationId xmlns:a16="http://schemas.microsoft.com/office/drawing/2014/main" id="{1D3B38F4-445A-D780-FF4E-E7190946D01F}"/>
              </a:ext>
            </a:extLst>
          </p:cNvPr>
          <p:cNvSpPr txBox="1">
            <a:spLocks/>
          </p:cNvSpPr>
          <p:nvPr/>
        </p:nvSpPr>
        <p:spPr>
          <a:xfrm>
            <a:off x="4873607" y="1622559"/>
            <a:ext cx="3335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1" name="Google Shape;916;p70">
            <a:extLst>
              <a:ext uri="{FF2B5EF4-FFF2-40B4-BE49-F238E27FC236}">
                <a16:creationId xmlns:a16="http://schemas.microsoft.com/office/drawing/2014/main" id="{B2226A82-8024-02F7-52B4-6050DD000D74}"/>
              </a:ext>
            </a:extLst>
          </p:cNvPr>
          <p:cNvSpPr txBox="1">
            <a:spLocks/>
          </p:cNvSpPr>
          <p:nvPr/>
        </p:nvSpPr>
        <p:spPr>
          <a:xfrm>
            <a:off x="713087" y="1079634"/>
            <a:ext cx="887895" cy="47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2" name="Google Shape;916;p70">
            <a:extLst>
              <a:ext uri="{FF2B5EF4-FFF2-40B4-BE49-F238E27FC236}">
                <a16:creationId xmlns:a16="http://schemas.microsoft.com/office/drawing/2014/main" id="{89A0D52C-46C8-4DE6-1243-E4ED26E300EB}"/>
              </a:ext>
            </a:extLst>
          </p:cNvPr>
          <p:cNvSpPr txBox="1">
            <a:spLocks/>
          </p:cNvSpPr>
          <p:nvPr/>
        </p:nvSpPr>
        <p:spPr>
          <a:xfrm>
            <a:off x="1598912" y="1113924"/>
            <a:ext cx="1956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Function</a:t>
            </a:r>
          </a:p>
        </p:txBody>
      </p:sp>
      <p:sp>
        <p:nvSpPr>
          <p:cNvPr id="13" name="Google Shape;916;p70">
            <a:extLst>
              <a:ext uri="{FF2B5EF4-FFF2-40B4-BE49-F238E27FC236}">
                <a16:creationId xmlns:a16="http://schemas.microsoft.com/office/drawing/2014/main" id="{27EEF20E-0000-222C-B3C7-CE7DA17A9ECA}"/>
              </a:ext>
            </a:extLst>
          </p:cNvPr>
          <p:cNvSpPr txBox="1">
            <a:spLocks/>
          </p:cNvSpPr>
          <p:nvPr/>
        </p:nvSpPr>
        <p:spPr>
          <a:xfrm>
            <a:off x="6416657" y="1045344"/>
            <a:ext cx="78502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Tester</a:t>
            </a:r>
          </a:p>
        </p:txBody>
      </p:sp>
      <p:sp>
        <p:nvSpPr>
          <p:cNvPr id="15" name="Google Shape;916;p70">
            <a:extLst>
              <a:ext uri="{FF2B5EF4-FFF2-40B4-BE49-F238E27FC236}">
                <a16:creationId xmlns:a16="http://schemas.microsoft.com/office/drawing/2014/main" id="{129C18C5-AA41-070C-39DE-400A090F5903}"/>
              </a:ext>
            </a:extLst>
          </p:cNvPr>
          <p:cNvSpPr txBox="1">
            <a:spLocks/>
          </p:cNvSpPr>
          <p:nvPr/>
        </p:nvSpPr>
        <p:spPr>
          <a:xfrm>
            <a:off x="1587482" y="2045469"/>
            <a:ext cx="1830870" cy="47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Login by Google</a:t>
            </a:r>
          </a:p>
        </p:txBody>
      </p:sp>
      <p:sp>
        <p:nvSpPr>
          <p:cNvPr id="16" name="Google Shape;916;p70">
            <a:extLst>
              <a:ext uri="{FF2B5EF4-FFF2-40B4-BE49-F238E27FC236}">
                <a16:creationId xmlns:a16="http://schemas.microsoft.com/office/drawing/2014/main" id="{6FAD01E5-4689-E617-87A7-18D2B61B8582}"/>
              </a:ext>
            </a:extLst>
          </p:cNvPr>
          <p:cNvSpPr txBox="1">
            <a:spLocks/>
          </p:cNvSpPr>
          <p:nvPr/>
        </p:nvSpPr>
        <p:spPr>
          <a:xfrm>
            <a:off x="6416657" y="1559694"/>
            <a:ext cx="178515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Nguyen Hai Dang</a:t>
            </a:r>
            <a:endParaRPr lang="en-US"/>
          </a:p>
        </p:txBody>
      </p:sp>
      <p:sp>
        <p:nvSpPr>
          <p:cNvPr id="17" name="Google Shape;916;p70">
            <a:extLst>
              <a:ext uri="{FF2B5EF4-FFF2-40B4-BE49-F238E27FC236}">
                <a16:creationId xmlns:a16="http://schemas.microsoft.com/office/drawing/2014/main" id="{6392E514-2339-90EB-B2B8-995FF3F3A8D1}"/>
              </a:ext>
            </a:extLst>
          </p:cNvPr>
          <p:cNvSpPr txBox="1">
            <a:spLocks/>
          </p:cNvSpPr>
          <p:nvPr/>
        </p:nvSpPr>
        <p:spPr>
          <a:xfrm>
            <a:off x="1587482" y="2571249"/>
            <a:ext cx="169371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18" name="Google Shape;916;p70">
            <a:extLst>
              <a:ext uri="{FF2B5EF4-FFF2-40B4-BE49-F238E27FC236}">
                <a16:creationId xmlns:a16="http://schemas.microsoft.com/office/drawing/2014/main" id="{C32CFF0F-AA5B-A577-EFFF-504DBB50BFCC}"/>
              </a:ext>
            </a:extLst>
          </p:cNvPr>
          <p:cNvSpPr txBox="1">
            <a:spLocks/>
          </p:cNvSpPr>
          <p:nvPr/>
        </p:nvSpPr>
        <p:spPr>
          <a:xfrm>
            <a:off x="4873607" y="1994034"/>
            <a:ext cx="3335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9" name="Google Shape;916;p70">
            <a:extLst>
              <a:ext uri="{FF2B5EF4-FFF2-40B4-BE49-F238E27FC236}">
                <a16:creationId xmlns:a16="http://schemas.microsoft.com/office/drawing/2014/main" id="{C701512A-2D4A-B293-5799-19FA21230A27}"/>
              </a:ext>
            </a:extLst>
          </p:cNvPr>
          <p:cNvSpPr txBox="1">
            <a:spLocks/>
          </p:cNvSpPr>
          <p:nvPr/>
        </p:nvSpPr>
        <p:spPr>
          <a:xfrm>
            <a:off x="4873607" y="2525529"/>
            <a:ext cx="3335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0" name="Google Shape;916;p70">
            <a:extLst>
              <a:ext uri="{FF2B5EF4-FFF2-40B4-BE49-F238E27FC236}">
                <a16:creationId xmlns:a16="http://schemas.microsoft.com/office/drawing/2014/main" id="{C4CA29F0-F3BF-3361-6BC9-13D50272B39E}"/>
              </a:ext>
            </a:extLst>
          </p:cNvPr>
          <p:cNvSpPr txBox="1">
            <a:spLocks/>
          </p:cNvSpPr>
          <p:nvPr/>
        </p:nvSpPr>
        <p:spPr>
          <a:xfrm>
            <a:off x="4873607" y="2982729"/>
            <a:ext cx="3335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21" name="Google Shape;916;p70">
            <a:extLst>
              <a:ext uri="{FF2B5EF4-FFF2-40B4-BE49-F238E27FC236}">
                <a16:creationId xmlns:a16="http://schemas.microsoft.com/office/drawing/2014/main" id="{1C4DBC38-46B4-1369-4013-C5FF161E9911}"/>
              </a:ext>
            </a:extLst>
          </p:cNvPr>
          <p:cNvSpPr txBox="1">
            <a:spLocks/>
          </p:cNvSpPr>
          <p:nvPr/>
        </p:nvSpPr>
        <p:spPr>
          <a:xfrm>
            <a:off x="4873607" y="3468504"/>
            <a:ext cx="3335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Google Shape;916;p70">
            <a:extLst>
              <a:ext uri="{FF2B5EF4-FFF2-40B4-BE49-F238E27FC236}">
                <a16:creationId xmlns:a16="http://schemas.microsoft.com/office/drawing/2014/main" id="{24442057-1F4C-560C-44C8-928DC8FF63AC}"/>
              </a:ext>
            </a:extLst>
          </p:cNvPr>
          <p:cNvSpPr txBox="1">
            <a:spLocks/>
          </p:cNvSpPr>
          <p:nvPr/>
        </p:nvSpPr>
        <p:spPr>
          <a:xfrm>
            <a:off x="735947" y="3011304"/>
            <a:ext cx="31068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3" name="Google Shape;916;p70">
            <a:extLst>
              <a:ext uri="{FF2B5EF4-FFF2-40B4-BE49-F238E27FC236}">
                <a16:creationId xmlns:a16="http://schemas.microsoft.com/office/drawing/2014/main" id="{FD200002-D21D-EA29-C412-1866289B3532}"/>
              </a:ext>
            </a:extLst>
          </p:cNvPr>
          <p:cNvSpPr txBox="1">
            <a:spLocks/>
          </p:cNvSpPr>
          <p:nvPr/>
        </p:nvSpPr>
        <p:spPr>
          <a:xfrm>
            <a:off x="735947" y="3497079"/>
            <a:ext cx="31068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4" name="Google Shape;916;p70">
            <a:extLst>
              <a:ext uri="{FF2B5EF4-FFF2-40B4-BE49-F238E27FC236}">
                <a16:creationId xmlns:a16="http://schemas.microsoft.com/office/drawing/2014/main" id="{0598B5D5-7018-F659-B018-073751F73A17}"/>
              </a:ext>
            </a:extLst>
          </p:cNvPr>
          <p:cNvSpPr txBox="1">
            <a:spLocks/>
          </p:cNvSpPr>
          <p:nvPr/>
        </p:nvSpPr>
        <p:spPr>
          <a:xfrm>
            <a:off x="6416657" y="2045469"/>
            <a:ext cx="2093760" cy="47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Nguyen Quang Hien</a:t>
            </a:r>
          </a:p>
        </p:txBody>
      </p:sp>
      <p:sp>
        <p:nvSpPr>
          <p:cNvPr id="25" name="Google Shape;916;p70">
            <a:extLst>
              <a:ext uri="{FF2B5EF4-FFF2-40B4-BE49-F238E27FC236}">
                <a16:creationId xmlns:a16="http://schemas.microsoft.com/office/drawing/2014/main" id="{031FDE69-6D26-C91A-6A18-A930293CA196}"/>
              </a:ext>
            </a:extLst>
          </p:cNvPr>
          <p:cNvSpPr txBox="1">
            <a:spLocks/>
          </p:cNvSpPr>
          <p:nvPr/>
        </p:nvSpPr>
        <p:spPr>
          <a:xfrm>
            <a:off x="6416657" y="2525529"/>
            <a:ext cx="2093760" cy="47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Nguyen Van Hieu</a:t>
            </a:r>
            <a:endParaRPr lang="en-US"/>
          </a:p>
        </p:txBody>
      </p:sp>
      <p:sp>
        <p:nvSpPr>
          <p:cNvPr id="26" name="Google Shape;916;p70">
            <a:extLst>
              <a:ext uri="{FF2B5EF4-FFF2-40B4-BE49-F238E27FC236}">
                <a16:creationId xmlns:a16="http://schemas.microsoft.com/office/drawing/2014/main" id="{6D783651-4BD8-1A34-ACC7-838E6D3AAD42}"/>
              </a:ext>
            </a:extLst>
          </p:cNvPr>
          <p:cNvSpPr txBox="1">
            <a:spLocks/>
          </p:cNvSpPr>
          <p:nvPr/>
        </p:nvSpPr>
        <p:spPr>
          <a:xfrm>
            <a:off x="6416657" y="3011304"/>
            <a:ext cx="2093760" cy="47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Ho Si Duc</a:t>
            </a:r>
            <a:endParaRPr lang="en-US"/>
          </a:p>
        </p:txBody>
      </p:sp>
      <p:sp>
        <p:nvSpPr>
          <p:cNvPr id="27" name="Google Shape;916;p70">
            <a:extLst>
              <a:ext uri="{FF2B5EF4-FFF2-40B4-BE49-F238E27FC236}">
                <a16:creationId xmlns:a16="http://schemas.microsoft.com/office/drawing/2014/main" id="{EEC6314B-F506-CC8A-EA5A-C172859FB140}"/>
              </a:ext>
            </a:extLst>
          </p:cNvPr>
          <p:cNvSpPr txBox="1">
            <a:spLocks/>
          </p:cNvSpPr>
          <p:nvPr/>
        </p:nvSpPr>
        <p:spPr>
          <a:xfrm>
            <a:off x="6416657" y="3491364"/>
            <a:ext cx="2093760" cy="47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Nguyen Khac Tan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24655" y="45949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Function 1</a:t>
            </a:r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2EC8D9-6DDB-ABBF-64EF-FBBEA525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84" y="1052474"/>
            <a:ext cx="5849118" cy="1992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2759A-780B-9F06-72F5-56A418A08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23" y="3084695"/>
            <a:ext cx="5843364" cy="15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Function 2</a:t>
            </a:r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C59382-F42A-7402-3A67-E365CBE60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" r="-75" b="59332"/>
          <a:stretch/>
        </p:blipFill>
        <p:spPr>
          <a:xfrm>
            <a:off x="762889" y="1233076"/>
            <a:ext cx="7612724" cy="11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8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9863-4F1E-2392-0A12-A00E4690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3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017FF9E-09E3-D472-FCDE-5E57B9EE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72" r="-75"/>
          <a:stretch/>
        </p:blipFill>
        <p:spPr>
          <a:xfrm>
            <a:off x="808609" y="1179098"/>
            <a:ext cx="7612724" cy="17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88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Function 4</a:t>
            </a:r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3B32E71-3A5B-91FE-5E3B-AD87139F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113917"/>
            <a:ext cx="7112575" cy="32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7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83AC-F5DC-BE32-0A07-B3CF82A8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5</a:t>
            </a:r>
          </a:p>
        </p:txBody>
      </p:sp>
      <p:pic>
        <p:nvPicPr>
          <p:cNvPr id="4" name="Picture 4" descr="Graphical user interface, application, table, Word&#10;&#10;Description automatically generated">
            <a:extLst>
              <a:ext uri="{FF2B5EF4-FFF2-40B4-BE49-F238E27FC236}">
                <a16:creationId xmlns:a16="http://schemas.microsoft.com/office/drawing/2014/main" id="{9800299C-16CE-3E6B-6582-45B77802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1175920"/>
            <a:ext cx="7680960" cy="10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851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Test Results</a:t>
            </a:r>
            <a:endParaRPr/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27430F-27F8-E5AA-637B-289F83E9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72" y="1319146"/>
            <a:ext cx="8030145" cy="2544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0B431-6F20-D3BB-193E-126CCB3271B3}"/>
              </a:ext>
            </a:extLst>
          </p:cNvPr>
          <p:cNvSpPr txBox="1"/>
          <p:nvPr/>
        </p:nvSpPr>
        <p:spPr>
          <a:xfrm>
            <a:off x="525671" y="3927279"/>
            <a:ext cx="8030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Karla" pitchFamily="2" charset="0"/>
              </a:rPr>
              <a:t>On request, we test 5 functions with 25 test-cases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Karla" pitchFamily="2" charset="0"/>
              </a:rPr>
              <a:t>Each member has conducted automated testing of 1 function with 2 test-cases.</a:t>
            </a:r>
            <a:endParaRPr lang="en-US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4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3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3985155" cy="960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Test Results</a:t>
            </a:r>
            <a:br>
              <a:rPr lang="en-US" sz="2800"/>
            </a:br>
            <a:r>
              <a:rPr lang="en-US" sz="2800"/>
              <a:t>Automated testing</a:t>
            </a:r>
            <a:endParaRPr/>
          </a:p>
        </p:txBody>
      </p:sp>
      <p:grpSp>
        <p:nvGrpSpPr>
          <p:cNvPr id="1120" name="Google Shape;1120;p73"/>
          <p:cNvGrpSpPr/>
          <p:nvPr/>
        </p:nvGrpSpPr>
        <p:grpSpPr>
          <a:xfrm rot="-1839269">
            <a:off x="7602259" y="71759"/>
            <a:ext cx="653353" cy="1356666"/>
            <a:chOff x="5092275" y="2257525"/>
            <a:chExt cx="803275" cy="1667975"/>
          </a:xfrm>
        </p:grpSpPr>
        <p:sp>
          <p:nvSpPr>
            <p:cNvPr id="1121" name="Google Shape;1121;p73"/>
            <p:cNvSpPr/>
            <p:nvPr/>
          </p:nvSpPr>
          <p:spPr>
            <a:xfrm>
              <a:off x="5092275" y="2257525"/>
              <a:ext cx="803275" cy="1667975"/>
            </a:xfrm>
            <a:custGeom>
              <a:avLst/>
              <a:gdLst/>
              <a:ahLst/>
              <a:cxnLst/>
              <a:rect l="l" t="t" r="r" b="b"/>
              <a:pathLst>
                <a:path w="32131" h="66719" extrusionOk="0">
                  <a:moveTo>
                    <a:pt x="8931" y="0"/>
                  </a:moveTo>
                  <a:cubicBezTo>
                    <a:pt x="8244" y="0"/>
                    <a:pt x="7597" y="101"/>
                    <a:pt x="6993" y="302"/>
                  </a:cubicBezTo>
                  <a:cubicBezTo>
                    <a:pt x="2782" y="1706"/>
                    <a:pt x="0" y="6417"/>
                    <a:pt x="777" y="10803"/>
                  </a:cubicBezTo>
                  <a:cubicBezTo>
                    <a:pt x="1429" y="14337"/>
                    <a:pt x="3233" y="17395"/>
                    <a:pt x="6316" y="20052"/>
                  </a:cubicBezTo>
                  <a:cubicBezTo>
                    <a:pt x="6090" y="20402"/>
                    <a:pt x="5890" y="20829"/>
                    <a:pt x="5764" y="21330"/>
                  </a:cubicBezTo>
                  <a:cubicBezTo>
                    <a:pt x="5138" y="23986"/>
                    <a:pt x="6967" y="27094"/>
                    <a:pt x="9574" y="27871"/>
                  </a:cubicBezTo>
                  <a:cubicBezTo>
                    <a:pt x="9624" y="27896"/>
                    <a:pt x="9699" y="27896"/>
                    <a:pt x="9749" y="27921"/>
                  </a:cubicBezTo>
                  <a:cubicBezTo>
                    <a:pt x="9649" y="28147"/>
                    <a:pt x="9549" y="28372"/>
                    <a:pt x="9449" y="28623"/>
                  </a:cubicBezTo>
                  <a:cubicBezTo>
                    <a:pt x="9173" y="29425"/>
                    <a:pt x="8597" y="30929"/>
                    <a:pt x="9273" y="32558"/>
                  </a:cubicBezTo>
                  <a:cubicBezTo>
                    <a:pt x="9900" y="34062"/>
                    <a:pt x="11053" y="34312"/>
                    <a:pt x="11529" y="34337"/>
                  </a:cubicBezTo>
                  <a:cubicBezTo>
                    <a:pt x="11580" y="34341"/>
                    <a:pt x="11639" y="34343"/>
                    <a:pt x="11704" y="34343"/>
                  </a:cubicBezTo>
                  <a:cubicBezTo>
                    <a:pt x="12121" y="34343"/>
                    <a:pt x="12809" y="34242"/>
                    <a:pt x="13459" y="33636"/>
                  </a:cubicBezTo>
                  <a:lnTo>
                    <a:pt x="13459" y="33636"/>
                  </a:lnTo>
                  <a:lnTo>
                    <a:pt x="13258" y="62934"/>
                  </a:lnTo>
                  <a:cubicBezTo>
                    <a:pt x="13258" y="63711"/>
                    <a:pt x="13434" y="64413"/>
                    <a:pt x="13785" y="65039"/>
                  </a:cubicBezTo>
                  <a:cubicBezTo>
                    <a:pt x="14386" y="66142"/>
                    <a:pt x="15414" y="66719"/>
                    <a:pt x="16667" y="66719"/>
                  </a:cubicBezTo>
                  <a:lnTo>
                    <a:pt x="16792" y="66719"/>
                  </a:lnTo>
                  <a:cubicBezTo>
                    <a:pt x="18271" y="66693"/>
                    <a:pt x="19399" y="65766"/>
                    <a:pt x="19724" y="64338"/>
                  </a:cubicBezTo>
                  <a:cubicBezTo>
                    <a:pt x="19850" y="63836"/>
                    <a:pt x="19925" y="63260"/>
                    <a:pt x="19925" y="62608"/>
                  </a:cubicBezTo>
                  <a:cubicBezTo>
                    <a:pt x="19925" y="58272"/>
                    <a:pt x="19950" y="53811"/>
                    <a:pt x="19925" y="49400"/>
                  </a:cubicBezTo>
                  <a:cubicBezTo>
                    <a:pt x="19925" y="45992"/>
                    <a:pt x="19900" y="42583"/>
                    <a:pt x="19875" y="39175"/>
                  </a:cubicBezTo>
                  <a:lnTo>
                    <a:pt x="19875" y="37270"/>
                  </a:lnTo>
                  <a:cubicBezTo>
                    <a:pt x="20326" y="37596"/>
                    <a:pt x="20877" y="37771"/>
                    <a:pt x="21479" y="37771"/>
                  </a:cubicBezTo>
                  <a:lnTo>
                    <a:pt x="21579" y="37771"/>
                  </a:lnTo>
                  <a:cubicBezTo>
                    <a:pt x="22055" y="37746"/>
                    <a:pt x="23634" y="37545"/>
                    <a:pt x="24186" y="35591"/>
                  </a:cubicBezTo>
                  <a:cubicBezTo>
                    <a:pt x="24411" y="34789"/>
                    <a:pt x="24486" y="33961"/>
                    <a:pt x="24386" y="33185"/>
                  </a:cubicBezTo>
                  <a:cubicBezTo>
                    <a:pt x="24161" y="31430"/>
                    <a:pt x="23835" y="29450"/>
                    <a:pt x="22857" y="27520"/>
                  </a:cubicBezTo>
                  <a:cubicBezTo>
                    <a:pt x="24261" y="26844"/>
                    <a:pt x="25364" y="25490"/>
                    <a:pt x="25990" y="24237"/>
                  </a:cubicBezTo>
                  <a:cubicBezTo>
                    <a:pt x="26792" y="22658"/>
                    <a:pt x="26993" y="21054"/>
                    <a:pt x="26617" y="19676"/>
                  </a:cubicBezTo>
                  <a:cubicBezTo>
                    <a:pt x="29198" y="16994"/>
                    <a:pt x="31103" y="13235"/>
                    <a:pt x="31629" y="9625"/>
                  </a:cubicBezTo>
                  <a:cubicBezTo>
                    <a:pt x="32131" y="6167"/>
                    <a:pt x="30201" y="2483"/>
                    <a:pt x="27168" y="1004"/>
                  </a:cubicBezTo>
                  <a:cubicBezTo>
                    <a:pt x="25836" y="365"/>
                    <a:pt x="24407" y="59"/>
                    <a:pt x="22992" y="59"/>
                  </a:cubicBezTo>
                  <a:cubicBezTo>
                    <a:pt x="20465" y="59"/>
                    <a:pt x="17981" y="1034"/>
                    <a:pt x="16166" y="2833"/>
                  </a:cubicBezTo>
                  <a:cubicBezTo>
                    <a:pt x="14812" y="1580"/>
                    <a:pt x="13033" y="728"/>
                    <a:pt x="10802" y="227"/>
                  </a:cubicBezTo>
                  <a:cubicBezTo>
                    <a:pt x="10150" y="76"/>
                    <a:pt x="9526" y="0"/>
                    <a:pt x="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5147400" y="2317625"/>
              <a:ext cx="692375" cy="515000"/>
            </a:xfrm>
            <a:custGeom>
              <a:avLst/>
              <a:gdLst/>
              <a:ahLst/>
              <a:cxnLst/>
              <a:rect l="l" t="t" r="r" b="b"/>
              <a:pathLst>
                <a:path w="27695" h="20600" extrusionOk="0">
                  <a:moveTo>
                    <a:pt x="6707" y="0"/>
                  </a:moveTo>
                  <a:cubicBezTo>
                    <a:pt x="6261" y="0"/>
                    <a:pt x="5816" y="57"/>
                    <a:pt x="5389" y="204"/>
                  </a:cubicBezTo>
                  <a:cubicBezTo>
                    <a:pt x="2206" y="1257"/>
                    <a:pt x="1" y="5016"/>
                    <a:pt x="602" y="8324"/>
                  </a:cubicBezTo>
                  <a:cubicBezTo>
                    <a:pt x="1329" y="12435"/>
                    <a:pt x="3810" y="15317"/>
                    <a:pt x="7093" y="17648"/>
                  </a:cubicBezTo>
                  <a:cubicBezTo>
                    <a:pt x="7265" y="17789"/>
                    <a:pt x="7441" y="17833"/>
                    <a:pt x="7618" y="17833"/>
                  </a:cubicBezTo>
                  <a:cubicBezTo>
                    <a:pt x="7880" y="17833"/>
                    <a:pt x="8143" y="17738"/>
                    <a:pt x="8397" y="17723"/>
                  </a:cubicBezTo>
                  <a:cubicBezTo>
                    <a:pt x="8625" y="17700"/>
                    <a:pt x="8849" y="17689"/>
                    <a:pt x="9068" y="17689"/>
                  </a:cubicBezTo>
                  <a:cubicBezTo>
                    <a:pt x="10816" y="17689"/>
                    <a:pt x="12251" y="18400"/>
                    <a:pt x="13409" y="19803"/>
                  </a:cubicBezTo>
                  <a:cubicBezTo>
                    <a:pt x="13845" y="20336"/>
                    <a:pt x="14059" y="20600"/>
                    <a:pt x="14259" y="20600"/>
                  </a:cubicBezTo>
                  <a:cubicBezTo>
                    <a:pt x="14474" y="20600"/>
                    <a:pt x="14673" y="20298"/>
                    <a:pt x="15113" y="19703"/>
                  </a:cubicBezTo>
                  <a:cubicBezTo>
                    <a:pt x="16347" y="18114"/>
                    <a:pt x="17686" y="16664"/>
                    <a:pt x="19711" y="16664"/>
                  </a:cubicBezTo>
                  <a:cubicBezTo>
                    <a:pt x="20113" y="16664"/>
                    <a:pt x="20542" y="16721"/>
                    <a:pt x="21003" y="16846"/>
                  </a:cubicBezTo>
                  <a:cubicBezTo>
                    <a:pt x="21376" y="16949"/>
                    <a:pt x="21270" y="17446"/>
                    <a:pt x="21405" y="17446"/>
                  </a:cubicBezTo>
                  <a:cubicBezTo>
                    <a:pt x="21434" y="17446"/>
                    <a:pt x="21473" y="17424"/>
                    <a:pt x="21529" y="17372"/>
                  </a:cubicBezTo>
                  <a:cubicBezTo>
                    <a:pt x="24512" y="15016"/>
                    <a:pt x="26793" y="10956"/>
                    <a:pt x="27319" y="7221"/>
                  </a:cubicBezTo>
                  <a:cubicBezTo>
                    <a:pt x="27695" y="4615"/>
                    <a:pt x="26216" y="1858"/>
                    <a:pt x="24011" y="780"/>
                  </a:cubicBezTo>
                  <a:cubicBezTo>
                    <a:pt x="22986" y="292"/>
                    <a:pt x="21878" y="58"/>
                    <a:pt x="20774" y="58"/>
                  </a:cubicBezTo>
                  <a:cubicBezTo>
                    <a:pt x="18369" y="58"/>
                    <a:pt x="15988" y="1168"/>
                    <a:pt x="14562" y="3161"/>
                  </a:cubicBezTo>
                  <a:cubicBezTo>
                    <a:pt x="14359" y="3442"/>
                    <a:pt x="14185" y="3753"/>
                    <a:pt x="13950" y="3753"/>
                  </a:cubicBezTo>
                  <a:cubicBezTo>
                    <a:pt x="13807" y="3753"/>
                    <a:pt x="13642" y="3639"/>
                    <a:pt x="13434" y="3337"/>
                  </a:cubicBezTo>
                  <a:cubicBezTo>
                    <a:pt x="12131" y="1507"/>
                    <a:pt x="10226" y="630"/>
                    <a:pt x="8096" y="154"/>
                  </a:cubicBezTo>
                  <a:cubicBezTo>
                    <a:pt x="7646" y="64"/>
                    <a:pt x="7176" y="0"/>
                    <a:pt x="6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5475100" y="2912275"/>
              <a:ext cx="62675" cy="968800"/>
            </a:xfrm>
            <a:custGeom>
              <a:avLst/>
              <a:gdLst/>
              <a:ahLst/>
              <a:cxnLst/>
              <a:rect l="l" t="t" r="r" b="b"/>
              <a:pathLst>
                <a:path w="2507" h="38752" extrusionOk="0">
                  <a:moveTo>
                    <a:pt x="1536" y="1"/>
                  </a:moveTo>
                  <a:cubicBezTo>
                    <a:pt x="970" y="1"/>
                    <a:pt x="572" y="300"/>
                    <a:pt x="452" y="854"/>
                  </a:cubicBezTo>
                  <a:cubicBezTo>
                    <a:pt x="351" y="1280"/>
                    <a:pt x="301" y="1330"/>
                    <a:pt x="276" y="1781"/>
                  </a:cubicBezTo>
                  <a:cubicBezTo>
                    <a:pt x="276" y="3360"/>
                    <a:pt x="176" y="6944"/>
                    <a:pt x="176" y="7020"/>
                  </a:cubicBezTo>
                  <a:cubicBezTo>
                    <a:pt x="126" y="17020"/>
                    <a:pt x="51" y="27045"/>
                    <a:pt x="0" y="37045"/>
                  </a:cubicBezTo>
                  <a:cubicBezTo>
                    <a:pt x="0" y="37446"/>
                    <a:pt x="51" y="37797"/>
                    <a:pt x="251" y="38148"/>
                  </a:cubicBezTo>
                  <a:cubicBezTo>
                    <a:pt x="486" y="38571"/>
                    <a:pt x="832" y="38751"/>
                    <a:pt x="1287" y="38751"/>
                  </a:cubicBezTo>
                  <a:cubicBezTo>
                    <a:pt x="1317" y="38751"/>
                    <a:pt x="1348" y="38751"/>
                    <a:pt x="1379" y="38749"/>
                  </a:cubicBezTo>
                  <a:cubicBezTo>
                    <a:pt x="1930" y="38749"/>
                    <a:pt x="2231" y="38423"/>
                    <a:pt x="2356" y="37947"/>
                  </a:cubicBezTo>
                  <a:cubicBezTo>
                    <a:pt x="2457" y="37546"/>
                    <a:pt x="2482" y="37145"/>
                    <a:pt x="2482" y="36719"/>
                  </a:cubicBezTo>
                  <a:cubicBezTo>
                    <a:pt x="2482" y="32333"/>
                    <a:pt x="2507" y="27922"/>
                    <a:pt x="2482" y="23511"/>
                  </a:cubicBezTo>
                  <a:cubicBezTo>
                    <a:pt x="2482" y="18548"/>
                    <a:pt x="2431" y="13586"/>
                    <a:pt x="2406" y="8624"/>
                  </a:cubicBezTo>
                  <a:cubicBezTo>
                    <a:pt x="2482" y="7245"/>
                    <a:pt x="2431" y="3260"/>
                    <a:pt x="2406" y="1055"/>
                  </a:cubicBezTo>
                  <a:cubicBezTo>
                    <a:pt x="2406" y="629"/>
                    <a:pt x="2331" y="2"/>
                    <a:pt x="1604" y="2"/>
                  </a:cubicBezTo>
                  <a:cubicBezTo>
                    <a:pt x="1581" y="1"/>
                    <a:pt x="1558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5614825" y="2383325"/>
              <a:ext cx="169200" cy="168250"/>
            </a:xfrm>
            <a:custGeom>
              <a:avLst/>
              <a:gdLst/>
              <a:ahLst/>
              <a:cxnLst/>
              <a:rect l="l" t="t" r="r" b="b"/>
              <a:pathLst>
                <a:path w="6768" h="6730" extrusionOk="0">
                  <a:moveTo>
                    <a:pt x="2078" y="0"/>
                  </a:moveTo>
                  <a:cubicBezTo>
                    <a:pt x="1368" y="0"/>
                    <a:pt x="663" y="252"/>
                    <a:pt x="251" y="984"/>
                  </a:cubicBezTo>
                  <a:cubicBezTo>
                    <a:pt x="126" y="1160"/>
                    <a:pt x="0" y="1385"/>
                    <a:pt x="151" y="1611"/>
                  </a:cubicBezTo>
                  <a:cubicBezTo>
                    <a:pt x="237" y="1740"/>
                    <a:pt x="356" y="1779"/>
                    <a:pt x="485" y="1779"/>
                  </a:cubicBezTo>
                  <a:cubicBezTo>
                    <a:pt x="580" y="1779"/>
                    <a:pt x="681" y="1758"/>
                    <a:pt x="777" y="1736"/>
                  </a:cubicBezTo>
                  <a:cubicBezTo>
                    <a:pt x="1078" y="1699"/>
                    <a:pt x="1352" y="1680"/>
                    <a:pt x="1600" y="1680"/>
                  </a:cubicBezTo>
                  <a:cubicBezTo>
                    <a:pt x="3190" y="1680"/>
                    <a:pt x="3731" y="2477"/>
                    <a:pt x="3710" y="4493"/>
                  </a:cubicBezTo>
                  <a:cubicBezTo>
                    <a:pt x="3710" y="4669"/>
                    <a:pt x="3710" y="4869"/>
                    <a:pt x="3710" y="5070"/>
                  </a:cubicBezTo>
                  <a:cubicBezTo>
                    <a:pt x="3685" y="5822"/>
                    <a:pt x="3710" y="6649"/>
                    <a:pt x="4637" y="6724"/>
                  </a:cubicBezTo>
                  <a:cubicBezTo>
                    <a:pt x="4674" y="6727"/>
                    <a:pt x="4711" y="6729"/>
                    <a:pt x="4746" y="6729"/>
                  </a:cubicBezTo>
                  <a:cubicBezTo>
                    <a:pt x="5469" y="6729"/>
                    <a:pt x="5773" y="6016"/>
                    <a:pt x="5940" y="5370"/>
                  </a:cubicBezTo>
                  <a:cubicBezTo>
                    <a:pt x="6767" y="2664"/>
                    <a:pt x="5113" y="233"/>
                    <a:pt x="2281" y="7"/>
                  </a:cubicBezTo>
                  <a:cubicBezTo>
                    <a:pt x="2214" y="3"/>
                    <a:pt x="2146" y="0"/>
                    <a:pt x="2078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5290250" y="2377225"/>
              <a:ext cx="173600" cy="124575"/>
            </a:xfrm>
            <a:custGeom>
              <a:avLst/>
              <a:gdLst/>
              <a:ahLst/>
              <a:cxnLst/>
              <a:rect l="l" t="t" r="r" b="b"/>
              <a:pathLst>
                <a:path w="6944" h="4983" extrusionOk="0">
                  <a:moveTo>
                    <a:pt x="2031" y="0"/>
                  </a:moveTo>
                  <a:cubicBezTo>
                    <a:pt x="1304" y="0"/>
                    <a:pt x="728" y="351"/>
                    <a:pt x="226" y="853"/>
                  </a:cubicBezTo>
                  <a:cubicBezTo>
                    <a:pt x="51" y="1028"/>
                    <a:pt x="1" y="1254"/>
                    <a:pt x="126" y="1479"/>
                  </a:cubicBezTo>
                  <a:cubicBezTo>
                    <a:pt x="209" y="1617"/>
                    <a:pt x="315" y="1672"/>
                    <a:pt x="431" y="1672"/>
                  </a:cubicBezTo>
                  <a:cubicBezTo>
                    <a:pt x="525" y="1672"/>
                    <a:pt x="626" y="1636"/>
                    <a:pt x="728" y="1579"/>
                  </a:cubicBezTo>
                  <a:cubicBezTo>
                    <a:pt x="982" y="1452"/>
                    <a:pt x="1255" y="1343"/>
                    <a:pt x="1531" y="1343"/>
                  </a:cubicBezTo>
                  <a:cubicBezTo>
                    <a:pt x="1580" y="1343"/>
                    <a:pt x="1630" y="1346"/>
                    <a:pt x="1680" y="1354"/>
                  </a:cubicBezTo>
                  <a:cubicBezTo>
                    <a:pt x="1704" y="1353"/>
                    <a:pt x="1727" y="1353"/>
                    <a:pt x="1751" y="1353"/>
                  </a:cubicBezTo>
                  <a:cubicBezTo>
                    <a:pt x="2847" y="1353"/>
                    <a:pt x="3771" y="1927"/>
                    <a:pt x="4262" y="2933"/>
                  </a:cubicBezTo>
                  <a:cubicBezTo>
                    <a:pt x="4462" y="3334"/>
                    <a:pt x="4587" y="3785"/>
                    <a:pt x="4788" y="4186"/>
                  </a:cubicBezTo>
                  <a:cubicBezTo>
                    <a:pt x="4979" y="4606"/>
                    <a:pt x="5257" y="4983"/>
                    <a:pt x="5667" y="4983"/>
                  </a:cubicBezTo>
                  <a:cubicBezTo>
                    <a:pt x="5795" y="4983"/>
                    <a:pt x="5936" y="4946"/>
                    <a:pt x="6091" y="4863"/>
                  </a:cubicBezTo>
                  <a:cubicBezTo>
                    <a:pt x="6668" y="4587"/>
                    <a:pt x="6943" y="4086"/>
                    <a:pt x="6668" y="3359"/>
                  </a:cubicBezTo>
                  <a:cubicBezTo>
                    <a:pt x="5866" y="1254"/>
                    <a:pt x="4236" y="25"/>
                    <a:pt x="2031" y="0"/>
                  </a:cubicBezTo>
                  <a:close/>
                </a:path>
              </a:pathLst>
            </a:custGeom>
            <a:solidFill>
              <a:srgbClr val="FF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5690625" y="2594525"/>
              <a:ext cx="38875" cy="39000"/>
            </a:xfrm>
            <a:custGeom>
              <a:avLst/>
              <a:gdLst/>
              <a:ahLst/>
              <a:cxnLst/>
              <a:rect l="l" t="t" r="r" b="b"/>
              <a:pathLst>
                <a:path w="1555" h="1560" extrusionOk="0">
                  <a:moveTo>
                    <a:pt x="821" y="0"/>
                  </a:moveTo>
                  <a:cubicBezTo>
                    <a:pt x="791" y="0"/>
                    <a:pt x="760" y="2"/>
                    <a:pt x="728" y="5"/>
                  </a:cubicBezTo>
                  <a:cubicBezTo>
                    <a:pt x="277" y="55"/>
                    <a:pt x="1" y="406"/>
                    <a:pt x="1" y="882"/>
                  </a:cubicBezTo>
                  <a:cubicBezTo>
                    <a:pt x="26" y="1359"/>
                    <a:pt x="327" y="1534"/>
                    <a:pt x="753" y="1559"/>
                  </a:cubicBezTo>
                  <a:cubicBezTo>
                    <a:pt x="1304" y="1559"/>
                    <a:pt x="1455" y="1208"/>
                    <a:pt x="1555" y="757"/>
                  </a:cubicBezTo>
                  <a:cubicBezTo>
                    <a:pt x="1461" y="335"/>
                    <a:pt x="1257" y="0"/>
                    <a:pt x="821" y="0"/>
                  </a:cubicBezTo>
                  <a:close/>
                </a:path>
              </a:pathLst>
            </a:custGeom>
            <a:solidFill>
              <a:srgbClr val="FF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5461950" y="2524475"/>
              <a:ext cx="34475" cy="33850"/>
            </a:xfrm>
            <a:custGeom>
              <a:avLst/>
              <a:gdLst/>
              <a:ahLst/>
              <a:cxnLst/>
              <a:rect l="l" t="t" r="r" b="b"/>
              <a:pathLst>
                <a:path w="1379" h="1354" extrusionOk="0">
                  <a:moveTo>
                    <a:pt x="476" y="0"/>
                  </a:moveTo>
                  <a:cubicBezTo>
                    <a:pt x="150" y="0"/>
                    <a:pt x="0" y="226"/>
                    <a:pt x="25" y="652"/>
                  </a:cubicBezTo>
                  <a:cubicBezTo>
                    <a:pt x="25" y="1078"/>
                    <a:pt x="226" y="1354"/>
                    <a:pt x="702" y="1354"/>
                  </a:cubicBezTo>
                  <a:cubicBezTo>
                    <a:pt x="1153" y="1354"/>
                    <a:pt x="1379" y="1078"/>
                    <a:pt x="1353" y="652"/>
                  </a:cubicBezTo>
                  <a:cubicBezTo>
                    <a:pt x="1328" y="176"/>
                    <a:pt x="1028" y="0"/>
                    <a:pt x="476" y="0"/>
                  </a:cubicBezTo>
                  <a:close/>
                </a:path>
              </a:pathLst>
            </a:custGeom>
            <a:solidFill>
              <a:srgbClr val="FF9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5277100" y="2726100"/>
              <a:ext cx="456800" cy="431225"/>
            </a:xfrm>
            <a:custGeom>
              <a:avLst/>
              <a:gdLst/>
              <a:ahLst/>
              <a:cxnLst/>
              <a:rect l="l" t="t" r="r" b="b"/>
              <a:pathLst>
                <a:path w="18272" h="17249" extrusionOk="0">
                  <a:moveTo>
                    <a:pt x="15164" y="1960"/>
                  </a:moveTo>
                  <a:lnTo>
                    <a:pt x="15164" y="1960"/>
                  </a:lnTo>
                  <a:cubicBezTo>
                    <a:pt x="15615" y="2938"/>
                    <a:pt x="15063" y="4517"/>
                    <a:pt x="13910" y="5168"/>
                  </a:cubicBezTo>
                  <a:cubicBezTo>
                    <a:pt x="13364" y="5485"/>
                    <a:pt x="12781" y="5839"/>
                    <a:pt x="12144" y="5839"/>
                  </a:cubicBezTo>
                  <a:cubicBezTo>
                    <a:pt x="11874" y="5839"/>
                    <a:pt x="11595" y="5776"/>
                    <a:pt x="11304" y="5619"/>
                  </a:cubicBezTo>
                  <a:lnTo>
                    <a:pt x="15164" y="1960"/>
                  </a:lnTo>
                  <a:close/>
                  <a:moveTo>
                    <a:pt x="3424" y="2568"/>
                  </a:moveTo>
                  <a:cubicBezTo>
                    <a:pt x="3599" y="2568"/>
                    <a:pt x="3787" y="2597"/>
                    <a:pt x="3986" y="2662"/>
                  </a:cubicBezTo>
                  <a:cubicBezTo>
                    <a:pt x="5264" y="3138"/>
                    <a:pt x="6492" y="3665"/>
                    <a:pt x="7369" y="4767"/>
                  </a:cubicBezTo>
                  <a:cubicBezTo>
                    <a:pt x="7945" y="5394"/>
                    <a:pt x="7845" y="5795"/>
                    <a:pt x="6943" y="5820"/>
                  </a:cubicBezTo>
                  <a:cubicBezTo>
                    <a:pt x="6379" y="5834"/>
                    <a:pt x="5814" y="5849"/>
                    <a:pt x="5250" y="5849"/>
                  </a:cubicBezTo>
                  <a:cubicBezTo>
                    <a:pt x="4837" y="5849"/>
                    <a:pt x="4424" y="5841"/>
                    <a:pt x="4011" y="5820"/>
                  </a:cubicBezTo>
                  <a:cubicBezTo>
                    <a:pt x="3635" y="5795"/>
                    <a:pt x="3209" y="5644"/>
                    <a:pt x="2858" y="5419"/>
                  </a:cubicBezTo>
                  <a:cubicBezTo>
                    <a:pt x="2206" y="4993"/>
                    <a:pt x="1605" y="4391"/>
                    <a:pt x="2031" y="3539"/>
                  </a:cubicBezTo>
                  <a:cubicBezTo>
                    <a:pt x="2306" y="2968"/>
                    <a:pt x="2783" y="2568"/>
                    <a:pt x="3424" y="2568"/>
                  </a:cubicBezTo>
                  <a:close/>
                  <a:moveTo>
                    <a:pt x="14434" y="0"/>
                  </a:moveTo>
                  <a:cubicBezTo>
                    <a:pt x="13582" y="0"/>
                    <a:pt x="12806" y="309"/>
                    <a:pt x="12056" y="857"/>
                  </a:cubicBezTo>
                  <a:cubicBezTo>
                    <a:pt x="10853" y="1735"/>
                    <a:pt x="9775" y="2712"/>
                    <a:pt x="9174" y="4116"/>
                  </a:cubicBezTo>
                  <a:cubicBezTo>
                    <a:pt x="8647" y="3539"/>
                    <a:pt x="8246" y="2938"/>
                    <a:pt x="7720" y="2487"/>
                  </a:cubicBezTo>
                  <a:cubicBezTo>
                    <a:pt x="6557" y="1477"/>
                    <a:pt x="5265" y="1028"/>
                    <a:pt x="3885" y="1028"/>
                  </a:cubicBezTo>
                  <a:cubicBezTo>
                    <a:pt x="3243" y="1028"/>
                    <a:pt x="2582" y="1126"/>
                    <a:pt x="1905" y="1309"/>
                  </a:cubicBezTo>
                  <a:cubicBezTo>
                    <a:pt x="1429" y="2035"/>
                    <a:pt x="577" y="2436"/>
                    <a:pt x="376" y="3364"/>
                  </a:cubicBezTo>
                  <a:cubicBezTo>
                    <a:pt x="1" y="4943"/>
                    <a:pt x="1153" y="6948"/>
                    <a:pt x="2732" y="7424"/>
                  </a:cubicBezTo>
                  <a:cubicBezTo>
                    <a:pt x="3685" y="7725"/>
                    <a:pt x="4662" y="7875"/>
                    <a:pt x="5765" y="7975"/>
                  </a:cubicBezTo>
                  <a:cubicBezTo>
                    <a:pt x="5063" y="9003"/>
                    <a:pt x="4361" y="9855"/>
                    <a:pt x="3986" y="10908"/>
                  </a:cubicBezTo>
                  <a:cubicBezTo>
                    <a:pt x="3685" y="11685"/>
                    <a:pt x="3434" y="12487"/>
                    <a:pt x="3785" y="13339"/>
                  </a:cubicBezTo>
                  <a:cubicBezTo>
                    <a:pt x="3909" y="13642"/>
                    <a:pt x="4086" y="13816"/>
                    <a:pt x="4278" y="13816"/>
                  </a:cubicBezTo>
                  <a:cubicBezTo>
                    <a:pt x="4436" y="13816"/>
                    <a:pt x="4604" y="13699"/>
                    <a:pt x="4762" y="13439"/>
                  </a:cubicBezTo>
                  <a:cubicBezTo>
                    <a:pt x="5088" y="12888"/>
                    <a:pt x="5289" y="12286"/>
                    <a:pt x="5590" y="11710"/>
                  </a:cubicBezTo>
                  <a:cubicBezTo>
                    <a:pt x="6191" y="10482"/>
                    <a:pt x="6843" y="9304"/>
                    <a:pt x="8146" y="8301"/>
                  </a:cubicBezTo>
                  <a:cubicBezTo>
                    <a:pt x="8146" y="9614"/>
                    <a:pt x="8341" y="10211"/>
                    <a:pt x="8494" y="10211"/>
                  </a:cubicBezTo>
                  <a:cubicBezTo>
                    <a:pt x="8592" y="10211"/>
                    <a:pt x="8672" y="9965"/>
                    <a:pt x="8672" y="9504"/>
                  </a:cubicBezTo>
                  <a:cubicBezTo>
                    <a:pt x="8672" y="9128"/>
                    <a:pt x="8647" y="8752"/>
                    <a:pt x="8823" y="8401"/>
                  </a:cubicBezTo>
                  <a:cubicBezTo>
                    <a:pt x="8913" y="8175"/>
                    <a:pt x="9066" y="7968"/>
                    <a:pt x="9335" y="7968"/>
                  </a:cubicBezTo>
                  <a:cubicBezTo>
                    <a:pt x="9364" y="7968"/>
                    <a:pt x="9393" y="7971"/>
                    <a:pt x="9424" y="7975"/>
                  </a:cubicBezTo>
                  <a:cubicBezTo>
                    <a:pt x="9700" y="8025"/>
                    <a:pt x="9725" y="8301"/>
                    <a:pt x="9750" y="8502"/>
                  </a:cubicBezTo>
                  <a:cubicBezTo>
                    <a:pt x="9825" y="8853"/>
                    <a:pt x="9800" y="9178"/>
                    <a:pt x="9800" y="9529"/>
                  </a:cubicBezTo>
                  <a:cubicBezTo>
                    <a:pt x="9800" y="10284"/>
                    <a:pt x="9895" y="10669"/>
                    <a:pt x="10004" y="10669"/>
                  </a:cubicBezTo>
                  <a:cubicBezTo>
                    <a:pt x="10152" y="10669"/>
                    <a:pt x="10326" y="9959"/>
                    <a:pt x="10326" y="8502"/>
                  </a:cubicBezTo>
                  <a:cubicBezTo>
                    <a:pt x="11429" y="9629"/>
                    <a:pt x="12031" y="10933"/>
                    <a:pt x="12382" y="12336"/>
                  </a:cubicBezTo>
                  <a:cubicBezTo>
                    <a:pt x="12732" y="13740"/>
                    <a:pt x="13008" y="15143"/>
                    <a:pt x="13309" y="16547"/>
                  </a:cubicBezTo>
                  <a:cubicBezTo>
                    <a:pt x="13409" y="16973"/>
                    <a:pt x="13610" y="17249"/>
                    <a:pt x="14061" y="17249"/>
                  </a:cubicBezTo>
                  <a:cubicBezTo>
                    <a:pt x="14462" y="17223"/>
                    <a:pt x="14637" y="16948"/>
                    <a:pt x="14737" y="16597"/>
                  </a:cubicBezTo>
                  <a:cubicBezTo>
                    <a:pt x="14888" y="16071"/>
                    <a:pt x="14938" y="15544"/>
                    <a:pt x="14888" y="15018"/>
                  </a:cubicBezTo>
                  <a:cubicBezTo>
                    <a:pt x="14612" y="12837"/>
                    <a:pt x="14186" y="10707"/>
                    <a:pt x="12858" y="8853"/>
                  </a:cubicBezTo>
                  <a:cubicBezTo>
                    <a:pt x="12056" y="7750"/>
                    <a:pt x="12131" y="7549"/>
                    <a:pt x="13560" y="7474"/>
                  </a:cubicBezTo>
                  <a:cubicBezTo>
                    <a:pt x="15815" y="7349"/>
                    <a:pt x="18271" y="3264"/>
                    <a:pt x="16868" y="1133"/>
                  </a:cubicBezTo>
                  <a:cubicBezTo>
                    <a:pt x="16592" y="707"/>
                    <a:pt x="15915" y="256"/>
                    <a:pt x="15414" y="131"/>
                  </a:cubicBezTo>
                  <a:cubicBezTo>
                    <a:pt x="15076" y="43"/>
                    <a:pt x="14750" y="0"/>
                    <a:pt x="14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5537900" y="2763775"/>
              <a:ext cx="118300" cy="107525"/>
            </a:xfrm>
            <a:custGeom>
              <a:avLst/>
              <a:gdLst/>
              <a:ahLst/>
              <a:cxnLst/>
              <a:rect l="l" t="t" r="r" b="b"/>
              <a:pathLst>
                <a:path w="4732" h="4301" extrusionOk="0">
                  <a:moveTo>
                    <a:pt x="4104" y="1"/>
                  </a:moveTo>
                  <a:cubicBezTo>
                    <a:pt x="3998" y="1"/>
                    <a:pt x="3889" y="26"/>
                    <a:pt x="3779" y="77"/>
                  </a:cubicBezTo>
                  <a:cubicBezTo>
                    <a:pt x="2100" y="729"/>
                    <a:pt x="897" y="1932"/>
                    <a:pt x="195" y="3611"/>
                  </a:cubicBezTo>
                  <a:cubicBezTo>
                    <a:pt x="0" y="4082"/>
                    <a:pt x="79" y="4300"/>
                    <a:pt x="329" y="4300"/>
                  </a:cubicBezTo>
                  <a:cubicBezTo>
                    <a:pt x="465" y="4300"/>
                    <a:pt x="651" y="4236"/>
                    <a:pt x="872" y="4112"/>
                  </a:cubicBezTo>
                  <a:cubicBezTo>
                    <a:pt x="2426" y="3185"/>
                    <a:pt x="3754" y="2007"/>
                    <a:pt x="4732" y="453"/>
                  </a:cubicBezTo>
                  <a:cubicBezTo>
                    <a:pt x="4590" y="151"/>
                    <a:pt x="4359" y="1"/>
                    <a:pt x="4104" y="1"/>
                  </a:cubicBezTo>
                  <a:close/>
                </a:path>
              </a:pathLst>
            </a:custGeom>
            <a:solidFill>
              <a:srgbClr val="FF5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5376725" y="2791875"/>
              <a:ext cx="84600" cy="53425"/>
            </a:xfrm>
            <a:custGeom>
              <a:avLst/>
              <a:gdLst/>
              <a:ahLst/>
              <a:cxnLst/>
              <a:rect l="l" t="t" r="r" b="b"/>
              <a:pathLst>
                <a:path w="3384" h="2137" extrusionOk="0">
                  <a:moveTo>
                    <a:pt x="405" y="1"/>
                  </a:moveTo>
                  <a:cubicBezTo>
                    <a:pt x="269" y="1"/>
                    <a:pt x="134" y="11"/>
                    <a:pt x="1" y="31"/>
                  </a:cubicBezTo>
                  <a:cubicBezTo>
                    <a:pt x="1028" y="883"/>
                    <a:pt x="2281" y="1409"/>
                    <a:pt x="3384" y="2136"/>
                  </a:cubicBezTo>
                  <a:cubicBezTo>
                    <a:pt x="3224" y="996"/>
                    <a:pt x="1778" y="1"/>
                    <a:pt x="405" y="1"/>
                  </a:cubicBezTo>
                  <a:close/>
                </a:path>
              </a:pathLst>
            </a:custGeom>
            <a:solidFill>
              <a:srgbClr val="FF6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820B431-6F20-D3BB-193E-126CCB3271B3}"/>
              </a:ext>
            </a:extLst>
          </p:cNvPr>
          <p:cNvSpPr txBox="1"/>
          <p:nvPr/>
        </p:nvSpPr>
        <p:spPr>
          <a:xfrm>
            <a:off x="525672" y="1521950"/>
            <a:ext cx="8030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Karla" pitchFamily="2" charset="0"/>
              </a:rPr>
              <a:t>On request, we test 5 functions with 25 test-cases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Karla" pitchFamily="2" charset="0"/>
              </a:rPr>
              <a:t>Each member has conducted automated testing of 1 function with 2 test-cases.</a:t>
            </a:r>
            <a:endParaRPr lang="en-US">
              <a:latin typeface="Karl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1EED9-74E2-EC2F-D682-B746DA0C5CA7}"/>
              </a:ext>
            </a:extLst>
          </p:cNvPr>
          <p:cNvSpPr txBox="1"/>
          <p:nvPr/>
        </p:nvSpPr>
        <p:spPr>
          <a:xfrm>
            <a:off x="545443" y="2066927"/>
            <a:ext cx="72783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err="1"/>
              <a:t>Nguyễn</a:t>
            </a:r>
            <a:r>
              <a:rPr lang="en-US" sz="800"/>
              <a:t> </a:t>
            </a:r>
            <a:r>
              <a:rPr lang="en-US" sz="800" err="1"/>
              <a:t>Hải</a:t>
            </a:r>
            <a:r>
              <a:rPr lang="en-US" sz="800"/>
              <a:t> </a:t>
            </a:r>
            <a:r>
              <a:rPr lang="en-US" sz="800" err="1"/>
              <a:t>Đăng</a:t>
            </a:r>
            <a:r>
              <a:rPr lang="en-US" sz="800"/>
              <a:t> - UI01: Login by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UI02: https://youtu.be/eiBVJhttps://youtu.be/voBD3KhZtxIEqFCSQ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err="1"/>
              <a:t>Nguyễn</a:t>
            </a:r>
            <a:r>
              <a:rPr lang="en-US" sz="800"/>
              <a:t> Quang </a:t>
            </a:r>
            <a:r>
              <a:rPr lang="en-US" sz="800" err="1"/>
              <a:t>Hiển</a:t>
            </a:r>
            <a:r>
              <a:rPr lang="en-US" sz="800"/>
              <a:t> - UC03: Login with Gmail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UI01: https://www.youtube.com/watch?v=2TqRmVNclMw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UI02: https://www.youtube.com/watch?v=am1YPkUeHJA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err="1"/>
              <a:t>Nugyễn</a:t>
            </a:r>
            <a:r>
              <a:rPr lang="en-US" sz="800"/>
              <a:t> </a:t>
            </a:r>
            <a:r>
              <a:rPr lang="en-US" sz="800" err="1"/>
              <a:t>Văn</a:t>
            </a:r>
            <a:r>
              <a:rPr lang="en-US" sz="800"/>
              <a:t> </a:t>
            </a:r>
            <a:r>
              <a:rPr lang="en-US" sz="800" err="1"/>
              <a:t>Hiếu</a:t>
            </a:r>
            <a:r>
              <a:rPr lang="en-US" sz="800"/>
              <a:t> - UC03: Forgot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UI02 &amp; UI03: https://youtu.be/UvG9faAAukY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err="1"/>
              <a:t>Nguyễn</a:t>
            </a:r>
            <a:r>
              <a:rPr lang="en-US" sz="800"/>
              <a:t> </a:t>
            </a:r>
            <a:r>
              <a:rPr lang="en-US" sz="800" err="1"/>
              <a:t>Khắc</a:t>
            </a:r>
            <a:r>
              <a:rPr lang="en-US" sz="800"/>
              <a:t> </a:t>
            </a:r>
            <a:r>
              <a:rPr lang="en-US" sz="800" err="1"/>
              <a:t>Tấn</a:t>
            </a:r>
            <a:r>
              <a:rPr lang="en-US" sz="800"/>
              <a:t> - UC05: Swipe right &amp; Swipe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UI01: https://youtu.be/T39wQQElB5Y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UI02: https://youtu.be/sVi4onYV1UE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err="1"/>
              <a:t>Hồ</a:t>
            </a:r>
            <a:r>
              <a:rPr lang="en-US" sz="800"/>
              <a:t> </a:t>
            </a:r>
            <a:r>
              <a:rPr lang="en-US" sz="800" err="1"/>
              <a:t>Sĩ</a:t>
            </a:r>
            <a:r>
              <a:rPr lang="en-US" sz="800"/>
              <a:t> </a:t>
            </a:r>
            <a:r>
              <a:rPr lang="en-US" sz="800" err="1"/>
              <a:t>Đức</a:t>
            </a:r>
            <a:r>
              <a:rPr lang="en-US" sz="800"/>
              <a:t> - UC04: Register by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UI04: https://youtu.be/PX7NSFfbNt0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    UI09: https://youtu.be/-62utUU58oM</a:t>
            </a:r>
          </a:p>
        </p:txBody>
      </p:sp>
    </p:spTree>
    <p:extLst>
      <p:ext uri="{BB962C8B-B14F-4D97-AF65-F5344CB8AC3E}">
        <p14:creationId xmlns:p14="http://schemas.microsoft.com/office/powerpoint/2010/main" val="214748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75"/>
          <p:cNvSpPr/>
          <p:nvPr/>
        </p:nvSpPr>
        <p:spPr>
          <a:xfrm>
            <a:off x="2893100" y="2848225"/>
            <a:ext cx="5507400" cy="55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75"/>
          <p:cNvSpPr txBox="1">
            <a:spLocks noGrp="1"/>
          </p:cNvSpPr>
          <p:nvPr>
            <p:ph type="title"/>
          </p:nvPr>
        </p:nvSpPr>
        <p:spPr>
          <a:xfrm>
            <a:off x="2771175" y="2058600"/>
            <a:ext cx="56595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89" name="Google Shape;1189;p75"/>
          <p:cNvSpPr txBox="1">
            <a:spLocks noGrp="1"/>
          </p:cNvSpPr>
          <p:nvPr>
            <p:ph type="subTitle" idx="1"/>
          </p:nvPr>
        </p:nvSpPr>
        <p:spPr>
          <a:xfrm>
            <a:off x="2923275" y="2879875"/>
            <a:ext cx="5507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a key scenario of the software.</a:t>
            </a:r>
            <a:endParaRPr/>
          </a:p>
        </p:txBody>
      </p:sp>
      <p:sp>
        <p:nvSpPr>
          <p:cNvPr id="1190" name="Google Shape;1190;p75"/>
          <p:cNvSpPr txBox="1">
            <a:spLocks noGrp="1"/>
          </p:cNvSpPr>
          <p:nvPr>
            <p:ph type="title" idx="2"/>
          </p:nvPr>
        </p:nvSpPr>
        <p:spPr>
          <a:xfrm>
            <a:off x="713225" y="169845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192" name="Google Shape;1192;p75"/>
          <p:cNvGrpSpPr/>
          <p:nvPr/>
        </p:nvGrpSpPr>
        <p:grpSpPr>
          <a:xfrm rot="-981899">
            <a:off x="537473" y="345098"/>
            <a:ext cx="854102" cy="1401641"/>
            <a:chOff x="1650525" y="719300"/>
            <a:chExt cx="1247525" cy="2047275"/>
          </a:xfrm>
        </p:grpSpPr>
        <p:sp>
          <p:nvSpPr>
            <p:cNvPr id="1193" name="Google Shape;1193;p75"/>
            <p:cNvSpPr/>
            <p:nvPr/>
          </p:nvSpPr>
          <p:spPr>
            <a:xfrm>
              <a:off x="1650525" y="719300"/>
              <a:ext cx="1247525" cy="2047275"/>
            </a:xfrm>
            <a:custGeom>
              <a:avLst/>
              <a:gdLst/>
              <a:ahLst/>
              <a:cxnLst/>
              <a:rect l="l" t="t" r="r" b="b"/>
              <a:pathLst>
                <a:path w="49901" h="81891" extrusionOk="0">
                  <a:moveTo>
                    <a:pt x="35216" y="1"/>
                  </a:moveTo>
                  <a:cubicBezTo>
                    <a:pt x="32223" y="1"/>
                    <a:pt x="29693" y="1431"/>
                    <a:pt x="27845" y="2457"/>
                  </a:cubicBezTo>
                  <a:cubicBezTo>
                    <a:pt x="26567" y="3184"/>
                    <a:pt x="25514" y="4187"/>
                    <a:pt x="24512" y="5264"/>
                  </a:cubicBezTo>
                  <a:cubicBezTo>
                    <a:pt x="22122" y="2897"/>
                    <a:pt x="18640" y="335"/>
                    <a:pt x="13788" y="335"/>
                  </a:cubicBezTo>
                  <a:cubicBezTo>
                    <a:pt x="13143" y="335"/>
                    <a:pt x="12474" y="380"/>
                    <a:pt x="11780" y="477"/>
                  </a:cubicBezTo>
                  <a:cubicBezTo>
                    <a:pt x="8847" y="878"/>
                    <a:pt x="6316" y="2056"/>
                    <a:pt x="4286" y="3936"/>
                  </a:cubicBezTo>
                  <a:cubicBezTo>
                    <a:pt x="1830" y="6217"/>
                    <a:pt x="1028" y="9249"/>
                    <a:pt x="577" y="11906"/>
                  </a:cubicBezTo>
                  <a:cubicBezTo>
                    <a:pt x="0" y="15214"/>
                    <a:pt x="351" y="18397"/>
                    <a:pt x="1579" y="21380"/>
                  </a:cubicBezTo>
                  <a:cubicBezTo>
                    <a:pt x="2556" y="23761"/>
                    <a:pt x="3785" y="26468"/>
                    <a:pt x="6065" y="28623"/>
                  </a:cubicBezTo>
                  <a:cubicBezTo>
                    <a:pt x="6567" y="29099"/>
                    <a:pt x="7018" y="29651"/>
                    <a:pt x="7519" y="30227"/>
                  </a:cubicBezTo>
                  <a:cubicBezTo>
                    <a:pt x="8371" y="31229"/>
                    <a:pt x="9248" y="32257"/>
                    <a:pt x="10426" y="33109"/>
                  </a:cubicBezTo>
                  <a:cubicBezTo>
                    <a:pt x="12331" y="34488"/>
                    <a:pt x="14110" y="35991"/>
                    <a:pt x="15740" y="37420"/>
                  </a:cubicBezTo>
                  <a:cubicBezTo>
                    <a:pt x="17268" y="38748"/>
                    <a:pt x="18973" y="39676"/>
                    <a:pt x="20627" y="40553"/>
                  </a:cubicBezTo>
                  <a:cubicBezTo>
                    <a:pt x="20652" y="40553"/>
                    <a:pt x="20652" y="40553"/>
                    <a:pt x="20677" y="40578"/>
                  </a:cubicBezTo>
                  <a:cubicBezTo>
                    <a:pt x="20652" y="40603"/>
                    <a:pt x="20627" y="40628"/>
                    <a:pt x="20602" y="40653"/>
                  </a:cubicBezTo>
                  <a:cubicBezTo>
                    <a:pt x="20025" y="41555"/>
                    <a:pt x="19850" y="42433"/>
                    <a:pt x="20126" y="43285"/>
                  </a:cubicBezTo>
                  <a:cubicBezTo>
                    <a:pt x="20201" y="43435"/>
                    <a:pt x="20276" y="43610"/>
                    <a:pt x="20351" y="43761"/>
                  </a:cubicBezTo>
                  <a:cubicBezTo>
                    <a:pt x="19850" y="44964"/>
                    <a:pt x="19549" y="46092"/>
                    <a:pt x="19449" y="47270"/>
                  </a:cubicBezTo>
                  <a:cubicBezTo>
                    <a:pt x="19123" y="50578"/>
                    <a:pt x="19900" y="53786"/>
                    <a:pt x="21755" y="56794"/>
                  </a:cubicBezTo>
                  <a:lnTo>
                    <a:pt x="22005" y="57220"/>
                  </a:lnTo>
                  <a:cubicBezTo>
                    <a:pt x="22607" y="58172"/>
                    <a:pt x="23158" y="59074"/>
                    <a:pt x="23559" y="60002"/>
                  </a:cubicBezTo>
                  <a:cubicBezTo>
                    <a:pt x="24211" y="61530"/>
                    <a:pt x="24060" y="62182"/>
                    <a:pt x="23810" y="62683"/>
                  </a:cubicBezTo>
                  <a:cubicBezTo>
                    <a:pt x="23409" y="63435"/>
                    <a:pt x="22933" y="64187"/>
                    <a:pt x="22406" y="64964"/>
                  </a:cubicBezTo>
                  <a:lnTo>
                    <a:pt x="22231" y="65240"/>
                  </a:lnTo>
                  <a:cubicBezTo>
                    <a:pt x="19273" y="69801"/>
                    <a:pt x="19449" y="75365"/>
                    <a:pt x="22657" y="79751"/>
                  </a:cubicBezTo>
                  <a:cubicBezTo>
                    <a:pt x="22933" y="80127"/>
                    <a:pt x="23208" y="80503"/>
                    <a:pt x="23509" y="80879"/>
                  </a:cubicBezTo>
                  <a:cubicBezTo>
                    <a:pt x="24088" y="81585"/>
                    <a:pt x="24863" y="81891"/>
                    <a:pt x="25628" y="81891"/>
                  </a:cubicBezTo>
                  <a:cubicBezTo>
                    <a:pt x="27744" y="81891"/>
                    <a:pt x="29794" y="79555"/>
                    <a:pt x="27494" y="76869"/>
                  </a:cubicBezTo>
                  <a:cubicBezTo>
                    <a:pt x="25339" y="74312"/>
                    <a:pt x="25038" y="71129"/>
                    <a:pt x="26918" y="68398"/>
                  </a:cubicBezTo>
                  <a:lnTo>
                    <a:pt x="27193" y="68022"/>
                  </a:lnTo>
                  <a:cubicBezTo>
                    <a:pt x="27995" y="66844"/>
                    <a:pt x="28923" y="65515"/>
                    <a:pt x="29374" y="63836"/>
                  </a:cubicBezTo>
                  <a:cubicBezTo>
                    <a:pt x="30050" y="61305"/>
                    <a:pt x="29273" y="59099"/>
                    <a:pt x="28346" y="57094"/>
                  </a:cubicBezTo>
                  <a:cubicBezTo>
                    <a:pt x="27945" y="56267"/>
                    <a:pt x="27469" y="55540"/>
                    <a:pt x="27018" y="54839"/>
                  </a:cubicBezTo>
                  <a:cubicBezTo>
                    <a:pt x="26667" y="54337"/>
                    <a:pt x="26341" y="53836"/>
                    <a:pt x="26090" y="53335"/>
                  </a:cubicBezTo>
                  <a:cubicBezTo>
                    <a:pt x="24637" y="50503"/>
                    <a:pt x="24386" y="47971"/>
                    <a:pt x="25339" y="45515"/>
                  </a:cubicBezTo>
                  <a:cubicBezTo>
                    <a:pt x="25464" y="45490"/>
                    <a:pt x="25614" y="45465"/>
                    <a:pt x="25740" y="45440"/>
                  </a:cubicBezTo>
                  <a:lnTo>
                    <a:pt x="26116" y="45390"/>
                  </a:lnTo>
                  <a:lnTo>
                    <a:pt x="26191" y="45340"/>
                  </a:lnTo>
                  <a:cubicBezTo>
                    <a:pt x="26316" y="45352"/>
                    <a:pt x="26466" y="45365"/>
                    <a:pt x="26636" y="45365"/>
                  </a:cubicBezTo>
                  <a:cubicBezTo>
                    <a:pt x="26805" y="45365"/>
                    <a:pt x="26993" y="45352"/>
                    <a:pt x="27193" y="45315"/>
                  </a:cubicBezTo>
                  <a:cubicBezTo>
                    <a:pt x="28722" y="45089"/>
                    <a:pt x="29349" y="44212"/>
                    <a:pt x="29599" y="43686"/>
                  </a:cubicBezTo>
                  <a:cubicBezTo>
                    <a:pt x="29825" y="43184"/>
                    <a:pt x="30126" y="42157"/>
                    <a:pt x="29349" y="40829"/>
                  </a:cubicBezTo>
                  <a:cubicBezTo>
                    <a:pt x="29449" y="40753"/>
                    <a:pt x="29524" y="40678"/>
                    <a:pt x="29624" y="40603"/>
                  </a:cubicBezTo>
                  <a:cubicBezTo>
                    <a:pt x="30351" y="39976"/>
                    <a:pt x="31053" y="39375"/>
                    <a:pt x="31780" y="38924"/>
                  </a:cubicBezTo>
                  <a:cubicBezTo>
                    <a:pt x="32381" y="38548"/>
                    <a:pt x="32882" y="38097"/>
                    <a:pt x="33334" y="37721"/>
                  </a:cubicBezTo>
                  <a:cubicBezTo>
                    <a:pt x="33810" y="37320"/>
                    <a:pt x="34186" y="36969"/>
                    <a:pt x="34587" y="36768"/>
                  </a:cubicBezTo>
                  <a:cubicBezTo>
                    <a:pt x="36216" y="35941"/>
                    <a:pt x="37469" y="34839"/>
                    <a:pt x="38647" y="33736"/>
                  </a:cubicBezTo>
                  <a:cubicBezTo>
                    <a:pt x="39248" y="33209"/>
                    <a:pt x="39800" y="32708"/>
                    <a:pt x="40351" y="32282"/>
                  </a:cubicBezTo>
                  <a:cubicBezTo>
                    <a:pt x="40677" y="32031"/>
                    <a:pt x="40878" y="31756"/>
                    <a:pt x="41003" y="31580"/>
                  </a:cubicBezTo>
                  <a:cubicBezTo>
                    <a:pt x="48396" y="25415"/>
                    <a:pt x="49900" y="16242"/>
                    <a:pt x="49098" y="11881"/>
                  </a:cubicBezTo>
                  <a:cubicBezTo>
                    <a:pt x="48446" y="8197"/>
                    <a:pt x="46141" y="5014"/>
                    <a:pt x="42106" y="2132"/>
                  </a:cubicBezTo>
                  <a:cubicBezTo>
                    <a:pt x="41153" y="1455"/>
                    <a:pt x="40126" y="1129"/>
                    <a:pt x="39198" y="828"/>
                  </a:cubicBezTo>
                  <a:cubicBezTo>
                    <a:pt x="38948" y="753"/>
                    <a:pt x="38697" y="653"/>
                    <a:pt x="38446" y="578"/>
                  </a:cubicBezTo>
                  <a:cubicBezTo>
                    <a:pt x="37321" y="168"/>
                    <a:pt x="36241" y="1"/>
                    <a:pt x="35216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5"/>
            <p:cNvSpPr/>
            <p:nvPr/>
          </p:nvSpPr>
          <p:spPr>
            <a:xfrm>
              <a:off x="2181850" y="1682850"/>
              <a:ext cx="164800" cy="1017800"/>
            </a:xfrm>
            <a:custGeom>
              <a:avLst/>
              <a:gdLst/>
              <a:ahLst/>
              <a:cxnLst/>
              <a:rect l="l" t="t" r="r" b="b"/>
              <a:pathLst>
                <a:path w="6592" h="40712" extrusionOk="0">
                  <a:moveTo>
                    <a:pt x="4235" y="1"/>
                  </a:moveTo>
                  <a:cubicBezTo>
                    <a:pt x="4103" y="1"/>
                    <a:pt x="3974" y="119"/>
                    <a:pt x="3835" y="181"/>
                  </a:cubicBezTo>
                  <a:cubicBezTo>
                    <a:pt x="3660" y="983"/>
                    <a:pt x="3334" y="1735"/>
                    <a:pt x="2908" y="2462"/>
                  </a:cubicBezTo>
                  <a:cubicBezTo>
                    <a:pt x="1705" y="4467"/>
                    <a:pt x="502" y="6497"/>
                    <a:pt x="276" y="8903"/>
                  </a:cubicBezTo>
                  <a:cubicBezTo>
                    <a:pt x="0" y="11911"/>
                    <a:pt x="727" y="14642"/>
                    <a:pt x="2281" y="17149"/>
                  </a:cubicBezTo>
                  <a:cubicBezTo>
                    <a:pt x="2983" y="18302"/>
                    <a:pt x="3685" y="19404"/>
                    <a:pt x="4211" y="20632"/>
                  </a:cubicBezTo>
                  <a:cubicBezTo>
                    <a:pt x="4837" y="22086"/>
                    <a:pt x="5213" y="23615"/>
                    <a:pt x="4411" y="25119"/>
                  </a:cubicBezTo>
                  <a:cubicBezTo>
                    <a:pt x="3910" y="26046"/>
                    <a:pt x="3309" y="26948"/>
                    <a:pt x="2732" y="27851"/>
                  </a:cubicBezTo>
                  <a:cubicBezTo>
                    <a:pt x="126" y="31861"/>
                    <a:pt x="502" y="36447"/>
                    <a:pt x="3108" y="39981"/>
                  </a:cubicBezTo>
                  <a:cubicBezTo>
                    <a:pt x="3476" y="40483"/>
                    <a:pt x="3978" y="40712"/>
                    <a:pt x="4358" y="40712"/>
                  </a:cubicBezTo>
                  <a:cubicBezTo>
                    <a:pt x="4832" y="40712"/>
                    <a:pt x="5115" y="40356"/>
                    <a:pt x="4712" y="39730"/>
                  </a:cubicBezTo>
                  <a:cubicBezTo>
                    <a:pt x="1955" y="36673"/>
                    <a:pt x="1404" y="32387"/>
                    <a:pt x="3960" y="28678"/>
                  </a:cubicBezTo>
                  <a:cubicBezTo>
                    <a:pt x="4787" y="27450"/>
                    <a:pt x="5715" y="26221"/>
                    <a:pt x="6091" y="24768"/>
                  </a:cubicBezTo>
                  <a:cubicBezTo>
                    <a:pt x="6592" y="22863"/>
                    <a:pt x="5990" y="21134"/>
                    <a:pt x="5188" y="19429"/>
                  </a:cubicBezTo>
                  <a:cubicBezTo>
                    <a:pt x="4587" y="18126"/>
                    <a:pt x="3634" y="17023"/>
                    <a:pt x="2983" y="15745"/>
                  </a:cubicBezTo>
                  <a:cubicBezTo>
                    <a:pt x="1128" y="12136"/>
                    <a:pt x="777" y="8452"/>
                    <a:pt x="2832" y="4718"/>
                  </a:cubicBezTo>
                  <a:cubicBezTo>
                    <a:pt x="3609" y="3314"/>
                    <a:pt x="4386" y="1860"/>
                    <a:pt x="4487" y="181"/>
                  </a:cubicBezTo>
                  <a:cubicBezTo>
                    <a:pt x="4400" y="47"/>
                    <a:pt x="4317" y="1"/>
                    <a:pt x="4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5"/>
            <p:cNvSpPr/>
            <p:nvPr/>
          </p:nvSpPr>
          <p:spPr>
            <a:xfrm>
              <a:off x="1703775" y="771375"/>
              <a:ext cx="1141000" cy="1033500"/>
            </a:xfrm>
            <a:custGeom>
              <a:avLst/>
              <a:gdLst/>
              <a:ahLst/>
              <a:cxnLst/>
              <a:rect l="l" t="t" r="r" b="b"/>
              <a:pathLst>
                <a:path w="45640" h="41340" extrusionOk="0">
                  <a:moveTo>
                    <a:pt x="33096" y="0"/>
                  </a:moveTo>
                  <a:cubicBezTo>
                    <a:pt x="30809" y="0"/>
                    <a:pt x="28742" y="1075"/>
                    <a:pt x="26742" y="2204"/>
                  </a:cubicBezTo>
                  <a:cubicBezTo>
                    <a:pt x="25364" y="2981"/>
                    <a:pt x="24186" y="4259"/>
                    <a:pt x="23083" y="5512"/>
                  </a:cubicBezTo>
                  <a:cubicBezTo>
                    <a:pt x="22741" y="5891"/>
                    <a:pt x="22571" y="6080"/>
                    <a:pt x="22403" y="6080"/>
                  </a:cubicBezTo>
                  <a:cubicBezTo>
                    <a:pt x="22227" y="6080"/>
                    <a:pt x="22052" y="5873"/>
                    <a:pt x="21680" y="5462"/>
                  </a:cubicBezTo>
                  <a:cubicBezTo>
                    <a:pt x="18883" y="2489"/>
                    <a:pt x="15738" y="349"/>
                    <a:pt x="11667" y="349"/>
                  </a:cubicBezTo>
                  <a:cubicBezTo>
                    <a:pt x="11105" y="349"/>
                    <a:pt x="10525" y="389"/>
                    <a:pt x="9925" y="475"/>
                  </a:cubicBezTo>
                  <a:cubicBezTo>
                    <a:pt x="7494" y="800"/>
                    <a:pt x="5339" y="1753"/>
                    <a:pt x="3584" y="3382"/>
                  </a:cubicBezTo>
                  <a:cubicBezTo>
                    <a:pt x="1630" y="5186"/>
                    <a:pt x="928" y="7643"/>
                    <a:pt x="502" y="10174"/>
                  </a:cubicBezTo>
                  <a:cubicBezTo>
                    <a:pt x="0" y="13031"/>
                    <a:pt x="276" y="15838"/>
                    <a:pt x="1379" y="18495"/>
                  </a:cubicBezTo>
                  <a:cubicBezTo>
                    <a:pt x="2356" y="20851"/>
                    <a:pt x="3434" y="23207"/>
                    <a:pt x="5364" y="25036"/>
                  </a:cubicBezTo>
                  <a:cubicBezTo>
                    <a:pt x="6818" y="26390"/>
                    <a:pt x="7895" y="28169"/>
                    <a:pt x="9524" y="29347"/>
                  </a:cubicBezTo>
                  <a:cubicBezTo>
                    <a:pt x="11429" y="30700"/>
                    <a:pt x="13209" y="32204"/>
                    <a:pt x="14988" y="33758"/>
                  </a:cubicBezTo>
                  <a:cubicBezTo>
                    <a:pt x="16692" y="35262"/>
                    <a:pt x="18772" y="36189"/>
                    <a:pt x="20727" y="37292"/>
                  </a:cubicBezTo>
                  <a:cubicBezTo>
                    <a:pt x="21304" y="37618"/>
                    <a:pt x="21379" y="37893"/>
                    <a:pt x="21053" y="38395"/>
                  </a:cubicBezTo>
                  <a:cubicBezTo>
                    <a:pt x="20777" y="38846"/>
                    <a:pt x="20502" y="39297"/>
                    <a:pt x="20226" y="39748"/>
                  </a:cubicBezTo>
                  <a:cubicBezTo>
                    <a:pt x="19775" y="40400"/>
                    <a:pt x="19900" y="40751"/>
                    <a:pt x="20627" y="41001"/>
                  </a:cubicBezTo>
                  <a:cubicBezTo>
                    <a:pt x="21254" y="41227"/>
                    <a:pt x="21930" y="41177"/>
                    <a:pt x="22582" y="41302"/>
                  </a:cubicBezTo>
                  <a:cubicBezTo>
                    <a:pt x="22695" y="41327"/>
                    <a:pt x="22808" y="41340"/>
                    <a:pt x="22920" y="41340"/>
                  </a:cubicBezTo>
                  <a:cubicBezTo>
                    <a:pt x="23033" y="41340"/>
                    <a:pt x="23146" y="41327"/>
                    <a:pt x="23259" y="41302"/>
                  </a:cubicBezTo>
                  <a:cubicBezTo>
                    <a:pt x="23453" y="41189"/>
                    <a:pt x="23652" y="41160"/>
                    <a:pt x="23853" y="41160"/>
                  </a:cubicBezTo>
                  <a:cubicBezTo>
                    <a:pt x="24066" y="41160"/>
                    <a:pt x="24282" y="41193"/>
                    <a:pt x="24499" y="41193"/>
                  </a:cubicBezTo>
                  <a:cubicBezTo>
                    <a:pt x="24579" y="41193"/>
                    <a:pt x="24658" y="41189"/>
                    <a:pt x="24737" y="41177"/>
                  </a:cubicBezTo>
                  <a:cubicBezTo>
                    <a:pt x="25640" y="41026"/>
                    <a:pt x="25865" y="40550"/>
                    <a:pt x="25414" y="39798"/>
                  </a:cubicBezTo>
                  <a:cubicBezTo>
                    <a:pt x="25214" y="39422"/>
                    <a:pt x="25013" y="39046"/>
                    <a:pt x="24788" y="38670"/>
                  </a:cubicBezTo>
                  <a:cubicBezTo>
                    <a:pt x="24637" y="38395"/>
                    <a:pt x="24587" y="38194"/>
                    <a:pt x="24913" y="37944"/>
                  </a:cubicBezTo>
                  <a:cubicBezTo>
                    <a:pt x="26141" y="36991"/>
                    <a:pt x="27219" y="35888"/>
                    <a:pt x="28547" y="35086"/>
                  </a:cubicBezTo>
                  <a:cubicBezTo>
                    <a:pt x="29600" y="34410"/>
                    <a:pt x="30402" y="33382"/>
                    <a:pt x="31529" y="32831"/>
                  </a:cubicBezTo>
                  <a:cubicBezTo>
                    <a:pt x="33635" y="31753"/>
                    <a:pt x="35138" y="29948"/>
                    <a:pt x="36943" y="28545"/>
                  </a:cubicBezTo>
                  <a:cubicBezTo>
                    <a:pt x="37118" y="28395"/>
                    <a:pt x="37219" y="28194"/>
                    <a:pt x="37369" y="28044"/>
                  </a:cubicBezTo>
                  <a:cubicBezTo>
                    <a:pt x="44236" y="22455"/>
                    <a:pt x="45640" y="14084"/>
                    <a:pt x="44913" y="10174"/>
                  </a:cubicBezTo>
                  <a:cubicBezTo>
                    <a:pt x="44261" y="6540"/>
                    <a:pt x="41730" y="3858"/>
                    <a:pt x="38773" y="1753"/>
                  </a:cubicBezTo>
                  <a:cubicBezTo>
                    <a:pt x="37820" y="1076"/>
                    <a:pt x="36692" y="851"/>
                    <a:pt x="35615" y="450"/>
                  </a:cubicBezTo>
                  <a:cubicBezTo>
                    <a:pt x="34743" y="135"/>
                    <a:pt x="33906" y="0"/>
                    <a:pt x="33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5"/>
            <p:cNvSpPr/>
            <p:nvPr/>
          </p:nvSpPr>
          <p:spPr>
            <a:xfrm>
              <a:off x="2480100" y="874875"/>
              <a:ext cx="260050" cy="301400"/>
            </a:xfrm>
            <a:custGeom>
              <a:avLst/>
              <a:gdLst/>
              <a:ahLst/>
              <a:cxnLst/>
              <a:rect l="l" t="t" r="r" b="b"/>
              <a:pathLst>
                <a:path w="10402" h="12056" extrusionOk="0">
                  <a:moveTo>
                    <a:pt x="2880" y="0"/>
                  </a:moveTo>
                  <a:cubicBezTo>
                    <a:pt x="2121" y="0"/>
                    <a:pt x="1314" y="276"/>
                    <a:pt x="527" y="495"/>
                  </a:cubicBezTo>
                  <a:cubicBezTo>
                    <a:pt x="276" y="570"/>
                    <a:pt x="0" y="670"/>
                    <a:pt x="75" y="971"/>
                  </a:cubicBezTo>
                  <a:cubicBezTo>
                    <a:pt x="133" y="1181"/>
                    <a:pt x="291" y="1274"/>
                    <a:pt x="496" y="1274"/>
                  </a:cubicBezTo>
                  <a:cubicBezTo>
                    <a:pt x="560" y="1274"/>
                    <a:pt x="630" y="1265"/>
                    <a:pt x="702" y="1247"/>
                  </a:cubicBezTo>
                  <a:cubicBezTo>
                    <a:pt x="1065" y="1156"/>
                    <a:pt x="1428" y="1120"/>
                    <a:pt x="1789" y="1120"/>
                  </a:cubicBezTo>
                  <a:cubicBezTo>
                    <a:pt x="2525" y="1120"/>
                    <a:pt x="3254" y="1271"/>
                    <a:pt x="3960" y="1422"/>
                  </a:cubicBezTo>
                  <a:cubicBezTo>
                    <a:pt x="6667" y="1974"/>
                    <a:pt x="8597" y="5157"/>
                    <a:pt x="8070" y="7964"/>
                  </a:cubicBezTo>
                  <a:cubicBezTo>
                    <a:pt x="7870" y="8941"/>
                    <a:pt x="7745" y="9944"/>
                    <a:pt x="7394" y="10896"/>
                  </a:cubicBezTo>
                  <a:cubicBezTo>
                    <a:pt x="7218" y="11372"/>
                    <a:pt x="7344" y="11773"/>
                    <a:pt x="7820" y="11949"/>
                  </a:cubicBezTo>
                  <a:cubicBezTo>
                    <a:pt x="7977" y="12020"/>
                    <a:pt x="8130" y="12056"/>
                    <a:pt x="8273" y="12056"/>
                  </a:cubicBezTo>
                  <a:cubicBezTo>
                    <a:pt x="8585" y="12056"/>
                    <a:pt x="8851" y="11884"/>
                    <a:pt x="9023" y="11523"/>
                  </a:cubicBezTo>
                  <a:cubicBezTo>
                    <a:pt x="9248" y="11021"/>
                    <a:pt x="9424" y="10545"/>
                    <a:pt x="9599" y="10019"/>
                  </a:cubicBezTo>
                  <a:cubicBezTo>
                    <a:pt x="10151" y="8315"/>
                    <a:pt x="10401" y="6560"/>
                    <a:pt x="9925" y="4781"/>
                  </a:cubicBezTo>
                  <a:cubicBezTo>
                    <a:pt x="9123" y="1848"/>
                    <a:pt x="6542" y="19"/>
                    <a:pt x="3208" y="19"/>
                  </a:cubicBezTo>
                  <a:cubicBezTo>
                    <a:pt x="3100" y="6"/>
                    <a:pt x="2990" y="0"/>
                    <a:pt x="2880" y="0"/>
                  </a:cubicBezTo>
                  <a:close/>
                </a:path>
              </a:pathLst>
            </a:custGeom>
            <a:solidFill>
              <a:srgbClr val="FF8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5"/>
            <p:cNvSpPr/>
            <p:nvPr/>
          </p:nvSpPr>
          <p:spPr>
            <a:xfrm>
              <a:off x="1991375" y="859850"/>
              <a:ext cx="196750" cy="132150"/>
            </a:xfrm>
            <a:custGeom>
              <a:avLst/>
              <a:gdLst/>
              <a:ahLst/>
              <a:cxnLst/>
              <a:rect l="l" t="t" r="r" b="b"/>
              <a:pathLst>
                <a:path w="7870" h="5286" extrusionOk="0">
                  <a:moveTo>
                    <a:pt x="1650" y="0"/>
                  </a:moveTo>
                  <a:cubicBezTo>
                    <a:pt x="1218" y="0"/>
                    <a:pt x="778" y="84"/>
                    <a:pt x="326" y="269"/>
                  </a:cubicBezTo>
                  <a:cubicBezTo>
                    <a:pt x="226" y="319"/>
                    <a:pt x="50" y="294"/>
                    <a:pt x="25" y="469"/>
                  </a:cubicBezTo>
                  <a:cubicBezTo>
                    <a:pt x="0" y="670"/>
                    <a:pt x="151" y="720"/>
                    <a:pt x="301" y="770"/>
                  </a:cubicBezTo>
                  <a:cubicBezTo>
                    <a:pt x="451" y="820"/>
                    <a:pt x="602" y="896"/>
                    <a:pt x="777" y="921"/>
                  </a:cubicBezTo>
                  <a:cubicBezTo>
                    <a:pt x="2206" y="1196"/>
                    <a:pt x="3334" y="1973"/>
                    <a:pt x="4311" y="3026"/>
                  </a:cubicBezTo>
                  <a:cubicBezTo>
                    <a:pt x="4913" y="3678"/>
                    <a:pt x="5213" y="4530"/>
                    <a:pt x="5865" y="5106"/>
                  </a:cubicBezTo>
                  <a:cubicBezTo>
                    <a:pt x="6139" y="5201"/>
                    <a:pt x="6413" y="5285"/>
                    <a:pt x="6671" y="5285"/>
                  </a:cubicBezTo>
                  <a:cubicBezTo>
                    <a:pt x="6955" y="5285"/>
                    <a:pt x="7220" y="5183"/>
                    <a:pt x="7444" y="4881"/>
                  </a:cubicBezTo>
                  <a:cubicBezTo>
                    <a:pt x="7870" y="4329"/>
                    <a:pt x="7870" y="3753"/>
                    <a:pt x="7469" y="3201"/>
                  </a:cubicBezTo>
                  <a:cubicBezTo>
                    <a:pt x="6241" y="2124"/>
                    <a:pt x="4938" y="1171"/>
                    <a:pt x="3484" y="469"/>
                  </a:cubicBezTo>
                  <a:cubicBezTo>
                    <a:pt x="2878" y="174"/>
                    <a:pt x="2271" y="0"/>
                    <a:pt x="1650" y="0"/>
                  </a:cubicBezTo>
                  <a:close/>
                </a:path>
              </a:pathLst>
            </a:custGeom>
            <a:solidFill>
              <a:srgbClr val="FF8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5"/>
            <p:cNvSpPr/>
            <p:nvPr/>
          </p:nvSpPr>
          <p:spPr>
            <a:xfrm>
              <a:off x="2646150" y="1208650"/>
              <a:ext cx="56400" cy="67100"/>
            </a:xfrm>
            <a:custGeom>
              <a:avLst/>
              <a:gdLst/>
              <a:ahLst/>
              <a:cxnLst/>
              <a:rect l="l" t="t" r="r" b="b"/>
              <a:pathLst>
                <a:path w="2256" h="2684" extrusionOk="0">
                  <a:moveTo>
                    <a:pt x="1069" y="1"/>
                  </a:moveTo>
                  <a:cubicBezTo>
                    <a:pt x="459" y="1"/>
                    <a:pt x="0" y="668"/>
                    <a:pt x="25" y="1505"/>
                  </a:cubicBezTo>
                  <a:cubicBezTo>
                    <a:pt x="49" y="2118"/>
                    <a:pt x="578" y="2684"/>
                    <a:pt x="1141" y="2684"/>
                  </a:cubicBezTo>
                  <a:cubicBezTo>
                    <a:pt x="1154" y="2684"/>
                    <a:pt x="1166" y="2684"/>
                    <a:pt x="1178" y="2683"/>
                  </a:cubicBezTo>
                  <a:cubicBezTo>
                    <a:pt x="1754" y="2683"/>
                    <a:pt x="2256" y="1981"/>
                    <a:pt x="2230" y="1229"/>
                  </a:cubicBezTo>
                  <a:cubicBezTo>
                    <a:pt x="2205" y="603"/>
                    <a:pt x="1679" y="1"/>
                    <a:pt x="1103" y="1"/>
                  </a:cubicBezTo>
                  <a:cubicBezTo>
                    <a:pt x="1091" y="1"/>
                    <a:pt x="1080" y="1"/>
                    <a:pt x="1069" y="1"/>
                  </a:cubicBezTo>
                  <a:close/>
                </a:path>
              </a:pathLst>
            </a:custGeom>
            <a:solidFill>
              <a:srgbClr val="FF8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5"/>
            <p:cNvSpPr/>
            <p:nvPr/>
          </p:nvSpPr>
          <p:spPr>
            <a:xfrm>
              <a:off x="2137975" y="939875"/>
              <a:ext cx="54550" cy="56025"/>
            </a:xfrm>
            <a:custGeom>
              <a:avLst/>
              <a:gdLst/>
              <a:ahLst/>
              <a:cxnLst/>
              <a:rect l="l" t="t" r="r" b="b"/>
              <a:pathLst>
                <a:path w="2182" h="2241" extrusionOk="0">
                  <a:moveTo>
                    <a:pt x="1605" y="0"/>
                  </a:moveTo>
                  <a:lnTo>
                    <a:pt x="1605" y="0"/>
                  </a:lnTo>
                  <a:cubicBezTo>
                    <a:pt x="1655" y="301"/>
                    <a:pt x="1780" y="602"/>
                    <a:pt x="1755" y="903"/>
                  </a:cubicBezTo>
                  <a:cubicBezTo>
                    <a:pt x="1730" y="1730"/>
                    <a:pt x="1354" y="1905"/>
                    <a:pt x="1" y="1905"/>
                  </a:cubicBezTo>
                  <a:cubicBezTo>
                    <a:pt x="344" y="2126"/>
                    <a:pt x="628" y="2240"/>
                    <a:pt x="882" y="2240"/>
                  </a:cubicBezTo>
                  <a:cubicBezTo>
                    <a:pt x="1203" y="2240"/>
                    <a:pt x="1475" y="2058"/>
                    <a:pt x="1755" y="1680"/>
                  </a:cubicBezTo>
                  <a:cubicBezTo>
                    <a:pt x="2181" y="1103"/>
                    <a:pt x="2131" y="477"/>
                    <a:pt x="1605" y="0"/>
                  </a:cubicBezTo>
                  <a:close/>
                </a:path>
              </a:pathLst>
            </a:custGeom>
            <a:solidFill>
              <a:srgbClr val="FF66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31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7000">
              <a:srgbClr val="FDC3CF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>
            <a:spLocks noGrp="1"/>
          </p:cNvSpPr>
          <p:nvPr>
            <p:ph type="title"/>
          </p:nvPr>
        </p:nvSpPr>
        <p:spPr>
          <a:xfrm>
            <a:off x="713250" y="2363300"/>
            <a:ext cx="77175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</a:p>
        </p:txBody>
      </p:sp>
      <p:sp>
        <p:nvSpPr>
          <p:cNvPr id="462" name="Google Shape;462;p57"/>
          <p:cNvSpPr txBox="1">
            <a:spLocks noGrp="1"/>
          </p:cNvSpPr>
          <p:nvPr>
            <p:ph type="title" idx="2"/>
          </p:nvPr>
        </p:nvSpPr>
        <p:spPr>
          <a:xfrm>
            <a:off x="713250" y="1159025"/>
            <a:ext cx="77175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63" name="Google Shape;463;p57"/>
          <p:cNvGrpSpPr/>
          <p:nvPr/>
        </p:nvGrpSpPr>
        <p:grpSpPr>
          <a:xfrm>
            <a:off x="6727125" y="675300"/>
            <a:ext cx="1399150" cy="1216200"/>
            <a:chOff x="1666175" y="733100"/>
            <a:chExt cx="1399150" cy="1216200"/>
          </a:xfrm>
        </p:grpSpPr>
        <p:sp>
          <p:nvSpPr>
            <p:cNvPr id="464" name="Google Shape;464;p57"/>
            <p:cNvSpPr/>
            <p:nvPr/>
          </p:nvSpPr>
          <p:spPr>
            <a:xfrm>
              <a:off x="1666175" y="733100"/>
              <a:ext cx="1399150" cy="1216200"/>
            </a:xfrm>
            <a:custGeom>
              <a:avLst/>
              <a:gdLst/>
              <a:ahLst/>
              <a:cxnLst/>
              <a:rect l="l" t="t" r="r" b="b"/>
              <a:pathLst>
                <a:path w="55966" h="48648" extrusionOk="0">
                  <a:moveTo>
                    <a:pt x="51129" y="1"/>
                  </a:moveTo>
                  <a:cubicBezTo>
                    <a:pt x="50678" y="1"/>
                    <a:pt x="50201" y="76"/>
                    <a:pt x="49750" y="226"/>
                  </a:cubicBezTo>
                  <a:cubicBezTo>
                    <a:pt x="49174" y="226"/>
                    <a:pt x="48597" y="226"/>
                    <a:pt x="47996" y="276"/>
                  </a:cubicBezTo>
                  <a:cubicBezTo>
                    <a:pt x="47495" y="326"/>
                    <a:pt x="46843" y="377"/>
                    <a:pt x="46141" y="502"/>
                  </a:cubicBezTo>
                  <a:lnTo>
                    <a:pt x="46041" y="527"/>
                  </a:lnTo>
                  <a:cubicBezTo>
                    <a:pt x="45841" y="577"/>
                    <a:pt x="45565" y="627"/>
                    <a:pt x="45239" y="727"/>
                  </a:cubicBezTo>
                  <a:cubicBezTo>
                    <a:pt x="45064" y="778"/>
                    <a:pt x="44913" y="853"/>
                    <a:pt x="44763" y="903"/>
                  </a:cubicBezTo>
                  <a:lnTo>
                    <a:pt x="44587" y="978"/>
                  </a:lnTo>
                  <a:cubicBezTo>
                    <a:pt x="42958" y="1529"/>
                    <a:pt x="41931" y="2983"/>
                    <a:pt x="41906" y="4662"/>
                  </a:cubicBezTo>
                  <a:cubicBezTo>
                    <a:pt x="41906" y="5138"/>
                    <a:pt x="41981" y="5615"/>
                    <a:pt x="42156" y="6041"/>
                  </a:cubicBezTo>
                  <a:cubicBezTo>
                    <a:pt x="40252" y="5013"/>
                    <a:pt x="38071" y="4487"/>
                    <a:pt x="35765" y="4487"/>
                  </a:cubicBezTo>
                  <a:cubicBezTo>
                    <a:pt x="35189" y="4487"/>
                    <a:pt x="34587" y="4512"/>
                    <a:pt x="34011" y="4587"/>
                  </a:cubicBezTo>
                  <a:cubicBezTo>
                    <a:pt x="31906" y="4813"/>
                    <a:pt x="29825" y="5514"/>
                    <a:pt x="27820" y="6642"/>
                  </a:cubicBezTo>
                  <a:cubicBezTo>
                    <a:pt x="27269" y="6893"/>
                    <a:pt x="26793" y="7144"/>
                    <a:pt x="26342" y="7419"/>
                  </a:cubicBezTo>
                  <a:cubicBezTo>
                    <a:pt x="26292" y="7444"/>
                    <a:pt x="26241" y="7469"/>
                    <a:pt x="26191" y="7494"/>
                  </a:cubicBezTo>
                  <a:cubicBezTo>
                    <a:pt x="25665" y="7068"/>
                    <a:pt x="25013" y="6642"/>
                    <a:pt x="24261" y="6266"/>
                  </a:cubicBezTo>
                  <a:cubicBezTo>
                    <a:pt x="22507" y="5364"/>
                    <a:pt x="20552" y="4913"/>
                    <a:pt x="18472" y="4913"/>
                  </a:cubicBezTo>
                  <a:cubicBezTo>
                    <a:pt x="18021" y="4913"/>
                    <a:pt x="17520" y="4938"/>
                    <a:pt x="17043" y="4988"/>
                  </a:cubicBezTo>
                  <a:cubicBezTo>
                    <a:pt x="12081" y="5464"/>
                    <a:pt x="7469" y="8422"/>
                    <a:pt x="5264" y="12507"/>
                  </a:cubicBezTo>
                  <a:cubicBezTo>
                    <a:pt x="2933" y="16818"/>
                    <a:pt x="2958" y="22256"/>
                    <a:pt x="5289" y="28171"/>
                  </a:cubicBezTo>
                  <a:cubicBezTo>
                    <a:pt x="5690" y="29199"/>
                    <a:pt x="6166" y="30226"/>
                    <a:pt x="6717" y="31229"/>
                  </a:cubicBezTo>
                  <a:cubicBezTo>
                    <a:pt x="5715" y="31880"/>
                    <a:pt x="4712" y="32557"/>
                    <a:pt x="3760" y="33209"/>
                  </a:cubicBezTo>
                  <a:cubicBezTo>
                    <a:pt x="3184" y="33585"/>
                    <a:pt x="2632" y="33936"/>
                    <a:pt x="2081" y="34312"/>
                  </a:cubicBezTo>
                  <a:cubicBezTo>
                    <a:pt x="727" y="35214"/>
                    <a:pt x="1" y="36868"/>
                    <a:pt x="276" y="38497"/>
                  </a:cubicBezTo>
                  <a:cubicBezTo>
                    <a:pt x="527" y="40076"/>
                    <a:pt x="1655" y="41329"/>
                    <a:pt x="3234" y="41755"/>
                  </a:cubicBezTo>
                  <a:cubicBezTo>
                    <a:pt x="3610" y="41855"/>
                    <a:pt x="3961" y="41931"/>
                    <a:pt x="4337" y="42006"/>
                  </a:cubicBezTo>
                  <a:cubicBezTo>
                    <a:pt x="4337" y="42482"/>
                    <a:pt x="4362" y="42933"/>
                    <a:pt x="4412" y="43409"/>
                  </a:cubicBezTo>
                  <a:cubicBezTo>
                    <a:pt x="4587" y="45615"/>
                    <a:pt x="6367" y="47294"/>
                    <a:pt x="8547" y="47294"/>
                  </a:cubicBezTo>
                  <a:cubicBezTo>
                    <a:pt x="9575" y="47294"/>
                    <a:pt x="10552" y="46918"/>
                    <a:pt x="11329" y="46241"/>
                  </a:cubicBezTo>
                  <a:cubicBezTo>
                    <a:pt x="11805" y="45815"/>
                    <a:pt x="12281" y="45414"/>
                    <a:pt x="12783" y="44988"/>
                  </a:cubicBezTo>
                  <a:cubicBezTo>
                    <a:pt x="13835" y="44111"/>
                    <a:pt x="14913" y="43184"/>
                    <a:pt x="15941" y="42181"/>
                  </a:cubicBezTo>
                  <a:cubicBezTo>
                    <a:pt x="16768" y="42908"/>
                    <a:pt x="17670" y="43610"/>
                    <a:pt x="18622" y="44362"/>
                  </a:cubicBezTo>
                  <a:cubicBezTo>
                    <a:pt x="19449" y="45013"/>
                    <a:pt x="20327" y="45665"/>
                    <a:pt x="21304" y="46367"/>
                  </a:cubicBezTo>
                  <a:cubicBezTo>
                    <a:pt x="21404" y="46442"/>
                    <a:pt x="21530" y="46542"/>
                    <a:pt x="21655" y="46617"/>
                  </a:cubicBezTo>
                  <a:cubicBezTo>
                    <a:pt x="22733" y="47419"/>
                    <a:pt x="24186" y="48522"/>
                    <a:pt x="26191" y="48622"/>
                  </a:cubicBezTo>
                  <a:cubicBezTo>
                    <a:pt x="26292" y="48647"/>
                    <a:pt x="26417" y="48647"/>
                    <a:pt x="26517" y="48647"/>
                  </a:cubicBezTo>
                  <a:cubicBezTo>
                    <a:pt x="30126" y="48647"/>
                    <a:pt x="33334" y="45139"/>
                    <a:pt x="35690" y="42557"/>
                  </a:cubicBezTo>
                  <a:cubicBezTo>
                    <a:pt x="36016" y="42181"/>
                    <a:pt x="36342" y="41830"/>
                    <a:pt x="36617" y="41555"/>
                  </a:cubicBezTo>
                  <a:cubicBezTo>
                    <a:pt x="44136" y="33810"/>
                    <a:pt x="48021" y="26918"/>
                    <a:pt x="48823" y="19825"/>
                  </a:cubicBezTo>
                  <a:cubicBezTo>
                    <a:pt x="49023" y="18021"/>
                    <a:pt x="48923" y="16241"/>
                    <a:pt x="48547" y="14587"/>
                  </a:cubicBezTo>
                  <a:lnTo>
                    <a:pt x="48547" y="14587"/>
                  </a:lnTo>
                  <a:cubicBezTo>
                    <a:pt x="49049" y="14863"/>
                    <a:pt x="49600" y="15038"/>
                    <a:pt x="50176" y="15113"/>
                  </a:cubicBezTo>
                  <a:cubicBezTo>
                    <a:pt x="50402" y="15164"/>
                    <a:pt x="50628" y="15164"/>
                    <a:pt x="50853" y="15164"/>
                  </a:cubicBezTo>
                  <a:cubicBezTo>
                    <a:pt x="51755" y="15164"/>
                    <a:pt x="52607" y="14938"/>
                    <a:pt x="53334" y="14462"/>
                  </a:cubicBezTo>
                  <a:cubicBezTo>
                    <a:pt x="54211" y="13885"/>
                    <a:pt x="54863" y="13083"/>
                    <a:pt x="55289" y="12006"/>
                  </a:cubicBezTo>
                  <a:cubicBezTo>
                    <a:pt x="55490" y="11504"/>
                    <a:pt x="55565" y="11053"/>
                    <a:pt x="55615" y="10753"/>
                  </a:cubicBezTo>
                  <a:lnTo>
                    <a:pt x="55640" y="10652"/>
                  </a:lnTo>
                  <a:cubicBezTo>
                    <a:pt x="55690" y="10201"/>
                    <a:pt x="55765" y="9800"/>
                    <a:pt x="55790" y="9374"/>
                  </a:cubicBezTo>
                  <a:cubicBezTo>
                    <a:pt x="55866" y="8823"/>
                    <a:pt x="55916" y="8271"/>
                    <a:pt x="55916" y="7720"/>
                  </a:cubicBezTo>
                  <a:cubicBezTo>
                    <a:pt x="55941" y="7194"/>
                    <a:pt x="55966" y="6642"/>
                    <a:pt x="55941" y="6116"/>
                  </a:cubicBezTo>
                  <a:cubicBezTo>
                    <a:pt x="55941" y="6016"/>
                    <a:pt x="55941" y="5915"/>
                    <a:pt x="55941" y="5815"/>
                  </a:cubicBezTo>
                  <a:cubicBezTo>
                    <a:pt x="55941" y="5138"/>
                    <a:pt x="55941" y="4186"/>
                    <a:pt x="55590" y="3259"/>
                  </a:cubicBezTo>
                  <a:cubicBezTo>
                    <a:pt x="55013" y="1680"/>
                    <a:pt x="53886" y="602"/>
                    <a:pt x="52382" y="176"/>
                  </a:cubicBezTo>
                  <a:cubicBezTo>
                    <a:pt x="51956" y="76"/>
                    <a:pt x="51555" y="1"/>
                    <a:pt x="5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2524575" y="858600"/>
              <a:ext cx="422575" cy="330050"/>
            </a:xfrm>
            <a:custGeom>
              <a:avLst/>
              <a:gdLst/>
              <a:ahLst/>
              <a:cxnLst/>
              <a:rect l="l" t="t" r="r" b="b"/>
              <a:pathLst>
                <a:path w="16903" h="13202" extrusionOk="0">
                  <a:moveTo>
                    <a:pt x="16335" y="1"/>
                  </a:moveTo>
                  <a:cubicBezTo>
                    <a:pt x="16250" y="1"/>
                    <a:pt x="16159" y="22"/>
                    <a:pt x="16066" y="68"/>
                  </a:cubicBezTo>
                  <a:cubicBezTo>
                    <a:pt x="13359" y="1572"/>
                    <a:pt x="10903" y="3552"/>
                    <a:pt x="8422" y="5407"/>
                  </a:cubicBezTo>
                  <a:cubicBezTo>
                    <a:pt x="7144" y="6359"/>
                    <a:pt x="5890" y="7337"/>
                    <a:pt x="4612" y="8314"/>
                  </a:cubicBezTo>
                  <a:cubicBezTo>
                    <a:pt x="3986" y="8790"/>
                    <a:pt x="3359" y="9266"/>
                    <a:pt x="2733" y="9743"/>
                  </a:cubicBezTo>
                  <a:cubicBezTo>
                    <a:pt x="2407" y="9993"/>
                    <a:pt x="2056" y="10244"/>
                    <a:pt x="1730" y="10520"/>
                  </a:cubicBezTo>
                  <a:cubicBezTo>
                    <a:pt x="1479" y="10695"/>
                    <a:pt x="1179" y="11021"/>
                    <a:pt x="903" y="11146"/>
                  </a:cubicBezTo>
                  <a:cubicBezTo>
                    <a:pt x="377" y="11347"/>
                    <a:pt x="1" y="11848"/>
                    <a:pt x="176" y="12424"/>
                  </a:cubicBezTo>
                  <a:cubicBezTo>
                    <a:pt x="280" y="12839"/>
                    <a:pt x="726" y="13202"/>
                    <a:pt x="1175" y="13202"/>
                  </a:cubicBezTo>
                  <a:cubicBezTo>
                    <a:pt x="1269" y="13202"/>
                    <a:pt x="1363" y="13186"/>
                    <a:pt x="1454" y="13151"/>
                  </a:cubicBezTo>
                  <a:cubicBezTo>
                    <a:pt x="2231" y="12825"/>
                    <a:pt x="2858" y="12249"/>
                    <a:pt x="3535" y="11748"/>
                  </a:cubicBezTo>
                  <a:cubicBezTo>
                    <a:pt x="4186" y="11246"/>
                    <a:pt x="4863" y="10745"/>
                    <a:pt x="5515" y="10244"/>
                  </a:cubicBezTo>
                  <a:cubicBezTo>
                    <a:pt x="6868" y="9191"/>
                    <a:pt x="8246" y="8164"/>
                    <a:pt x="9600" y="7111"/>
                  </a:cubicBezTo>
                  <a:cubicBezTo>
                    <a:pt x="10903" y="6083"/>
                    <a:pt x="12256" y="5106"/>
                    <a:pt x="13510" y="4053"/>
                  </a:cubicBezTo>
                  <a:cubicBezTo>
                    <a:pt x="14161" y="3527"/>
                    <a:pt x="14788" y="3001"/>
                    <a:pt x="15414" y="2474"/>
                  </a:cubicBezTo>
                  <a:cubicBezTo>
                    <a:pt x="15966" y="1998"/>
                    <a:pt x="16718" y="1422"/>
                    <a:pt x="16843" y="670"/>
                  </a:cubicBezTo>
                  <a:cubicBezTo>
                    <a:pt x="16903" y="312"/>
                    <a:pt x="16662" y="1"/>
                    <a:pt x="16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7"/>
            <p:cNvSpPr/>
            <p:nvPr/>
          </p:nvSpPr>
          <p:spPr>
            <a:xfrm>
              <a:off x="1806525" y="917875"/>
              <a:ext cx="1015075" cy="958250"/>
            </a:xfrm>
            <a:custGeom>
              <a:avLst/>
              <a:gdLst/>
              <a:ahLst/>
              <a:cxnLst/>
              <a:rect l="l" t="t" r="r" b="b"/>
              <a:pathLst>
                <a:path w="40603" h="38330" extrusionOk="0">
                  <a:moveTo>
                    <a:pt x="30122" y="0"/>
                  </a:moveTo>
                  <a:cubicBezTo>
                    <a:pt x="29666" y="0"/>
                    <a:pt x="29200" y="26"/>
                    <a:pt x="28723" y="78"/>
                  </a:cubicBezTo>
                  <a:cubicBezTo>
                    <a:pt x="26843" y="304"/>
                    <a:pt x="25114" y="930"/>
                    <a:pt x="23535" y="1858"/>
                  </a:cubicBezTo>
                  <a:cubicBezTo>
                    <a:pt x="23084" y="2058"/>
                    <a:pt x="22657" y="2259"/>
                    <a:pt x="22231" y="2509"/>
                  </a:cubicBezTo>
                  <a:cubicBezTo>
                    <a:pt x="21454" y="3011"/>
                    <a:pt x="20703" y="3512"/>
                    <a:pt x="20051" y="4164"/>
                  </a:cubicBezTo>
                  <a:cubicBezTo>
                    <a:pt x="19850" y="3763"/>
                    <a:pt x="19600" y="3362"/>
                    <a:pt x="19324" y="2986"/>
                  </a:cubicBezTo>
                  <a:cubicBezTo>
                    <a:pt x="18848" y="2334"/>
                    <a:pt x="18021" y="1833"/>
                    <a:pt x="17319" y="1457"/>
                  </a:cubicBezTo>
                  <a:cubicBezTo>
                    <a:pt x="15924" y="759"/>
                    <a:pt x="14435" y="442"/>
                    <a:pt x="12900" y="442"/>
                  </a:cubicBezTo>
                  <a:cubicBezTo>
                    <a:pt x="12504" y="442"/>
                    <a:pt x="12106" y="463"/>
                    <a:pt x="11705" y="504"/>
                  </a:cubicBezTo>
                  <a:cubicBezTo>
                    <a:pt x="7921" y="855"/>
                    <a:pt x="4036" y="3111"/>
                    <a:pt x="2206" y="6519"/>
                  </a:cubicBezTo>
                  <a:cubicBezTo>
                    <a:pt x="1" y="10630"/>
                    <a:pt x="753" y="15542"/>
                    <a:pt x="2382" y="19728"/>
                  </a:cubicBezTo>
                  <a:cubicBezTo>
                    <a:pt x="3936" y="23662"/>
                    <a:pt x="6567" y="27171"/>
                    <a:pt x="9550" y="30129"/>
                  </a:cubicBezTo>
                  <a:cubicBezTo>
                    <a:pt x="11204" y="31758"/>
                    <a:pt x="12958" y="33236"/>
                    <a:pt x="14788" y="34665"/>
                  </a:cubicBezTo>
                  <a:cubicBezTo>
                    <a:pt x="15640" y="35317"/>
                    <a:pt x="16517" y="35968"/>
                    <a:pt x="17394" y="36620"/>
                  </a:cubicBezTo>
                  <a:cubicBezTo>
                    <a:pt x="18397" y="37347"/>
                    <a:pt x="19449" y="38249"/>
                    <a:pt x="20753" y="38324"/>
                  </a:cubicBezTo>
                  <a:cubicBezTo>
                    <a:pt x="20806" y="38327"/>
                    <a:pt x="20859" y="38329"/>
                    <a:pt x="20912" y="38329"/>
                  </a:cubicBezTo>
                  <a:cubicBezTo>
                    <a:pt x="23669" y="38329"/>
                    <a:pt x="27128" y="33953"/>
                    <a:pt x="28898" y="32134"/>
                  </a:cubicBezTo>
                  <a:cubicBezTo>
                    <a:pt x="34186" y="26695"/>
                    <a:pt x="39424" y="19878"/>
                    <a:pt x="40302" y="12108"/>
                  </a:cubicBezTo>
                  <a:cubicBezTo>
                    <a:pt x="40602" y="9577"/>
                    <a:pt x="40151" y="7246"/>
                    <a:pt x="39149" y="5316"/>
                  </a:cubicBezTo>
                  <a:cubicBezTo>
                    <a:pt x="37479" y="2089"/>
                    <a:pt x="34244" y="0"/>
                    <a:pt x="30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7"/>
            <p:cNvSpPr/>
            <p:nvPr/>
          </p:nvSpPr>
          <p:spPr>
            <a:xfrm>
              <a:off x="1737600" y="1521075"/>
              <a:ext cx="327100" cy="321450"/>
            </a:xfrm>
            <a:custGeom>
              <a:avLst/>
              <a:gdLst/>
              <a:ahLst/>
              <a:cxnLst/>
              <a:rect l="l" t="t" r="r" b="b"/>
              <a:pathLst>
                <a:path w="13084" h="12858" extrusionOk="0">
                  <a:moveTo>
                    <a:pt x="9660" y="0"/>
                  </a:moveTo>
                  <a:cubicBezTo>
                    <a:pt x="8898" y="0"/>
                    <a:pt x="8184" y="378"/>
                    <a:pt x="7470" y="838"/>
                  </a:cubicBezTo>
                  <a:cubicBezTo>
                    <a:pt x="5239" y="2266"/>
                    <a:pt x="3058" y="3770"/>
                    <a:pt x="853" y="5224"/>
                  </a:cubicBezTo>
                  <a:cubicBezTo>
                    <a:pt x="1" y="5775"/>
                    <a:pt x="101" y="7128"/>
                    <a:pt x="1129" y="7404"/>
                  </a:cubicBezTo>
                  <a:cubicBezTo>
                    <a:pt x="2256" y="7730"/>
                    <a:pt x="3434" y="7880"/>
                    <a:pt x="4612" y="7880"/>
                  </a:cubicBezTo>
                  <a:cubicBezTo>
                    <a:pt x="4412" y="9133"/>
                    <a:pt x="4362" y="10387"/>
                    <a:pt x="4462" y="11640"/>
                  </a:cubicBezTo>
                  <a:cubicBezTo>
                    <a:pt x="4513" y="12387"/>
                    <a:pt x="5082" y="12858"/>
                    <a:pt x="5700" y="12858"/>
                  </a:cubicBezTo>
                  <a:cubicBezTo>
                    <a:pt x="5995" y="12858"/>
                    <a:pt x="6301" y="12751"/>
                    <a:pt x="6567" y="12517"/>
                  </a:cubicBezTo>
                  <a:cubicBezTo>
                    <a:pt x="8071" y="11189"/>
                    <a:pt x="9675" y="9910"/>
                    <a:pt x="11104" y="8507"/>
                  </a:cubicBezTo>
                  <a:cubicBezTo>
                    <a:pt x="11830" y="7805"/>
                    <a:pt x="12357" y="6978"/>
                    <a:pt x="12482" y="5976"/>
                  </a:cubicBezTo>
                  <a:cubicBezTo>
                    <a:pt x="12582" y="5148"/>
                    <a:pt x="12307" y="4296"/>
                    <a:pt x="12507" y="3494"/>
                  </a:cubicBezTo>
                  <a:cubicBezTo>
                    <a:pt x="12532" y="3369"/>
                    <a:pt x="12532" y="3219"/>
                    <a:pt x="12532" y="3068"/>
                  </a:cubicBezTo>
                  <a:cubicBezTo>
                    <a:pt x="12557" y="3068"/>
                    <a:pt x="12582" y="3043"/>
                    <a:pt x="12632" y="3018"/>
                  </a:cubicBezTo>
                  <a:cubicBezTo>
                    <a:pt x="12958" y="2843"/>
                    <a:pt x="13084" y="2266"/>
                    <a:pt x="12758" y="2016"/>
                  </a:cubicBezTo>
                  <a:cubicBezTo>
                    <a:pt x="12708" y="1965"/>
                    <a:pt x="12683" y="1940"/>
                    <a:pt x="12632" y="1890"/>
                  </a:cubicBezTo>
                  <a:cubicBezTo>
                    <a:pt x="12457" y="1590"/>
                    <a:pt x="12131" y="1389"/>
                    <a:pt x="11881" y="1113"/>
                  </a:cubicBezTo>
                  <a:cubicBezTo>
                    <a:pt x="11580" y="788"/>
                    <a:pt x="11204" y="487"/>
                    <a:pt x="10778" y="286"/>
                  </a:cubicBezTo>
                  <a:cubicBezTo>
                    <a:pt x="10391" y="85"/>
                    <a:pt x="10020" y="0"/>
                    <a:pt x="9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7"/>
            <p:cNvSpPr/>
            <p:nvPr/>
          </p:nvSpPr>
          <p:spPr>
            <a:xfrm>
              <a:off x="2780850" y="806150"/>
              <a:ext cx="211800" cy="233200"/>
            </a:xfrm>
            <a:custGeom>
              <a:avLst/>
              <a:gdLst/>
              <a:ahLst/>
              <a:cxnLst/>
              <a:rect l="l" t="t" r="r" b="b"/>
              <a:pathLst>
                <a:path w="8472" h="9328" extrusionOk="0">
                  <a:moveTo>
                    <a:pt x="6568" y="1"/>
                  </a:moveTo>
                  <a:cubicBezTo>
                    <a:pt x="6267" y="1"/>
                    <a:pt x="5985" y="84"/>
                    <a:pt x="5715" y="237"/>
                  </a:cubicBezTo>
                  <a:cubicBezTo>
                    <a:pt x="5364" y="237"/>
                    <a:pt x="5013" y="230"/>
                    <a:pt x="4665" y="230"/>
                  </a:cubicBezTo>
                  <a:cubicBezTo>
                    <a:pt x="4317" y="230"/>
                    <a:pt x="3973" y="237"/>
                    <a:pt x="3634" y="262"/>
                  </a:cubicBezTo>
                  <a:cubicBezTo>
                    <a:pt x="3133" y="312"/>
                    <a:pt x="2632" y="337"/>
                    <a:pt x="2131" y="437"/>
                  </a:cubicBezTo>
                  <a:cubicBezTo>
                    <a:pt x="1955" y="487"/>
                    <a:pt x="1755" y="512"/>
                    <a:pt x="1554" y="587"/>
                  </a:cubicBezTo>
                  <a:cubicBezTo>
                    <a:pt x="1486" y="610"/>
                    <a:pt x="1231" y="716"/>
                    <a:pt x="1223" y="716"/>
                  </a:cubicBezTo>
                  <a:cubicBezTo>
                    <a:pt x="1222" y="716"/>
                    <a:pt x="1224" y="715"/>
                    <a:pt x="1228" y="713"/>
                  </a:cubicBezTo>
                  <a:lnTo>
                    <a:pt x="1228" y="713"/>
                  </a:lnTo>
                  <a:cubicBezTo>
                    <a:pt x="1128" y="763"/>
                    <a:pt x="1028" y="788"/>
                    <a:pt x="953" y="813"/>
                  </a:cubicBezTo>
                  <a:cubicBezTo>
                    <a:pt x="0" y="1139"/>
                    <a:pt x="25" y="2392"/>
                    <a:pt x="953" y="2718"/>
                  </a:cubicBezTo>
                  <a:cubicBezTo>
                    <a:pt x="1028" y="2768"/>
                    <a:pt x="1128" y="2793"/>
                    <a:pt x="1228" y="2843"/>
                  </a:cubicBezTo>
                  <a:cubicBezTo>
                    <a:pt x="1260" y="2853"/>
                    <a:pt x="1278" y="2860"/>
                    <a:pt x="1281" y="2860"/>
                  </a:cubicBezTo>
                  <a:cubicBezTo>
                    <a:pt x="1286" y="2860"/>
                    <a:pt x="1262" y="2847"/>
                    <a:pt x="1203" y="2818"/>
                  </a:cubicBezTo>
                  <a:lnTo>
                    <a:pt x="1203" y="2818"/>
                  </a:lnTo>
                  <a:lnTo>
                    <a:pt x="1504" y="2943"/>
                  </a:lnTo>
                  <a:cubicBezTo>
                    <a:pt x="1680" y="3018"/>
                    <a:pt x="1880" y="3069"/>
                    <a:pt x="2081" y="3094"/>
                  </a:cubicBezTo>
                  <a:cubicBezTo>
                    <a:pt x="2582" y="3219"/>
                    <a:pt x="3108" y="3269"/>
                    <a:pt x="3634" y="3319"/>
                  </a:cubicBezTo>
                  <a:cubicBezTo>
                    <a:pt x="3985" y="3344"/>
                    <a:pt x="4361" y="3344"/>
                    <a:pt x="4737" y="3369"/>
                  </a:cubicBezTo>
                  <a:cubicBezTo>
                    <a:pt x="4712" y="3695"/>
                    <a:pt x="4712" y="4046"/>
                    <a:pt x="4712" y="4372"/>
                  </a:cubicBezTo>
                  <a:cubicBezTo>
                    <a:pt x="4662" y="5174"/>
                    <a:pt x="4587" y="5976"/>
                    <a:pt x="4487" y="6753"/>
                  </a:cubicBezTo>
                  <a:cubicBezTo>
                    <a:pt x="4436" y="7003"/>
                    <a:pt x="4386" y="7254"/>
                    <a:pt x="4386" y="7505"/>
                  </a:cubicBezTo>
                  <a:cubicBezTo>
                    <a:pt x="4436" y="8432"/>
                    <a:pt x="5063" y="9184"/>
                    <a:pt x="5990" y="9309"/>
                  </a:cubicBezTo>
                  <a:cubicBezTo>
                    <a:pt x="6083" y="9321"/>
                    <a:pt x="6176" y="9327"/>
                    <a:pt x="6270" y="9327"/>
                  </a:cubicBezTo>
                  <a:cubicBezTo>
                    <a:pt x="6584" y="9327"/>
                    <a:pt x="6898" y="9257"/>
                    <a:pt x="7168" y="9084"/>
                  </a:cubicBezTo>
                  <a:cubicBezTo>
                    <a:pt x="7594" y="8808"/>
                    <a:pt x="7820" y="8457"/>
                    <a:pt x="7995" y="8006"/>
                  </a:cubicBezTo>
                  <a:cubicBezTo>
                    <a:pt x="8096" y="7755"/>
                    <a:pt x="8121" y="7480"/>
                    <a:pt x="8171" y="7229"/>
                  </a:cubicBezTo>
                  <a:cubicBezTo>
                    <a:pt x="8221" y="6878"/>
                    <a:pt x="8271" y="6527"/>
                    <a:pt x="8321" y="6151"/>
                  </a:cubicBezTo>
                  <a:cubicBezTo>
                    <a:pt x="8371" y="5650"/>
                    <a:pt x="8396" y="5174"/>
                    <a:pt x="8421" y="4673"/>
                  </a:cubicBezTo>
                  <a:cubicBezTo>
                    <a:pt x="8447" y="4196"/>
                    <a:pt x="8447" y="3720"/>
                    <a:pt x="8447" y="3244"/>
                  </a:cubicBezTo>
                  <a:cubicBezTo>
                    <a:pt x="8421" y="2643"/>
                    <a:pt x="8472" y="1891"/>
                    <a:pt x="8271" y="1339"/>
                  </a:cubicBezTo>
                  <a:cubicBezTo>
                    <a:pt x="8046" y="738"/>
                    <a:pt x="7645" y="262"/>
                    <a:pt x="7018" y="61"/>
                  </a:cubicBezTo>
                  <a:cubicBezTo>
                    <a:pt x="6863" y="20"/>
                    <a:pt x="6713" y="1"/>
                    <a:pt x="6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7"/>
            <p:cNvSpPr/>
            <p:nvPr/>
          </p:nvSpPr>
          <p:spPr>
            <a:xfrm>
              <a:off x="2494500" y="957225"/>
              <a:ext cx="278225" cy="282975"/>
            </a:xfrm>
            <a:custGeom>
              <a:avLst/>
              <a:gdLst/>
              <a:ahLst/>
              <a:cxnLst/>
              <a:rect l="l" t="t" r="r" b="b"/>
              <a:pathLst>
                <a:path w="11129" h="11319" extrusionOk="0">
                  <a:moveTo>
                    <a:pt x="3202" y="1"/>
                  </a:moveTo>
                  <a:cubicBezTo>
                    <a:pt x="2778" y="1"/>
                    <a:pt x="2367" y="72"/>
                    <a:pt x="1981" y="234"/>
                  </a:cubicBezTo>
                  <a:cubicBezTo>
                    <a:pt x="702" y="760"/>
                    <a:pt x="1" y="2013"/>
                    <a:pt x="702" y="3341"/>
                  </a:cubicBezTo>
                  <a:cubicBezTo>
                    <a:pt x="2006" y="5672"/>
                    <a:pt x="5540" y="5497"/>
                    <a:pt x="5514" y="8705"/>
                  </a:cubicBezTo>
                  <a:cubicBezTo>
                    <a:pt x="5514" y="9958"/>
                    <a:pt x="6342" y="10785"/>
                    <a:pt x="7444" y="11236"/>
                  </a:cubicBezTo>
                  <a:cubicBezTo>
                    <a:pt x="7620" y="11311"/>
                    <a:pt x="7921" y="11311"/>
                    <a:pt x="8121" y="11311"/>
                  </a:cubicBezTo>
                  <a:cubicBezTo>
                    <a:pt x="8173" y="11316"/>
                    <a:pt x="8226" y="11319"/>
                    <a:pt x="8280" y="11319"/>
                  </a:cubicBezTo>
                  <a:cubicBezTo>
                    <a:pt x="9318" y="11319"/>
                    <a:pt x="10462" y="10408"/>
                    <a:pt x="10652" y="9407"/>
                  </a:cubicBezTo>
                  <a:cubicBezTo>
                    <a:pt x="11129" y="6950"/>
                    <a:pt x="10352" y="4519"/>
                    <a:pt x="8597" y="2740"/>
                  </a:cubicBezTo>
                  <a:cubicBezTo>
                    <a:pt x="7363" y="1505"/>
                    <a:pt x="5148" y="1"/>
                    <a:pt x="3202" y="1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7"/>
            <p:cNvSpPr/>
            <p:nvPr/>
          </p:nvSpPr>
          <p:spPr>
            <a:xfrm>
              <a:off x="2605400" y="1293225"/>
              <a:ext cx="146050" cy="142225"/>
            </a:xfrm>
            <a:custGeom>
              <a:avLst/>
              <a:gdLst/>
              <a:ahLst/>
              <a:cxnLst/>
              <a:rect l="l" t="t" r="r" b="b"/>
              <a:pathLst>
                <a:path w="5842" h="5689" extrusionOk="0">
                  <a:moveTo>
                    <a:pt x="515" y="2006"/>
                  </a:moveTo>
                  <a:cubicBezTo>
                    <a:pt x="479" y="2081"/>
                    <a:pt x="446" y="2157"/>
                    <a:pt x="427" y="2232"/>
                  </a:cubicBezTo>
                  <a:cubicBezTo>
                    <a:pt x="456" y="2159"/>
                    <a:pt x="486" y="2085"/>
                    <a:pt x="515" y="2006"/>
                  </a:cubicBezTo>
                  <a:close/>
                  <a:moveTo>
                    <a:pt x="2863" y="1"/>
                  </a:moveTo>
                  <a:cubicBezTo>
                    <a:pt x="2521" y="1"/>
                    <a:pt x="2179" y="83"/>
                    <a:pt x="1880" y="252"/>
                  </a:cubicBezTo>
                  <a:cubicBezTo>
                    <a:pt x="1429" y="528"/>
                    <a:pt x="1129" y="904"/>
                    <a:pt x="853" y="1355"/>
                  </a:cubicBezTo>
                  <a:cubicBezTo>
                    <a:pt x="728" y="1506"/>
                    <a:pt x="652" y="1656"/>
                    <a:pt x="577" y="1831"/>
                  </a:cubicBezTo>
                  <a:cubicBezTo>
                    <a:pt x="557" y="1893"/>
                    <a:pt x="536" y="1951"/>
                    <a:pt x="515" y="2006"/>
                  </a:cubicBezTo>
                  <a:lnTo>
                    <a:pt x="515" y="2006"/>
                  </a:lnTo>
                  <a:cubicBezTo>
                    <a:pt x="527" y="1981"/>
                    <a:pt x="540" y="1956"/>
                    <a:pt x="552" y="1932"/>
                  </a:cubicBezTo>
                  <a:lnTo>
                    <a:pt x="552" y="1932"/>
                  </a:lnTo>
                  <a:cubicBezTo>
                    <a:pt x="502" y="2207"/>
                    <a:pt x="276" y="2458"/>
                    <a:pt x="201" y="2734"/>
                  </a:cubicBezTo>
                  <a:cubicBezTo>
                    <a:pt x="1" y="3285"/>
                    <a:pt x="151" y="4012"/>
                    <a:pt x="427" y="4513"/>
                  </a:cubicBezTo>
                  <a:cubicBezTo>
                    <a:pt x="728" y="5039"/>
                    <a:pt x="1179" y="5415"/>
                    <a:pt x="1755" y="5591"/>
                  </a:cubicBezTo>
                  <a:cubicBezTo>
                    <a:pt x="1991" y="5658"/>
                    <a:pt x="2217" y="5689"/>
                    <a:pt x="2433" y="5689"/>
                  </a:cubicBezTo>
                  <a:cubicBezTo>
                    <a:pt x="4722" y="5689"/>
                    <a:pt x="5842" y="2179"/>
                    <a:pt x="4261" y="553"/>
                  </a:cubicBezTo>
                  <a:cubicBezTo>
                    <a:pt x="3899" y="190"/>
                    <a:pt x="3381" y="1"/>
                    <a:pt x="2863" y="1"/>
                  </a:cubicBezTo>
                  <a:close/>
                </a:path>
              </a:pathLst>
            </a:custGeom>
            <a:solidFill>
              <a:srgbClr val="F4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7"/>
            <p:cNvSpPr/>
            <p:nvPr/>
          </p:nvSpPr>
          <p:spPr>
            <a:xfrm>
              <a:off x="1844125" y="1631350"/>
              <a:ext cx="121575" cy="135375"/>
            </a:xfrm>
            <a:custGeom>
              <a:avLst/>
              <a:gdLst/>
              <a:ahLst/>
              <a:cxnLst/>
              <a:rect l="l" t="t" r="r" b="b"/>
              <a:pathLst>
                <a:path w="4863" h="5415" extrusionOk="0">
                  <a:moveTo>
                    <a:pt x="3614" y="0"/>
                  </a:moveTo>
                  <a:cubicBezTo>
                    <a:pt x="3480" y="0"/>
                    <a:pt x="3350" y="18"/>
                    <a:pt x="3209" y="36"/>
                  </a:cubicBezTo>
                  <a:cubicBezTo>
                    <a:pt x="2833" y="61"/>
                    <a:pt x="2457" y="86"/>
                    <a:pt x="2106" y="136"/>
                  </a:cubicBezTo>
                  <a:cubicBezTo>
                    <a:pt x="1730" y="161"/>
                    <a:pt x="1354" y="211"/>
                    <a:pt x="978" y="261"/>
                  </a:cubicBezTo>
                  <a:cubicBezTo>
                    <a:pt x="777" y="286"/>
                    <a:pt x="577" y="311"/>
                    <a:pt x="376" y="387"/>
                  </a:cubicBezTo>
                  <a:cubicBezTo>
                    <a:pt x="201" y="462"/>
                    <a:pt x="0" y="637"/>
                    <a:pt x="76" y="838"/>
                  </a:cubicBezTo>
                  <a:cubicBezTo>
                    <a:pt x="201" y="1214"/>
                    <a:pt x="652" y="1314"/>
                    <a:pt x="1003" y="1389"/>
                  </a:cubicBezTo>
                  <a:cubicBezTo>
                    <a:pt x="1404" y="1489"/>
                    <a:pt x="1805" y="1514"/>
                    <a:pt x="2206" y="1565"/>
                  </a:cubicBezTo>
                  <a:lnTo>
                    <a:pt x="2933" y="1565"/>
                  </a:lnTo>
                  <a:cubicBezTo>
                    <a:pt x="2858" y="1715"/>
                    <a:pt x="2808" y="1865"/>
                    <a:pt x="2757" y="1991"/>
                  </a:cubicBezTo>
                  <a:cubicBezTo>
                    <a:pt x="2657" y="2316"/>
                    <a:pt x="2557" y="2617"/>
                    <a:pt x="2457" y="2943"/>
                  </a:cubicBezTo>
                  <a:cubicBezTo>
                    <a:pt x="2381" y="3244"/>
                    <a:pt x="2306" y="3545"/>
                    <a:pt x="2256" y="3845"/>
                  </a:cubicBezTo>
                  <a:cubicBezTo>
                    <a:pt x="2131" y="4321"/>
                    <a:pt x="2081" y="4848"/>
                    <a:pt x="2482" y="5224"/>
                  </a:cubicBezTo>
                  <a:cubicBezTo>
                    <a:pt x="2601" y="5343"/>
                    <a:pt x="2782" y="5415"/>
                    <a:pt x="2965" y="5415"/>
                  </a:cubicBezTo>
                  <a:cubicBezTo>
                    <a:pt x="3013" y="5415"/>
                    <a:pt x="3061" y="5410"/>
                    <a:pt x="3108" y="5399"/>
                  </a:cubicBezTo>
                  <a:cubicBezTo>
                    <a:pt x="3584" y="5224"/>
                    <a:pt x="3810" y="4823"/>
                    <a:pt x="3910" y="4347"/>
                  </a:cubicBezTo>
                  <a:cubicBezTo>
                    <a:pt x="3985" y="4046"/>
                    <a:pt x="4086" y="3720"/>
                    <a:pt x="4136" y="3394"/>
                  </a:cubicBezTo>
                  <a:cubicBezTo>
                    <a:pt x="4186" y="3093"/>
                    <a:pt x="4236" y="2768"/>
                    <a:pt x="4286" y="2442"/>
                  </a:cubicBezTo>
                  <a:cubicBezTo>
                    <a:pt x="4336" y="2116"/>
                    <a:pt x="4386" y="1690"/>
                    <a:pt x="4236" y="1339"/>
                  </a:cubicBezTo>
                  <a:cubicBezTo>
                    <a:pt x="4386" y="1289"/>
                    <a:pt x="4487" y="1189"/>
                    <a:pt x="4612" y="1088"/>
                  </a:cubicBezTo>
                  <a:cubicBezTo>
                    <a:pt x="4863" y="838"/>
                    <a:pt x="4813" y="362"/>
                    <a:pt x="4512" y="211"/>
                  </a:cubicBezTo>
                  <a:cubicBezTo>
                    <a:pt x="4473" y="192"/>
                    <a:pt x="4267" y="111"/>
                    <a:pt x="4236" y="100"/>
                  </a:cubicBezTo>
                  <a:lnTo>
                    <a:pt x="4236" y="100"/>
                  </a:lnTo>
                  <a:cubicBezTo>
                    <a:pt x="4076" y="33"/>
                    <a:pt x="3976" y="11"/>
                    <a:pt x="3785" y="11"/>
                  </a:cubicBezTo>
                  <a:cubicBezTo>
                    <a:pt x="3726" y="3"/>
                    <a:pt x="3670" y="0"/>
                    <a:pt x="3614" y="0"/>
                  </a:cubicBezTo>
                  <a:close/>
                </a:path>
              </a:pathLst>
            </a:custGeom>
            <a:solidFill>
              <a:srgbClr val="E83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7"/>
            <p:cNvSpPr/>
            <p:nvPr/>
          </p:nvSpPr>
          <p:spPr>
            <a:xfrm>
              <a:off x="1902400" y="1566275"/>
              <a:ext cx="119700" cy="153475"/>
            </a:xfrm>
            <a:custGeom>
              <a:avLst/>
              <a:gdLst/>
              <a:ahLst/>
              <a:cxnLst/>
              <a:rect l="l" t="t" r="r" b="b"/>
              <a:pathLst>
                <a:path w="4788" h="6139" extrusionOk="0">
                  <a:moveTo>
                    <a:pt x="2231" y="0"/>
                  </a:moveTo>
                  <a:cubicBezTo>
                    <a:pt x="1697" y="0"/>
                    <a:pt x="1149" y="37"/>
                    <a:pt x="602" y="57"/>
                  </a:cubicBezTo>
                  <a:cubicBezTo>
                    <a:pt x="301" y="57"/>
                    <a:pt x="76" y="283"/>
                    <a:pt x="25" y="559"/>
                  </a:cubicBezTo>
                  <a:cubicBezTo>
                    <a:pt x="0" y="809"/>
                    <a:pt x="151" y="1160"/>
                    <a:pt x="451" y="1185"/>
                  </a:cubicBezTo>
                  <a:cubicBezTo>
                    <a:pt x="1153" y="1285"/>
                    <a:pt x="1855" y="1436"/>
                    <a:pt x="2557" y="1486"/>
                  </a:cubicBezTo>
                  <a:cubicBezTo>
                    <a:pt x="2780" y="1506"/>
                    <a:pt x="3019" y="1543"/>
                    <a:pt x="3249" y="1543"/>
                  </a:cubicBezTo>
                  <a:cubicBezTo>
                    <a:pt x="3303" y="1543"/>
                    <a:pt x="3356" y="1541"/>
                    <a:pt x="3409" y="1536"/>
                  </a:cubicBezTo>
                  <a:cubicBezTo>
                    <a:pt x="3484" y="1536"/>
                    <a:pt x="3534" y="1511"/>
                    <a:pt x="3609" y="1511"/>
                  </a:cubicBezTo>
                  <a:cubicBezTo>
                    <a:pt x="3584" y="1511"/>
                    <a:pt x="3584" y="1536"/>
                    <a:pt x="3584" y="1536"/>
                  </a:cubicBezTo>
                  <a:cubicBezTo>
                    <a:pt x="3409" y="1787"/>
                    <a:pt x="3384" y="2163"/>
                    <a:pt x="3334" y="2463"/>
                  </a:cubicBezTo>
                  <a:cubicBezTo>
                    <a:pt x="3258" y="2764"/>
                    <a:pt x="3208" y="3065"/>
                    <a:pt x="3108" y="3366"/>
                  </a:cubicBezTo>
                  <a:cubicBezTo>
                    <a:pt x="3008" y="3741"/>
                    <a:pt x="2933" y="4092"/>
                    <a:pt x="2908" y="4493"/>
                  </a:cubicBezTo>
                  <a:cubicBezTo>
                    <a:pt x="2832" y="4995"/>
                    <a:pt x="2832" y="5496"/>
                    <a:pt x="3183" y="5897"/>
                  </a:cubicBezTo>
                  <a:cubicBezTo>
                    <a:pt x="3339" y="6063"/>
                    <a:pt x="3546" y="6139"/>
                    <a:pt x="3753" y="6139"/>
                  </a:cubicBezTo>
                  <a:cubicBezTo>
                    <a:pt x="4046" y="6139"/>
                    <a:pt x="4340" y="5986"/>
                    <a:pt x="4487" y="5721"/>
                  </a:cubicBezTo>
                  <a:cubicBezTo>
                    <a:pt x="4712" y="5345"/>
                    <a:pt x="4612" y="4869"/>
                    <a:pt x="4662" y="4418"/>
                  </a:cubicBezTo>
                  <a:cubicBezTo>
                    <a:pt x="4712" y="4092"/>
                    <a:pt x="4737" y="3741"/>
                    <a:pt x="4762" y="3416"/>
                  </a:cubicBezTo>
                  <a:cubicBezTo>
                    <a:pt x="4787" y="2739"/>
                    <a:pt x="4762" y="1661"/>
                    <a:pt x="4010" y="1361"/>
                  </a:cubicBezTo>
                  <a:cubicBezTo>
                    <a:pt x="4111" y="1310"/>
                    <a:pt x="4186" y="1210"/>
                    <a:pt x="4236" y="1085"/>
                  </a:cubicBezTo>
                  <a:cubicBezTo>
                    <a:pt x="4386" y="659"/>
                    <a:pt x="3985" y="283"/>
                    <a:pt x="3609" y="132"/>
                  </a:cubicBezTo>
                  <a:cubicBezTo>
                    <a:pt x="3284" y="32"/>
                    <a:pt x="2958" y="32"/>
                    <a:pt x="2607" y="7"/>
                  </a:cubicBezTo>
                  <a:cubicBezTo>
                    <a:pt x="2482" y="2"/>
                    <a:pt x="2357" y="0"/>
                    <a:pt x="2231" y="0"/>
                  </a:cubicBezTo>
                  <a:close/>
                </a:path>
              </a:pathLst>
            </a:custGeom>
            <a:solidFill>
              <a:srgbClr val="E83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7"/>
            <p:cNvSpPr/>
            <p:nvPr/>
          </p:nvSpPr>
          <p:spPr>
            <a:xfrm>
              <a:off x="1882975" y="1384925"/>
              <a:ext cx="422075" cy="330050"/>
            </a:xfrm>
            <a:custGeom>
              <a:avLst/>
              <a:gdLst/>
              <a:ahLst/>
              <a:cxnLst/>
              <a:rect l="l" t="t" r="r" b="b"/>
              <a:pathLst>
                <a:path w="16883" h="13202" extrusionOk="0">
                  <a:moveTo>
                    <a:pt x="16322" y="1"/>
                  </a:moveTo>
                  <a:cubicBezTo>
                    <a:pt x="16240" y="1"/>
                    <a:pt x="16153" y="22"/>
                    <a:pt x="16066" y="68"/>
                  </a:cubicBezTo>
                  <a:cubicBezTo>
                    <a:pt x="13359" y="1572"/>
                    <a:pt x="10903" y="3552"/>
                    <a:pt x="8421" y="5432"/>
                  </a:cubicBezTo>
                  <a:cubicBezTo>
                    <a:pt x="7143" y="6384"/>
                    <a:pt x="5890" y="7336"/>
                    <a:pt x="4612" y="8314"/>
                  </a:cubicBezTo>
                  <a:cubicBezTo>
                    <a:pt x="3985" y="8790"/>
                    <a:pt x="3359" y="9266"/>
                    <a:pt x="2707" y="9767"/>
                  </a:cubicBezTo>
                  <a:cubicBezTo>
                    <a:pt x="2381" y="10018"/>
                    <a:pt x="2056" y="10269"/>
                    <a:pt x="1730" y="10519"/>
                  </a:cubicBezTo>
                  <a:cubicBezTo>
                    <a:pt x="1479" y="10695"/>
                    <a:pt x="1178" y="11021"/>
                    <a:pt x="903" y="11146"/>
                  </a:cubicBezTo>
                  <a:cubicBezTo>
                    <a:pt x="376" y="11346"/>
                    <a:pt x="0" y="11848"/>
                    <a:pt x="176" y="12424"/>
                  </a:cubicBezTo>
                  <a:cubicBezTo>
                    <a:pt x="279" y="12838"/>
                    <a:pt x="726" y="13202"/>
                    <a:pt x="1175" y="13202"/>
                  </a:cubicBezTo>
                  <a:cubicBezTo>
                    <a:pt x="1269" y="13202"/>
                    <a:pt x="1363" y="13186"/>
                    <a:pt x="1454" y="13151"/>
                  </a:cubicBezTo>
                  <a:cubicBezTo>
                    <a:pt x="2231" y="12850"/>
                    <a:pt x="2858" y="12249"/>
                    <a:pt x="3534" y="11747"/>
                  </a:cubicBezTo>
                  <a:cubicBezTo>
                    <a:pt x="4186" y="11246"/>
                    <a:pt x="4838" y="10745"/>
                    <a:pt x="5514" y="10244"/>
                  </a:cubicBezTo>
                  <a:cubicBezTo>
                    <a:pt x="6868" y="9191"/>
                    <a:pt x="8246" y="8163"/>
                    <a:pt x="9599" y="7111"/>
                  </a:cubicBezTo>
                  <a:cubicBezTo>
                    <a:pt x="10903" y="6108"/>
                    <a:pt x="12231" y="5106"/>
                    <a:pt x="13509" y="4053"/>
                  </a:cubicBezTo>
                  <a:cubicBezTo>
                    <a:pt x="14136" y="3527"/>
                    <a:pt x="14787" y="3000"/>
                    <a:pt x="15414" y="2474"/>
                  </a:cubicBezTo>
                  <a:cubicBezTo>
                    <a:pt x="15965" y="1998"/>
                    <a:pt x="16717" y="1447"/>
                    <a:pt x="16843" y="670"/>
                  </a:cubicBezTo>
                  <a:cubicBezTo>
                    <a:pt x="16882" y="311"/>
                    <a:pt x="16638" y="1"/>
                    <a:pt x="16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7"/>
            <p:cNvSpPr/>
            <p:nvPr/>
          </p:nvSpPr>
          <p:spPr>
            <a:xfrm>
              <a:off x="2294000" y="1421075"/>
              <a:ext cx="650" cy="2525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6" y="101"/>
                  </a:moveTo>
                  <a:cubicBezTo>
                    <a:pt x="1" y="76"/>
                    <a:pt x="1" y="26"/>
                    <a:pt x="1" y="1"/>
                  </a:cubicBezTo>
                  <a:cubicBezTo>
                    <a:pt x="1" y="26"/>
                    <a:pt x="1" y="76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lose/>
                </a:path>
              </a:pathLst>
            </a:custGeom>
            <a:solidFill>
              <a:srgbClr val="C91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7"/>
            <p:cNvSpPr/>
            <p:nvPr/>
          </p:nvSpPr>
          <p:spPr>
            <a:xfrm>
              <a:off x="2233850" y="1313800"/>
              <a:ext cx="125975" cy="183750"/>
            </a:xfrm>
            <a:custGeom>
              <a:avLst/>
              <a:gdLst/>
              <a:ahLst/>
              <a:cxnLst/>
              <a:rect l="l" t="t" r="r" b="b"/>
              <a:pathLst>
                <a:path w="5039" h="7350" extrusionOk="0">
                  <a:moveTo>
                    <a:pt x="843" y="0"/>
                  </a:moveTo>
                  <a:cubicBezTo>
                    <a:pt x="725" y="0"/>
                    <a:pt x="610" y="24"/>
                    <a:pt x="502" y="81"/>
                  </a:cubicBezTo>
                  <a:cubicBezTo>
                    <a:pt x="176" y="156"/>
                    <a:pt x="1" y="457"/>
                    <a:pt x="101" y="783"/>
                  </a:cubicBezTo>
                  <a:cubicBezTo>
                    <a:pt x="126" y="1134"/>
                    <a:pt x="452" y="1434"/>
                    <a:pt x="702" y="1660"/>
                  </a:cubicBezTo>
                  <a:cubicBezTo>
                    <a:pt x="953" y="1886"/>
                    <a:pt x="1153" y="2136"/>
                    <a:pt x="1379" y="2387"/>
                  </a:cubicBezTo>
                  <a:cubicBezTo>
                    <a:pt x="1479" y="2487"/>
                    <a:pt x="1580" y="2612"/>
                    <a:pt x="1680" y="2713"/>
                  </a:cubicBezTo>
                  <a:cubicBezTo>
                    <a:pt x="1705" y="2738"/>
                    <a:pt x="1780" y="2863"/>
                    <a:pt x="1780" y="2863"/>
                  </a:cubicBezTo>
                  <a:cubicBezTo>
                    <a:pt x="1830" y="2913"/>
                    <a:pt x="1855" y="2963"/>
                    <a:pt x="1905" y="3013"/>
                  </a:cubicBezTo>
                  <a:cubicBezTo>
                    <a:pt x="1981" y="3164"/>
                    <a:pt x="2056" y="3314"/>
                    <a:pt x="2131" y="3464"/>
                  </a:cubicBezTo>
                  <a:cubicBezTo>
                    <a:pt x="2149" y="3482"/>
                    <a:pt x="2204" y="3639"/>
                    <a:pt x="2208" y="3639"/>
                  </a:cubicBezTo>
                  <a:cubicBezTo>
                    <a:pt x="2210" y="3639"/>
                    <a:pt x="2203" y="3613"/>
                    <a:pt x="2181" y="3540"/>
                  </a:cubicBezTo>
                  <a:lnTo>
                    <a:pt x="2181" y="3540"/>
                  </a:lnTo>
                  <a:cubicBezTo>
                    <a:pt x="2206" y="3615"/>
                    <a:pt x="2231" y="3690"/>
                    <a:pt x="2256" y="3740"/>
                  </a:cubicBezTo>
                  <a:cubicBezTo>
                    <a:pt x="2306" y="3891"/>
                    <a:pt x="2356" y="4041"/>
                    <a:pt x="2382" y="4166"/>
                  </a:cubicBezTo>
                  <a:cubicBezTo>
                    <a:pt x="2382" y="4191"/>
                    <a:pt x="2382" y="4241"/>
                    <a:pt x="2407" y="4292"/>
                  </a:cubicBezTo>
                  <a:cubicBezTo>
                    <a:pt x="2407" y="4284"/>
                    <a:pt x="2407" y="4278"/>
                    <a:pt x="2407" y="4278"/>
                  </a:cubicBezTo>
                  <a:cubicBezTo>
                    <a:pt x="2409" y="4278"/>
                    <a:pt x="2414" y="4305"/>
                    <a:pt x="2432" y="4392"/>
                  </a:cubicBezTo>
                  <a:cubicBezTo>
                    <a:pt x="2432" y="4542"/>
                    <a:pt x="2432" y="4693"/>
                    <a:pt x="2432" y="4843"/>
                  </a:cubicBezTo>
                  <a:cubicBezTo>
                    <a:pt x="2432" y="4893"/>
                    <a:pt x="2407" y="4993"/>
                    <a:pt x="2407" y="5043"/>
                  </a:cubicBezTo>
                  <a:cubicBezTo>
                    <a:pt x="2407" y="5094"/>
                    <a:pt x="2407" y="5119"/>
                    <a:pt x="2407" y="5169"/>
                  </a:cubicBezTo>
                  <a:cubicBezTo>
                    <a:pt x="2382" y="5194"/>
                    <a:pt x="2382" y="5194"/>
                    <a:pt x="2382" y="5219"/>
                  </a:cubicBezTo>
                  <a:cubicBezTo>
                    <a:pt x="2382" y="5244"/>
                    <a:pt x="2382" y="5244"/>
                    <a:pt x="2382" y="5244"/>
                  </a:cubicBezTo>
                  <a:cubicBezTo>
                    <a:pt x="2356" y="5369"/>
                    <a:pt x="2331" y="5470"/>
                    <a:pt x="2331" y="5595"/>
                  </a:cubicBezTo>
                  <a:cubicBezTo>
                    <a:pt x="2306" y="5670"/>
                    <a:pt x="2281" y="5871"/>
                    <a:pt x="2281" y="6021"/>
                  </a:cubicBezTo>
                  <a:cubicBezTo>
                    <a:pt x="2256" y="6171"/>
                    <a:pt x="2256" y="6322"/>
                    <a:pt x="2306" y="6447"/>
                  </a:cubicBezTo>
                  <a:cubicBezTo>
                    <a:pt x="2331" y="6497"/>
                    <a:pt x="2331" y="6522"/>
                    <a:pt x="2356" y="6547"/>
                  </a:cubicBezTo>
                  <a:cubicBezTo>
                    <a:pt x="2356" y="6572"/>
                    <a:pt x="2356" y="6597"/>
                    <a:pt x="2356" y="6647"/>
                  </a:cubicBezTo>
                  <a:cubicBezTo>
                    <a:pt x="2380" y="6764"/>
                    <a:pt x="2425" y="6859"/>
                    <a:pt x="2471" y="6952"/>
                  </a:cubicBezTo>
                  <a:lnTo>
                    <a:pt x="2471" y="6952"/>
                  </a:lnTo>
                  <a:cubicBezTo>
                    <a:pt x="2473" y="6967"/>
                    <a:pt x="2482" y="7009"/>
                    <a:pt x="2482" y="7023"/>
                  </a:cubicBezTo>
                  <a:cubicBezTo>
                    <a:pt x="2482" y="7124"/>
                    <a:pt x="2607" y="7249"/>
                    <a:pt x="2707" y="7274"/>
                  </a:cubicBezTo>
                  <a:cubicBezTo>
                    <a:pt x="2858" y="7299"/>
                    <a:pt x="3008" y="7349"/>
                    <a:pt x="3158" y="7349"/>
                  </a:cubicBezTo>
                  <a:cubicBezTo>
                    <a:pt x="3384" y="7349"/>
                    <a:pt x="3434" y="7274"/>
                    <a:pt x="3635" y="7199"/>
                  </a:cubicBezTo>
                  <a:lnTo>
                    <a:pt x="3635" y="7199"/>
                  </a:lnTo>
                  <a:cubicBezTo>
                    <a:pt x="3620" y="7228"/>
                    <a:pt x="3614" y="7240"/>
                    <a:pt x="3616" y="7240"/>
                  </a:cubicBezTo>
                  <a:cubicBezTo>
                    <a:pt x="3618" y="7240"/>
                    <a:pt x="3624" y="7234"/>
                    <a:pt x="3635" y="7224"/>
                  </a:cubicBezTo>
                  <a:cubicBezTo>
                    <a:pt x="3760" y="7224"/>
                    <a:pt x="3835" y="7174"/>
                    <a:pt x="3935" y="7124"/>
                  </a:cubicBezTo>
                  <a:cubicBezTo>
                    <a:pt x="4128" y="7017"/>
                    <a:pt x="4192" y="6874"/>
                    <a:pt x="4316" y="6725"/>
                  </a:cubicBezTo>
                  <a:lnTo>
                    <a:pt x="4316" y="6725"/>
                  </a:lnTo>
                  <a:cubicBezTo>
                    <a:pt x="4304" y="6740"/>
                    <a:pt x="4301" y="6748"/>
                    <a:pt x="4305" y="6748"/>
                  </a:cubicBezTo>
                  <a:cubicBezTo>
                    <a:pt x="4309" y="6748"/>
                    <a:pt x="4320" y="6739"/>
                    <a:pt x="4336" y="6723"/>
                  </a:cubicBezTo>
                  <a:cubicBezTo>
                    <a:pt x="4437" y="6647"/>
                    <a:pt x="4512" y="6572"/>
                    <a:pt x="4562" y="6447"/>
                  </a:cubicBezTo>
                  <a:cubicBezTo>
                    <a:pt x="4687" y="6246"/>
                    <a:pt x="4788" y="5996"/>
                    <a:pt x="4838" y="5745"/>
                  </a:cubicBezTo>
                  <a:cubicBezTo>
                    <a:pt x="5038" y="4918"/>
                    <a:pt x="4913" y="3966"/>
                    <a:pt x="4612" y="3189"/>
                  </a:cubicBezTo>
                  <a:cubicBezTo>
                    <a:pt x="4261" y="2362"/>
                    <a:pt x="3710" y="1635"/>
                    <a:pt x="3008" y="1058"/>
                  </a:cubicBezTo>
                  <a:cubicBezTo>
                    <a:pt x="2632" y="758"/>
                    <a:pt x="2256" y="532"/>
                    <a:pt x="1855" y="332"/>
                  </a:cubicBezTo>
                  <a:cubicBezTo>
                    <a:pt x="1556" y="201"/>
                    <a:pt x="1187" y="0"/>
                    <a:pt x="843" y="0"/>
                  </a:cubicBezTo>
                  <a:close/>
                </a:path>
              </a:pathLst>
            </a:custGeom>
            <a:solidFill>
              <a:srgbClr val="C91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58722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" name="Google Shape;1118;p73">
            <a:extLst>
              <a:ext uri="{FF2B5EF4-FFF2-40B4-BE49-F238E27FC236}">
                <a16:creationId xmlns:a16="http://schemas.microsoft.com/office/drawing/2014/main" id="{CDC16903-E17C-C7EF-BA54-52F6529E53B0}"/>
              </a:ext>
            </a:extLst>
          </p:cNvPr>
          <p:cNvSpPr txBox="1"/>
          <p:nvPr/>
        </p:nvSpPr>
        <p:spPr>
          <a:xfrm>
            <a:off x="951521" y="1606605"/>
            <a:ext cx="1353873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Problem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" name="Google Shape;1113;p73">
            <a:extLst>
              <a:ext uri="{FF2B5EF4-FFF2-40B4-BE49-F238E27FC236}">
                <a16:creationId xmlns:a16="http://schemas.microsoft.com/office/drawing/2014/main" id="{B24C0F9C-729C-1D3B-111A-E77D79E00528}"/>
              </a:ext>
            </a:extLst>
          </p:cNvPr>
          <p:cNvSpPr txBox="1"/>
          <p:nvPr/>
        </p:nvSpPr>
        <p:spPr>
          <a:xfrm>
            <a:off x="2168488" y="1525005"/>
            <a:ext cx="60444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Young people are single or have a need to chat and confide in strangers but lack a tool to help connect people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18;p73">
            <a:extLst>
              <a:ext uri="{FF2B5EF4-FFF2-40B4-BE49-F238E27FC236}">
                <a16:creationId xmlns:a16="http://schemas.microsoft.com/office/drawing/2014/main" id="{232D9648-3B31-612B-69ED-320084C843AF}"/>
              </a:ext>
            </a:extLst>
          </p:cNvPr>
          <p:cNvSpPr txBox="1"/>
          <p:nvPr/>
        </p:nvSpPr>
        <p:spPr>
          <a:xfrm>
            <a:off x="951521" y="2261973"/>
            <a:ext cx="1353873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Affects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Google Shape;1113;p73">
            <a:extLst>
              <a:ext uri="{FF2B5EF4-FFF2-40B4-BE49-F238E27FC236}">
                <a16:creationId xmlns:a16="http://schemas.microsoft.com/office/drawing/2014/main" id="{C3337EEC-9656-35DA-76CE-D4B14C15FC3B}"/>
              </a:ext>
            </a:extLst>
          </p:cNvPr>
          <p:cNvSpPr txBox="1"/>
          <p:nvPr/>
        </p:nvSpPr>
        <p:spPr>
          <a:xfrm>
            <a:off x="2168488" y="2180373"/>
            <a:ext cx="60444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Young people:  ages 16 – 30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18;p73">
            <a:extLst>
              <a:ext uri="{FF2B5EF4-FFF2-40B4-BE49-F238E27FC236}">
                <a16:creationId xmlns:a16="http://schemas.microsoft.com/office/drawing/2014/main" id="{E34BB06D-BFFA-E23A-823A-E33C8CA4ECD5}"/>
              </a:ext>
            </a:extLst>
          </p:cNvPr>
          <p:cNvSpPr txBox="1"/>
          <p:nvPr/>
        </p:nvSpPr>
        <p:spPr>
          <a:xfrm>
            <a:off x="951520" y="2922739"/>
            <a:ext cx="1353873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Impact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1113;p73">
            <a:extLst>
              <a:ext uri="{FF2B5EF4-FFF2-40B4-BE49-F238E27FC236}">
                <a16:creationId xmlns:a16="http://schemas.microsoft.com/office/drawing/2014/main" id="{DF73AD1B-E883-4AC9-24B4-D3751DBC9E95}"/>
              </a:ext>
            </a:extLst>
          </p:cNvPr>
          <p:cNvSpPr txBox="1"/>
          <p:nvPr/>
        </p:nvSpPr>
        <p:spPr>
          <a:xfrm>
            <a:off x="2168488" y="2841139"/>
            <a:ext cx="60444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Young people have the need to chat, meet people, expand relationships, and most importantly find their love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118;p73">
            <a:extLst>
              <a:ext uri="{FF2B5EF4-FFF2-40B4-BE49-F238E27FC236}">
                <a16:creationId xmlns:a16="http://schemas.microsoft.com/office/drawing/2014/main" id="{AB443E0C-B0DF-3829-BFD3-63878A4FE80F}"/>
              </a:ext>
            </a:extLst>
          </p:cNvPr>
          <p:cNvSpPr txBox="1"/>
          <p:nvPr/>
        </p:nvSpPr>
        <p:spPr>
          <a:xfrm>
            <a:off x="951519" y="3734473"/>
            <a:ext cx="150154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Solution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" name="Google Shape;1113;p73">
            <a:extLst>
              <a:ext uri="{FF2B5EF4-FFF2-40B4-BE49-F238E27FC236}">
                <a16:creationId xmlns:a16="http://schemas.microsoft.com/office/drawing/2014/main" id="{F85B8AC6-DE79-47B7-9CC8-15A2D757EC74}"/>
              </a:ext>
            </a:extLst>
          </p:cNvPr>
          <p:cNvSpPr txBox="1"/>
          <p:nvPr/>
        </p:nvSpPr>
        <p:spPr>
          <a:xfrm>
            <a:off x="2168488" y="3652873"/>
            <a:ext cx="323284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Help people connect with each other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71870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05026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position statement</a:t>
            </a:r>
            <a:endParaRPr/>
          </a:p>
        </p:txBody>
      </p:sp>
      <p:sp>
        <p:nvSpPr>
          <p:cNvPr id="8" name="Google Shape;1118;p73">
            <a:extLst>
              <a:ext uri="{FF2B5EF4-FFF2-40B4-BE49-F238E27FC236}">
                <a16:creationId xmlns:a16="http://schemas.microsoft.com/office/drawing/2014/main" id="{CDC16903-E17C-C7EF-BA54-52F6529E53B0}"/>
              </a:ext>
            </a:extLst>
          </p:cNvPr>
          <p:cNvSpPr txBox="1"/>
          <p:nvPr/>
        </p:nvSpPr>
        <p:spPr>
          <a:xfrm>
            <a:off x="984772" y="1257471"/>
            <a:ext cx="1353873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For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" name="Google Shape;1113;p73">
            <a:extLst>
              <a:ext uri="{FF2B5EF4-FFF2-40B4-BE49-F238E27FC236}">
                <a16:creationId xmlns:a16="http://schemas.microsoft.com/office/drawing/2014/main" id="{B24C0F9C-729C-1D3B-111A-E77D79E00528}"/>
              </a:ext>
            </a:extLst>
          </p:cNvPr>
          <p:cNvSpPr txBox="1"/>
          <p:nvPr/>
        </p:nvSpPr>
        <p:spPr>
          <a:xfrm>
            <a:off x="2201739" y="1193800"/>
            <a:ext cx="60444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Young people are between the ages of 16 – 30	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18;p73">
            <a:extLst>
              <a:ext uri="{FF2B5EF4-FFF2-40B4-BE49-F238E27FC236}">
                <a16:creationId xmlns:a16="http://schemas.microsoft.com/office/drawing/2014/main" id="{232D9648-3B31-612B-69ED-320084C843AF}"/>
              </a:ext>
            </a:extLst>
          </p:cNvPr>
          <p:cNvSpPr txBox="1"/>
          <p:nvPr/>
        </p:nvSpPr>
        <p:spPr>
          <a:xfrm>
            <a:off x="984771" y="1891025"/>
            <a:ext cx="1353873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Who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Google Shape;1113;p73">
            <a:extLst>
              <a:ext uri="{FF2B5EF4-FFF2-40B4-BE49-F238E27FC236}">
                <a16:creationId xmlns:a16="http://schemas.microsoft.com/office/drawing/2014/main" id="{C3337EEC-9656-35DA-76CE-D4B14C15FC3B}"/>
              </a:ext>
            </a:extLst>
          </p:cNvPr>
          <p:cNvSpPr txBox="1"/>
          <p:nvPr/>
        </p:nvSpPr>
        <p:spPr>
          <a:xfrm>
            <a:off x="2201738" y="1839467"/>
            <a:ext cx="60444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Connecting people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18;p73">
            <a:extLst>
              <a:ext uri="{FF2B5EF4-FFF2-40B4-BE49-F238E27FC236}">
                <a16:creationId xmlns:a16="http://schemas.microsoft.com/office/drawing/2014/main" id="{E34BB06D-BFFA-E23A-823A-E33C8CA4ECD5}"/>
              </a:ext>
            </a:extLst>
          </p:cNvPr>
          <p:cNvSpPr txBox="1"/>
          <p:nvPr/>
        </p:nvSpPr>
        <p:spPr>
          <a:xfrm>
            <a:off x="984770" y="2551791"/>
            <a:ext cx="1065702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Product name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1113;p73">
            <a:extLst>
              <a:ext uri="{FF2B5EF4-FFF2-40B4-BE49-F238E27FC236}">
                <a16:creationId xmlns:a16="http://schemas.microsoft.com/office/drawing/2014/main" id="{DF73AD1B-E883-4AC9-24B4-D3751DBC9E95}"/>
              </a:ext>
            </a:extLst>
          </p:cNvPr>
          <p:cNvSpPr txBox="1"/>
          <p:nvPr/>
        </p:nvSpPr>
        <p:spPr>
          <a:xfrm>
            <a:off x="2201738" y="2506948"/>
            <a:ext cx="60444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Tinder Mini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118;p73">
            <a:extLst>
              <a:ext uri="{FF2B5EF4-FFF2-40B4-BE49-F238E27FC236}">
                <a16:creationId xmlns:a16="http://schemas.microsoft.com/office/drawing/2014/main" id="{AB443E0C-B0DF-3829-BFD3-63878A4FE80F}"/>
              </a:ext>
            </a:extLst>
          </p:cNvPr>
          <p:cNvSpPr txBox="1"/>
          <p:nvPr/>
        </p:nvSpPr>
        <p:spPr>
          <a:xfrm>
            <a:off x="984769" y="3294157"/>
            <a:ext cx="150154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Unlike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" name="Google Shape;1113;p73">
            <a:extLst>
              <a:ext uri="{FF2B5EF4-FFF2-40B4-BE49-F238E27FC236}">
                <a16:creationId xmlns:a16="http://schemas.microsoft.com/office/drawing/2014/main" id="{F85B8AC6-DE79-47B7-9CC8-15A2D757EC74}"/>
              </a:ext>
            </a:extLst>
          </p:cNvPr>
          <p:cNvSpPr txBox="1"/>
          <p:nvPr/>
        </p:nvSpPr>
        <p:spPr>
          <a:xfrm>
            <a:off x="2201738" y="3212557"/>
            <a:ext cx="323284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Facebook Dating, </a:t>
            </a:r>
            <a:r>
              <a:rPr lang="en-US" err="1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Waodate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Google Shape;1118;p73">
            <a:extLst>
              <a:ext uri="{FF2B5EF4-FFF2-40B4-BE49-F238E27FC236}">
                <a16:creationId xmlns:a16="http://schemas.microsoft.com/office/drawing/2014/main" id="{007A642A-19F3-B032-A2EF-508030D414B0}"/>
              </a:ext>
            </a:extLst>
          </p:cNvPr>
          <p:cNvSpPr txBox="1"/>
          <p:nvPr/>
        </p:nvSpPr>
        <p:spPr>
          <a:xfrm>
            <a:off x="984769" y="3909782"/>
            <a:ext cx="150154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Our product</a:t>
            </a:r>
            <a:endParaRPr sz="18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" name="Google Shape;1113;p73">
            <a:extLst>
              <a:ext uri="{FF2B5EF4-FFF2-40B4-BE49-F238E27FC236}">
                <a16:creationId xmlns:a16="http://schemas.microsoft.com/office/drawing/2014/main" id="{0906E4C3-2ED8-D149-084A-21DF62254884}"/>
              </a:ext>
            </a:extLst>
          </p:cNvPr>
          <p:cNvSpPr txBox="1"/>
          <p:nvPr/>
        </p:nvSpPr>
        <p:spPr>
          <a:xfrm>
            <a:off x="2201736" y="3828182"/>
            <a:ext cx="60444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Connecting people who are suitable for each other, then recommending dates, community events to meet each other in real life</a:t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296448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5"/>
          <p:cNvSpPr txBox="1">
            <a:spLocks noGrp="1"/>
          </p:cNvSpPr>
          <p:nvPr>
            <p:ph type="title"/>
          </p:nvPr>
        </p:nvSpPr>
        <p:spPr>
          <a:xfrm>
            <a:off x="2460832" y="2036433"/>
            <a:ext cx="5951647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Management</a:t>
            </a:r>
            <a:endParaRPr/>
          </a:p>
        </p:txBody>
      </p:sp>
      <p:sp>
        <p:nvSpPr>
          <p:cNvPr id="1190" name="Google Shape;1190;p75"/>
          <p:cNvSpPr txBox="1">
            <a:spLocks noGrp="1"/>
          </p:cNvSpPr>
          <p:nvPr>
            <p:ph type="title" idx="2"/>
          </p:nvPr>
        </p:nvSpPr>
        <p:spPr>
          <a:xfrm>
            <a:off x="402883" y="1676283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92" name="Google Shape;1192;p75"/>
          <p:cNvGrpSpPr/>
          <p:nvPr/>
        </p:nvGrpSpPr>
        <p:grpSpPr>
          <a:xfrm rot="-981899">
            <a:off x="227131" y="322931"/>
            <a:ext cx="854102" cy="1401641"/>
            <a:chOff x="1650525" y="719300"/>
            <a:chExt cx="1247525" cy="2047275"/>
          </a:xfrm>
        </p:grpSpPr>
        <p:sp>
          <p:nvSpPr>
            <p:cNvPr id="1193" name="Google Shape;1193;p75"/>
            <p:cNvSpPr/>
            <p:nvPr/>
          </p:nvSpPr>
          <p:spPr>
            <a:xfrm>
              <a:off x="1650525" y="719300"/>
              <a:ext cx="1247525" cy="2047275"/>
            </a:xfrm>
            <a:custGeom>
              <a:avLst/>
              <a:gdLst/>
              <a:ahLst/>
              <a:cxnLst/>
              <a:rect l="l" t="t" r="r" b="b"/>
              <a:pathLst>
                <a:path w="49901" h="81891" extrusionOk="0">
                  <a:moveTo>
                    <a:pt x="35216" y="1"/>
                  </a:moveTo>
                  <a:cubicBezTo>
                    <a:pt x="32223" y="1"/>
                    <a:pt x="29693" y="1431"/>
                    <a:pt x="27845" y="2457"/>
                  </a:cubicBezTo>
                  <a:cubicBezTo>
                    <a:pt x="26567" y="3184"/>
                    <a:pt x="25514" y="4187"/>
                    <a:pt x="24512" y="5264"/>
                  </a:cubicBezTo>
                  <a:cubicBezTo>
                    <a:pt x="22122" y="2897"/>
                    <a:pt x="18640" y="335"/>
                    <a:pt x="13788" y="335"/>
                  </a:cubicBezTo>
                  <a:cubicBezTo>
                    <a:pt x="13143" y="335"/>
                    <a:pt x="12474" y="380"/>
                    <a:pt x="11780" y="477"/>
                  </a:cubicBezTo>
                  <a:cubicBezTo>
                    <a:pt x="8847" y="878"/>
                    <a:pt x="6316" y="2056"/>
                    <a:pt x="4286" y="3936"/>
                  </a:cubicBezTo>
                  <a:cubicBezTo>
                    <a:pt x="1830" y="6217"/>
                    <a:pt x="1028" y="9249"/>
                    <a:pt x="577" y="11906"/>
                  </a:cubicBezTo>
                  <a:cubicBezTo>
                    <a:pt x="0" y="15214"/>
                    <a:pt x="351" y="18397"/>
                    <a:pt x="1579" y="21380"/>
                  </a:cubicBezTo>
                  <a:cubicBezTo>
                    <a:pt x="2556" y="23761"/>
                    <a:pt x="3785" y="26468"/>
                    <a:pt x="6065" y="28623"/>
                  </a:cubicBezTo>
                  <a:cubicBezTo>
                    <a:pt x="6567" y="29099"/>
                    <a:pt x="7018" y="29651"/>
                    <a:pt x="7519" y="30227"/>
                  </a:cubicBezTo>
                  <a:cubicBezTo>
                    <a:pt x="8371" y="31229"/>
                    <a:pt x="9248" y="32257"/>
                    <a:pt x="10426" y="33109"/>
                  </a:cubicBezTo>
                  <a:cubicBezTo>
                    <a:pt x="12331" y="34488"/>
                    <a:pt x="14110" y="35991"/>
                    <a:pt x="15740" y="37420"/>
                  </a:cubicBezTo>
                  <a:cubicBezTo>
                    <a:pt x="17268" y="38748"/>
                    <a:pt x="18973" y="39676"/>
                    <a:pt x="20627" y="40553"/>
                  </a:cubicBezTo>
                  <a:cubicBezTo>
                    <a:pt x="20652" y="40553"/>
                    <a:pt x="20652" y="40553"/>
                    <a:pt x="20677" y="40578"/>
                  </a:cubicBezTo>
                  <a:cubicBezTo>
                    <a:pt x="20652" y="40603"/>
                    <a:pt x="20627" y="40628"/>
                    <a:pt x="20602" y="40653"/>
                  </a:cubicBezTo>
                  <a:cubicBezTo>
                    <a:pt x="20025" y="41555"/>
                    <a:pt x="19850" y="42433"/>
                    <a:pt x="20126" y="43285"/>
                  </a:cubicBezTo>
                  <a:cubicBezTo>
                    <a:pt x="20201" y="43435"/>
                    <a:pt x="20276" y="43610"/>
                    <a:pt x="20351" y="43761"/>
                  </a:cubicBezTo>
                  <a:cubicBezTo>
                    <a:pt x="19850" y="44964"/>
                    <a:pt x="19549" y="46092"/>
                    <a:pt x="19449" y="47270"/>
                  </a:cubicBezTo>
                  <a:cubicBezTo>
                    <a:pt x="19123" y="50578"/>
                    <a:pt x="19900" y="53786"/>
                    <a:pt x="21755" y="56794"/>
                  </a:cubicBezTo>
                  <a:lnTo>
                    <a:pt x="22005" y="57220"/>
                  </a:lnTo>
                  <a:cubicBezTo>
                    <a:pt x="22607" y="58172"/>
                    <a:pt x="23158" y="59074"/>
                    <a:pt x="23559" y="60002"/>
                  </a:cubicBezTo>
                  <a:cubicBezTo>
                    <a:pt x="24211" y="61530"/>
                    <a:pt x="24060" y="62182"/>
                    <a:pt x="23810" y="62683"/>
                  </a:cubicBezTo>
                  <a:cubicBezTo>
                    <a:pt x="23409" y="63435"/>
                    <a:pt x="22933" y="64187"/>
                    <a:pt x="22406" y="64964"/>
                  </a:cubicBezTo>
                  <a:lnTo>
                    <a:pt x="22231" y="65240"/>
                  </a:lnTo>
                  <a:cubicBezTo>
                    <a:pt x="19273" y="69801"/>
                    <a:pt x="19449" y="75365"/>
                    <a:pt x="22657" y="79751"/>
                  </a:cubicBezTo>
                  <a:cubicBezTo>
                    <a:pt x="22933" y="80127"/>
                    <a:pt x="23208" y="80503"/>
                    <a:pt x="23509" y="80879"/>
                  </a:cubicBezTo>
                  <a:cubicBezTo>
                    <a:pt x="24088" y="81585"/>
                    <a:pt x="24863" y="81891"/>
                    <a:pt x="25628" y="81891"/>
                  </a:cubicBezTo>
                  <a:cubicBezTo>
                    <a:pt x="27744" y="81891"/>
                    <a:pt x="29794" y="79555"/>
                    <a:pt x="27494" y="76869"/>
                  </a:cubicBezTo>
                  <a:cubicBezTo>
                    <a:pt x="25339" y="74312"/>
                    <a:pt x="25038" y="71129"/>
                    <a:pt x="26918" y="68398"/>
                  </a:cubicBezTo>
                  <a:lnTo>
                    <a:pt x="27193" y="68022"/>
                  </a:lnTo>
                  <a:cubicBezTo>
                    <a:pt x="27995" y="66844"/>
                    <a:pt x="28923" y="65515"/>
                    <a:pt x="29374" y="63836"/>
                  </a:cubicBezTo>
                  <a:cubicBezTo>
                    <a:pt x="30050" y="61305"/>
                    <a:pt x="29273" y="59099"/>
                    <a:pt x="28346" y="57094"/>
                  </a:cubicBezTo>
                  <a:cubicBezTo>
                    <a:pt x="27945" y="56267"/>
                    <a:pt x="27469" y="55540"/>
                    <a:pt x="27018" y="54839"/>
                  </a:cubicBezTo>
                  <a:cubicBezTo>
                    <a:pt x="26667" y="54337"/>
                    <a:pt x="26341" y="53836"/>
                    <a:pt x="26090" y="53335"/>
                  </a:cubicBezTo>
                  <a:cubicBezTo>
                    <a:pt x="24637" y="50503"/>
                    <a:pt x="24386" y="47971"/>
                    <a:pt x="25339" y="45515"/>
                  </a:cubicBezTo>
                  <a:cubicBezTo>
                    <a:pt x="25464" y="45490"/>
                    <a:pt x="25614" y="45465"/>
                    <a:pt x="25740" y="45440"/>
                  </a:cubicBezTo>
                  <a:lnTo>
                    <a:pt x="26116" y="45390"/>
                  </a:lnTo>
                  <a:lnTo>
                    <a:pt x="26191" y="45340"/>
                  </a:lnTo>
                  <a:cubicBezTo>
                    <a:pt x="26316" y="45352"/>
                    <a:pt x="26466" y="45365"/>
                    <a:pt x="26636" y="45365"/>
                  </a:cubicBezTo>
                  <a:cubicBezTo>
                    <a:pt x="26805" y="45365"/>
                    <a:pt x="26993" y="45352"/>
                    <a:pt x="27193" y="45315"/>
                  </a:cubicBezTo>
                  <a:cubicBezTo>
                    <a:pt x="28722" y="45089"/>
                    <a:pt x="29349" y="44212"/>
                    <a:pt x="29599" y="43686"/>
                  </a:cubicBezTo>
                  <a:cubicBezTo>
                    <a:pt x="29825" y="43184"/>
                    <a:pt x="30126" y="42157"/>
                    <a:pt x="29349" y="40829"/>
                  </a:cubicBezTo>
                  <a:cubicBezTo>
                    <a:pt x="29449" y="40753"/>
                    <a:pt x="29524" y="40678"/>
                    <a:pt x="29624" y="40603"/>
                  </a:cubicBezTo>
                  <a:cubicBezTo>
                    <a:pt x="30351" y="39976"/>
                    <a:pt x="31053" y="39375"/>
                    <a:pt x="31780" y="38924"/>
                  </a:cubicBezTo>
                  <a:cubicBezTo>
                    <a:pt x="32381" y="38548"/>
                    <a:pt x="32882" y="38097"/>
                    <a:pt x="33334" y="37721"/>
                  </a:cubicBezTo>
                  <a:cubicBezTo>
                    <a:pt x="33810" y="37320"/>
                    <a:pt x="34186" y="36969"/>
                    <a:pt x="34587" y="36768"/>
                  </a:cubicBezTo>
                  <a:cubicBezTo>
                    <a:pt x="36216" y="35941"/>
                    <a:pt x="37469" y="34839"/>
                    <a:pt x="38647" y="33736"/>
                  </a:cubicBezTo>
                  <a:cubicBezTo>
                    <a:pt x="39248" y="33209"/>
                    <a:pt x="39800" y="32708"/>
                    <a:pt x="40351" y="32282"/>
                  </a:cubicBezTo>
                  <a:cubicBezTo>
                    <a:pt x="40677" y="32031"/>
                    <a:pt x="40878" y="31756"/>
                    <a:pt x="41003" y="31580"/>
                  </a:cubicBezTo>
                  <a:cubicBezTo>
                    <a:pt x="48396" y="25415"/>
                    <a:pt x="49900" y="16242"/>
                    <a:pt x="49098" y="11881"/>
                  </a:cubicBezTo>
                  <a:cubicBezTo>
                    <a:pt x="48446" y="8197"/>
                    <a:pt x="46141" y="5014"/>
                    <a:pt x="42106" y="2132"/>
                  </a:cubicBezTo>
                  <a:cubicBezTo>
                    <a:pt x="41153" y="1455"/>
                    <a:pt x="40126" y="1129"/>
                    <a:pt x="39198" y="828"/>
                  </a:cubicBezTo>
                  <a:cubicBezTo>
                    <a:pt x="38948" y="753"/>
                    <a:pt x="38697" y="653"/>
                    <a:pt x="38446" y="578"/>
                  </a:cubicBezTo>
                  <a:cubicBezTo>
                    <a:pt x="37321" y="168"/>
                    <a:pt x="36241" y="1"/>
                    <a:pt x="35216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5"/>
            <p:cNvSpPr/>
            <p:nvPr/>
          </p:nvSpPr>
          <p:spPr>
            <a:xfrm>
              <a:off x="2181850" y="1682850"/>
              <a:ext cx="164800" cy="1017800"/>
            </a:xfrm>
            <a:custGeom>
              <a:avLst/>
              <a:gdLst/>
              <a:ahLst/>
              <a:cxnLst/>
              <a:rect l="l" t="t" r="r" b="b"/>
              <a:pathLst>
                <a:path w="6592" h="40712" extrusionOk="0">
                  <a:moveTo>
                    <a:pt x="4235" y="1"/>
                  </a:moveTo>
                  <a:cubicBezTo>
                    <a:pt x="4103" y="1"/>
                    <a:pt x="3974" y="119"/>
                    <a:pt x="3835" y="181"/>
                  </a:cubicBezTo>
                  <a:cubicBezTo>
                    <a:pt x="3660" y="983"/>
                    <a:pt x="3334" y="1735"/>
                    <a:pt x="2908" y="2462"/>
                  </a:cubicBezTo>
                  <a:cubicBezTo>
                    <a:pt x="1705" y="4467"/>
                    <a:pt x="502" y="6497"/>
                    <a:pt x="276" y="8903"/>
                  </a:cubicBezTo>
                  <a:cubicBezTo>
                    <a:pt x="0" y="11911"/>
                    <a:pt x="727" y="14642"/>
                    <a:pt x="2281" y="17149"/>
                  </a:cubicBezTo>
                  <a:cubicBezTo>
                    <a:pt x="2983" y="18302"/>
                    <a:pt x="3685" y="19404"/>
                    <a:pt x="4211" y="20632"/>
                  </a:cubicBezTo>
                  <a:cubicBezTo>
                    <a:pt x="4837" y="22086"/>
                    <a:pt x="5213" y="23615"/>
                    <a:pt x="4411" y="25119"/>
                  </a:cubicBezTo>
                  <a:cubicBezTo>
                    <a:pt x="3910" y="26046"/>
                    <a:pt x="3309" y="26948"/>
                    <a:pt x="2732" y="27851"/>
                  </a:cubicBezTo>
                  <a:cubicBezTo>
                    <a:pt x="126" y="31861"/>
                    <a:pt x="502" y="36447"/>
                    <a:pt x="3108" y="39981"/>
                  </a:cubicBezTo>
                  <a:cubicBezTo>
                    <a:pt x="3476" y="40483"/>
                    <a:pt x="3978" y="40712"/>
                    <a:pt x="4358" y="40712"/>
                  </a:cubicBezTo>
                  <a:cubicBezTo>
                    <a:pt x="4832" y="40712"/>
                    <a:pt x="5115" y="40356"/>
                    <a:pt x="4712" y="39730"/>
                  </a:cubicBezTo>
                  <a:cubicBezTo>
                    <a:pt x="1955" y="36673"/>
                    <a:pt x="1404" y="32387"/>
                    <a:pt x="3960" y="28678"/>
                  </a:cubicBezTo>
                  <a:cubicBezTo>
                    <a:pt x="4787" y="27450"/>
                    <a:pt x="5715" y="26221"/>
                    <a:pt x="6091" y="24768"/>
                  </a:cubicBezTo>
                  <a:cubicBezTo>
                    <a:pt x="6592" y="22863"/>
                    <a:pt x="5990" y="21134"/>
                    <a:pt x="5188" y="19429"/>
                  </a:cubicBezTo>
                  <a:cubicBezTo>
                    <a:pt x="4587" y="18126"/>
                    <a:pt x="3634" y="17023"/>
                    <a:pt x="2983" y="15745"/>
                  </a:cubicBezTo>
                  <a:cubicBezTo>
                    <a:pt x="1128" y="12136"/>
                    <a:pt x="777" y="8452"/>
                    <a:pt x="2832" y="4718"/>
                  </a:cubicBezTo>
                  <a:cubicBezTo>
                    <a:pt x="3609" y="3314"/>
                    <a:pt x="4386" y="1860"/>
                    <a:pt x="4487" y="181"/>
                  </a:cubicBezTo>
                  <a:cubicBezTo>
                    <a:pt x="4400" y="47"/>
                    <a:pt x="4317" y="1"/>
                    <a:pt x="4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5"/>
            <p:cNvSpPr/>
            <p:nvPr/>
          </p:nvSpPr>
          <p:spPr>
            <a:xfrm>
              <a:off x="1703775" y="771375"/>
              <a:ext cx="1141000" cy="1033500"/>
            </a:xfrm>
            <a:custGeom>
              <a:avLst/>
              <a:gdLst/>
              <a:ahLst/>
              <a:cxnLst/>
              <a:rect l="l" t="t" r="r" b="b"/>
              <a:pathLst>
                <a:path w="45640" h="41340" extrusionOk="0">
                  <a:moveTo>
                    <a:pt x="33096" y="0"/>
                  </a:moveTo>
                  <a:cubicBezTo>
                    <a:pt x="30809" y="0"/>
                    <a:pt x="28742" y="1075"/>
                    <a:pt x="26742" y="2204"/>
                  </a:cubicBezTo>
                  <a:cubicBezTo>
                    <a:pt x="25364" y="2981"/>
                    <a:pt x="24186" y="4259"/>
                    <a:pt x="23083" y="5512"/>
                  </a:cubicBezTo>
                  <a:cubicBezTo>
                    <a:pt x="22741" y="5891"/>
                    <a:pt x="22571" y="6080"/>
                    <a:pt x="22403" y="6080"/>
                  </a:cubicBezTo>
                  <a:cubicBezTo>
                    <a:pt x="22227" y="6080"/>
                    <a:pt x="22052" y="5873"/>
                    <a:pt x="21680" y="5462"/>
                  </a:cubicBezTo>
                  <a:cubicBezTo>
                    <a:pt x="18883" y="2489"/>
                    <a:pt x="15738" y="349"/>
                    <a:pt x="11667" y="349"/>
                  </a:cubicBezTo>
                  <a:cubicBezTo>
                    <a:pt x="11105" y="349"/>
                    <a:pt x="10525" y="389"/>
                    <a:pt x="9925" y="475"/>
                  </a:cubicBezTo>
                  <a:cubicBezTo>
                    <a:pt x="7494" y="800"/>
                    <a:pt x="5339" y="1753"/>
                    <a:pt x="3584" y="3382"/>
                  </a:cubicBezTo>
                  <a:cubicBezTo>
                    <a:pt x="1630" y="5186"/>
                    <a:pt x="928" y="7643"/>
                    <a:pt x="502" y="10174"/>
                  </a:cubicBezTo>
                  <a:cubicBezTo>
                    <a:pt x="0" y="13031"/>
                    <a:pt x="276" y="15838"/>
                    <a:pt x="1379" y="18495"/>
                  </a:cubicBezTo>
                  <a:cubicBezTo>
                    <a:pt x="2356" y="20851"/>
                    <a:pt x="3434" y="23207"/>
                    <a:pt x="5364" y="25036"/>
                  </a:cubicBezTo>
                  <a:cubicBezTo>
                    <a:pt x="6818" y="26390"/>
                    <a:pt x="7895" y="28169"/>
                    <a:pt x="9524" y="29347"/>
                  </a:cubicBezTo>
                  <a:cubicBezTo>
                    <a:pt x="11429" y="30700"/>
                    <a:pt x="13209" y="32204"/>
                    <a:pt x="14988" y="33758"/>
                  </a:cubicBezTo>
                  <a:cubicBezTo>
                    <a:pt x="16692" y="35262"/>
                    <a:pt x="18772" y="36189"/>
                    <a:pt x="20727" y="37292"/>
                  </a:cubicBezTo>
                  <a:cubicBezTo>
                    <a:pt x="21304" y="37618"/>
                    <a:pt x="21379" y="37893"/>
                    <a:pt x="21053" y="38395"/>
                  </a:cubicBezTo>
                  <a:cubicBezTo>
                    <a:pt x="20777" y="38846"/>
                    <a:pt x="20502" y="39297"/>
                    <a:pt x="20226" y="39748"/>
                  </a:cubicBezTo>
                  <a:cubicBezTo>
                    <a:pt x="19775" y="40400"/>
                    <a:pt x="19900" y="40751"/>
                    <a:pt x="20627" y="41001"/>
                  </a:cubicBezTo>
                  <a:cubicBezTo>
                    <a:pt x="21254" y="41227"/>
                    <a:pt x="21930" y="41177"/>
                    <a:pt x="22582" y="41302"/>
                  </a:cubicBezTo>
                  <a:cubicBezTo>
                    <a:pt x="22695" y="41327"/>
                    <a:pt x="22808" y="41340"/>
                    <a:pt x="22920" y="41340"/>
                  </a:cubicBezTo>
                  <a:cubicBezTo>
                    <a:pt x="23033" y="41340"/>
                    <a:pt x="23146" y="41327"/>
                    <a:pt x="23259" y="41302"/>
                  </a:cubicBezTo>
                  <a:cubicBezTo>
                    <a:pt x="23453" y="41189"/>
                    <a:pt x="23652" y="41160"/>
                    <a:pt x="23853" y="41160"/>
                  </a:cubicBezTo>
                  <a:cubicBezTo>
                    <a:pt x="24066" y="41160"/>
                    <a:pt x="24282" y="41193"/>
                    <a:pt x="24499" y="41193"/>
                  </a:cubicBezTo>
                  <a:cubicBezTo>
                    <a:pt x="24579" y="41193"/>
                    <a:pt x="24658" y="41189"/>
                    <a:pt x="24737" y="41177"/>
                  </a:cubicBezTo>
                  <a:cubicBezTo>
                    <a:pt x="25640" y="41026"/>
                    <a:pt x="25865" y="40550"/>
                    <a:pt x="25414" y="39798"/>
                  </a:cubicBezTo>
                  <a:cubicBezTo>
                    <a:pt x="25214" y="39422"/>
                    <a:pt x="25013" y="39046"/>
                    <a:pt x="24788" y="38670"/>
                  </a:cubicBezTo>
                  <a:cubicBezTo>
                    <a:pt x="24637" y="38395"/>
                    <a:pt x="24587" y="38194"/>
                    <a:pt x="24913" y="37944"/>
                  </a:cubicBezTo>
                  <a:cubicBezTo>
                    <a:pt x="26141" y="36991"/>
                    <a:pt x="27219" y="35888"/>
                    <a:pt x="28547" y="35086"/>
                  </a:cubicBezTo>
                  <a:cubicBezTo>
                    <a:pt x="29600" y="34410"/>
                    <a:pt x="30402" y="33382"/>
                    <a:pt x="31529" y="32831"/>
                  </a:cubicBezTo>
                  <a:cubicBezTo>
                    <a:pt x="33635" y="31753"/>
                    <a:pt x="35138" y="29948"/>
                    <a:pt x="36943" y="28545"/>
                  </a:cubicBezTo>
                  <a:cubicBezTo>
                    <a:pt x="37118" y="28395"/>
                    <a:pt x="37219" y="28194"/>
                    <a:pt x="37369" y="28044"/>
                  </a:cubicBezTo>
                  <a:cubicBezTo>
                    <a:pt x="44236" y="22455"/>
                    <a:pt x="45640" y="14084"/>
                    <a:pt x="44913" y="10174"/>
                  </a:cubicBezTo>
                  <a:cubicBezTo>
                    <a:pt x="44261" y="6540"/>
                    <a:pt x="41730" y="3858"/>
                    <a:pt x="38773" y="1753"/>
                  </a:cubicBezTo>
                  <a:cubicBezTo>
                    <a:pt x="37820" y="1076"/>
                    <a:pt x="36692" y="851"/>
                    <a:pt x="35615" y="450"/>
                  </a:cubicBezTo>
                  <a:cubicBezTo>
                    <a:pt x="34743" y="135"/>
                    <a:pt x="33906" y="0"/>
                    <a:pt x="33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5"/>
            <p:cNvSpPr/>
            <p:nvPr/>
          </p:nvSpPr>
          <p:spPr>
            <a:xfrm>
              <a:off x="2480100" y="874875"/>
              <a:ext cx="260050" cy="301400"/>
            </a:xfrm>
            <a:custGeom>
              <a:avLst/>
              <a:gdLst/>
              <a:ahLst/>
              <a:cxnLst/>
              <a:rect l="l" t="t" r="r" b="b"/>
              <a:pathLst>
                <a:path w="10402" h="12056" extrusionOk="0">
                  <a:moveTo>
                    <a:pt x="2880" y="0"/>
                  </a:moveTo>
                  <a:cubicBezTo>
                    <a:pt x="2121" y="0"/>
                    <a:pt x="1314" y="276"/>
                    <a:pt x="527" y="495"/>
                  </a:cubicBezTo>
                  <a:cubicBezTo>
                    <a:pt x="276" y="570"/>
                    <a:pt x="0" y="670"/>
                    <a:pt x="75" y="971"/>
                  </a:cubicBezTo>
                  <a:cubicBezTo>
                    <a:pt x="133" y="1181"/>
                    <a:pt x="291" y="1274"/>
                    <a:pt x="496" y="1274"/>
                  </a:cubicBezTo>
                  <a:cubicBezTo>
                    <a:pt x="560" y="1274"/>
                    <a:pt x="630" y="1265"/>
                    <a:pt x="702" y="1247"/>
                  </a:cubicBezTo>
                  <a:cubicBezTo>
                    <a:pt x="1065" y="1156"/>
                    <a:pt x="1428" y="1120"/>
                    <a:pt x="1789" y="1120"/>
                  </a:cubicBezTo>
                  <a:cubicBezTo>
                    <a:pt x="2525" y="1120"/>
                    <a:pt x="3254" y="1271"/>
                    <a:pt x="3960" y="1422"/>
                  </a:cubicBezTo>
                  <a:cubicBezTo>
                    <a:pt x="6667" y="1974"/>
                    <a:pt x="8597" y="5157"/>
                    <a:pt x="8070" y="7964"/>
                  </a:cubicBezTo>
                  <a:cubicBezTo>
                    <a:pt x="7870" y="8941"/>
                    <a:pt x="7745" y="9944"/>
                    <a:pt x="7394" y="10896"/>
                  </a:cubicBezTo>
                  <a:cubicBezTo>
                    <a:pt x="7218" y="11372"/>
                    <a:pt x="7344" y="11773"/>
                    <a:pt x="7820" y="11949"/>
                  </a:cubicBezTo>
                  <a:cubicBezTo>
                    <a:pt x="7977" y="12020"/>
                    <a:pt x="8130" y="12056"/>
                    <a:pt x="8273" y="12056"/>
                  </a:cubicBezTo>
                  <a:cubicBezTo>
                    <a:pt x="8585" y="12056"/>
                    <a:pt x="8851" y="11884"/>
                    <a:pt x="9023" y="11523"/>
                  </a:cubicBezTo>
                  <a:cubicBezTo>
                    <a:pt x="9248" y="11021"/>
                    <a:pt x="9424" y="10545"/>
                    <a:pt x="9599" y="10019"/>
                  </a:cubicBezTo>
                  <a:cubicBezTo>
                    <a:pt x="10151" y="8315"/>
                    <a:pt x="10401" y="6560"/>
                    <a:pt x="9925" y="4781"/>
                  </a:cubicBezTo>
                  <a:cubicBezTo>
                    <a:pt x="9123" y="1848"/>
                    <a:pt x="6542" y="19"/>
                    <a:pt x="3208" y="19"/>
                  </a:cubicBezTo>
                  <a:cubicBezTo>
                    <a:pt x="3100" y="6"/>
                    <a:pt x="2990" y="0"/>
                    <a:pt x="2880" y="0"/>
                  </a:cubicBezTo>
                  <a:close/>
                </a:path>
              </a:pathLst>
            </a:custGeom>
            <a:solidFill>
              <a:srgbClr val="FF8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5"/>
            <p:cNvSpPr/>
            <p:nvPr/>
          </p:nvSpPr>
          <p:spPr>
            <a:xfrm>
              <a:off x="1991375" y="859850"/>
              <a:ext cx="196750" cy="132150"/>
            </a:xfrm>
            <a:custGeom>
              <a:avLst/>
              <a:gdLst/>
              <a:ahLst/>
              <a:cxnLst/>
              <a:rect l="l" t="t" r="r" b="b"/>
              <a:pathLst>
                <a:path w="7870" h="5286" extrusionOk="0">
                  <a:moveTo>
                    <a:pt x="1650" y="0"/>
                  </a:moveTo>
                  <a:cubicBezTo>
                    <a:pt x="1218" y="0"/>
                    <a:pt x="778" y="84"/>
                    <a:pt x="326" y="269"/>
                  </a:cubicBezTo>
                  <a:cubicBezTo>
                    <a:pt x="226" y="319"/>
                    <a:pt x="50" y="294"/>
                    <a:pt x="25" y="469"/>
                  </a:cubicBezTo>
                  <a:cubicBezTo>
                    <a:pt x="0" y="670"/>
                    <a:pt x="151" y="720"/>
                    <a:pt x="301" y="770"/>
                  </a:cubicBezTo>
                  <a:cubicBezTo>
                    <a:pt x="451" y="820"/>
                    <a:pt x="602" y="896"/>
                    <a:pt x="777" y="921"/>
                  </a:cubicBezTo>
                  <a:cubicBezTo>
                    <a:pt x="2206" y="1196"/>
                    <a:pt x="3334" y="1973"/>
                    <a:pt x="4311" y="3026"/>
                  </a:cubicBezTo>
                  <a:cubicBezTo>
                    <a:pt x="4913" y="3678"/>
                    <a:pt x="5213" y="4530"/>
                    <a:pt x="5865" y="5106"/>
                  </a:cubicBezTo>
                  <a:cubicBezTo>
                    <a:pt x="6139" y="5201"/>
                    <a:pt x="6413" y="5285"/>
                    <a:pt x="6671" y="5285"/>
                  </a:cubicBezTo>
                  <a:cubicBezTo>
                    <a:pt x="6955" y="5285"/>
                    <a:pt x="7220" y="5183"/>
                    <a:pt x="7444" y="4881"/>
                  </a:cubicBezTo>
                  <a:cubicBezTo>
                    <a:pt x="7870" y="4329"/>
                    <a:pt x="7870" y="3753"/>
                    <a:pt x="7469" y="3201"/>
                  </a:cubicBezTo>
                  <a:cubicBezTo>
                    <a:pt x="6241" y="2124"/>
                    <a:pt x="4938" y="1171"/>
                    <a:pt x="3484" y="469"/>
                  </a:cubicBezTo>
                  <a:cubicBezTo>
                    <a:pt x="2878" y="174"/>
                    <a:pt x="2271" y="0"/>
                    <a:pt x="1650" y="0"/>
                  </a:cubicBezTo>
                  <a:close/>
                </a:path>
              </a:pathLst>
            </a:custGeom>
            <a:solidFill>
              <a:srgbClr val="FF8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5"/>
            <p:cNvSpPr/>
            <p:nvPr/>
          </p:nvSpPr>
          <p:spPr>
            <a:xfrm>
              <a:off x="2646150" y="1208650"/>
              <a:ext cx="56400" cy="67100"/>
            </a:xfrm>
            <a:custGeom>
              <a:avLst/>
              <a:gdLst/>
              <a:ahLst/>
              <a:cxnLst/>
              <a:rect l="l" t="t" r="r" b="b"/>
              <a:pathLst>
                <a:path w="2256" h="2684" extrusionOk="0">
                  <a:moveTo>
                    <a:pt x="1069" y="1"/>
                  </a:moveTo>
                  <a:cubicBezTo>
                    <a:pt x="459" y="1"/>
                    <a:pt x="0" y="668"/>
                    <a:pt x="25" y="1505"/>
                  </a:cubicBezTo>
                  <a:cubicBezTo>
                    <a:pt x="49" y="2118"/>
                    <a:pt x="578" y="2684"/>
                    <a:pt x="1141" y="2684"/>
                  </a:cubicBezTo>
                  <a:cubicBezTo>
                    <a:pt x="1154" y="2684"/>
                    <a:pt x="1166" y="2684"/>
                    <a:pt x="1178" y="2683"/>
                  </a:cubicBezTo>
                  <a:cubicBezTo>
                    <a:pt x="1754" y="2683"/>
                    <a:pt x="2256" y="1981"/>
                    <a:pt x="2230" y="1229"/>
                  </a:cubicBezTo>
                  <a:cubicBezTo>
                    <a:pt x="2205" y="603"/>
                    <a:pt x="1679" y="1"/>
                    <a:pt x="1103" y="1"/>
                  </a:cubicBezTo>
                  <a:cubicBezTo>
                    <a:pt x="1091" y="1"/>
                    <a:pt x="1080" y="1"/>
                    <a:pt x="1069" y="1"/>
                  </a:cubicBezTo>
                  <a:close/>
                </a:path>
              </a:pathLst>
            </a:custGeom>
            <a:solidFill>
              <a:srgbClr val="FF8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5"/>
            <p:cNvSpPr/>
            <p:nvPr/>
          </p:nvSpPr>
          <p:spPr>
            <a:xfrm>
              <a:off x="2137975" y="939875"/>
              <a:ext cx="54550" cy="56025"/>
            </a:xfrm>
            <a:custGeom>
              <a:avLst/>
              <a:gdLst/>
              <a:ahLst/>
              <a:cxnLst/>
              <a:rect l="l" t="t" r="r" b="b"/>
              <a:pathLst>
                <a:path w="2182" h="2241" extrusionOk="0">
                  <a:moveTo>
                    <a:pt x="1605" y="0"/>
                  </a:moveTo>
                  <a:lnTo>
                    <a:pt x="1605" y="0"/>
                  </a:lnTo>
                  <a:cubicBezTo>
                    <a:pt x="1655" y="301"/>
                    <a:pt x="1780" y="602"/>
                    <a:pt x="1755" y="903"/>
                  </a:cubicBezTo>
                  <a:cubicBezTo>
                    <a:pt x="1730" y="1730"/>
                    <a:pt x="1354" y="1905"/>
                    <a:pt x="1" y="1905"/>
                  </a:cubicBezTo>
                  <a:cubicBezTo>
                    <a:pt x="344" y="2126"/>
                    <a:pt x="628" y="2240"/>
                    <a:pt x="882" y="2240"/>
                  </a:cubicBezTo>
                  <a:cubicBezTo>
                    <a:pt x="1203" y="2240"/>
                    <a:pt x="1475" y="2058"/>
                    <a:pt x="1755" y="1680"/>
                  </a:cubicBezTo>
                  <a:cubicBezTo>
                    <a:pt x="2181" y="1103"/>
                    <a:pt x="2131" y="477"/>
                    <a:pt x="1605" y="0"/>
                  </a:cubicBezTo>
                  <a:close/>
                </a:path>
              </a:pathLst>
            </a:custGeom>
            <a:solidFill>
              <a:srgbClr val="FF66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46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8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1700" name="Google Shape;1700;p89"/>
          <p:cNvSpPr/>
          <p:nvPr/>
        </p:nvSpPr>
        <p:spPr>
          <a:xfrm>
            <a:off x="3464459" y="1315526"/>
            <a:ext cx="1858743" cy="5778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3" name="Google Shape;1713;p89"/>
          <p:cNvGrpSpPr/>
          <p:nvPr/>
        </p:nvGrpSpPr>
        <p:grpSpPr>
          <a:xfrm>
            <a:off x="7355136" y="143214"/>
            <a:ext cx="1206573" cy="1330139"/>
            <a:chOff x="4515825" y="3443600"/>
            <a:chExt cx="1370950" cy="1511350"/>
          </a:xfrm>
        </p:grpSpPr>
        <p:sp>
          <p:nvSpPr>
            <p:cNvPr id="1714" name="Google Shape;1714;p89"/>
            <p:cNvSpPr/>
            <p:nvPr/>
          </p:nvSpPr>
          <p:spPr>
            <a:xfrm>
              <a:off x="4515825" y="3443600"/>
              <a:ext cx="1370950" cy="1511350"/>
            </a:xfrm>
            <a:custGeom>
              <a:avLst/>
              <a:gdLst/>
              <a:ahLst/>
              <a:cxnLst/>
              <a:rect l="l" t="t" r="r" b="b"/>
              <a:pathLst>
                <a:path w="54838" h="60454" extrusionOk="0">
                  <a:moveTo>
                    <a:pt x="16372" y="1"/>
                  </a:moveTo>
                  <a:cubicBezTo>
                    <a:pt x="13091" y="1"/>
                    <a:pt x="10075" y="1004"/>
                    <a:pt x="7394" y="3010"/>
                  </a:cubicBezTo>
                  <a:cubicBezTo>
                    <a:pt x="2406" y="6744"/>
                    <a:pt x="0" y="12007"/>
                    <a:pt x="326" y="18674"/>
                  </a:cubicBezTo>
                  <a:cubicBezTo>
                    <a:pt x="401" y="20779"/>
                    <a:pt x="852" y="22584"/>
                    <a:pt x="1679" y="24188"/>
                  </a:cubicBezTo>
                  <a:cubicBezTo>
                    <a:pt x="3283" y="27346"/>
                    <a:pt x="5539" y="29877"/>
                    <a:pt x="7519" y="31957"/>
                  </a:cubicBezTo>
                  <a:cubicBezTo>
                    <a:pt x="9750" y="34263"/>
                    <a:pt x="12206" y="36243"/>
                    <a:pt x="14562" y="38073"/>
                  </a:cubicBezTo>
                  <a:lnTo>
                    <a:pt x="14762" y="39175"/>
                  </a:lnTo>
                  <a:cubicBezTo>
                    <a:pt x="15163" y="41331"/>
                    <a:pt x="15564" y="43561"/>
                    <a:pt x="16015" y="45742"/>
                  </a:cubicBezTo>
                  <a:lnTo>
                    <a:pt x="16040" y="45942"/>
                  </a:lnTo>
                  <a:cubicBezTo>
                    <a:pt x="16492" y="48123"/>
                    <a:pt x="16918" y="50178"/>
                    <a:pt x="16817" y="52233"/>
                  </a:cubicBezTo>
                  <a:cubicBezTo>
                    <a:pt x="16742" y="53912"/>
                    <a:pt x="16868" y="55541"/>
                    <a:pt x="16993" y="57120"/>
                  </a:cubicBezTo>
                  <a:lnTo>
                    <a:pt x="17018" y="57371"/>
                  </a:lnTo>
                  <a:cubicBezTo>
                    <a:pt x="17118" y="58674"/>
                    <a:pt x="17995" y="59627"/>
                    <a:pt x="19274" y="59802"/>
                  </a:cubicBezTo>
                  <a:lnTo>
                    <a:pt x="20527" y="59978"/>
                  </a:lnTo>
                  <a:cubicBezTo>
                    <a:pt x="21579" y="60153"/>
                    <a:pt x="22657" y="60303"/>
                    <a:pt x="23710" y="60429"/>
                  </a:cubicBezTo>
                  <a:cubicBezTo>
                    <a:pt x="23835" y="60454"/>
                    <a:pt x="23935" y="60454"/>
                    <a:pt x="24061" y="60454"/>
                  </a:cubicBezTo>
                  <a:cubicBezTo>
                    <a:pt x="25188" y="60454"/>
                    <a:pt x="26141" y="59777"/>
                    <a:pt x="26517" y="58699"/>
                  </a:cubicBezTo>
                  <a:lnTo>
                    <a:pt x="26717" y="58148"/>
                  </a:lnTo>
                  <a:cubicBezTo>
                    <a:pt x="27043" y="57221"/>
                    <a:pt x="27369" y="56243"/>
                    <a:pt x="27720" y="55316"/>
                  </a:cubicBezTo>
                  <a:cubicBezTo>
                    <a:pt x="27920" y="54815"/>
                    <a:pt x="28071" y="54338"/>
                    <a:pt x="28246" y="53837"/>
                  </a:cubicBezTo>
                  <a:cubicBezTo>
                    <a:pt x="28572" y="52835"/>
                    <a:pt x="28873" y="51907"/>
                    <a:pt x="29324" y="51080"/>
                  </a:cubicBezTo>
                  <a:cubicBezTo>
                    <a:pt x="30076" y="49727"/>
                    <a:pt x="30777" y="48348"/>
                    <a:pt x="31454" y="47020"/>
                  </a:cubicBezTo>
                  <a:lnTo>
                    <a:pt x="31579" y="46794"/>
                  </a:lnTo>
                  <a:cubicBezTo>
                    <a:pt x="31805" y="46343"/>
                    <a:pt x="32030" y="45892"/>
                    <a:pt x="32256" y="45466"/>
                  </a:cubicBezTo>
                  <a:cubicBezTo>
                    <a:pt x="32958" y="44113"/>
                    <a:pt x="33635" y="42784"/>
                    <a:pt x="34336" y="41456"/>
                  </a:cubicBezTo>
                  <a:lnTo>
                    <a:pt x="34988" y="40178"/>
                  </a:lnTo>
                  <a:cubicBezTo>
                    <a:pt x="35715" y="39852"/>
                    <a:pt x="36492" y="39551"/>
                    <a:pt x="37319" y="39251"/>
                  </a:cubicBezTo>
                  <a:cubicBezTo>
                    <a:pt x="37870" y="39050"/>
                    <a:pt x="38447" y="38825"/>
                    <a:pt x="38998" y="38599"/>
                  </a:cubicBezTo>
                  <a:lnTo>
                    <a:pt x="39625" y="38348"/>
                  </a:lnTo>
                  <a:cubicBezTo>
                    <a:pt x="41279" y="37697"/>
                    <a:pt x="42983" y="36995"/>
                    <a:pt x="44587" y="35967"/>
                  </a:cubicBezTo>
                  <a:cubicBezTo>
                    <a:pt x="50251" y="32258"/>
                    <a:pt x="53509" y="27145"/>
                    <a:pt x="54286" y="20729"/>
                  </a:cubicBezTo>
                  <a:cubicBezTo>
                    <a:pt x="54838" y="16368"/>
                    <a:pt x="53735" y="12433"/>
                    <a:pt x="51103" y="9351"/>
                  </a:cubicBezTo>
                  <a:cubicBezTo>
                    <a:pt x="48184" y="5910"/>
                    <a:pt x="44430" y="4183"/>
                    <a:pt x="39899" y="4183"/>
                  </a:cubicBezTo>
                  <a:cubicBezTo>
                    <a:pt x="38555" y="4183"/>
                    <a:pt x="37143" y="4335"/>
                    <a:pt x="35665" y="4639"/>
                  </a:cubicBezTo>
                  <a:cubicBezTo>
                    <a:pt x="33584" y="5065"/>
                    <a:pt x="31579" y="5867"/>
                    <a:pt x="29675" y="7020"/>
                  </a:cubicBezTo>
                  <a:cubicBezTo>
                    <a:pt x="28898" y="5867"/>
                    <a:pt x="27970" y="4814"/>
                    <a:pt x="26918" y="3912"/>
                  </a:cubicBezTo>
                  <a:cubicBezTo>
                    <a:pt x="24512" y="1807"/>
                    <a:pt x="21730" y="554"/>
                    <a:pt x="18622" y="153"/>
                  </a:cubicBezTo>
                  <a:cubicBezTo>
                    <a:pt x="17859" y="52"/>
                    <a:pt x="17109" y="1"/>
                    <a:pt x="16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9"/>
            <p:cNvSpPr/>
            <p:nvPr/>
          </p:nvSpPr>
          <p:spPr>
            <a:xfrm>
              <a:off x="4919950" y="4359700"/>
              <a:ext cx="432375" cy="543325"/>
            </a:xfrm>
            <a:custGeom>
              <a:avLst/>
              <a:gdLst/>
              <a:ahLst/>
              <a:cxnLst/>
              <a:rect l="l" t="t" r="r" b="b"/>
              <a:pathLst>
                <a:path w="17295" h="21733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301"/>
                    <a:pt x="377" y="576"/>
                    <a:pt x="452" y="952"/>
                  </a:cubicBezTo>
                  <a:cubicBezTo>
                    <a:pt x="903" y="3534"/>
                    <a:pt x="1379" y="6115"/>
                    <a:pt x="1880" y="8697"/>
                  </a:cubicBezTo>
                  <a:cubicBezTo>
                    <a:pt x="2357" y="11003"/>
                    <a:pt x="2833" y="13308"/>
                    <a:pt x="2733" y="15689"/>
                  </a:cubicBezTo>
                  <a:cubicBezTo>
                    <a:pt x="2657" y="17318"/>
                    <a:pt x="2808" y="18948"/>
                    <a:pt x="2933" y="20552"/>
                  </a:cubicBezTo>
                  <a:cubicBezTo>
                    <a:pt x="2958" y="20902"/>
                    <a:pt x="3083" y="21053"/>
                    <a:pt x="3409" y="21103"/>
                  </a:cubicBezTo>
                  <a:cubicBezTo>
                    <a:pt x="4863" y="21303"/>
                    <a:pt x="6342" y="21529"/>
                    <a:pt x="7820" y="21729"/>
                  </a:cubicBezTo>
                  <a:cubicBezTo>
                    <a:pt x="7841" y="21732"/>
                    <a:pt x="7862" y="21733"/>
                    <a:pt x="7882" y="21733"/>
                  </a:cubicBezTo>
                  <a:cubicBezTo>
                    <a:pt x="8108" y="21733"/>
                    <a:pt x="8305" y="21606"/>
                    <a:pt x="8397" y="21354"/>
                  </a:cubicBezTo>
                  <a:cubicBezTo>
                    <a:pt x="8798" y="20226"/>
                    <a:pt x="9174" y="19073"/>
                    <a:pt x="9600" y="17945"/>
                  </a:cubicBezTo>
                  <a:cubicBezTo>
                    <a:pt x="10151" y="16441"/>
                    <a:pt x="10552" y="14862"/>
                    <a:pt x="11329" y="13434"/>
                  </a:cubicBezTo>
                  <a:cubicBezTo>
                    <a:pt x="12332" y="11604"/>
                    <a:pt x="13284" y="9724"/>
                    <a:pt x="14236" y="7845"/>
                  </a:cubicBezTo>
                  <a:cubicBezTo>
                    <a:pt x="15264" y="5890"/>
                    <a:pt x="16266" y="3910"/>
                    <a:pt x="17294" y="1955"/>
                  </a:cubicBezTo>
                  <a:lnTo>
                    <a:pt x="17294" y="1955"/>
                  </a:lnTo>
                  <a:cubicBezTo>
                    <a:pt x="16993" y="2055"/>
                    <a:pt x="16642" y="2055"/>
                    <a:pt x="16367" y="2281"/>
                  </a:cubicBezTo>
                  <a:cubicBezTo>
                    <a:pt x="16216" y="2757"/>
                    <a:pt x="15966" y="3158"/>
                    <a:pt x="15715" y="3609"/>
                  </a:cubicBezTo>
                  <a:cubicBezTo>
                    <a:pt x="13986" y="6742"/>
                    <a:pt x="12282" y="9900"/>
                    <a:pt x="10577" y="13058"/>
                  </a:cubicBezTo>
                  <a:cubicBezTo>
                    <a:pt x="10138" y="13863"/>
                    <a:pt x="10033" y="14080"/>
                    <a:pt x="9520" y="14080"/>
                  </a:cubicBezTo>
                  <a:cubicBezTo>
                    <a:pt x="9331" y="14080"/>
                    <a:pt x="9086" y="14051"/>
                    <a:pt x="8748" y="14010"/>
                  </a:cubicBezTo>
                  <a:cubicBezTo>
                    <a:pt x="8698" y="13985"/>
                    <a:pt x="8647" y="13985"/>
                    <a:pt x="8572" y="13985"/>
                  </a:cubicBezTo>
                  <a:cubicBezTo>
                    <a:pt x="8347" y="13960"/>
                    <a:pt x="8246" y="13835"/>
                    <a:pt x="8297" y="13584"/>
                  </a:cubicBezTo>
                  <a:cubicBezTo>
                    <a:pt x="8322" y="13434"/>
                    <a:pt x="8372" y="13258"/>
                    <a:pt x="8422" y="13083"/>
                  </a:cubicBezTo>
                  <a:cubicBezTo>
                    <a:pt x="9199" y="10426"/>
                    <a:pt x="10001" y="7744"/>
                    <a:pt x="10753" y="5063"/>
                  </a:cubicBezTo>
                  <a:cubicBezTo>
                    <a:pt x="10803" y="4812"/>
                    <a:pt x="10928" y="4587"/>
                    <a:pt x="10803" y="4336"/>
                  </a:cubicBezTo>
                  <a:cubicBezTo>
                    <a:pt x="10602" y="4336"/>
                    <a:pt x="10402" y="4386"/>
                    <a:pt x="10251" y="4561"/>
                  </a:cubicBezTo>
                  <a:cubicBezTo>
                    <a:pt x="10051" y="4762"/>
                    <a:pt x="9976" y="5013"/>
                    <a:pt x="9901" y="5263"/>
                  </a:cubicBezTo>
                  <a:cubicBezTo>
                    <a:pt x="9424" y="6717"/>
                    <a:pt x="8973" y="8196"/>
                    <a:pt x="8522" y="9649"/>
                  </a:cubicBezTo>
                  <a:cubicBezTo>
                    <a:pt x="8121" y="10877"/>
                    <a:pt x="7770" y="12080"/>
                    <a:pt x="7369" y="13283"/>
                  </a:cubicBezTo>
                  <a:cubicBezTo>
                    <a:pt x="7294" y="13509"/>
                    <a:pt x="7194" y="13709"/>
                    <a:pt x="6918" y="13734"/>
                  </a:cubicBezTo>
                  <a:cubicBezTo>
                    <a:pt x="6718" y="13734"/>
                    <a:pt x="6542" y="13709"/>
                    <a:pt x="6417" y="13534"/>
                  </a:cubicBezTo>
                  <a:cubicBezTo>
                    <a:pt x="6292" y="13359"/>
                    <a:pt x="6292" y="13133"/>
                    <a:pt x="6317" y="12932"/>
                  </a:cubicBezTo>
                  <a:cubicBezTo>
                    <a:pt x="6367" y="10952"/>
                    <a:pt x="6166" y="8947"/>
                    <a:pt x="6166" y="6968"/>
                  </a:cubicBezTo>
                  <a:cubicBezTo>
                    <a:pt x="6166" y="6115"/>
                    <a:pt x="6066" y="5263"/>
                    <a:pt x="6066" y="4411"/>
                  </a:cubicBezTo>
                  <a:cubicBezTo>
                    <a:pt x="6066" y="4211"/>
                    <a:pt x="6041" y="4035"/>
                    <a:pt x="5916" y="3885"/>
                  </a:cubicBezTo>
                  <a:cubicBezTo>
                    <a:pt x="5790" y="3734"/>
                    <a:pt x="5640" y="3659"/>
                    <a:pt x="5464" y="3634"/>
                  </a:cubicBezTo>
                  <a:cubicBezTo>
                    <a:pt x="5214" y="3885"/>
                    <a:pt x="5289" y="4211"/>
                    <a:pt x="5289" y="4511"/>
                  </a:cubicBezTo>
                  <a:cubicBezTo>
                    <a:pt x="5214" y="7143"/>
                    <a:pt x="5414" y="9749"/>
                    <a:pt x="5414" y="12406"/>
                  </a:cubicBezTo>
                  <a:cubicBezTo>
                    <a:pt x="5397" y="13248"/>
                    <a:pt x="5404" y="13488"/>
                    <a:pt x="5006" y="13488"/>
                  </a:cubicBezTo>
                  <a:cubicBezTo>
                    <a:pt x="4836" y="13488"/>
                    <a:pt x="4590" y="13444"/>
                    <a:pt x="4236" y="13384"/>
                  </a:cubicBezTo>
                  <a:cubicBezTo>
                    <a:pt x="3785" y="13308"/>
                    <a:pt x="3535" y="13083"/>
                    <a:pt x="3459" y="12632"/>
                  </a:cubicBezTo>
                  <a:cubicBezTo>
                    <a:pt x="3384" y="12080"/>
                    <a:pt x="3209" y="11554"/>
                    <a:pt x="3109" y="11028"/>
                  </a:cubicBezTo>
                  <a:cubicBezTo>
                    <a:pt x="2632" y="8546"/>
                    <a:pt x="2131" y="6065"/>
                    <a:pt x="1605" y="3609"/>
                  </a:cubicBezTo>
                  <a:cubicBezTo>
                    <a:pt x="1429" y="2682"/>
                    <a:pt x="1154" y="1780"/>
                    <a:pt x="1104" y="827"/>
                  </a:cubicBezTo>
                  <a:cubicBezTo>
                    <a:pt x="778" y="476"/>
                    <a:pt x="427" y="17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9"/>
            <p:cNvSpPr/>
            <p:nvPr/>
          </p:nvSpPr>
          <p:spPr>
            <a:xfrm>
              <a:off x="4995150" y="4733325"/>
              <a:ext cx="174825" cy="36875"/>
            </a:xfrm>
            <a:custGeom>
              <a:avLst/>
              <a:gdLst/>
              <a:ahLst/>
              <a:cxnLst/>
              <a:rect l="l" t="t" r="r" b="b"/>
              <a:pathLst>
                <a:path w="6993" h="1475" extrusionOk="0">
                  <a:moveTo>
                    <a:pt x="231" y="1"/>
                  </a:moveTo>
                  <a:cubicBezTo>
                    <a:pt x="126" y="1"/>
                    <a:pt x="42" y="34"/>
                    <a:pt x="25" y="168"/>
                  </a:cubicBezTo>
                  <a:cubicBezTo>
                    <a:pt x="0" y="318"/>
                    <a:pt x="201" y="318"/>
                    <a:pt x="326" y="343"/>
                  </a:cubicBezTo>
                  <a:cubicBezTo>
                    <a:pt x="1053" y="469"/>
                    <a:pt x="1780" y="619"/>
                    <a:pt x="2507" y="744"/>
                  </a:cubicBezTo>
                  <a:cubicBezTo>
                    <a:pt x="3860" y="995"/>
                    <a:pt x="5238" y="1221"/>
                    <a:pt x="6692" y="1471"/>
                  </a:cubicBezTo>
                  <a:cubicBezTo>
                    <a:pt x="6712" y="1471"/>
                    <a:pt x="6741" y="1475"/>
                    <a:pt x="6773" y="1475"/>
                  </a:cubicBezTo>
                  <a:cubicBezTo>
                    <a:pt x="6862" y="1475"/>
                    <a:pt x="6974" y="1448"/>
                    <a:pt x="6993" y="1246"/>
                  </a:cubicBezTo>
                  <a:cubicBezTo>
                    <a:pt x="6993" y="995"/>
                    <a:pt x="6792" y="1045"/>
                    <a:pt x="6617" y="1020"/>
                  </a:cubicBezTo>
                  <a:cubicBezTo>
                    <a:pt x="6116" y="945"/>
                    <a:pt x="5589" y="845"/>
                    <a:pt x="5063" y="769"/>
                  </a:cubicBezTo>
                  <a:cubicBezTo>
                    <a:pt x="3509" y="519"/>
                    <a:pt x="1955" y="268"/>
                    <a:pt x="401" y="18"/>
                  </a:cubicBezTo>
                  <a:cubicBezTo>
                    <a:pt x="343" y="9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FFA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9"/>
            <p:cNvSpPr/>
            <p:nvPr/>
          </p:nvSpPr>
          <p:spPr>
            <a:xfrm>
              <a:off x="4569075" y="3495750"/>
              <a:ext cx="1263200" cy="989675"/>
            </a:xfrm>
            <a:custGeom>
              <a:avLst/>
              <a:gdLst/>
              <a:ahLst/>
              <a:cxnLst/>
              <a:rect l="l" t="t" r="r" b="b"/>
              <a:pathLst>
                <a:path w="50528" h="39587" extrusionOk="0">
                  <a:moveTo>
                    <a:pt x="14346" y="0"/>
                  </a:moveTo>
                  <a:cubicBezTo>
                    <a:pt x="11495" y="0"/>
                    <a:pt x="8863" y="854"/>
                    <a:pt x="6517" y="2603"/>
                  </a:cubicBezTo>
                  <a:cubicBezTo>
                    <a:pt x="1880" y="6062"/>
                    <a:pt x="1" y="10824"/>
                    <a:pt x="276" y="16488"/>
                  </a:cubicBezTo>
                  <a:cubicBezTo>
                    <a:pt x="351" y="18117"/>
                    <a:pt x="652" y="19696"/>
                    <a:pt x="1404" y="21149"/>
                  </a:cubicBezTo>
                  <a:cubicBezTo>
                    <a:pt x="2808" y="23906"/>
                    <a:pt x="4788" y="26212"/>
                    <a:pt x="6893" y="28418"/>
                  </a:cubicBezTo>
                  <a:cubicBezTo>
                    <a:pt x="9073" y="30673"/>
                    <a:pt x="11555" y="32628"/>
                    <a:pt x="14036" y="34558"/>
                  </a:cubicBezTo>
                  <a:cubicBezTo>
                    <a:pt x="14412" y="34859"/>
                    <a:pt x="14738" y="35185"/>
                    <a:pt x="15088" y="35485"/>
                  </a:cubicBezTo>
                  <a:cubicBezTo>
                    <a:pt x="15214" y="35586"/>
                    <a:pt x="15314" y="35686"/>
                    <a:pt x="15439" y="35761"/>
                  </a:cubicBezTo>
                  <a:cubicBezTo>
                    <a:pt x="16743" y="36688"/>
                    <a:pt x="18071" y="37515"/>
                    <a:pt x="19449" y="38292"/>
                  </a:cubicBezTo>
                  <a:cubicBezTo>
                    <a:pt x="19625" y="38393"/>
                    <a:pt x="19800" y="38468"/>
                    <a:pt x="19976" y="38568"/>
                  </a:cubicBezTo>
                  <a:cubicBezTo>
                    <a:pt x="20402" y="38794"/>
                    <a:pt x="20828" y="38969"/>
                    <a:pt x="21254" y="39170"/>
                  </a:cubicBezTo>
                  <a:cubicBezTo>
                    <a:pt x="21804" y="39431"/>
                    <a:pt x="22348" y="39587"/>
                    <a:pt x="22896" y="39587"/>
                  </a:cubicBezTo>
                  <a:cubicBezTo>
                    <a:pt x="23345" y="39587"/>
                    <a:pt x="23798" y="39482"/>
                    <a:pt x="24261" y="39245"/>
                  </a:cubicBezTo>
                  <a:cubicBezTo>
                    <a:pt x="24462" y="39145"/>
                    <a:pt x="24662" y="39044"/>
                    <a:pt x="24888" y="39019"/>
                  </a:cubicBezTo>
                  <a:cubicBezTo>
                    <a:pt x="26743" y="38343"/>
                    <a:pt x="28572" y="37641"/>
                    <a:pt x="30427" y="36939"/>
                  </a:cubicBezTo>
                  <a:cubicBezTo>
                    <a:pt x="30728" y="36814"/>
                    <a:pt x="31078" y="36739"/>
                    <a:pt x="31329" y="36513"/>
                  </a:cubicBezTo>
                  <a:cubicBezTo>
                    <a:pt x="32858" y="35736"/>
                    <a:pt x="34512" y="35235"/>
                    <a:pt x="36091" y="34583"/>
                  </a:cubicBezTo>
                  <a:cubicBezTo>
                    <a:pt x="37896" y="33856"/>
                    <a:pt x="39700" y="33180"/>
                    <a:pt x="41329" y="32127"/>
                  </a:cubicBezTo>
                  <a:cubicBezTo>
                    <a:pt x="46292" y="28869"/>
                    <a:pt x="49349" y="24332"/>
                    <a:pt x="50101" y="18393"/>
                  </a:cubicBezTo>
                  <a:cubicBezTo>
                    <a:pt x="50527" y="14809"/>
                    <a:pt x="49750" y="11425"/>
                    <a:pt x="47369" y="8618"/>
                  </a:cubicBezTo>
                  <a:cubicBezTo>
                    <a:pt x="44700" y="5460"/>
                    <a:pt x="41411" y="4177"/>
                    <a:pt x="37744" y="4177"/>
                  </a:cubicBezTo>
                  <a:cubicBezTo>
                    <a:pt x="36522" y="4177"/>
                    <a:pt x="35258" y="4320"/>
                    <a:pt x="33961" y="4583"/>
                  </a:cubicBezTo>
                  <a:cubicBezTo>
                    <a:pt x="31479" y="5109"/>
                    <a:pt x="29199" y="6187"/>
                    <a:pt x="27144" y="7716"/>
                  </a:cubicBezTo>
                  <a:cubicBezTo>
                    <a:pt x="27077" y="7743"/>
                    <a:pt x="27010" y="7769"/>
                    <a:pt x="26943" y="7769"/>
                  </a:cubicBezTo>
                  <a:cubicBezTo>
                    <a:pt x="26884" y="7769"/>
                    <a:pt x="26826" y="7749"/>
                    <a:pt x="26768" y="7691"/>
                  </a:cubicBezTo>
                  <a:cubicBezTo>
                    <a:pt x="25916" y="6037"/>
                    <a:pt x="24788" y="4608"/>
                    <a:pt x="23409" y="3380"/>
                  </a:cubicBezTo>
                  <a:cubicBezTo>
                    <a:pt x="21354" y="1600"/>
                    <a:pt x="18973" y="473"/>
                    <a:pt x="16241" y="122"/>
                  </a:cubicBezTo>
                  <a:cubicBezTo>
                    <a:pt x="15600" y="41"/>
                    <a:pt x="14968" y="0"/>
                    <a:pt x="14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9"/>
            <p:cNvSpPr/>
            <p:nvPr/>
          </p:nvSpPr>
          <p:spPr>
            <a:xfrm>
              <a:off x="5556550" y="3708050"/>
              <a:ext cx="191750" cy="298450"/>
            </a:xfrm>
            <a:custGeom>
              <a:avLst/>
              <a:gdLst/>
              <a:ahLst/>
              <a:cxnLst/>
              <a:rect l="l" t="t" r="r" b="b"/>
              <a:pathLst>
                <a:path w="7670" h="11938" extrusionOk="0">
                  <a:moveTo>
                    <a:pt x="639" y="0"/>
                  </a:moveTo>
                  <a:cubicBezTo>
                    <a:pt x="610" y="0"/>
                    <a:pt x="581" y="0"/>
                    <a:pt x="552" y="1"/>
                  </a:cubicBezTo>
                  <a:cubicBezTo>
                    <a:pt x="326" y="1"/>
                    <a:pt x="101" y="1"/>
                    <a:pt x="51" y="276"/>
                  </a:cubicBezTo>
                  <a:cubicBezTo>
                    <a:pt x="1" y="502"/>
                    <a:pt x="201" y="577"/>
                    <a:pt x="376" y="677"/>
                  </a:cubicBezTo>
                  <a:cubicBezTo>
                    <a:pt x="953" y="953"/>
                    <a:pt x="1554" y="1179"/>
                    <a:pt x="2106" y="1530"/>
                  </a:cubicBezTo>
                  <a:cubicBezTo>
                    <a:pt x="4361" y="2933"/>
                    <a:pt x="5564" y="4938"/>
                    <a:pt x="5615" y="7620"/>
                  </a:cubicBezTo>
                  <a:cubicBezTo>
                    <a:pt x="5640" y="8547"/>
                    <a:pt x="5439" y="9424"/>
                    <a:pt x="5063" y="10251"/>
                  </a:cubicBezTo>
                  <a:cubicBezTo>
                    <a:pt x="4888" y="10627"/>
                    <a:pt x="4687" y="11028"/>
                    <a:pt x="4963" y="11429"/>
                  </a:cubicBezTo>
                  <a:cubicBezTo>
                    <a:pt x="5146" y="11704"/>
                    <a:pt x="5392" y="11937"/>
                    <a:pt x="5720" y="11937"/>
                  </a:cubicBezTo>
                  <a:cubicBezTo>
                    <a:pt x="5751" y="11937"/>
                    <a:pt x="5783" y="11935"/>
                    <a:pt x="5815" y="11931"/>
                  </a:cubicBezTo>
                  <a:cubicBezTo>
                    <a:pt x="6341" y="11855"/>
                    <a:pt x="6667" y="11480"/>
                    <a:pt x="6868" y="11003"/>
                  </a:cubicBezTo>
                  <a:cubicBezTo>
                    <a:pt x="7344" y="9926"/>
                    <a:pt x="7670" y="8798"/>
                    <a:pt x="7570" y="7595"/>
                  </a:cubicBezTo>
                  <a:cubicBezTo>
                    <a:pt x="7544" y="7119"/>
                    <a:pt x="7595" y="6667"/>
                    <a:pt x="7494" y="6191"/>
                  </a:cubicBezTo>
                  <a:cubicBezTo>
                    <a:pt x="7118" y="4412"/>
                    <a:pt x="6291" y="2908"/>
                    <a:pt x="4913" y="1755"/>
                  </a:cubicBezTo>
                  <a:cubicBezTo>
                    <a:pt x="3681" y="696"/>
                    <a:pt x="2281" y="0"/>
                    <a:pt x="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9"/>
            <p:cNvSpPr/>
            <p:nvPr/>
          </p:nvSpPr>
          <p:spPr>
            <a:xfrm>
              <a:off x="4936250" y="3583525"/>
              <a:ext cx="246275" cy="195650"/>
            </a:xfrm>
            <a:custGeom>
              <a:avLst/>
              <a:gdLst/>
              <a:ahLst/>
              <a:cxnLst/>
              <a:rect l="l" t="t" r="r" b="b"/>
              <a:pathLst>
                <a:path w="9851" h="7826" extrusionOk="0">
                  <a:moveTo>
                    <a:pt x="2208" y="0"/>
                  </a:moveTo>
                  <a:cubicBezTo>
                    <a:pt x="1944" y="0"/>
                    <a:pt x="1676" y="22"/>
                    <a:pt x="1404" y="69"/>
                  </a:cubicBezTo>
                  <a:cubicBezTo>
                    <a:pt x="978" y="145"/>
                    <a:pt x="577" y="245"/>
                    <a:pt x="276" y="571"/>
                  </a:cubicBezTo>
                  <a:cubicBezTo>
                    <a:pt x="0" y="846"/>
                    <a:pt x="126" y="1147"/>
                    <a:pt x="502" y="1222"/>
                  </a:cubicBezTo>
                  <a:cubicBezTo>
                    <a:pt x="752" y="1272"/>
                    <a:pt x="1028" y="1298"/>
                    <a:pt x="1279" y="1323"/>
                  </a:cubicBezTo>
                  <a:cubicBezTo>
                    <a:pt x="3835" y="1548"/>
                    <a:pt x="5715" y="2826"/>
                    <a:pt x="7068" y="4932"/>
                  </a:cubicBezTo>
                  <a:cubicBezTo>
                    <a:pt x="7494" y="5583"/>
                    <a:pt x="7619" y="6335"/>
                    <a:pt x="7895" y="7037"/>
                  </a:cubicBezTo>
                  <a:cubicBezTo>
                    <a:pt x="8074" y="7551"/>
                    <a:pt x="8472" y="7826"/>
                    <a:pt x="8876" y="7826"/>
                  </a:cubicBezTo>
                  <a:cubicBezTo>
                    <a:pt x="8925" y="7826"/>
                    <a:pt x="8974" y="7822"/>
                    <a:pt x="9023" y="7814"/>
                  </a:cubicBezTo>
                  <a:cubicBezTo>
                    <a:pt x="9549" y="7689"/>
                    <a:pt x="9825" y="7288"/>
                    <a:pt x="9825" y="6611"/>
                  </a:cubicBezTo>
                  <a:cubicBezTo>
                    <a:pt x="9850" y="6059"/>
                    <a:pt x="9624" y="5583"/>
                    <a:pt x="9424" y="5107"/>
                  </a:cubicBezTo>
                  <a:cubicBezTo>
                    <a:pt x="8497" y="3127"/>
                    <a:pt x="6968" y="1749"/>
                    <a:pt x="5063" y="771"/>
                  </a:cubicBezTo>
                  <a:cubicBezTo>
                    <a:pt x="4151" y="315"/>
                    <a:pt x="3208" y="0"/>
                    <a:pt x="2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9"/>
            <p:cNvSpPr/>
            <p:nvPr/>
          </p:nvSpPr>
          <p:spPr>
            <a:xfrm>
              <a:off x="5633625" y="4049325"/>
              <a:ext cx="53900" cy="62825"/>
            </a:xfrm>
            <a:custGeom>
              <a:avLst/>
              <a:gdLst/>
              <a:ahLst/>
              <a:cxnLst/>
              <a:rect l="l" t="t" r="r" b="b"/>
              <a:pathLst>
                <a:path w="2156" h="2513" extrusionOk="0">
                  <a:moveTo>
                    <a:pt x="1193" y="1"/>
                  </a:moveTo>
                  <a:cubicBezTo>
                    <a:pt x="985" y="1"/>
                    <a:pt x="791" y="82"/>
                    <a:pt x="627" y="260"/>
                  </a:cubicBezTo>
                  <a:cubicBezTo>
                    <a:pt x="251" y="636"/>
                    <a:pt x="0" y="1112"/>
                    <a:pt x="25" y="1688"/>
                  </a:cubicBezTo>
                  <a:cubicBezTo>
                    <a:pt x="0" y="2039"/>
                    <a:pt x="101" y="2290"/>
                    <a:pt x="451" y="2440"/>
                  </a:cubicBezTo>
                  <a:cubicBezTo>
                    <a:pt x="568" y="2490"/>
                    <a:pt x="677" y="2512"/>
                    <a:pt x="780" y="2512"/>
                  </a:cubicBezTo>
                  <a:cubicBezTo>
                    <a:pt x="986" y="2512"/>
                    <a:pt x="1170" y="2423"/>
                    <a:pt x="1354" y="2290"/>
                  </a:cubicBezTo>
                  <a:cubicBezTo>
                    <a:pt x="1705" y="1989"/>
                    <a:pt x="1930" y="1588"/>
                    <a:pt x="2055" y="1137"/>
                  </a:cubicBezTo>
                  <a:cubicBezTo>
                    <a:pt x="2156" y="786"/>
                    <a:pt x="2131" y="385"/>
                    <a:pt x="1730" y="159"/>
                  </a:cubicBezTo>
                  <a:cubicBezTo>
                    <a:pt x="1547" y="57"/>
                    <a:pt x="1365" y="1"/>
                    <a:pt x="1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9"/>
            <p:cNvSpPr/>
            <p:nvPr/>
          </p:nvSpPr>
          <p:spPr>
            <a:xfrm>
              <a:off x="5178775" y="3784500"/>
              <a:ext cx="37575" cy="37025"/>
            </a:xfrm>
            <a:custGeom>
              <a:avLst/>
              <a:gdLst/>
              <a:ahLst/>
              <a:cxnLst/>
              <a:rect l="l" t="t" r="r" b="b"/>
              <a:pathLst>
                <a:path w="1503" h="1481" extrusionOk="0">
                  <a:moveTo>
                    <a:pt x="751" y="0"/>
                  </a:moveTo>
                  <a:cubicBezTo>
                    <a:pt x="249" y="0"/>
                    <a:pt x="99" y="351"/>
                    <a:pt x="49" y="727"/>
                  </a:cubicBezTo>
                  <a:cubicBezTo>
                    <a:pt x="0" y="1092"/>
                    <a:pt x="353" y="1480"/>
                    <a:pt x="694" y="1480"/>
                  </a:cubicBezTo>
                  <a:cubicBezTo>
                    <a:pt x="705" y="1480"/>
                    <a:pt x="715" y="1480"/>
                    <a:pt x="725" y="1479"/>
                  </a:cubicBezTo>
                  <a:cubicBezTo>
                    <a:pt x="1152" y="1429"/>
                    <a:pt x="1402" y="1153"/>
                    <a:pt x="1477" y="727"/>
                  </a:cubicBezTo>
                  <a:cubicBezTo>
                    <a:pt x="1502" y="351"/>
                    <a:pt x="1152" y="25"/>
                    <a:pt x="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9"/>
            <p:cNvSpPr/>
            <p:nvPr/>
          </p:nvSpPr>
          <p:spPr>
            <a:xfrm>
              <a:off x="5574725" y="4149150"/>
              <a:ext cx="30725" cy="28250"/>
            </a:xfrm>
            <a:custGeom>
              <a:avLst/>
              <a:gdLst/>
              <a:ahLst/>
              <a:cxnLst/>
              <a:rect l="l" t="t" r="r" b="b"/>
              <a:pathLst>
                <a:path w="1229" h="1130" extrusionOk="0">
                  <a:moveTo>
                    <a:pt x="802" y="1"/>
                  </a:moveTo>
                  <a:cubicBezTo>
                    <a:pt x="477" y="1"/>
                    <a:pt x="0" y="377"/>
                    <a:pt x="0" y="678"/>
                  </a:cubicBezTo>
                  <a:cubicBezTo>
                    <a:pt x="25" y="953"/>
                    <a:pt x="176" y="1129"/>
                    <a:pt x="477" y="1129"/>
                  </a:cubicBezTo>
                  <a:cubicBezTo>
                    <a:pt x="486" y="1129"/>
                    <a:pt x="495" y="1130"/>
                    <a:pt x="504" y="1130"/>
                  </a:cubicBezTo>
                  <a:cubicBezTo>
                    <a:pt x="826" y="1130"/>
                    <a:pt x="1228" y="719"/>
                    <a:pt x="1228" y="402"/>
                  </a:cubicBezTo>
                  <a:cubicBezTo>
                    <a:pt x="1203" y="151"/>
                    <a:pt x="1103" y="1"/>
                    <a:pt x="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3" name="Google Shape;1723;p89"/>
          <p:cNvSpPr/>
          <p:nvPr/>
        </p:nvSpPr>
        <p:spPr>
          <a:xfrm>
            <a:off x="3358081" y="1365680"/>
            <a:ext cx="2071500" cy="527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Team Lead, Developer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Nguyen Hai Dang</a:t>
            </a:r>
            <a:endParaRPr sz="1000"/>
          </a:p>
        </p:txBody>
      </p:sp>
      <p:sp>
        <p:nvSpPr>
          <p:cNvPr id="18" name="Google Shape;1700;p89">
            <a:extLst>
              <a:ext uri="{FF2B5EF4-FFF2-40B4-BE49-F238E27FC236}">
                <a16:creationId xmlns:a16="http://schemas.microsoft.com/office/drawing/2014/main" id="{DDC568A5-66AD-4F50-03E0-43BDCF1B5A92}"/>
              </a:ext>
            </a:extLst>
          </p:cNvPr>
          <p:cNvSpPr/>
          <p:nvPr/>
        </p:nvSpPr>
        <p:spPr>
          <a:xfrm>
            <a:off x="565601" y="2776798"/>
            <a:ext cx="1965121" cy="5778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23;p89">
            <a:extLst>
              <a:ext uri="{FF2B5EF4-FFF2-40B4-BE49-F238E27FC236}">
                <a16:creationId xmlns:a16="http://schemas.microsoft.com/office/drawing/2014/main" id="{E90ACB2E-D9FA-C3CF-618E-268E5809EEA6}"/>
              </a:ext>
            </a:extLst>
          </p:cNvPr>
          <p:cNvSpPr/>
          <p:nvPr/>
        </p:nvSpPr>
        <p:spPr>
          <a:xfrm>
            <a:off x="503559" y="2826952"/>
            <a:ext cx="2071499" cy="527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Developer, Business Analyst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Ho Si Duc</a:t>
            </a:r>
            <a:endParaRPr sz="1000"/>
          </a:p>
        </p:txBody>
      </p:sp>
      <p:sp>
        <p:nvSpPr>
          <p:cNvPr id="20" name="Google Shape;1700;p89">
            <a:extLst>
              <a:ext uri="{FF2B5EF4-FFF2-40B4-BE49-F238E27FC236}">
                <a16:creationId xmlns:a16="http://schemas.microsoft.com/office/drawing/2014/main" id="{48243A5A-B1E1-5DAE-51ED-8B0244B679F3}"/>
              </a:ext>
            </a:extLst>
          </p:cNvPr>
          <p:cNvSpPr/>
          <p:nvPr/>
        </p:nvSpPr>
        <p:spPr>
          <a:xfrm>
            <a:off x="2624958" y="2776798"/>
            <a:ext cx="1858743" cy="5778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723;p89">
            <a:extLst>
              <a:ext uri="{FF2B5EF4-FFF2-40B4-BE49-F238E27FC236}">
                <a16:creationId xmlns:a16="http://schemas.microsoft.com/office/drawing/2014/main" id="{2C1282A2-2552-1563-EE05-B705B3118625}"/>
              </a:ext>
            </a:extLst>
          </p:cNvPr>
          <p:cNvSpPr/>
          <p:nvPr/>
        </p:nvSpPr>
        <p:spPr>
          <a:xfrm>
            <a:off x="2518580" y="2826952"/>
            <a:ext cx="2071500" cy="527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Developer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Nguyen Quang Hien</a:t>
            </a:r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2" name="Google Shape;1700;p89">
            <a:extLst>
              <a:ext uri="{FF2B5EF4-FFF2-40B4-BE49-F238E27FC236}">
                <a16:creationId xmlns:a16="http://schemas.microsoft.com/office/drawing/2014/main" id="{E09EF4B4-B8EB-3363-967C-F0FD45B95A71}"/>
              </a:ext>
            </a:extLst>
          </p:cNvPr>
          <p:cNvSpPr/>
          <p:nvPr/>
        </p:nvSpPr>
        <p:spPr>
          <a:xfrm>
            <a:off x="4639979" y="2776798"/>
            <a:ext cx="1858743" cy="5778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723;p89">
            <a:extLst>
              <a:ext uri="{FF2B5EF4-FFF2-40B4-BE49-F238E27FC236}">
                <a16:creationId xmlns:a16="http://schemas.microsoft.com/office/drawing/2014/main" id="{C8FD3A95-4A49-0700-A452-833FAF0E7ECB}"/>
              </a:ext>
            </a:extLst>
          </p:cNvPr>
          <p:cNvSpPr/>
          <p:nvPr/>
        </p:nvSpPr>
        <p:spPr>
          <a:xfrm>
            <a:off x="4533601" y="2826952"/>
            <a:ext cx="2071500" cy="527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Designer, Tester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Nguyen Van Hieu</a:t>
            </a:r>
            <a:endParaRPr sz="1000"/>
          </a:p>
        </p:txBody>
      </p:sp>
      <p:sp>
        <p:nvSpPr>
          <p:cNvPr id="24" name="Google Shape;1700;p89">
            <a:extLst>
              <a:ext uri="{FF2B5EF4-FFF2-40B4-BE49-F238E27FC236}">
                <a16:creationId xmlns:a16="http://schemas.microsoft.com/office/drawing/2014/main" id="{B7FB0DCF-461A-26FA-761A-CE5E52F42C4D}"/>
              </a:ext>
            </a:extLst>
          </p:cNvPr>
          <p:cNvSpPr/>
          <p:nvPr/>
        </p:nvSpPr>
        <p:spPr>
          <a:xfrm>
            <a:off x="6655000" y="2776798"/>
            <a:ext cx="1858743" cy="5778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23;p89">
            <a:extLst>
              <a:ext uri="{FF2B5EF4-FFF2-40B4-BE49-F238E27FC236}">
                <a16:creationId xmlns:a16="http://schemas.microsoft.com/office/drawing/2014/main" id="{01BEB729-CEDA-007E-A2B7-2FC4824B0393}"/>
              </a:ext>
            </a:extLst>
          </p:cNvPr>
          <p:cNvSpPr/>
          <p:nvPr/>
        </p:nvSpPr>
        <p:spPr>
          <a:xfrm>
            <a:off x="6548622" y="2826952"/>
            <a:ext cx="2071500" cy="527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Developer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Nguyen Khac Tan</a:t>
            </a:r>
            <a:endParaRPr sz="10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792074-3862-7B9A-B0C4-3333F3029E71}"/>
              </a:ext>
            </a:extLst>
          </p:cNvPr>
          <p:cNvGrpSpPr/>
          <p:nvPr/>
        </p:nvGrpSpPr>
        <p:grpSpPr>
          <a:xfrm>
            <a:off x="1538223" y="1893380"/>
            <a:ext cx="5943914" cy="975044"/>
            <a:chOff x="1538223" y="1893380"/>
            <a:chExt cx="5943914" cy="97504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5DBA40-5E8C-5B81-F2B8-4A607014A205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1548162" y="2366702"/>
              <a:ext cx="0" cy="4100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4B802A-562B-BE82-5EFD-5436BE400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613" y="2366702"/>
              <a:ext cx="0" cy="4100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7FB952-9715-3020-8309-FCA5F7CE9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5375" y="2370552"/>
              <a:ext cx="0" cy="4100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B8101C-1A9E-82AD-DEF8-0DC6FFBA4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2137" y="2358020"/>
              <a:ext cx="0" cy="5104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E5FFFE-602F-BCD2-1005-5F52AD9D47E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23" y="2366702"/>
              <a:ext cx="59439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C32735-A4F6-8B9B-3357-FF193F46D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267" y="1893380"/>
              <a:ext cx="0" cy="4646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6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87"/>
          <p:cNvSpPr/>
          <p:nvPr/>
        </p:nvSpPr>
        <p:spPr>
          <a:xfrm>
            <a:off x="794785" y="1206811"/>
            <a:ext cx="7554430" cy="36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50" name="Google Shape;1650;p87"/>
          <p:cNvSpPr/>
          <p:nvPr/>
        </p:nvSpPr>
        <p:spPr>
          <a:xfrm>
            <a:off x="787285" y="1633869"/>
            <a:ext cx="7561930" cy="3104253"/>
          </a:xfrm>
          <a:prstGeom prst="roundRect">
            <a:avLst>
              <a:gd name="adj" fmla="val 7056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51" name="Google Shape;1651;p87"/>
          <p:cNvGraphicFramePr/>
          <p:nvPr>
            <p:extLst>
              <p:ext uri="{D42A27DB-BD31-4B8C-83A1-F6EECF244321}">
                <p14:modId xmlns:p14="http://schemas.microsoft.com/office/powerpoint/2010/main" val="3159739030"/>
              </p:ext>
            </p:extLst>
          </p:nvPr>
        </p:nvGraphicFramePr>
        <p:xfrm>
          <a:off x="787285" y="1232333"/>
          <a:ext cx="7499012" cy="3500350"/>
        </p:xfrm>
        <a:graphic>
          <a:graphicData uri="http://schemas.openxmlformats.org/drawingml/2006/table">
            <a:tbl>
              <a:tblPr>
                <a:noFill/>
                <a:tableStyleId>{D1D04739-05AD-4736-8619-DFC7E1B3137C}</a:tableStyleId>
              </a:tblPr>
              <a:tblGrid>
                <a:gridCol w="56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7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A29B9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Nguyen Hai Dang</a:t>
                      </a:r>
                      <a:endParaRPr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Project manager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Login, Logout, Register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Nguyen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</a:rPr>
                        <a:t>Quang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Hien</a:t>
                      </a:r>
                      <a:endParaRPr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Developer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Suggest Paring, Notifications, Reminders</a:t>
                      </a:r>
                      <a:r>
                        <a:rPr lang="en-US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</a:rPr>
                        <a:t> 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Nguyen Van Hieu</a:t>
                      </a:r>
                      <a:endParaRPr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Tester, Designer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Design App Interface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2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Ho Si Duc</a:t>
                      </a:r>
                      <a:endParaRPr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Developer,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</a:rPr>
                        <a:t>Business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analyst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Handle Sending &amp; Receiving Text Messages, Image/Audio/Video, Location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0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Nguyen Khac Tan</a:t>
                      </a:r>
                      <a:endParaRPr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Developer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Create Profile, edit profile, entertainments</a:t>
                      </a:r>
                      <a:r>
                        <a:rPr lang="en-US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</a:rPr>
                        <a:t> </a:t>
                      </a:r>
                      <a:endParaRPr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9B9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4" name="Google Shape;1654;p8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Responsibilities</a:t>
            </a:r>
            <a:endParaRPr/>
          </a:p>
        </p:txBody>
      </p:sp>
      <p:grpSp>
        <p:nvGrpSpPr>
          <p:cNvPr id="1655" name="Google Shape;1655;p87"/>
          <p:cNvGrpSpPr/>
          <p:nvPr/>
        </p:nvGrpSpPr>
        <p:grpSpPr>
          <a:xfrm>
            <a:off x="7826575" y="253550"/>
            <a:ext cx="758800" cy="669400"/>
            <a:chOff x="1890500" y="2358850"/>
            <a:chExt cx="758800" cy="669400"/>
          </a:xfrm>
        </p:grpSpPr>
        <p:sp>
          <p:nvSpPr>
            <p:cNvPr id="1656" name="Google Shape;1656;p87"/>
            <p:cNvSpPr/>
            <p:nvPr/>
          </p:nvSpPr>
          <p:spPr>
            <a:xfrm>
              <a:off x="1890500" y="2358850"/>
              <a:ext cx="758800" cy="669400"/>
            </a:xfrm>
            <a:custGeom>
              <a:avLst/>
              <a:gdLst/>
              <a:ahLst/>
              <a:cxnLst/>
              <a:rect l="l" t="t" r="r" b="b"/>
              <a:pathLst>
                <a:path w="30352" h="26776" extrusionOk="0">
                  <a:moveTo>
                    <a:pt x="21409" y="0"/>
                  </a:moveTo>
                  <a:cubicBezTo>
                    <a:pt x="19103" y="0"/>
                    <a:pt x="17023" y="1097"/>
                    <a:pt x="15188" y="3292"/>
                  </a:cubicBezTo>
                  <a:cubicBezTo>
                    <a:pt x="14787" y="3768"/>
                    <a:pt x="14461" y="4269"/>
                    <a:pt x="14161" y="4770"/>
                  </a:cubicBezTo>
                  <a:cubicBezTo>
                    <a:pt x="12583" y="3670"/>
                    <a:pt x="10662" y="3120"/>
                    <a:pt x="8383" y="3120"/>
                  </a:cubicBezTo>
                  <a:cubicBezTo>
                    <a:pt x="7910" y="3120"/>
                    <a:pt x="7421" y="3144"/>
                    <a:pt x="6917" y="3192"/>
                  </a:cubicBezTo>
                  <a:cubicBezTo>
                    <a:pt x="4161" y="3442"/>
                    <a:pt x="2005" y="5322"/>
                    <a:pt x="1028" y="8380"/>
                  </a:cubicBezTo>
                  <a:cubicBezTo>
                    <a:pt x="0" y="11537"/>
                    <a:pt x="677" y="14645"/>
                    <a:pt x="2932" y="17126"/>
                  </a:cubicBezTo>
                  <a:cubicBezTo>
                    <a:pt x="4737" y="19131"/>
                    <a:pt x="7143" y="20560"/>
                    <a:pt x="10451" y="21663"/>
                  </a:cubicBezTo>
                  <a:cubicBezTo>
                    <a:pt x="10677" y="21738"/>
                    <a:pt x="10928" y="21813"/>
                    <a:pt x="11178" y="21888"/>
                  </a:cubicBezTo>
                  <a:cubicBezTo>
                    <a:pt x="13409" y="22615"/>
                    <a:pt x="14712" y="23091"/>
                    <a:pt x="15414" y="24720"/>
                  </a:cubicBezTo>
                  <a:cubicBezTo>
                    <a:pt x="15940" y="25923"/>
                    <a:pt x="16993" y="26700"/>
                    <a:pt x="18196" y="26776"/>
                  </a:cubicBezTo>
                  <a:lnTo>
                    <a:pt x="18371" y="26776"/>
                  </a:lnTo>
                  <a:cubicBezTo>
                    <a:pt x="19674" y="26776"/>
                    <a:pt x="20953" y="25974"/>
                    <a:pt x="21730" y="24620"/>
                  </a:cubicBezTo>
                  <a:cubicBezTo>
                    <a:pt x="23258" y="21964"/>
                    <a:pt x="24787" y="19357"/>
                    <a:pt x="26542" y="16876"/>
                  </a:cubicBezTo>
                  <a:cubicBezTo>
                    <a:pt x="28346" y="14269"/>
                    <a:pt x="30351" y="10811"/>
                    <a:pt x="29674" y="7076"/>
                  </a:cubicBezTo>
                  <a:cubicBezTo>
                    <a:pt x="29073" y="3868"/>
                    <a:pt x="27143" y="1537"/>
                    <a:pt x="24236" y="510"/>
                  </a:cubicBezTo>
                  <a:cubicBezTo>
                    <a:pt x="23259" y="170"/>
                    <a:pt x="22317" y="0"/>
                    <a:pt x="21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7"/>
            <p:cNvSpPr/>
            <p:nvPr/>
          </p:nvSpPr>
          <p:spPr>
            <a:xfrm>
              <a:off x="1942500" y="2408150"/>
              <a:ext cx="654775" cy="570925"/>
            </a:xfrm>
            <a:custGeom>
              <a:avLst/>
              <a:gdLst/>
              <a:ahLst/>
              <a:cxnLst/>
              <a:rect l="l" t="t" r="r" b="b"/>
              <a:pathLst>
                <a:path w="26191" h="22837" extrusionOk="0">
                  <a:moveTo>
                    <a:pt x="19355" y="0"/>
                  </a:moveTo>
                  <a:cubicBezTo>
                    <a:pt x="17574" y="0"/>
                    <a:pt x="16034" y="886"/>
                    <a:pt x="14637" y="2573"/>
                  </a:cubicBezTo>
                  <a:cubicBezTo>
                    <a:pt x="13810" y="3575"/>
                    <a:pt x="13234" y="4703"/>
                    <a:pt x="12732" y="5981"/>
                  </a:cubicBezTo>
                  <a:cubicBezTo>
                    <a:pt x="12532" y="5806"/>
                    <a:pt x="12381" y="5731"/>
                    <a:pt x="12281" y="5606"/>
                  </a:cubicBezTo>
                  <a:cubicBezTo>
                    <a:pt x="10637" y="3730"/>
                    <a:pt x="8533" y="3112"/>
                    <a:pt x="6295" y="3112"/>
                  </a:cubicBezTo>
                  <a:cubicBezTo>
                    <a:pt x="5872" y="3112"/>
                    <a:pt x="5444" y="3135"/>
                    <a:pt x="5013" y="3174"/>
                  </a:cubicBezTo>
                  <a:cubicBezTo>
                    <a:pt x="2782" y="3375"/>
                    <a:pt x="1454" y="5029"/>
                    <a:pt x="802" y="7009"/>
                  </a:cubicBezTo>
                  <a:cubicBezTo>
                    <a:pt x="0" y="9490"/>
                    <a:pt x="502" y="11846"/>
                    <a:pt x="2306" y="13826"/>
                  </a:cubicBezTo>
                  <a:cubicBezTo>
                    <a:pt x="4111" y="15831"/>
                    <a:pt x="6467" y="16984"/>
                    <a:pt x="8973" y="17836"/>
                  </a:cubicBezTo>
                  <a:cubicBezTo>
                    <a:pt x="11429" y="18638"/>
                    <a:pt x="13910" y="19164"/>
                    <a:pt x="15138" y="21972"/>
                  </a:cubicBezTo>
                  <a:cubicBezTo>
                    <a:pt x="15398" y="22560"/>
                    <a:pt x="15832" y="22836"/>
                    <a:pt x="16303" y="22836"/>
                  </a:cubicBezTo>
                  <a:cubicBezTo>
                    <a:pt x="16876" y="22836"/>
                    <a:pt x="17505" y="22427"/>
                    <a:pt x="17945" y="21671"/>
                  </a:cubicBezTo>
                  <a:cubicBezTo>
                    <a:pt x="19499" y="18989"/>
                    <a:pt x="21078" y="16332"/>
                    <a:pt x="22858" y="13776"/>
                  </a:cubicBezTo>
                  <a:cubicBezTo>
                    <a:pt x="24462" y="11445"/>
                    <a:pt x="26191" y="8463"/>
                    <a:pt x="25665" y="5455"/>
                  </a:cubicBezTo>
                  <a:cubicBezTo>
                    <a:pt x="25239" y="3174"/>
                    <a:pt x="23960" y="1270"/>
                    <a:pt x="21504" y="392"/>
                  </a:cubicBezTo>
                  <a:cubicBezTo>
                    <a:pt x="20749" y="129"/>
                    <a:pt x="20035" y="0"/>
                    <a:pt x="19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7"/>
            <p:cNvSpPr/>
            <p:nvPr/>
          </p:nvSpPr>
          <p:spPr>
            <a:xfrm>
              <a:off x="2097875" y="2544525"/>
              <a:ext cx="107175" cy="65975"/>
            </a:xfrm>
            <a:custGeom>
              <a:avLst/>
              <a:gdLst/>
              <a:ahLst/>
              <a:cxnLst/>
              <a:rect l="l" t="t" r="r" b="b"/>
              <a:pathLst>
                <a:path w="4287" h="2639" extrusionOk="0">
                  <a:moveTo>
                    <a:pt x="1555" y="0"/>
                  </a:moveTo>
                  <a:cubicBezTo>
                    <a:pt x="1054" y="125"/>
                    <a:pt x="277" y="125"/>
                    <a:pt x="126" y="1053"/>
                  </a:cubicBezTo>
                  <a:cubicBezTo>
                    <a:pt x="1" y="1980"/>
                    <a:pt x="803" y="1930"/>
                    <a:pt x="1329" y="2130"/>
                  </a:cubicBezTo>
                  <a:cubicBezTo>
                    <a:pt x="1730" y="2281"/>
                    <a:pt x="2156" y="2406"/>
                    <a:pt x="2582" y="2557"/>
                  </a:cubicBezTo>
                  <a:cubicBezTo>
                    <a:pt x="2717" y="2614"/>
                    <a:pt x="2838" y="2638"/>
                    <a:pt x="2948" y="2638"/>
                  </a:cubicBezTo>
                  <a:cubicBezTo>
                    <a:pt x="3369" y="2638"/>
                    <a:pt x="3627" y="2273"/>
                    <a:pt x="3886" y="1955"/>
                  </a:cubicBezTo>
                  <a:cubicBezTo>
                    <a:pt x="4287" y="1504"/>
                    <a:pt x="3961" y="1078"/>
                    <a:pt x="3635" y="802"/>
                  </a:cubicBezTo>
                  <a:cubicBezTo>
                    <a:pt x="3109" y="326"/>
                    <a:pt x="2482" y="0"/>
                    <a:pt x="1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7"/>
            <p:cNvSpPr/>
            <p:nvPr/>
          </p:nvSpPr>
          <p:spPr>
            <a:xfrm>
              <a:off x="2375450" y="2477425"/>
              <a:ext cx="111550" cy="61100"/>
            </a:xfrm>
            <a:custGeom>
              <a:avLst/>
              <a:gdLst/>
              <a:ahLst/>
              <a:cxnLst/>
              <a:rect l="l" t="t" r="r" b="b"/>
              <a:pathLst>
                <a:path w="4462" h="2444" extrusionOk="0">
                  <a:moveTo>
                    <a:pt x="2434" y="0"/>
                  </a:moveTo>
                  <a:cubicBezTo>
                    <a:pt x="2274" y="0"/>
                    <a:pt x="2106" y="27"/>
                    <a:pt x="1956" y="27"/>
                  </a:cubicBezTo>
                  <a:lnTo>
                    <a:pt x="1956" y="53"/>
                  </a:lnTo>
                  <a:cubicBezTo>
                    <a:pt x="1722" y="53"/>
                    <a:pt x="1477" y="19"/>
                    <a:pt x="1235" y="19"/>
                  </a:cubicBezTo>
                  <a:cubicBezTo>
                    <a:pt x="1115" y="19"/>
                    <a:pt x="995" y="27"/>
                    <a:pt x="878" y="53"/>
                  </a:cubicBezTo>
                  <a:cubicBezTo>
                    <a:pt x="377" y="178"/>
                    <a:pt x="1" y="504"/>
                    <a:pt x="26" y="1080"/>
                  </a:cubicBezTo>
                  <a:cubicBezTo>
                    <a:pt x="45" y="1588"/>
                    <a:pt x="359" y="1630"/>
                    <a:pt x="695" y="1630"/>
                  </a:cubicBezTo>
                  <a:cubicBezTo>
                    <a:pt x="763" y="1630"/>
                    <a:pt x="831" y="1628"/>
                    <a:pt x="897" y="1628"/>
                  </a:cubicBezTo>
                  <a:cubicBezTo>
                    <a:pt x="942" y="1628"/>
                    <a:pt x="986" y="1629"/>
                    <a:pt x="1028" y="1632"/>
                  </a:cubicBezTo>
                  <a:cubicBezTo>
                    <a:pt x="1454" y="1657"/>
                    <a:pt x="1906" y="1606"/>
                    <a:pt x="2307" y="1907"/>
                  </a:cubicBezTo>
                  <a:cubicBezTo>
                    <a:pt x="2675" y="2188"/>
                    <a:pt x="3079" y="2444"/>
                    <a:pt x="3530" y="2444"/>
                  </a:cubicBezTo>
                  <a:cubicBezTo>
                    <a:pt x="3723" y="2444"/>
                    <a:pt x="3925" y="2396"/>
                    <a:pt x="4136" y="2283"/>
                  </a:cubicBezTo>
                  <a:cubicBezTo>
                    <a:pt x="4462" y="2083"/>
                    <a:pt x="4412" y="1682"/>
                    <a:pt x="4312" y="1306"/>
                  </a:cubicBezTo>
                  <a:cubicBezTo>
                    <a:pt x="4086" y="504"/>
                    <a:pt x="3384" y="278"/>
                    <a:pt x="2733" y="53"/>
                  </a:cubicBezTo>
                  <a:cubicBezTo>
                    <a:pt x="2642" y="12"/>
                    <a:pt x="2540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87"/>
          <p:cNvGrpSpPr/>
          <p:nvPr/>
        </p:nvGrpSpPr>
        <p:grpSpPr>
          <a:xfrm>
            <a:off x="794785" y="1206811"/>
            <a:ext cx="6961735" cy="391221"/>
            <a:chOff x="822494" y="1407580"/>
            <a:chExt cx="6961735" cy="391221"/>
          </a:xfrm>
        </p:grpSpPr>
        <p:sp>
          <p:nvSpPr>
            <p:cNvPr id="1661" name="Google Shape;1661;p87"/>
            <p:cNvSpPr/>
            <p:nvPr/>
          </p:nvSpPr>
          <p:spPr>
            <a:xfrm>
              <a:off x="3842339" y="1433101"/>
              <a:ext cx="11937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Role</a:t>
              </a:r>
              <a:endParaRPr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62" name="Google Shape;1662;p87"/>
            <p:cNvSpPr/>
            <p:nvPr/>
          </p:nvSpPr>
          <p:spPr>
            <a:xfrm>
              <a:off x="5887329" y="1407580"/>
              <a:ext cx="1896900" cy="365700"/>
            </a:xfrm>
            <a:prstGeom prst="roundRect">
              <a:avLst>
                <a:gd name="adj" fmla="val 8908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Responsibilities</a:t>
              </a:r>
              <a:endParaRPr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63" name="Google Shape;1663;p87"/>
            <p:cNvSpPr/>
            <p:nvPr/>
          </p:nvSpPr>
          <p:spPr>
            <a:xfrm>
              <a:off x="822494" y="1416475"/>
              <a:ext cx="21825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Name</a:t>
              </a:r>
              <a:endParaRPr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78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81"/>
          <p:cNvSpPr txBox="1">
            <a:spLocks noGrp="1"/>
          </p:cNvSpPr>
          <p:nvPr>
            <p:ph type="title"/>
          </p:nvPr>
        </p:nvSpPr>
        <p:spPr>
          <a:xfrm>
            <a:off x="2486975" y="1543400"/>
            <a:ext cx="38850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br>
              <a:rPr lang="en"/>
            </a:br>
            <a:r>
              <a:rPr lang="en"/>
              <a:t>Requirement</a:t>
            </a:r>
            <a:endParaRPr/>
          </a:p>
        </p:txBody>
      </p:sp>
      <p:sp>
        <p:nvSpPr>
          <p:cNvPr id="1442" name="Google Shape;1442;p81"/>
          <p:cNvSpPr txBox="1">
            <a:spLocks noGrp="1"/>
          </p:cNvSpPr>
          <p:nvPr>
            <p:ph type="title" idx="2"/>
          </p:nvPr>
        </p:nvSpPr>
        <p:spPr>
          <a:xfrm>
            <a:off x="6267900" y="154340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45" name="Google Shape;1445;p81"/>
          <p:cNvGrpSpPr/>
          <p:nvPr/>
        </p:nvGrpSpPr>
        <p:grpSpPr>
          <a:xfrm>
            <a:off x="456375" y="2013588"/>
            <a:ext cx="2032000" cy="1188625"/>
            <a:chOff x="3001400" y="3575225"/>
            <a:chExt cx="2032000" cy="1188625"/>
          </a:xfrm>
        </p:grpSpPr>
        <p:sp>
          <p:nvSpPr>
            <p:cNvPr id="1446" name="Google Shape;1446;p81"/>
            <p:cNvSpPr/>
            <p:nvPr/>
          </p:nvSpPr>
          <p:spPr>
            <a:xfrm>
              <a:off x="3001400" y="3575225"/>
              <a:ext cx="2032000" cy="1188625"/>
            </a:xfrm>
            <a:custGeom>
              <a:avLst/>
              <a:gdLst/>
              <a:ahLst/>
              <a:cxnLst/>
              <a:rect l="l" t="t" r="r" b="b"/>
              <a:pathLst>
                <a:path w="81280" h="47545" extrusionOk="0">
                  <a:moveTo>
                    <a:pt x="42908" y="0"/>
                  </a:moveTo>
                  <a:cubicBezTo>
                    <a:pt x="40878" y="0"/>
                    <a:pt x="38823" y="652"/>
                    <a:pt x="37169" y="1805"/>
                  </a:cubicBezTo>
                  <a:cubicBezTo>
                    <a:pt x="36968" y="1955"/>
                    <a:pt x="36793" y="2081"/>
                    <a:pt x="36617" y="2231"/>
                  </a:cubicBezTo>
                  <a:lnTo>
                    <a:pt x="36467" y="2356"/>
                  </a:lnTo>
                  <a:cubicBezTo>
                    <a:pt x="36342" y="2482"/>
                    <a:pt x="36216" y="2582"/>
                    <a:pt x="36091" y="2707"/>
                  </a:cubicBezTo>
                  <a:lnTo>
                    <a:pt x="35941" y="2858"/>
                  </a:lnTo>
                  <a:cubicBezTo>
                    <a:pt x="35615" y="3183"/>
                    <a:pt x="35314" y="3534"/>
                    <a:pt x="35038" y="3885"/>
                  </a:cubicBezTo>
                  <a:cubicBezTo>
                    <a:pt x="35013" y="3935"/>
                    <a:pt x="34913" y="4061"/>
                    <a:pt x="34913" y="4061"/>
                  </a:cubicBezTo>
                  <a:cubicBezTo>
                    <a:pt x="34813" y="4211"/>
                    <a:pt x="34738" y="4361"/>
                    <a:pt x="34637" y="4512"/>
                  </a:cubicBezTo>
                  <a:cubicBezTo>
                    <a:pt x="34637" y="4512"/>
                    <a:pt x="34562" y="4637"/>
                    <a:pt x="34537" y="4687"/>
                  </a:cubicBezTo>
                  <a:cubicBezTo>
                    <a:pt x="34412" y="4913"/>
                    <a:pt x="34286" y="5113"/>
                    <a:pt x="34211" y="5314"/>
                  </a:cubicBezTo>
                  <a:cubicBezTo>
                    <a:pt x="33860" y="6066"/>
                    <a:pt x="33610" y="6868"/>
                    <a:pt x="33484" y="7745"/>
                  </a:cubicBezTo>
                  <a:cubicBezTo>
                    <a:pt x="33033" y="8096"/>
                    <a:pt x="32632" y="8497"/>
                    <a:pt x="32256" y="8898"/>
                  </a:cubicBezTo>
                  <a:cubicBezTo>
                    <a:pt x="30878" y="10477"/>
                    <a:pt x="30026" y="12381"/>
                    <a:pt x="29474" y="14036"/>
                  </a:cubicBezTo>
                  <a:cubicBezTo>
                    <a:pt x="28221" y="13033"/>
                    <a:pt x="26692" y="12281"/>
                    <a:pt x="24813" y="11705"/>
                  </a:cubicBezTo>
                  <a:cubicBezTo>
                    <a:pt x="23910" y="11429"/>
                    <a:pt x="22958" y="11279"/>
                    <a:pt x="22006" y="11279"/>
                  </a:cubicBezTo>
                  <a:cubicBezTo>
                    <a:pt x="20201" y="11279"/>
                    <a:pt x="18522" y="11805"/>
                    <a:pt x="17168" y="12782"/>
                  </a:cubicBezTo>
                  <a:cubicBezTo>
                    <a:pt x="16617" y="13183"/>
                    <a:pt x="16116" y="13660"/>
                    <a:pt x="15690" y="14236"/>
                  </a:cubicBezTo>
                  <a:cubicBezTo>
                    <a:pt x="15665" y="14261"/>
                    <a:pt x="15640" y="14286"/>
                    <a:pt x="15640" y="14311"/>
                  </a:cubicBezTo>
                  <a:cubicBezTo>
                    <a:pt x="15590" y="14361"/>
                    <a:pt x="15564" y="14412"/>
                    <a:pt x="15539" y="14462"/>
                  </a:cubicBezTo>
                  <a:lnTo>
                    <a:pt x="15514" y="14487"/>
                  </a:lnTo>
                  <a:cubicBezTo>
                    <a:pt x="15414" y="14612"/>
                    <a:pt x="15339" y="14737"/>
                    <a:pt x="15264" y="14863"/>
                  </a:cubicBezTo>
                  <a:cubicBezTo>
                    <a:pt x="15214" y="14938"/>
                    <a:pt x="15163" y="15013"/>
                    <a:pt x="15138" y="15088"/>
                  </a:cubicBezTo>
                  <a:cubicBezTo>
                    <a:pt x="15063" y="15214"/>
                    <a:pt x="14988" y="15339"/>
                    <a:pt x="14913" y="15489"/>
                  </a:cubicBezTo>
                  <a:cubicBezTo>
                    <a:pt x="14863" y="15564"/>
                    <a:pt x="14838" y="15615"/>
                    <a:pt x="14813" y="15690"/>
                  </a:cubicBezTo>
                  <a:cubicBezTo>
                    <a:pt x="14737" y="15840"/>
                    <a:pt x="14662" y="15990"/>
                    <a:pt x="14587" y="16166"/>
                  </a:cubicBezTo>
                  <a:cubicBezTo>
                    <a:pt x="14587" y="16216"/>
                    <a:pt x="14562" y="16266"/>
                    <a:pt x="14537" y="16291"/>
                  </a:cubicBezTo>
                  <a:cubicBezTo>
                    <a:pt x="14462" y="16517"/>
                    <a:pt x="14387" y="16717"/>
                    <a:pt x="14336" y="16943"/>
                  </a:cubicBezTo>
                  <a:cubicBezTo>
                    <a:pt x="14311" y="16968"/>
                    <a:pt x="14311" y="17018"/>
                    <a:pt x="14286" y="17068"/>
                  </a:cubicBezTo>
                  <a:cubicBezTo>
                    <a:pt x="14236" y="17244"/>
                    <a:pt x="14211" y="17419"/>
                    <a:pt x="14161" y="17569"/>
                  </a:cubicBezTo>
                  <a:cubicBezTo>
                    <a:pt x="14136" y="17645"/>
                    <a:pt x="14136" y="17720"/>
                    <a:pt x="14111" y="17820"/>
                  </a:cubicBezTo>
                  <a:cubicBezTo>
                    <a:pt x="14086" y="17945"/>
                    <a:pt x="14061" y="18096"/>
                    <a:pt x="14036" y="18246"/>
                  </a:cubicBezTo>
                  <a:cubicBezTo>
                    <a:pt x="14036" y="18321"/>
                    <a:pt x="14011" y="18422"/>
                    <a:pt x="14011" y="18497"/>
                  </a:cubicBezTo>
                  <a:cubicBezTo>
                    <a:pt x="13986" y="18647"/>
                    <a:pt x="13960" y="18798"/>
                    <a:pt x="13960" y="18948"/>
                  </a:cubicBezTo>
                  <a:cubicBezTo>
                    <a:pt x="13960" y="18948"/>
                    <a:pt x="13935" y="19098"/>
                    <a:pt x="13935" y="19173"/>
                  </a:cubicBezTo>
                  <a:cubicBezTo>
                    <a:pt x="13935" y="19349"/>
                    <a:pt x="13935" y="19549"/>
                    <a:pt x="13935" y="19750"/>
                  </a:cubicBezTo>
                  <a:lnTo>
                    <a:pt x="13910" y="19850"/>
                  </a:lnTo>
                  <a:cubicBezTo>
                    <a:pt x="13935" y="20051"/>
                    <a:pt x="13935" y="20276"/>
                    <a:pt x="13960" y="20502"/>
                  </a:cubicBezTo>
                  <a:cubicBezTo>
                    <a:pt x="13960" y="20552"/>
                    <a:pt x="13960" y="20702"/>
                    <a:pt x="13960" y="20702"/>
                  </a:cubicBezTo>
                  <a:cubicBezTo>
                    <a:pt x="13986" y="20853"/>
                    <a:pt x="14011" y="21028"/>
                    <a:pt x="14011" y="21178"/>
                  </a:cubicBezTo>
                  <a:cubicBezTo>
                    <a:pt x="14036" y="21254"/>
                    <a:pt x="14036" y="21329"/>
                    <a:pt x="14061" y="21404"/>
                  </a:cubicBezTo>
                  <a:cubicBezTo>
                    <a:pt x="14086" y="21554"/>
                    <a:pt x="14111" y="21705"/>
                    <a:pt x="14136" y="21855"/>
                  </a:cubicBezTo>
                  <a:cubicBezTo>
                    <a:pt x="14161" y="21930"/>
                    <a:pt x="14161" y="22006"/>
                    <a:pt x="14186" y="22081"/>
                  </a:cubicBezTo>
                  <a:cubicBezTo>
                    <a:pt x="14211" y="22231"/>
                    <a:pt x="14261" y="22382"/>
                    <a:pt x="14311" y="22532"/>
                  </a:cubicBezTo>
                  <a:cubicBezTo>
                    <a:pt x="14311" y="22532"/>
                    <a:pt x="14336" y="22707"/>
                    <a:pt x="14361" y="22732"/>
                  </a:cubicBezTo>
                  <a:cubicBezTo>
                    <a:pt x="14412" y="22958"/>
                    <a:pt x="14487" y="23158"/>
                    <a:pt x="14562" y="23384"/>
                  </a:cubicBezTo>
                  <a:cubicBezTo>
                    <a:pt x="15590" y="26116"/>
                    <a:pt x="17645" y="28572"/>
                    <a:pt x="20828" y="30828"/>
                  </a:cubicBezTo>
                  <a:cubicBezTo>
                    <a:pt x="19976" y="31279"/>
                    <a:pt x="19148" y="31730"/>
                    <a:pt x="18346" y="32181"/>
                  </a:cubicBezTo>
                  <a:cubicBezTo>
                    <a:pt x="17269" y="31680"/>
                    <a:pt x="16016" y="31429"/>
                    <a:pt x="14712" y="31429"/>
                  </a:cubicBezTo>
                  <a:cubicBezTo>
                    <a:pt x="14462" y="31429"/>
                    <a:pt x="14186" y="31429"/>
                    <a:pt x="13910" y="31454"/>
                  </a:cubicBezTo>
                  <a:cubicBezTo>
                    <a:pt x="11805" y="31630"/>
                    <a:pt x="9875" y="32407"/>
                    <a:pt x="8422" y="33058"/>
                  </a:cubicBezTo>
                  <a:cubicBezTo>
                    <a:pt x="6366" y="33961"/>
                    <a:pt x="4386" y="35063"/>
                    <a:pt x="2507" y="36316"/>
                  </a:cubicBezTo>
                  <a:lnTo>
                    <a:pt x="0" y="37996"/>
                  </a:lnTo>
                  <a:lnTo>
                    <a:pt x="8873" y="39374"/>
                  </a:lnTo>
                  <a:lnTo>
                    <a:pt x="4813" y="47545"/>
                  </a:lnTo>
                  <a:lnTo>
                    <a:pt x="7645" y="46442"/>
                  </a:lnTo>
                  <a:cubicBezTo>
                    <a:pt x="9750" y="45640"/>
                    <a:pt x="11805" y="44637"/>
                    <a:pt x="13735" y="43484"/>
                  </a:cubicBezTo>
                  <a:cubicBezTo>
                    <a:pt x="15088" y="42682"/>
                    <a:pt x="16843" y="41529"/>
                    <a:pt x="18171" y="39900"/>
                  </a:cubicBezTo>
                  <a:cubicBezTo>
                    <a:pt x="19449" y="38397"/>
                    <a:pt x="20076" y="36793"/>
                    <a:pt x="20051" y="35214"/>
                  </a:cubicBezTo>
                  <a:cubicBezTo>
                    <a:pt x="21504" y="34437"/>
                    <a:pt x="22883" y="33710"/>
                    <a:pt x="24236" y="32958"/>
                  </a:cubicBezTo>
                  <a:cubicBezTo>
                    <a:pt x="29048" y="35690"/>
                    <a:pt x="33635" y="36868"/>
                    <a:pt x="39424" y="36868"/>
                  </a:cubicBezTo>
                  <a:lnTo>
                    <a:pt x="39976" y="36868"/>
                  </a:lnTo>
                  <a:lnTo>
                    <a:pt x="40301" y="36517"/>
                  </a:lnTo>
                  <a:cubicBezTo>
                    <a:pt x="40602" y="36241"/>
                    <a:pt x="40878" y="35940"/>
                    <a:pt x="41204" y="35565"/>
                  </a:cubicBezTo>
                  <a:cubicBezTo>
                    <a:pt x="41279" y="35489"/>
                    <a:pt x="41354" y="35414"/>
                    <a:pt x="41404" y="35339"/>
                  </a:cubicBezTo>
                  <a:cubicBezTo>
                    <a:pt x="41705" y="35013"/>
                    <a:pt x="41981" y="34687"/>
                    <a:pt x="42231" y="34362"/>
                  </a:cubicBezTo>
                  <a:lnTo>
                    <a:pt x="42382" y="34136"/>
                  </a:lnTo>
                  <a:cubicBezTo>
                    <a:pt x="42507" y="34011"/>
                    <a:pt x="42632" y="33860"/>
                    <a:pt x="42733" y="33710"/>
                  </a:cubicBezTo>
                  <a:lnTo>
                    <a:pt x="44036" y="31905"/>
                  </a:lnTo>
                  <a:lnTo>
                    <a:pt x="43910" y="31880"/>
                  </a:lnTo>
                  <a:cubicBezTo>
                    <a:pt x="44111" y="31605"/>
                    <a:pt x="44286" y="31304"/>
                    <a:pt x="44437" y="30978"/>
                  </a:cubicBezTo>
                  <a:cubicBezTo>
                    <a:pt x="45740" y="32582"/>
                    <a:pt x="47093" y="34111"/>
                    <a:pt x="48472" y="35565"/>
                  </a:cubicBezTo>
                  <a:lnTo>
                    <a:pt x="49199" y="36266"/>
                  </a:lnTo>
                  <a:lnTo>
                    <a:pt x="55414" y="31905"/>
                  </a:lnTo>
                  <a:cubicBezTo>
                    <a:pt x="59224" y="29249"/>
                    <a:pt x="63159" y="26467"/>
                    <a:pt x="66141" y="22657"/>
                  </a:cubicBezTo>
                  <a:cubicBezTo>
                    <a:pt x="69475" y="18371"/>
                    <a:pt x="70853" y="13409"/>
                    <a:pt x="69926" y="9023"/>
                  </a:cubicBezTo>
                  <a:lnTo>
                    <a:pt x="73084" y="7219"/>
                  </a:lnTo>
                  <a:cubicBezTo>
                    <a:pt x="73359" y="7970"/>
                    <a:pt x="73610" y="8873"/>
                    <a:pt x="73835" y="9675"/>
                  </a:cubicBezTo>
                  <a:cubicBezTo>
                    <a:pt x="74036" y="10427"/>
                    <a:pt x="74211" y="11078"/>
                    <a:pt x="74387" y="11554"/>
                  </a:cubicBezTo>
                  <a:lnTo>
                    <a:pt x="75414" y="14286"/>
                  </a:lnTo>
                  <a:lnTo>
                    <a:pt x="76592" y="11630"/>
                  </a:lnTo>
                  <a:cubicBezTo>
                    <a:pt x="78522" y="7143"/>
                    <a:pt x="79224" y="5489"/>
                    <a:pt x="79550" y="4712"/>
                  </a:cubicBezTo>
                  <a:cubicBezTo>
                    <a:pt x="79876" y="3935"/>
                    <a:pt x="79876" y="3935"/>
                    <a:pt x="80452" y="2732"/>
                  </a:cubicBezTo>
                  <a:lnTo>
                    <a:pt x="81279" y="1003"/>
                  </a:lnTo>
                  <a:lnTo>
                    <a:pt x="66317" y="1128"/>
                  </a:lnTo>
                  <a:lnTo>
                    <a:pt x="68898" y="3208"/>
                  </a:lnTo>
                  <a:cubicBezTo>
                    <a:pt x="69324" y="3559"/>
                    <a:pt x="69825" y="3885"/>
                    <a:pt x="70327" y="4236"/>
                  </a:cubicBezTo>
                  <a:cubicBezTo>
                    <a:pt x="70803" y="4562"/>
                    <a:pt x="71304" y="4913"/>
                    <a:pt x="71730" y="5264"/>
                  </a:cubicBezTo>
                  <a:cubicBezTo>
                    <a:pt x="70928" y="5715"/>
                    <a:pt x="70051" y="6241"/>
                    <a:pt x="69174" y="6742"/>
                  </a:cubicBezTo>
                  <a:cubicBezTo>
                    <a:pt x="68522" y="5314"/>
                    <a:pt x="67620" y="4136"/>
                    <a:pt x="66467" y="3359"/>
                  </a:cubicBezTo>
                  <a:cubicBezTo>
                    <a:pt x="65239" y="2507"/>
                    <a:pt x="63685" y="2031"/>
                    <a:pt x="62031" y="2031"/>
                  </a:cubicBezTo>
                  <a:cubicBezTo>
                    <a:pt x="60627" y="2031"/>
                    <a:pt x="59174" y="2356"/>
                    <a:pt x="57820" y="2958"/>
                  </a:cubicBezTo>
                  <a:cubicBezTo>
                    <a:pt x="55740" y="3910"/>
                    <a:pt x="54261" y="5289"/>
                    <a:pt x="52808" y="6792"/>
                  </a:cubicBezTo>
                  <a:cubicBezTo>
                    <a:pt x="51204" y="3284"/>
                    <a:pt x="48021" y="702"/>
                    <a:pt x="44437" y="126"/>
                  </a:cubicBezTo>
                  <a:cubicBezTo>
                    <a:pt x="43936" y="51"/>
                    <a:pt x="43434" y="0"/>
                    <a:pt x="4290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1"/>
            <p:cNvSpPr/>
            <p:nvPr/>
          </p:nvSpPr>
          <p:spPr>
            <a:xfrm>
              <a:off x="3181850" y="4424850"/>
              <a:ext cx="302025" cy="283875"/>
            </a:xfrm>
            <a:custGeom>
              <a:avLst/>
              <a:gdLst/>
              <a:ahLst/>
              <a:cxnLst/>
              <a:rect l="l" t="t" r="r" b="b"/>
              <a:pathLst>
                <a:path w="12081" h="11355" extrusionOk="0">
                  <a:moveTo>
                    <a:pt x="11454" y="1"/>
                  </a:moveTo>
                  <a:lnTo>
                    <a:pt x="3384" y="4562"/>
                  </a:lnTo>
                  <a:lnTo>
                    <a:pt x="1" y="11354"/>
                  </a:lnTo>
                  <a:cubicBezTo>
                    <a:pt x="2056" y="10577"/>
                    <a:pt x="4011" y="9625"/>
                    <a:pt x="5890" y="8497"/>
                  </a:cubicBezTo>
                  <a:cubicBezTo>
                    <a:pt x="7419" y="7570"/>
                    <a:pt x="8923" y="6542"/>
                    <a:pt x="10051" y="5164"/>
                  </a:cubicBezTo>
                  <a:cubicBezTo>
                    <a:pt x="11204" y="3810"/>
                    <a:pt x="12081" y="1955"/>
                    <a:pt x="1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1"/>
            <p:cNvSpPr/>
            <p:nvPr/>
          </p:nvSpPr>
          <p:spPr>
            <a:xfrm>
              <a:off x="4671200" y="3707425"/>
              <a:ext cx="182375" cy="104675"/>
            </a:xfrm>
            <a:custGeom>
              <a:avLst/>
              <a:gdLst/>
              <a:ahLst/>
              <a:cxnLst/>
              <a:rect l="l" t="t" r="r" b="b"/>
              <a:pathLst>
                <a:path w="7295" h="4187" fill="none" extrusionOk="0">
                  <a:moveTo>
                    <a:pt x="1" y="4186"/>
                  </a:moveTo>
                  <a:cubicBezTo>
                    <a:pt x="1830" y="3134"/>
                    <a:pt x="5515" y="1003"/>
                    <a:pt x="7294" y="1"/>
                  </a:cubicBezTo>
                </a:path>
              </a:pathLst>
            </a:custGeom>
            <a:noFill/>
            <a:ln w="29450" cap="flat" cmpd="sng">
              <a:solidFill>
                <a:srgbClr val="FB99B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1"/>
            <p:cNvSpPr/>
            <p:nvPr/>
          </p:nvSpPr>
          <p:spPr>
            <a:xfrm>
              <a:off x="4742000" y="3630350"/>
              <a:ext cx="244400" cy="223725"/>
            </a:xfrm>
            <a:custGeom>
              <a:avLst/>
              <a:gdLst/>
              <a:ahLst/>
              <a:cxnLst/>
              <a:rect l="l" t="t" r="r" b="b"/>
              <a:pathLst>
                <a:path w="9776" h="8949" extrusionOk="0">
                  <a:moveTo>
                    <a:pt x="9775" y="1"/>
                  </a:moveTo>
                  <a:cubicBezTo>
                    <a:pt x="6517" y="26"/>
                    <a:pt x="3259" y="51"/>
                    <a:pt x="1" y="76"/>
                  </a:cubicBezTo>
                  <a:cubicBezTo>
                    <a:pt x="1129" y="978"/>
                    <a:pt x="2808" y="1906"/>
                    <a:pt x="3760" y="2983"/>
                  </a:cubicBezTo>
                  <a:cubicBezTo>
                    <a:pt x="4713" y="4086"/>
                    <a:pt x="5364" y="7570"/>
                    <a:pt x="5866" y="8948"/>
                  </a:cubicBezTo>
                  <a:cubicBezTo>
                    <a:pt x="9775" y="1"/>
                    <a:pt x="8547" y="2507"/>
                    <a:pt x="9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1"/>
            <p:cNvSpPr/>
            <p:nvPr/>
          </p:nvSpPr>
          <p:spPr>
            <a:xfrm>
              <a:off x="3851650" y="3604550"/>
              <a:ext cx="894150" cy="839125"/>
            </a:xfrm>
            <a:custGeom>
              <a:avLst/>
              <a:gdLst/>
              <a:ahLst/>
              <a:cxnLst/>
              <a:rect l="l" t="t" r="r" b="b"/>
              <a:pathLst>
                <a:path w="35766" h="33565" extrusionOk="0">
                  <a:moveTo>
                    <a:pt x="8912" y="0"/>
                  </a:moveTo>
                  <a:cubicBezTo>
                    <a:pt x="5768" y="0"/>
                    <a:pt x="2598" y="1759"/>
                    <a:pt x="1279" y="4617"/>
                  </a:cubicBezTo>
                  <a:cubicBezTo>
                    <a:pt x="1" y="7349"/>
                    <a:pt x="502" y="10632"/>
                    <a:pt x="1755" y="13364"/>
                  </a:cubicBezTo>
                  <a:cubicBezTo>
                    <a:pt x="5139" y="20808"/>
                    <a:pt x="9625" y="27700"/>
                    <a:pt x="15314" y="33564"/>
                  </a:cubicBezTo>
                  <a:lnTo>
                    <a:pt x="20728" y="29755"/>
                  </a:lnTo>
                  <a:cubicBezTo>
                    <a:pt x="24512" y="27123"/>
                    <a:pt x="28347" y="24417"/>
                    <a:pt x="31204" y="20757"/>
                  </a:cubicBezTo>
                  <a:cubicBezTo>
                    <a:pt x="34036" y="17123"/>
                    <a:pt x="35765" y="12336"/>
                    <a:pt x="34713" y="7850"/>
                  </a:cubicBezTo>
                  <a:cubicBezTo>
                    <a:pt x="34262" y="6020"/>
                    <a:pt x="33334" y="4216"/>
                    <a:pt x="31780" y="3138"/>
                  </a:cubicBezTo>
                  <a:cubicBezTo>
                    <a:pt x="30676" y="2381"/>
                    <a:pt x="29367" y="2051"/>
                    <a:pt x="28034" y="2051"/>
                  </a:cubicBezTo>
                  <a:cubicBezTo>
                    <a:pt x="26764" y="2051"/>
                    <a:pt x="25473" y="2349"/>
                    <a:pt x="24312" y="2863"/>
                  </a:cubicBezTo>
                  <a:cubicBezTo>
                    <a:pt x="21931" y="3940"/>
                    <a:pt x="20402" y="5645"/>
                    <a:pt x="18597" y="7524"/>
                  </a:cubicBezTo>
                  <a:cubicBezTo>
                    <a:pt x="18271" y="7474"/>
                    <a:pt x="18146" y="7123"/>
                    <a:pt x="18021" y="6848"/>
                  </a:cubicBezTo>
                  <a:cubicBezTo>
                    <a:pt x="16793" y="3464"/>
                    <a:pt x="13785" y="707"/>
                    <a:pt x="10226" y="106"/>
                  </a:cubicBezTo>
                  <a:cubicBezTo>
                    <a:pt x="9792" y="35"/>
                    <a:pt x="9352" y="0"/>
                    <a:pt x="8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1"/>
            <p:cNvSpPr/>
            <p:nvPr/>
          </p:nvSpPr>
          <p:spPr>
            <a:xfrm>
              <a:off x="3851650" y="3644775"/>
              <a:ext cx="473100" cy="798900"/>
            </a:xfrm>
            <a:custGeom>
              <a:avLst/>
              <a:gdLst/>
              <a:ahLst/>
              <a:cxnLst/>
              <a:rect l="l" t="t" r="r" b="b"/>
              <a:pathLst>
                <a:path w="18924" h="31956" extrusionOk="0">
                  <a:moveTo>
                    <a:pt x="3835" y="0"/>
                  </a:moveTo>
                  <a:cubicBezTo>
                    <a:pt x="2733" y="777"/>
                    <a:pt x="1830" y="1780"/>
                    <a:pt x="1279" y="3008"/>
                  </a:cubicBezTo>
                  <a:cubicBezTo>
                    <a:pt x="1" y="5740"/>
                    <a:pt x="502" y="9023"/>
                    <a:pt x="1755" y="11755"/>
                  </a:cubicBezTo>
                  <a:cubicBezTo>
                    <a:pt x="5139" y="19199"/>
                    <a:pt x="9625" y="26091"/>
                    <a:pt x="15314" y="31955"/>
                  </a:cubicBezTo>
                  <a:cubicBezTo>
                    <a:pt x="17119" y="30702"/>
                    <a:pt x="17119" y="30702"/>
                    <a:pt x="18923" y="29424"/>
                  </a:cubicBezTo>
                  <a:cubicBezTo>
                    <a:pt x="8798" y="22782"/>
                    <a:pt x="3835" y="0"/>
                    <a:pt x="3835" y="0"/>
                  </a:cubicBezTo>
                  <a:close/>
                </a:path>
              </a:pathLst>
            </a:custGeom>
            <a:solidFill>
              <a:srgbClr val="DA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1"/>
            <p:cNvSpPr/>
            <p:nvPr/>
          </p:nvSpPr>
          <p:spPr>
            <a:xfrm>
              <a:off x="3363550" y="3749775"/>
              <a:ext cx="819575" cy="717700"/>
            </a:xfrm>
            <a:custGeom>
              <a:avLst/>
              <a:gdLst/>
              <a:ahLst/>
              <a:cxnLst/>
              <a:rect l="l" t="t" r="r" b="b"/>
              <a:pathLst>
                <a:path w="32783" h="28708" extrusionOk="0">
                  <a:moveTo>
                    <a:pt x="24178" y="0"/>
                  </a:moveTo>
                  <a:cubicBezTo>
                    <a:pt x="22097" y="0"/>
                    <a:pt x="20054" y="1116"/>
                    <a:pt x="18647" y="2718"/>
                  </a:cubicBezTo>
                  <a:cubicBezTo>
                    <a:pt x="17043" y="4547"/>
                    <a:pt x="16166" y="6903"/>
                    <a:pt x="15565" y="9284"/>
                  </a:cubicBezTo>
                  <a:cubicBezTo>
                    <a:pt x="14086" y="7530"/>
                    <a:pt x="12206" y="6527"/>
                    <a:pt x="10001" y="5851"/>
                  </a:cubicBezTo>
                  <a:cubicBezTo>
                    <a:pt x="9209" y="5608"/>
                    <a:pt x="8373" y="5481"/>
                    <a:pt x="7539" y="5481"/>
                  </a:cubicBezTo>
                  <a:cubicBezTo>
                    <a:pt x="6051" y="5481"/>
                    <a:pt x="4573" y="5885"/>
                    <a:pt x="3384" y="6753"/>
                  </a:cubicBezTo>
                  <a:cubicBezTo>
                    <a:pt x="627" y="8758"/>
                    <a:pt x="1" y="12793"/>
                    <a:pt x="1179" y="15976"/>
                  </a:cubicBezTo>
                  <a:cubicBezTo>
                    <a:pt x="2382" y="19159"/>
                    <a:pt x="5038" y="21590"/>
                    <a:pt x="7870" y="23470"/>
                  </a:cubicBezTo>
                  <a:cubicBezTo>
                    <a:pt x="13485" y="27154"/>
                    <a:pt x="18297" y="28708"/>
                    <a:pt x="24988" y="28708"/>
                  </a:cubicBezTo>
                  <a:cubicBezTo>
                    <a:pt x="30277" y="23470"/>
                    <a:pt x="32783" y="15575"/>
                    <a:pt x="31480" y="8282"/>
                  </a:cubicBezTo>
                  <a:cubicBezTo>
                    <a:pt x="30828" y="4648"/>
                    <a:pt x="28773" y="738"/>
                    <a:pt x="25164" y="86"/>
                  </a:cubicBezTo>
                  <a:cubicBezTo>
                    <a:pt x="24836" y="28"/>
                    <a:pt x="24506" y="0"/>
                    <a:pt x="24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1"/>
            <p:cNvSpPr/>
            <p:nvPr/>
          </p:nvSpPr>
          <p:spPr>
            <a:xfrm>
              <a:off x="3311575" y="3949275"/>
              <a:ext cx="734350" cy="518200"/>
            </a:xfrm>
            <a:custGeom>
              <a:avLst/>
              <a:gdLst/>
              <a:ahLst/>
              <a:cxnLst/>
              <a:rect l="l" t="t" r="r" b="b"/>
              <a:pathLst>
                <a:path w="29374" h="20728" extrusionOk="0">
                  <a:moveTo>
                    <a:pt x="4210" y="1"/>
                  </a:moveTo>
                  <a:cubicBezTo>
                    <a:pt x="2556" y="2156"/>
                    <a:pt x="2280" y="5364"/>
                    <a:pt x="3258" y="7996"/>
                  </a:cubicBezTo>
                  <a:cubicBezTo>
                    <a:pt x="4461" y="11179"/>
                    <a:pt x="7117" y="13610"/>
                    <a:pt x="9949" y="15490"/>
                  </a:cubicBezTo>
                  <a:cubicBezTo>
                    <a:pt x="15564" y="19174"/>
                    <a:pt x="20376" y="20728"/>
                    <a:pt x="27067" y="20728"/>
                  </a:cubicBezTo>
                  <a:cubicBezTo>
                    <a:pt x="27920" y="19901"/>
                    <a:pt x="28671" y="18999"/>
                    <a:pt x="29373" y="18046"/>
                  </a:cubicBezTo>
                  <a:lnTo>
                    <a:pt x="26290" y="17921"/>
                  </a:lnTo>
                  <a:cubicBezTo>
                    <a:pt x="0" y="14437"/>
                    <a:pt x="4210" y="2"/>
                    <a:pt x="4210" y="1"/>
                  </a:cubicBezTo>
                  <a:close/>
                </a:path>
              </a:pathLst>
            </a:custGeom>
            <a:solidFill>
              <a:srgbClr val="F55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1"/>
            <p:cNvSpPr/>
            <p:nvPr/>
          </p:nvSpPr>
          <p:spPr>
            <a:xfrm>
              <a:off x="3080975" y="4390225"/>
              <a:ext cx="396650" cy="146175"/>
            </a:xfrm>
            <a:custGeom>
              <a:avLst/>
              <a:gdLst/>
              <a:ahLst/>
              <a:cxnLst/>
              <a:rect l="l" t="t" r="r" b="b"/>
              <a:pathLst>
                <a:path w="15866" h="5847" extrusionOk="0">
                  <a:moveTo>
                    <a:pt x="11573" y="1"/>
                  </a:moveTo>
                  <a:cubicBezTo>
                    <a:pt x="11324" y="1"/>
                    <a:pt x="11075" y="11"/>
                    <a:pt x="10828" y="32"/>
                  </a:cubicBezTo>
                  <a:cubicBezTo>
                    <a:pt x="9048" y="183"/>
                    <a:pt x="7344" y="809"/>
                    <a:pt x="5715" y="1536"/>
                  </a:cubicBezTo>
                  <a:cubicBezTo>
                    <a:pt x="3735" y="2413"/>
                    <a:pt x="1805" y="3491"/>
                    <a:pt x="0" y="4694"/>
                  </a:cubicBezTo>
                  <a:cubicBezTo>
                    <a:pt x="2482" y="5095"/>
                    <a:pt x="4988" y="5471"/>
                    <a:pt x="7494" y="5847"/>
                  </a:cubicBezTo>
                  <a:lnTo>
                    <a:pt x="15865" y="1361"/>
                  </a:lnTo>
                  <a:cubicBezTo>
                    <a:pt x="14657" y="411"/>
                    <a:pt x="13115" y="1"/>
                    <a:pt x="1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1"/>
            <p:cNvSpPr/>
            <p:nvPr/>
          </p:nvSpPr>
          <p:spPr>
            <a:xfrm>
              <a:off x="3249525" y="4230000"/>
              <a:ext cx="567700" cy="318925"/>
            </a:xfrm>
            <a:custGeom>
              <a:avLst/>
              <a:gdLst/>
              <a:ahLst/>
              <a:cxnLst/>
              <a:rect l="l" t="t" r="r" b="b"/>
              <a:pathLst>
                <a:path w="22708" h="12757" extrusionOk="0">
                  <a:moveTo>
                    <a:pt x="22356" y="0"/>
                  </a:moveTo>
                  <a:cubicBezTo>
                    <a:pt x="14762" y="3759"/>
                    <a:pt x="7294" y="7845"/>
                    <a:pt x="0" y="12156"/>
                  </a:cubicBezTo>
                  <a:lnTo>
                    <a:pt x="301" y="12757"/>
                  </a:lnTo>
                  <a:cubicBezTo>
                    <a:pt x="2206" y="11830"/>
                    <a:pt x="4111" y="10852"/>
                    <a:pt x="5990" y="9875"/>
                  </a:cubicBezTo>
                  <a:cubicBezTo>
                    <a:pt x="9750" y="7920"/>
                    <a:pt x="13484" y="5890"/>
                    <a:pt x="17193" y="3835"/>
                  </a:cubicBezTo>
                  <a:cubicBezTo>
                    <a:pt x="18822" y="2907"/>
                    <a:pt x="21153" y="1579"/>
                    <a:pt x="22707" y="627"/>
                  </a:cubicBezTo>
                  <a:lnTo>
                    <a:pt x="22356" y="0"/>
                  </a:lnTo>
                  <a:close/>
                </a:path>
              </a:pathLst>
            </a:custGeom>
            <a:solidFill>
              <a:srgbClr val="FB9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1"/>
            <p:cNvSpPr/>
            <p:nvPr/>
          </p:nvSpPr>
          <p:spPr>
            <a:xfrm>
              <a:off x="3981350" y="3818050"/>
              <a:ext cx="105925" cy="135675"/>
            </a:xfrm>
            <a:custGeom>
              <a:avLst/>
              <a:gdLst/>
              <a:ahLst/>
              <a:cxnLst/>
              <a:rect l="l" t="t" r="r" b="b"/>
              <a:pathLst>
                <a:path w="4237" h="5427" extrusionOk="0">
                  <a:moveTo>
                    <a:pt x="1016" y="0"/>
                  </a:moveTo>
                  <a:cubicBezTo>
                    <a:pt x="771" y="0"/>
                    <a:pt x="540" y="101"/>
                    <a:pt x="377" y="388"/>
                  </a:cubicBezTo>
                  <a:cubicBezTo>
                    <a:pt x="1" y="1089"/>
                    <a:pt x="803" y="1491"/>
                    <a:pt x="1254" y="1816"/>
                  </a:cubicBezTo>
                  <a:cubicBezTo>
                    <a:pt x="2231" y="2518"/>
                    <a:pt x="2557" y="3796"/>
                    <a:pt x="3058" y="4874"/>
                  </a:cubicBezTo>
                  <a:cubicBezTo>
                    <a:pt x="3166" y="5132"/>
                    <a:pt x="3384" y="5426"/>
                    <a:pt x="3649" y="5426"/>
                  </a:cubicBezTo>
                  <a:cubicBezTo>
                    <a:pt x="3693" y="5426"/>
                    <a:pt x="3739" y="5418"/>
                    <a:pt x="3785" y="5400"/>
                  </a:cubicBezTo>
                  <a:cubicBezTo>
                    <a:pt x="3936" y="5350"/>
                    <a:pt x="4036" y="5175"/>
                    <a:pt x="4086" y="4999"/>
                  </a:cubicBezTo>
                  <a:cubicBezTo>
                    <a:pt x="4236" y="4473"/>
                    <a:pt x="4136" y="3897"/>
                    <a:pt x="3986" y="3370"/>
                  </a:cubicBezTo>
                  <a:cubicBezTo>
                    <a:pt x="3635" y="2192"/>
                    <a:pt x="2783" y="714"/>
                    <a:pt x="1630" y="162"/>
                  </a:cubicBezTo>
                  <a:cubicBezTo>
                    <a:pt x="1436" y="71"/>
                    <a:pt x="1221" y="0"/>
                    <a:pt x="1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1"/>
            <p:cNvSpPr/>
            <p:nvPr/>
          </p:nvSpPr>
          <p:spPr>
            <a:xfrm>
              <a:off x="4072200" y="3966325"/>
              <a:ext cx="24475" cy="29875"/>
            </a:xfrm>
            <a:custGeom>
              <a:avLst/>
              <a:gdLst/>
              <a:ahLst/>
              <a:cxnLst/>
              <a:rect l="l" t="t" r="r" b="b"/>
              <a:pathLst>
                <a:path w="979" h="1195" extrusionOk="0">
                  <a:moveTo>
                    <a:pt x="343" y="0"/>
                  </a:moveTo>
                  <a:cubicBezTo>
                    <a:pt x="182" y="0"/>
                    <a:pt x="46" y="112"/>
                    <a:pt x="26" y="397"/>
                  </a:cubicBezTo>
                  <a:cubicBezTo>
                    <a:pt x="1" y="547"/>
                    <a:pt x="51" y="697"/>
                    <a:pt x="126" y="823"/>
                  </a:cubicBezTo>
                  <a:cubicBezTo>
                    <a:pt x="176" y="923"/>
                    <a:pt x="251" y="1048"/>
                    <a:pt x="352" y="1123"/>
                  </a:cubicBezTo>
                  <a:cubicBezTo>
                    <a:pt x="423" y="1159"/>
                    <a:pt x="506" y="1194"/>
                    <a:pt x="593" y="1194"/>
                  </a:cubicBezTo>
                  <a:cubicBezTo>
                    <a:pt x="629" y="1194"/>
                    <a:pt x="666" y="1188"/>
                    <a:pt x="703" y="1174"/>
                  </a:cubicBezTo>
                  <a:cubicBezTo>
                    <a:pt x="828" y="1149"/>
                    <a:pt x="903" y="1023"/>
                    <a:pt x="953" y="898"/>
                  </a:cubicBezTo>
                  <a:cubicBezTo>
                    <a:pt x="978" y="773"/>
                    <a:pt x="978" y="647"/>
                    <a:pt x="928" y="522"/>
                  </a:cubicBezTo>
                  <a:cubicBezTo>
                    <a:pt x="869" y="239"/>
                    <a:pt x="579" y="0"/>
                    <a:pt x="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1"/>
            <p:cNvSpPr/>
            <p:nvPr/>
          </p:nvSpPr>
          <p:spPr>
            <a:xfrm>
              <a:off x="4613575" y="3756450"/>
              <a:ext cx="63925" cy="135375"/>
            </a:xfrm>
            <a:custGeom>
              <a:avLst/>
              <a:gdLst/>
              <a:ahLst/>
              <a:cxnLst/>
              <a:rect l="l" t="t" r="r" b="b"/>
              <a:pathLst>
                <a:path w="2557" h="5415" extrusionOk="0">
                  <a:moveTo>
                    <a:pt x="541" y="0"/>
                  </a:moveTo>
                  <a:cubicBezTo>
                    <a:pt x="383" y="0"/>
                    <a:pt x="232" y="78"/>
                    <a:pt x="100" y="270"/>
                  </a:cubicBezTo>
                  <a:cubicBezTo>
                    <a:pt x="0" y="446"/>
                    <a:pt x="25" y="671"/>
                    <a:pt x="75" y="847"/>
                  </a:cubicBezTo>
                  <a:cubicBezTo>
                    <a:pt x="150" y="1047"/>
                    <a:pt x="276" y="1198"/>
                    <a:pt x="376" y="1373"/>
                  </a:cubicBezTo>
                  <a:cubicBezTo>
                    <a:pt x="852" y="2225"/>
                    <a:pt x="702" y="3278"/>
                    <a:pt x="827" y="4255"/>
                  </a:cubicBezTo>
                  <a:cubicBezTo>
                    <a:pt x="852" y="4556"/>
                    <a:pt x="927" y="4857"/>
                    <a:pt x="1103" y="5082"/>
                  </a:cubicBezTo>
                  <a:cubicBezTo>
                    <a:pt x="1241" y="5279"/>
                    <a:pt x="1472" y="5414"/>
                    <a:pt x="1698" y="5414"/>
                  </a:cubicBezTo>
                  <a:cubicBezTo>
                    <a:pt x="1760" y="5414"/>
                    <a:pt x="1821" y="5405"/>
                    <a:pt x="1880" y="5383"/>
                  </a:cubicBezTo>
                  <a:cubicBezTo>
                    <a:pt x="2256" y="5258"/>
                    <a:pt x="2406" y="4807"/>
                    <a:pt x="2431" y="4406"/>
                  </a:cubicBezTo>
                  <a:cubicBezTo>
                    <a:pt x="2556" y="3353"/>
                    <a:pt x="2431" y="2250"/>
                    <a:pt x="1930" y="1323"/>
                  </a:cubicBezTo>
                  <a:cubicBezTo>
                    <a:pt x="1754" y="990"/>
                    <a:pt x="1104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1"/>
            <p:cNvSpPr/>
            <p:nvPr/>
          </p:nvSpPr>
          <p:spPr>
            <a:xfrm>
              <a:off x="4639875" y="3904900"/>
              <a:ext cx="22575" cy="28750"/>
            </a:xfrm>
            <a:custGeom>
              <a:avLst/>
              <a:gdLst/>
              <a:ahLst/>
              <a:cxnLst/>
              <a:rect l="l" t="t" r="r" b="b"/>
              <a:pathLst>
                <a:path w="903" h="1150" extrusionOk="0">
                  <a:moveTo>
                    <a:pt x="480" y="1"/>
                  </a:moveTo>
                  <a:cubicBezTo>
                    <a:pt x="396" y="1"/>
                    <a:pt x="308" y="30"/>
                    <a:pt x="226" y="97"/>
                  </a:cubicBezTo>
                  <a:cubicBezTo>
                    <a:pt x="101" y="197"/>
                    <a:pt x="26" y="372"/>
                    <a:pt x="1" y="523"/>
                  </a:cubicBezTo>
                  <a:cubicBezTo>
                    <a:pt x="1" y="648"/>
                    <a:pt x="1" y="773"/>
                    <a:pt x="51" y="899"/>
                  </a:cubicBezTo>
                  <a:cubicBezTo>
                    <a:pt x="101" y="999"/>
                    <a:pt x="176" y="1099"/>
                    <a:pt x="276" y="1124"/>
                  </a:cubicBezTo>
                  <a:cubicBezTo>
                    <a:pt x="323" y="1142"/>
                    <a:pt x="370" y="1150"/>
                    <a:pt x="416" y="1150"/>
                  </a:cubicBezTo>
                  <a:cubicBezTo>
                    <a:pt x="565" y="1150"/>
                    <a:pt x="701" y="1064"/>
                    <a:pt x="778" y="949"/>
                  </a:cubicBezTo>
                  <a:cubicBezTo>
                    <a:pt x="878" y="773"/>
                    <a:pt x="903" y="573"/>
                    <a:pt x="878" y="397"/>
                  </a:cubicBezTo>
                  <a:cubicBezTo>
                    <a:pt x="860" y="168"/>
                    <a:pt x="681" y="1"/>
                    <a:pt x="4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37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nline Dating Business Consulting Toolkit by Slidesgo">
  <a:themeElements>
    <a:clrScheme name="Simple Light">
      <a:dk1>
        <a:srgbClr val="FD4267"/>
      </a:dk1>
      <a:lt1>
        <a:srgbClr val="FFFFFF"/>
      </a:lt1>
      <a:dk2>
        <a:srgbClr val="595959"/>
      </a:dk2>
      <a:lt2>
        <a:srgbClr val="E5E5E5"/>
      </a:lt2>
      <a:accent1>
        <a:srgbClr val="D47387"/>
      </a:accent1>
      <a:accent2>
        <a:srgbClr val="FB7D97"/>
      </a:accent2>
      <a:accent3>
        <a:srgbClr val="F9CAD1"/>
      </a:accent3>
      <a:accent4>
        <a:srgbClr val="B0DFF4"/>
      </a:accent4>
      <a:accent5>
        <a:srgbClr val="601123"/>
      </a:accent5>
      <a:accent6>
        <a:srgbClr val="FB869E"/>
      </a:accent6>
      <a:hlink>
        <a:srgbClr val="F957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Online Dating Business Consulting Toolkit by Slidesgo</vt:lpstr>
      <vt:lpstr>Tinder Mini</vt:lpstr>
      <vt:lpstr>Software testing</vt:lpstr>
      <vt:lpstr>Problem statement</vt:lpstr>
      <vt:lpstr>Problem statement</vt:lpstr>
      <vt:lpstr>Product position statement</vt:lpstr>
      <vt:lpstr>Project Management</vt:lpstr>
      <vt:lpstr>Team Structure</vt:lpstr>
      <vt:lpstr>Responsibilities</vt:lpstr>
      <vt:lpstr>Software Requirement</vt:lpstr>
      <vt:lpstr>Use case model</vt:lpstr>
      <vt:lpstr>Non – Functional Requirements</vt:lpstr>
      <vt:lpstr>Non – Functional Requirements</vt:lpstr>
      <vt:lpstr>Non – Functional Requirements</vt:lpstr>
      <vt:lpstr>Analysis and design</vt:lpstr>
      <vt:lpstr>Software Architecture</vt:lpstr>
      <vt:lpstr>Technologies</vt:lpstr>
      <vt:lpstr>Software Testing</vt:lpstr>
      <vt:lpstr>Test Environments</vt:lpstr>
      <vt:lpstr>Test Environments</vt:lpstr>
      <vt:lpstr>Test Plan</vt:lpstr>
      <vt:lpstr>Function 1</vt:lpstr>
      <vt:lpstr>Function 2</vt:lpstr>
      <vt:lpstr>Function 3</vt:lpstr>
      <vt:lpstr>Function 4</vt:lpstr>
      <vt:lpstr>Function 5</vt:lpstr>
      <vt:lpstr>Test Results</vt:lpstr>
      <vt:lpstr>Test Results Automated testing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Dating </dc:title>
  <cp:revision>1</cp:revision>
  <dcterms:modified xsi:type="dcterms:W3CDTF">2023-01-12T07:27:44Z</dcterms:modified>
</cp:coreProperties>
</file>