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26"/>
  </p:notesMasterIdLst>
  <p:sldIdLst>
    <p:sldId id="256" r:id="rId2"/>
    <p:sldId id="258" r:id="rId3"/>
    <p:sldId id="295" r:id="rId4"/>
    <p:sldId id="281" r:id="rId5"/>
    <p:sldId id="261" r:id="rId6"/>
    <p:sldId id="300" r:id="rId7"/>
    <p:sldId id="301" r:id="rId8"/>
    <p:sldId id="294" r:id="rId9"/>
    <p:sldId id="296" r:id="rId10"/>
    <p:sldId id="263" r:id="rId11"/>
    <p:sldId id="262" r:id="rId12"/>
    <p:sldId id="264" r:id="rId13"/>
    <p:sldId id="283" r:id="rId14"/>
    <p:sldId id="265" r:id="rId15"/>
    <p:sldId id="284" r:id="rId16"/>
    <p:sldId id="266" r:id="rId17"/>
    <p:sldId id="267" r:id="rId18"/>
    <p:sldId id="297" r:id="rId19"/>
    <p:sldId id="285" r:id="rId20"/>
    <p:sldId id="268" r:id="rId21"/>
    <p:sldId id="287" r:id="rId22"/>
    <p:sldId id="274" r:id="rId23"/>
    <p:sldId id="298" r:id="rId24"/>
    <p:sldId id="293"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8" autoAdjust="0"/>
    <p:restoredTop sz="94660"/>
  </p:normalViewPr>
  <p:slideViewPr>
    <p:cSldViewPr>
      <p:cViewPr varScale="1">
        <p:scale>
          <a:sx n="62" d="100"/>
          <a:sy n="62" d="100"/>
        </p:scale>
        <p:origin x="138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8" charset="0"/>
              </a:defRPr>
            </a:lvl1pPr>
          </a:lstStyle>
          <a:p>
            <a:endParaRPr lang="en-US"/>
          </a:p>
        </p:txBody>
      </p:sp>
      <p:sp>
        <p:nvSpPr>
          <p:cNvPr id="3" name="Date Placeholder 2"/>
          <p:cNvSpPr>
            <a:spLocks noGrp="1"/>
          </p:cNvSpPr>
          <p:nvPr>
            <p:ph type="dt"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fld id="{D455ADCB-9E12-4C61-8DBC-698CA753324D}" type="datetimeFigureOut">
              <a:rPr lang="en-US"/>
              <a:pPr/>
              <a:t>5/27/2020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731838" y="4560888"/>
            <a:ext cx="5851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8" charset="0"/>
              </a:defRPr>
            </a:lvl1pPr>
          </a:lstStyle>
          <a:p>
            <a:endParaRPr lang="en-US"/>
          </a:p>
        </p:txBody>
      </p:sp>
      <p:sp>
        <p:nvSpPr>
          <p:cNvPr id="7" name="Slide Number Placeholder 6"/>
          <p:cNvSpPr>
            <a:spLocks noGrp="1"/>
          </p:cNvSpPr>
          <p:nvPr>
            <p:ph type="sldNum" sz="quarter" idx="5"/>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fld id="{0687D0B1-87EA-4514-A74C-BADE5BD99F72}" type="slidenum">
              <a:rPr lang="en-US"/>
              <a:pPr/>
              <a:t>‹#›</a:t>
            </a:fld>
            <a:endParaRPr lang="en-US"/>
          </a:p>
        </p:txBody>
      </p:sp>
    </p:spTree>
    <p:extLst>
      <p:ext uri="{BB962C8B-B14F-4D97-AF65-F5344CB8AC3E}">
        <p14:creationId xmlns:p14="http://schemas.microsoft.com/office/powerpoint/2010/main" val="1845647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B86830-D5F5-48DA-90DF-6E4D819F6BB6}" type="datetime1">
              <a:rPr lang="en-US" smtClean="0"/>
              <a:pPr/>
              <a:t>5/27/2020</a:t>
            </a:fld>
            <a:endParaRPr lang="en-US" altLang="en-US"/>
          </a:p>
        </p:txBody>
      </p:sp>
      <p:sp>
        <p:nvSpPr>
          <p:cNvPr id="5" name="Footer Placeholder 4"/>
          <p:cNvSpPr>
            <a:spLocks noGrp="1"/>
          </p:cNvSpPr>
          <p:nvPr>
            <p:ph type="ftr" sz="quarter" idx="11"/>
          </p:nvPr>
        </p:nvSpPr>
        <p:spPr/>
        <p:txBody>
          <a:bodyPr/>
          <a:lstStyle/>
          <a:p>
            <a:r>
              <a:rPr lang="en-US" altLang="en-US" smtClean="0"/>
              <a:t>DTTH</a:t>
            </a:r>
            <a:endParaRPr lang="en-US" altLang="en-US"/>
          </a:p>
        </p:txBody>
      </p:sp>
      <p:sp>
        <p:nvSpPr>
          <p:cNvPr id="6" name="Slide Number Placeholder 5"/>
          <p:cNvSpPr>
            <a:spLocks noGrp="1"/>
          </p:cNvSpPr>
          <p:nvPr>
            <p:ph type="sldNum" sz="quarter" idx="12"/>
          </p:nvPr>
        </p:nvSpPr>
        <p:spPr/>
        <p:txBody>
          <a:bodyPr/>
          <a:lstStyle/>
          <a:p>
            <a:fld id="{346C40F7-CBDF-4D6F-9E10-CCE30CD67F20}"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310"/>
      </p:ext>
    </p:extLst>
  </p:cSld>
  <p:clrMapOvr>
    <a:masterClrMapping/>
  </p:clrMapOvr>
  <p:transition spd="med">
    <p:strips dir="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37E05A-28DE-48FE-8B2E-9D065FC73B6E}" type="datetime1">
              <a:rPr lang="en-US" smtClean="0"/>
              <a:pPr/>
              <a:t>5/27/2020</a:t>
            </a:fld>
            <a:endParaRPr lang="en-US" altLang="en-US"/>
          </a:p>
        </p:txBody>
      </p:sp>
      <p:sp>
        <p:nvSpPr>
          <p:cNvPr id="5" name="Footer Placeholder 4"/>
          <p:cNvSpPr>
            <a:spLocks noGrp="1"/>
          </p:cNvSpPr>
          <p:nvPr>
            <p:ph type="ftr" sz="quarter" idx="11"/>
          </p:nvPr>
        </p:nvSpPr>
        <p:spPr/>
        <p:txBody>
          <a:bodyPr/>
          <a:lstStyle/>
          <a:p>
            <a:r>
              <a:rPr lang="en-US" altLang="en-US" smtClean="0"/>
              <a:t>DTTH</a:t>
            </a:r>
            <a:endParaRPr lang="en-US" altLang="en-US"/>
          </a:p>
        </p:txBody>
      </p:sp>
      <p:sp>
        <p:nvSpPr>
          <p:cNvPr id="6" name="Slide Number Placeholder 5"/>
          <p:cNvSpPr>
            <a:spLocks noGrp="1"/>
          </p:cNvSpPr>
          <p:nvPr>
            <p:ph type="sldNum" sz="quarter" idx="12"/>
          </p:nvPr>
        </p:nvSpPr>
        <p:spPr/>
        <p:txBody>
          <a:bodyPr/>
          <a:lstStyle/>
          <a:p>
            <a:fld id="{7EF3891A-DA40-401B-BF3E-455FAE054BE4}" type="slidenum">
              <a:rPr lang="en-US" altLang="en-US" smtClean="0"/>
              <a:pPr/>
              <a:t>‹#›</a:t>
            </a:fld>
            <a:endParaRPr lang="en-US" altLang="en-US"/>
          </a:p>
        </p:txBody>
      </p:sp>
    </p:spTree>
    <p:extLst>
      <p:ext uri="{BB962C8B-B14F-4D97-AF65-F5344CB8AC3E}">
        <p14:creationId xmlns:p14="http://schemas.microsoft.com/office/powerpoint/2010/main" val="2633206644"/>
      </p:ext>
    </p:extLst>
  </p:cSld>
  <p:clrMapOvr>
    <a:masterClrMapping/>
  </p:clrMapOvr>
  <p:transition spd="med">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01AE3A-9A72-4A2D-B353-F9A15FC302B8}" type="datetime1">
              <a:rPr lang="en-US" smtClean="0"/>
              <a:pPr/>
              <a:t>5/27/2020</a:t>
            </a:fld>
            <a:endParaRPr lang="en-US" altLang="en-US"/>
          </a:p>
        </p:txBody>
      </p:sp>
      <p:sp>
        <p:nvSpPr>
          <p:cNvPr id="5" name="Footer Placeholder 4"/>
          <p:cNvSpPr>
            <a:spLocks noGrp="1"/>
          </p:cNvSpPr>
          <p:nvPr>
            <p:ph type="ftr" sz="quarter" idx="11"/>
          </p:nvPr>
        </p:nvSpPr>
        <p:spPr/>
        <p:txBody>
          <a:bodyPr/>
          <a:lstStyle/>
          <a:p>
            <a:r>
              <a:rPr lang="en-US" altLang="en-US" smtClean="0"/>
              <a:t>DTTH</a:t>
            </a:r>
            <a:endParaRPr lang="en-US" altLang="en-US"/>
          </a:p>
        </p:txBody>
      </p:sp>
      <p:sp>
        <p:nvSpPr>
          <p:cNvPr id="6" name="Slide Number Placeholder 5"/>
          <p:cNvSpPr>
            <a:spLocks noGrp="1"/>
          </p:cNvSpPr>
          <p:nvPr>
            <p:ph type="sldNum" sz="quarter" idx="12"/>
          </p:nvPr>
        </p:nvSpPr>
        <p:spPr/>
        <p:txBody>
          <a:bodyPr/>
          <a:lstStyle/>
          <a:p>
            <a:fld id="{22C903C4-81DB-49BB-8542-83E22623A348}" type="slidenum">
              <a:rPr lang="en-US" altLang="en-US" smtClean="0"/>
              <a:pPr/>
              <a:t>‹#›</a:t>
            </a:fld>
            <a:endParaRPr lang="en-US" altLang="en-US"/>
          </a:p>
        </p:txBody>
      </p:sp>
    </p:spTree>
    <p:extLst>
      <p:ext uri="{BB962C8B-B14F-4D97-AF65-F5344CB8AC3E}">
        <p14:creationId xmlns:p14="http://schemas.microsoft.com/office/powerpoint/2010/main" val="3087891389"/>
      </p:ext>
    </p:extLst>
  </p:cSld>
  <p:clrMapOvr>
    <a:masterClrMapping/>
  </p:clrMapOvr>
  <p:transition spd="med">
    <p:strips dir="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46F09-889B-4FFA-A96D-21F224C11418}" type="datetime1">
              <a:rPr lang="en-US" smtClean="0"/>
              <a:pPr/>
              <a:t>5/27/2020</a:t>
            </a:fld>
            <a:endParaRPr lang="en-US" altLang="en-US"/>
          </a:p>
        </p:txBody>
      </p:sp>
      <p:sp>
        <p:nvSpPr>
          <p:cNvPr id="5" name="Footer Placeholder 4"/>
          <p:cNvSpPr>
            <a:spLocks noGrp="1"/>
          </p:cNvSpPr>
          <p:nvPr>
            <p:ph type="ftr" sz="quarter" idx="11"/>
          </p:nvPr>
        </p:nvSpPr>
        <p:spPr/>
        <p:txBody>
          <a:bodyPr/>
          <a:lstStyle/>
          <a:p>
            <a:r>
              <a:rPr lang="en-US" altLang="en-US" smtClean="0"/>
              <a:t>DTTH</a:t>
            </a:r>
            <a:endParaRPr lang="en-US" altLang="en-US"/>
          </a:p>
        </p:txBody>
      </p:sp>
      <p:sp>
        <p:nvSpPr>
          <p:cNvPr id="6" name="Slide Number Placeholder 5"/>
          <p:cNvSpPr>
            <a:spLocks noGrp="1"/>
          </p:cNvSpPr>
          <p:nvPr>
            <p:ph type="sldNum" sz="quarter" idx="12"/>
          </p:nvPr>
        </p:nvSpPr>
        <p:spPr/>
        <p:txBody>
          <a:bodyPr/>
          <a:lstStyle/>
          <a:p>
            <a:fld id="{3729E07F-658E-43F3-AC33-649364BAAD70}" type="slidenum">
              <a:rPr lang="en-US" altLang="en-US" smtClean="0"/>
              <a:pPr/>
              <a:t>‹#›</a:t>
            </a:fld>
            <a:endParaRPr lang="en-US" altLang="en-US"/>
          </a:p>
        </p:txBody>
      </p:sp>
    </p:spTree>
    <p:extLst>
      <p:ext uri="{BB962C8B-B14F-4D97-AF65-F5344CB8AC3E}">
        <p14:creationId xmlns:p14="http://schemas.microsoft.com/office/powerpoint/2010/main" val="2741296038"/>
      </p:ext>
    </p:extLst>
  </p:cSld>
  <p:clrMapOvr>
    <a:masterClrMapping/>
  </p:clrMapOvr>
  <p:transition spd="med">
    <p:strips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CCD1-1410-4DAC-98DA-ACA6EE527886}" type="datetime1">
              <a:rPr lang="en-US" smtClean="0"/>
              <a:pPr/>
              <a:t>5/27/2020</a:t>
            </a:fld>
            <a:endParaRPr lang="en-US" altLang="en-US"/>
          </a:p>
        </p:txBody>
      </p:sp>
      <p:sp>
        <p:nvSpPr>
          <p:cNvPr id="5" name="Footer Placeholder 4"/>
          <p:cNvSpPr>
            <a:spLocks noGrp="1"/>
          </p:cNvSpPr>
          <p:nvPr>
            <p:ph type="ftr" sz="quarter" idx="11"/>
          </p:nvPr>
        </p:nvSpPr>
        <p:spPr/>
        <p:txBody>
          <a:bodyPr/>
          <a:lstStyle/>
          <a:p>
            <a:r>
              <a:rPr lang="en-US" altLang="en-US" smtClean="0"/>
              <a:t>DTTH</a:t>
            </a:r>
            <a:endParaRPr lang="en-US" altLang="en-US"/>
          </a:p>
        </p:txBody>
      </p:sp>
      <p:sp>
        <p:nvSpPr>
          <p:cNvPr id="6" name="Slide Number Placeholder 5"/>
          <p:cNvSpPr>
            <a:spLocks noGrp="1"/>
          </p:cNvSpPr>
          <p:nvPr>
            <p:ph type="sldNum" sz="quarter" idx="12"/>
          </p:nvPr>
        </p:nvSpPr>
        <p:spPr/>
        <p:txBody>
          <a:bodyPr/>
          <a:lstStyle/>
          <a:p>
            <a:fld id="{0B41CFBD-E6E3-4353-94FB-8A750C3B1B2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361657"/>
      </p:ext>
    </p:extLst>
  </p:cSld>
  <p:clrMapOvr>
    <a:masterClrMapping/>
  </p:clrMapOvr>
  <p:transition spd="med">
    <p:strips dir="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E20A5E-6914-4A41-8B16-864B9A437FFC}" type="datetime1">
              <a:rPr lang="en-US" smtClean="0"/>
              <a:pPr/>
              <a:t>5/27/2020</a:t>
            </a:fld>
            <a:endParaRPr lang="en-US" altLang="en-US"/>
          </a:p>
        </p:txBody>
      </p:sp>
      <p:sp>
        <p:nvSpPr>
          <p:cNvPr id="6" name="Footer Placeholder 5"/>
          <p:cNvSpPr>
            <a:spLocks noGrp="1"/>
          </p:cNvSpPr>
          <p:nvPr>
            <p:ph type="ftr" sz="quarter" idx="11"/>
          </p:nvPr>
        </p:nvSpPr>
        <p:spPr/>
        <p:txBody>
          <a:bodyPr/>
          <a:lstStyle/>
          <a:p>
            <a:r>
              <a:rPr lang="en-US" altLang="en-US" smtClean="0"/>
              <a:t>DTTH</a:t>
            </a:r>
            <a:endParaRPr lang="en-US" altLang="en-US"/>
          </a:p>
        </p:txBody>
      </p:sp>
      <p:sp>
        <p:nvSpPr>
          <p:cNvPr id="7" name="Slide Number Placeholder 6"/>
          <p:cNvSpPr>
            <a:spLocks noGrp="1"/>
          </p:cNvSpPr>
          <p:nvPr>
            <p:ph type="sldNum" sz="quarter" idx="12"/>
          </p:nvPr>
        </p:nvSpPr>
        <p:spPr/>
        <p:txBody>
          <a:bodyPr/>
          <a:lstStyle/>
          <a:p>
            <a:fld id="{619519B0-3772-472F-81B6-3054BC9AD32D}" type="slidenum">
              <a:rPr lang="en-US" altLang="en-US" smtClean="0"/>
              <a:pPr/>
              <a:t>‹#›</a:t>
            </a:fld>
            <a:endParaRPr lang="en-US" altLang="en-US"/>
          </a:p>
        </p:txBody>
      </p:sp>
    </p:spTree>
    <p:extLst>
      <p:ext uri="{BB962C8B-B14F-4D97-AF65-F5344CB8AC3E}">
        <p14:creationId xmlns:p14="http://schemas.microsoft.com/office/powerpoint/2010/main" val="4009517909"/>
      </p:ext>
    </p:extLst>
  </p:cSld>
  <p:clrMapOvr>
    <a:masterClrMapping/>
  </p:clrMapOvr>
  <p:transition spd="med">
    <p:strips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1813EB-E224-4E54-A1FC-36E0485731F4}" type="datetime1">
              <a:rPr lang="en-US" smtClean="0"/>
              <a:pPr/>
              <a:t>5/27/2020</a:t>
            </a:fld>
            <a:endParaRPr lang="en-US" altLang="en-US"/>
          </a:p>
        </p:txBody>
      </p:sp>
      <p:sp>
        <p:nvSpPr>
          <p:cNvPr id="8" name="Footer Placeholder 7"/>
          <p:cNvSpPr>
            <a:spLocks noGrp="1"/>
          </p:cNvSpPr>
          <p:nvPr>
            <p:ph type="ftr" sz="quarter" idx="11"/>
          </p:nvPr>
        </p:nvSpPr>
        <p:spPr/>
        <p:txBody>
          <a:bodyPr/>
          <a:lstStyle/>
          <a:p>
            <a:r>
              <a:rPr lang="en-US" altLang="en-US" smtClean="0"/>
              <a:t>DTTH</a:t>
            </a:r>
            <a:endParaRPr lang="en-US" altLang="en-US"/>
          </a:p>
        </p:txBody>
      </p:sp>
      <p:sp>
        <p:nvSpPr>
          <p:cNvPr id="9" name="Slide Number Placeholder 8"/>
          <p:cNvSpPr>
            <a:spLocks noGrp="1"/>
          </p:cNvSpPr>
          <p:nvPr>
            <p:ph type="sldNum" sz="quarter" idx="12"/>
          </p:nvPr>
        </p:nvSpPr>
        <p:spPr/>
        <p:txBody>
          <a:bodyPr/>
          <a:lstStyle/>
          <a:p>
            <a:fld id="{D3E16324-D03A-410F-88B5-2422198C0FB4}" type="slidenum">
              <a:rPr lang="en-US" altLang="en-US" smtClean="0"/>
              <a:pPr/>
              <a:t>‹#›</a:t>
            </a:fld>
            <a:endParaRPr lang="en-US" altLang="en-US"/>
          </a:p>
        </p:txBody>
      </p:sp>
    </p:spTree>
    <p:extLst>
      <p:ext uri="{BB962C8B-B14F-4D97-AF65-F5344CB8AC3E}">
        <p14:creationId xmlns:p14="http://schemas.microsoft.com/office/powerpoint/2010/main" val="896095550"/>
      </p:ext>
    </p:extLst>
  </p:cSld>
  <p:clrMapOvr>
    <a:masterClrMapping/>
  </p:clrMapOvr>
  <p:transition spd="med">
    <p:strips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E66B5-DD7A-4E58-9A2B-7FAB98FF9C5D}" type="datetime1">
              <a:rPr lang="en-US" smtClean="0"/>
              <a:pPr/>
              <a:t>5/27/2020</a:t>
            </a:fld>
            <a:endParaRPr lang="en-US" altLang="en-US"/>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sp>
        <p:nvSpPr>
          <p:cNvPr id="5" name="Slide Number Placeholder 4"/>
          <p:cNvSpPr>
            <a:spLocks noGrp="1"/>
          </p:cNvSpPr>
          <p:nvPr>
            <p:ph type="sldNum" sz="quarter" idx="12"/>
          </p:nvPr>
        </p:nvSpPr>
        <p:spPr/>
        <p:txBody>
          <a:bodyPr/>
          <a:lstStyle/>
          <a:p>
            <a:fld id="{56E2635C-1C90-42CA-87A2-C4EDDBA53B05}" type="slidenum">
              <a:rPr lang="en-US" altLang="en-US" smtClean="0"/>
              <a:pPr/>
              <a:t>‹#›</a:t>
            </a:fld>
            <a:endParaRPr lang="en-US" altLang="en-US"/>
          </a:p>
        </p:txBody>
      </p:sp>
    </p:spTree>
    <p:extLst>
      <p:ext uri="{BB962C8B-B14F-4D97-AF65-F5344CB8AC3E}">
        <p14:creationId xmlns:p14="http://schemas.microsoft.com/office/powerpoint/2010/main" val="1721476184"/>
      </p:ext>
    </p:extLst>
  </p:cSld>
  <p:clrMapOvr>
    <a:masterClrMapping/>
  </p:clrMapOvr>
  <p:transition spd="med">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C38697-53DA-4865-B2EE-54AC77437FAE}" type="datetime1">
              <a:rPr lang="en-US" smtClean="0"/>
              <a:pPr/>
              <a:t>5/27/2020</a:t>
            </a:fld>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smtClean="0"/>
              <a:t>DTTH</a:t>
            </a:r>
            <a:endParaRPr lang="en-US" altLang="en-US"/>
          </a:p>
        </p:txBody>
      </p:sp>
      <p:sp>
        <p:nvSpPr>
          <p:cNvPr id="9" name="Slide Number Placeholder 8"/>
          <p:cNvSpPr>
            <a:spLocks noGrp="1"/>
          </p:cNvSpPr>
          <p:nvPr>
            <p:ph type="sldNum" sz="quarter" idx="12"/>
          </p:nvPr>
        </p:nvSpPr>
        <p:spPr/>
        <p:txBody>
          <a:bodyPr/>
          <a:lstStyle/>
          <a:p>
            <a:fld id="{AD86502B-9CB2-4586-A035-5388685E3226}" type="slidenum">
              <a:rPr lang="en-US" altLang="en-US" smtClean="0"/>
              <a:pPr/>
              <a:t>‹#›</a:t>
            </a:fld>
            <a:endParaRPr lang="en-US" altLang="en-US"/>
          </a:p>
        </p:txBody>
      </p:sp>
    </p:spTree>
    <p:extLst>
      <p:ext uri="{BB962C8B-B14F-4D97-AF65-F5344CB8AC3E}">
        <p14:creationId xmlns:p14="http://schemas.microsoft.com/office/powerpoint/2010/main" val="2451492701"/>
      </p:ext>
    </p:extLst>
  </p:cSld>
  <p:clrMapOvr>
    <a:masterClrMapping/>
  </p:clrMapOvr>
  <p:transition spd="med">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492CBFC-9161-40CC-9A58-F66284BAFCC1}" type="datetime1">
              <a:rPr lang="en-US" smtClean="0"/>
              <a:pPr/>
              <a:t>5/27/2020</a:t>
            </a:fld>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smtClean="0"/>
              <a:t>DTTH</a:t>
            </a: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D774D5-5E9A-474F-8C9D-15302E730EB9}" type="slidenum">
              <a:rPr lang="en-US" altLang="en-US" smtClean="0"/>
              <a:pPr/>
              <a:t>‹#›</a:t>
            </a:fld>
            <a:endParaRPr lang="en-US" altLang="en-US"/>
          </a:p>
        </p:txBody>
      </p:sp>
    </p:spTree>
    <p:extLst>
      <p:ext uri="{BB962C8B-B14F-4D97-AF65-F5344CB8AC3E}">
        <p14:creationId xmlns:p14="http://schemas.microsoft.com/office/powerpoint/2010/main" val="4124376544"/>
      </p:ext>
    </p:extLst>
  </p:cSld>
  <p:clrMapOvr>
    <a:masterClrMapping/>
  </p:clrMapOvr>
  <p:transition spd="med">
    <p:strips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72F3A6-F9D5-453D-B6B3-6CAE53EB2D90}" type="datetime1">
              <a:rPr lang="en-US" smtClean="0"/>
              <a:pPr/>
              <a:t>5/27/2020</a:t>
            </a:fld>
            <a:endParaRPr lang="en-US" altLang="en-US"/>
          </a:p>
        </p:txBody>
      </p:sp>
      <p:sp>
        <p:nvSpPr>
          <p:cNvPr id="6" name="Footer Placeholder 5"/>
          <p:cNvSpPr>
            <a:spLocks noGrp="1"/>
          </p:cNvSpPr>
          <p:nvPr>
            <p:ph type="ftr" sz="quarter" idx="11"/>
          </p:nvPr>
        </p:nvSpPr>
        <p:spPr/>
        <p:txBody>
          <a:bodyPr/>
          <a:lstStyle/>
          <a:p>
            <a:r>
              <a:rPr lang="en-US" altLang="en-US" smtClean="0"/>
              <a:t>DTTH</a:t>
            </a:r>
            <a:endParaRPr lang="en-US" altLang="en-US"/>
          </a:p>
        </p:txBody>
      </p:sp>
      <p:sp>
        <p:nvSpPr>
          <p:cNvPr id="7" name="Slide Number Placeholder 6"/>
          <p:cNvSpPr>
            <a:spLocks noGrp="1"/>
          </p:cNvSpPr>
          <p:nvPr>
            <p:ph type="sldNum" sz="quarter" idx="12"/>
          </p:nvPr>
        </p:nvSpPr>
        <p:spPr/>
        <p:txBody>
          <a:bodyPr/>
          <a:lstStyle/>
          <a:p>
            <a:fld id="{F080F3E1-6C9D-4652-BE42-9F5BEF92B719}" type="slidenum">
              <a:rPr lang="en-US" altLang="en-US" smtClean="0"/>
              <a:pPr/>
              <a:t>‹#›</a:t>
            </a:fld>
            <a:endParaRPr lang="en-US" altLang="en-US"/>
          </a:p>
        </p:txBody>
      </p:sp>
    </p:spTree>
    <p:extLst>
      <p:ext uri="{BB962C8B-B14F-4D97-AF65-F5344CB8AC3E}">
        <p14:creationId xmlns:p14="http://schemas.microsoft.com/office/powerpoint/2010/main" val="1747787231"/>
      </p:ext>
    </p:extLst>
  </p:cSld>
  <p:clrMapOvr>
    <a:masterClrMapping/>
  </p:clrMapOvr>
  <p:transition spd="med">
    <p:strips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1BFE9E-4AD2-402C-9E3D-D5673B7D5CE0}" type="datetime1">
              <a:rPr lang="en-US" smtClean="0"/>
              <a:pPr/>
              <a:t>5/27/2020</a:t>
            </a:fld>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en-US" smtClean="0"/>
              <a:t>DTTH</a:t>
            </a:r>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F321484-2BB3-4772-8C3A-DA0BB35F6E43}"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52510"/>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spd="med">
    <p:strips dir="rd"/>
  </p:transition>
  <p:timing>
    <p:tnLst>
      <p:par>
        <p:cTn id="1" dur="indefinite" restart="never" nodeType="tmRoot"/>
      </p:par>
    </p:tnLst>
  </p:timing>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tthuha79@gmail.com" TargetMode="External"/><Relationship Id="rId2" Type="http://schemas.openxmlformats.org/officeDocument/2006/relationships/hyperlink" Target="http://www.rabbit7978.wordpress.com/" TargetMode="External"/><Relationship Id="rId1" Type="http://schemas.openxmlformats.org/officeDocument/2006/relationships/slideLayout" Target="../slideLayouts/slideLayout7.xml"/><Relationship Id="rId4" Type="http://schemas.openxmlformats.org/officeDocument/2006/relationships/hyperlink" Target="http://www.w3school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5"/>
          <p:cNvSpPr>
            <a:spLocks noGrp="1"/>
          </p:cNvSpPr>
          <p:nvPr>
            <p:ph type="dt" sz="half" idx="10"/>
          </p:nvPr>
        </p:nvSpPr>
        <p:spPr>
          <a:xfrm>
            <a:off x="457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A76D2C0E-3982-4B80-8FDE-E972805B2A32}" type="datetime1">
              <a:rPr lang="en-US">
                <a:latin typeface="Arial" charset="0"/>
              </a:rPr>
              <a:pPr eaLnBrk="1" hangingPunct="1"/>
              <a:t>5/27/2020</a:t>
            </a:fld>
            <a:endParaRPr lang="en-US">
              <a:latin typeface="Arial" charset="0"/>
            </a:endParaRPr>
          </a:p>
        </p:txBody>
      </p:sp>
      <p:sp>
        <p:nvSpPr>
          <p:cNvPr id="6" name="Footer Placeholder 2"/>
          <p:cNvSpPr>
            <a:spLocks noGrp="1"/>
          </p:cNvSpPr>
          <p:nvPr>
            <p:ph type="ftr" sz="quarter" idx="11"/>
          </p:nvPr>
        </p:nvSpPr>
        <p:spPr/>
        <p:txBody>
          <a:bodyPr/>
          <a:lstStyle/>
          <a:p>
            <a:r>
              <a:rPr lang="en-US" altLang="en-US"/>
              <a:t>DTTH</a:t>
            </a:r>
          </a:p>
        </p:txBody>
      </p:sp>
      <p:sp>
        <p:nvSpPr>
          <p:cNvPr id="3077" name="Slide Number Placeholder 6"/>
          <p:cNvSpPr>
            <a:spLocks noGrp="1"/>
          </p:cNvSpPr>
          <p:nvPr>
            <p:ph type="sldNum" sz="quarter" idx="12"/>
          </p:nvPr>
        </p:nvSpPr>
        <p:spPr>
          <a:xfrm>
            <a:off x="6553200" y="625475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AC9A221-AE60-449A-9589-EADC8755D31F}" type="slidenum">
              <a:rPr lang="en-US">
                <a:latin typeface="Arial" charset="0"/>
              </a:rPr>
              <a:pPr eaLnBrk="1" hangingPunct="1"/>
              <a:t>1</a:t>
            </a:fld>
            <a:endParaRPr lang="en-US">
              <a:latin typeface="Arial" charset="0"/>
            </a:endParaRPr>
          </a:p>
        </p:txBody>
      </p:sp>
      <p:sp>
        <p:nvSpPr>
          <p:cNvPr id="2051" name="Rectangle 3"/>
          <p:cNvSpPr>
            <a:spLocks noGrp="1" noChangeArrowheads="1"/>
          </p:cNvSpPr>
          <p:nvPr>
            <p:ph type="subTitle" idx="4294967295"/>
          </p:nvPr>
        </p:nvSpPr>
        <p:spPr>
          <a:xfrm>
            <a:off x="0" y="2262188"/>
            <a:ext cx="7543800" cy="3044825"/>
          </a:xfrm>
        </p:spPr>
        <p:txBody>
          <a:bodyPr>
            <a:normAutofit lnSpcReduction="10000"/>
          </a:bodyPr>
          <a:lstStyle/>
          <a:p>
            <a:pPr marL="0" indent="0">
              <a:lnSpc>
                <a:spcPct val="90000"/>
              </a:lnSpc>
              <a:buFont typeface="Wingdings" pitchFamily="2" charset="2"/>
              <a:buNone/>
            </a:pPr>
            <a:r>
              <a:rPr lang="en-US" sz="3600" b="1" dirty="0" smtClean="0">
                <a:effectLst>
                  <a:outerShdw blurRad="38100" dist="38100" dir="2700000" algn="tl">
                    <a:srgbClr val="C0C0C0"/>
                  </a:outerShdw>
                </a:effectLst>
              </a:rPr>
              <a:t>LẬP TRÌNH WEB</a:t>
            </a:r>
          </a:p>
          <a:p>
            <a:pPr marL="0" indent="0">
              <a:lnSpc>
                <a:spcPct val="90000"/>
              </a:lnSpc>
              <a:buFont typeface="Wingdings" pitchFamily="2" charset="2"/>
              <a:buNone/>
            </a:pPr>
            <a:r>
              <a:rPr lang="en-US" sz="3600" dirty="0" smtClean="0">
                <a:hlinkClick r:id="rId2"/>
              </a:rPr>
              <a:t>www.rabbit7978.wordpress.com</a:t>
            </a:r>
            <a:endParaRPr lang="en-US" sz="3600" dirty="0" smtClean="0"/>
          </a:p>
          <a:p>
            <a:pPr marL="0" indent="0">
              <a:lnSpc>
                <a:spcPct val="90000"/>
              </a:lnSpc>
              <a:buFont typeface="Wingdings" pitchFamily="2" charset="2"/>
              <a:buNone/>
            </a:pPr>
            <a:r>
              <a:rPr lang="en-US" sz="3600" dirty="0" smtClean="0">
                <a:hlinkClick r:id="rId3"/>
              </a:rPr>
              <a:t>dtthuha79@gmail.com</a:t>
            </a:r>
            <a:endParaRPr lang="en-US" sz="3600" dirty="0" smtClean="0"/>
          </a:p>
          <a:p>
            <a:pPr marL="0" indent="0">
              <a:lnSpc>
                <a:spcPct val="90000"/>
              </a:lnSpc>
              <a:buFont typeface="Wingdings" pitchFamily="2" charset="2"/>
              <a:buNone/>
            </a:pPr>
            <a:r>
              <a:rPr lang="en-US" sz="3600" dirty="0" smtClean="0">
                <a:hlinkClick r:id="rId4"/>
              </a:rPr>
              <a:t>www.w3schools.com</a:t>
            </a:r>
            <a:endParaRPr lang="en-US" sz="3600" dirty="0" smtClean="0"/>
          </a:p>
          <a:p>
            <a:pPr marL="0" indent="0">
              <a:lnSpc>
                <a:spcPct val="90000"/>
              </a:lnSpc>
              <a:buFont typeface="Wingdings" pitchFamily="2" charset="2"/>
              <a:buNone/>
            </a:pPr>
            <a:r>
              <a:rPr lang="en-US" sz="3600" dirty="0" smtClean="0"/>
              <a:t>…</a:t>
            </a:r>
          </a:p>
          <a:p>
            <a:pPr marL="0" indent="0">
              <a:lnSpc>
                <a:spcPct val="90000"/>
              </a:lnSpc>
              <a:buFont typeface="Wingdings" pitchFamily="2" charset="2"/>
              <a:buNone/>
            </a:pPr>
            <a:endParaRPr lang="en-US" sz="3600" dirty="0" smtClean="0"/>
          </a:p>
          <a:p>
            <a:pPr marL="0" indent="0">
              <a:lnSpc>
                <a:spcPct val="90000"/>
              </a:lnSpc>
              <a:buFont typeface="Wingdings" pitchFamily="2" charset="2"/>
              <a:buNone/>
            </a:pPr>
            <a:endParaRPr lang="en-US" sz="3600" b="1" dirty="0">
              <a:effectLst>
                <a:outerShdw blurRad="38100" dist="38100" dir="2700000" algn="tl">
                  <a:srgbClr val="C0C0C0"/>
                </a:outerShdw>
              </a:effectLst>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7"/>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67E61DF7-C2C8-42BB-A27E-A5C4F86570F6}" type="datetime1">
              <a:rPr lang="en-US">
                <a:latin typeface="Arial" charset="0"/>
              </a:rPr>
              <a:pPr eaLnBrk="1" hangingPunct="1"/>
              <a:t>5/27/2020</a:t>
            </a:fld>
            <a:endParaRPr lang="en-US">
              <a:latin typeface="Arial" charset="0"/>
            </a:endParaRPr>
          </a:p>
        </p:txBody>
      </p:sp>
      <p:sp>
        <p:nvSpPr>
          <p:cNvPr id="8" name="Footer Placeholder 2"/>
          <p:cNvSpPr>
            <a:spLocks noGrp="1"/>
          </p:cNvSpPr>
          <p:nvPr>
            <p:ph type="ftr" sz="quarter" idx="11"/>
          </p:nvPr>
        </p:nvSpPr>
        <p:spPr/>
        <p:txBody>
          <a:bodyPr/>
          <a:lstStyle/>
          <a:p>
            <a:r>
              <a:rPr lang="en-US" altLang="en-US"/>
              <a:t>DTTH</a:t>
            </a:r>
          </a:p>
        </p:txBody>
      </p:sp>
      <p:sp>
        <p:nvSpPr>
          <p:cNvPr id="14343" name="Slide Number Placeholder 8"/>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A75BEE5-7A1F-443C-B8F3-9E8B2806C8DC}" type="slidenum">
              <a:rPr lang="en-US">
                <a:latin typeface="Arial" charset="0"/>
              </a:rPr>
              <a:pPr eaLnBrk="1" hangingPunct="1"/>
              <a:t>10</a:t>
            </a:fld>
            <a:endParaRPr lang="en-US">
              <a:latin typeface="Arial" charset="0"/>
            </a:endParaRPr>
          </a:p>
        </p:txBody>
      </p:sp>
      <p:sp>
        <p:nvSpPr>
          <p:cNvPr id="89091" name="Rectangle 3"/>
          <p:cNvSpPr>
            <a:spLocks noGrp="1" noChangeArrowheads="1"/>
          </p:cNvSpPr>
          <p:nvPr>
            <p:ph type="body" idx="4294967295"/>
          </p:nvPr>
        </p:nvSpPr>
        <p:spPr>
          <a:xfrm>
            <a:off x="985838" y="225425"/>
            <a:ext cx="8158162" cy="6032500"/>
          </a:xfrm>
        </p:spPr>
        <p:txBody>
          <a:bodyPr>
            <a:noAutofit/>
          </a:bodyPr>
          <a:lstStyle/>
          <a:p>
            <a:pPr lvl="2">
              <a:buFont typeface="Wingdings" pitchFamily="2" charset="2"/>
              <a:buNone/>
            </a:pPr>
            <a:r>
              <a:rPr lang="en-US" sz="1800" b="1" dirty="0" smtClean="0">
                <a:latin typeface="Courier New" panose="02070309020205020404" pitchFamily="49" charset="0"/>
                <a:cs typeface="Courier New" panose="02070309020205020404" pitchFamily="49" charset="0"/>
              </a:rPr>
              <a:t>&lt;!DOCTYPE HTML&gt;</a:t>
            </a:r>
          </a:p>
          <a:p>
            <a:pPr lvl="2">
              <a:buFont typeface="Wingdings" pitchFamily="2" charset="2"/>
              <a:buNone/>
            </a:pPr>
            <a:r>
              <a:rPr lang="en-US" sz="1800" b="1" dirty="0" smtClean="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HTML&gt;</a:t>
            </a:r>
          </a:p>
          <a:p>
            <a:pPr lvl="3">
              <a:buFont typeface="Wingdings" pitchFamily="2" charset="2"/>
              <a:buNone/>
            </a:pPr>
            <a:r>
              <a:rPr lang="en-US" sz="1800" b="1" dirty="0">
                <a:latin typeface="Courier New" panose="02070309020205020404" pitchFamily="49" charset="0"/>
                <a:cs typeface="Courier New" panose="02070309020205020404" pitchFamily="49" charset="0"/>
              </a:rPr>
              <a:t>&lt;HEAD&gt;</a:t>
            </a:r>
          </a:p>
          <a:p>
            <a:pPr lvl="4">
              <a:buFont typeface="Wingdings" pitchFamily="2" charset="2"/>
              <a:buNone/>
            </a:pPr>
            <a:r>
              <a:rPr lang="en-US" sz="1800" b="1" dirty="0" smtClean="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TITLE&gt;</a:t>
            </a:r>
            <a:r>
              <a:rPr lang="en-US" sz="1800" b="1" dirty="0" err="1">
                <a:latin typeface="Courier New" panose="02070309020205020404" pitchFamily="49" charset="0"/>
                <a:cs typeface="Courier New" panose="02070309020205020404" pitchFamily="49" charset="0"/>
              </a:rPr>
              <a:t>Tiêu</a:t>
            </a:r>
            <a:r>
              <a:rPr lang="en-US" sz="1800" b="1" dirty="0">
                <a:latin typeface="Courier New" panose="02070309020205020404" pitchFamily="49" charset="0"/>
                <a:cs typeface="Courier New" panose="02070309020205020404" pitchFamily="49" charset="0"/>
              </a:rPr>
              <a:t> </a:t>
            </a:r>
            <a:r>
              <a:rPr lang="vi-VN" sz="1800" b="1" dirty="0">
                <a:latin typeface="Courier New" panose="02070309020205020404" pitchFamily="49" charset="0"/>
                <a:cs typeface="Courier New" panose="02070309020205020404" pitchFamily="49" charset="0"/>
              </a:rPr>
              <a:t>đề</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của</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trang</a:t>
            </a:r>
            <a:r>
              <a:rPr lang="en-US" sz="1800" b="1" dirty="0">
                <a:latin typeface="Courier New" panose="02070309020205020404" pitchFamily="49" charset="0"/>
                <a:cs typeface="Courier New" panose="02070309020205020404" pitchFamily="49" charset="0"/>
              </a:rPr>
              <a:t> web &lt;/TITLE</a:t>
            </a:r>
            <a:r>
              <a:rPr lang="en-US" sz="1800" b="1" dirty="0" smtClean="0">
                <a:latin typeface="Courier New" panose="02070309020205020404" pitchFamily="49" charset="0"/>
                <a:cs typeface="Courier New" panose="02070309020205020404" pitchFamily="49" charset="0"/>
              </a:rPr>
              <a:t>&gt;</a:t>
            </a:r>
          </a:p>
          <a:p>
            <a:pPr lvl="4">
              <a:buFont typeface="Wingdings" pitchFamily="2" charset="2"/>
              <a:buNone/>
            </a:pPr>
            <a:r>
              <a:rPr lang="en-US" sz="1800" b="1" dirty="0" smtClean="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meta charset="UTF-8"&gt;</a:t>
            </a:r>
          </a:p>
          <a:p>
            <a:pPr lvl="4">
              <a:buFont typeface="Wingdings" pitchFamily="2" charset="2"/>
              <a:buNone/>
            </a:pPr>
            <a:r>
              <a:rPr lang="en-US" sz="1800" b="1" dirty="0">
                <a:latin typeface="Courier New" panose="02070309020205020404" pitchFamily="49" charset="0"/>
                <a:cs typeface="Courier New" panose="02070309020205020404" pitchFamily="49" charset="0"/>
              </a:rPr>
              <a:t>&lt;meta name="description" content</a:t>
            </a:r>
            <a:r>
              <a:rPr lang="en-US" sz="1800" b="1" dirty="0" smtClean="0">
                <a:latin typeface="Courier New" panose="02070309020205020404" pitchFamily="49" charset="0"/>
                <a:cs typeface="Courier New" panose="02070309020205020404" pitchFamily="49" charset="0"/>
              </a:rPr>
              <a:t>=“…"&gt;</a:t>
            </a:r>
            <a:endParaRPr lang="en-US" sz="1800" b="1" dirty="0">
              <a:latin typeface="Courier New" panose="02070309020205020404" pitchFamily="49" charset="0"/>
              <a:cs typeface="Courier New" panose="02070309020205020404" pitchFamily="49" charset="0"/>
            </a:endParaRPr>
          </a:p>
          <a:p>
            <a:pPr lvl="4">
              <a:buFont typeface="Wingdings" pitchFamily="2" charset="2"/>
              <a:buNone/>
            </a:pPr>
            <a:r>
              <a:rPr lang="en-US" sz="1800" b="1" dirty="0">
                <a:latin typeface="Courier New" panose="02070309020205020404" pitchFamily="49" charset="0"/>
                <a:cs typeface="Courier New" panose="02070309020205020404" pitchFamily="49" charset="0"/>
              </a:rPr>
              <a:t>&lt;meta name="keywords" content</a:t>
            </a:r>
            <a:r>
              <a:rPr lang="en-US" sz="1800" b="1" dirty="0" smtClean="0">
                <a:latin typeface="Courier New" panose="02070309020205020404" pitchFamily="49" charset="0"/>
                <a:cs typeface="Courier New" panose="02070309020205020404" pitchFamily="49" charset="0"/>
              </a:rPr>
              <a:t>=“…"&gt;</a:t>
            </a:r>
            <a:endParaRPr lang="en-US" sz="1800" b="1" dirty="0">
              <a:latin typeface="Courier New" panose="02070309020205020404" pitchFamily="49" charset="0"/>
              <a:cs typeface="Courier New" panose="02070309020205020404" pitchFamily="49" charset="0"/>
            </a:endParaRPr>
          </a:p>
          <a:p>
            <a:pPr lvl="4">
              <a:buFont typeface="Wingdings" pitchFamily="2" charset="2"/>
              <a:buNone/>
            </a:pPr>
            <a:r>
              <a:rPr lang="en-US" sz="1800" b="1" dirty="0">
                <a:latin typeface="Courier New" panose="02070309020205020404" pitchFamily="49" charset="0"/>
                <a:cs typeface="Courier New" panose="02070309020205020404" pitchFamily="49" charset="0"/>
              </a:rPr>
              <a:t>&lt;meta name="author" content</a:t>
            </a:r>
            <a:r>
              <a:rPr lang="en-US" sz="1800" b="1" dirty="0" smtClean="0">
                <a:latin typeface="Courier New" panose="02070309020205020404" pitchFamily="49" charset="0"/>
                <a:cs typeface="Courier New" panose="02070309020205020404" pitchFamily="49" charset="0"/>
              </a:rPr>
              <a:t>=“…"&gt;</a:t>
            </a:r>
            <a:endParaRPr lang="en-US" sz="1800" b="1" dirty="0">
              <a:latin typeface="Courier New" panose="02070309020205020404" pitchFamily="49" charset="0"/>
              <a:cs typeface="Courier New" panose="02070309020205020404" pitchFamily="49" charset="0"/>
            </a:endParaRPr>
          </a:p>
          <a:p>
            <a:pPr lvl="3">
              <a:buFont typeface="Wingdings" pitchFamily="2" charset="2"/>
              <a:buNone/>
            </a:pPr>
            <a:r>
              <a:rPr lang="en-US" sz="1800" b="1" dirty="0">
                <a:latin typeface="Courier New" panose="02070309020205020404" pitchFamily="49" charset="0"/>
                <a:cs typeface="Courier New" panose="02070309020205020404" pitchFamily="49" charset="0"/>
              </a:rPr>
              <a:t>&lt;/HEAD&gt;</a:t>
            </a:r>
          </a:p>
          <a:p>
            <a:pPr lvl="3">
              <a:buFont typeface="Wingdings" pitchFamily="2" charset="2"/>
              <a:buNone/>
            </a:pPr>
            <a:r>
              <a:rPr lang="en-US" sz="1800" b="1" dirty="0" smtClean="0">
                <a:latin typeface="Courier New" panose="02070309020205020404" pitchFamily="49" charset="0"/>
                <a:cs typeface="Courier New" panose="02070309020205020404" pitchFamily="49" charset="0"/>
              </a:rPr>
              <a:t>&lt;</a:t>
            </a:r>
            <a:r>
              <a:rPr lang="en-US" sz="1800" b="1" dirty="0">
                <a:latin typeface="Courier New" panose="02070309020205020404" pitchFamily="49" charset="0"/>
                <a:cs typeface="Courier New" panose="02070309020205020404" pitchFamily="49" charset="0"/>
              </a:rPr>
              <a:t>BODY&gt;</a:t>
            </a:r>
          </a:p>
          <a:p>
            <a:pPr lvl="3">
              <a:buFont typeface="Wingdings" pitchFamily="2" charset="2"/>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Nội</a:t>
            </a:r>
            <a:r>
              <a:rPr lang="en-US" sz="1800" b="1" dirty="0">
                <a:latin typeface="Courier New" panose="02070309020205020404" pitchFamily="49" charset="0"/>
                <a:cs typeface="Courier New" panose="02070309020205020404" pitchFamily="49" charset="0"/>
              </a:rPr>
              <a:t> dung </a:t>
            </a:r>
            <a:r>
              <a:rPr lang="en-US" sz="1800" b="1" dirty="0" err="1">
                <a:latin typeface="Courier New" panose="02070309020205020404" pitchFamily="49" charset="0"/>
                <a:cs typeface="Courier New" panose="02070309020205020404" pitchFamily="49" charset="0"/>
              </a:rPr>
              <a:t>hiển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thị</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trên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trình</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duyệt</a:t>
            </a:r>
            <a:endParaRPr lang="en-US" sz="1800" b="1" dirty="0">
              <a:latin typeface="Courier New" panose="02070309020205020404" pitchFamily="49" charset="0"/>
              <a:cs typeface="Courier New" panose="02070309020205020404" pitchFamily="49" charset="0"/>
            </a:endParaRPr>
          </a:p>
          <a:p>
            <a:pPr lvl="3">
              <a:buFont typeface="Wingdings" pitchFamily="2" charset="2"/>
              <a:buNone/>
            </a:pPr>
            <a:r>
              <a:rPr lang="en-US" sz="1800" b="1" dirty="0">
                <a:latin typeface="Courier New" panose="02070309020205020404" pitchFamily="49" charset="0"/>
                <a:cs typeface="Courier New" panose="02070309020205020404" pitchFamily="49" charset="0"/>
              </a:rPr>
              <a:t>&lt;/BODY&gt;</a:t>
            </a:r>
          </a:p>
          <a:p>
            <a:pPr lvl="2">
              <a:buFont typeface="Wingdings" pitchFamily="2" charset="2"/>
              <a:buNone/>
            </a:pPr>
            <a:r>
              <a:rPr lang="en-US" sz="1800" b="1" dirty="0">
                <a:latin typeface="Courier New" panose="02070309020205020404" pitchFamily="49" charset="0"/>
                <a:cs typeface="Courier New" panose="02070309020205020404" pitchFamily="49" charset="0"/>
              </a:rPr>
              <a:t>&lt;/HTML&gt;	</a:t>
            </a:r>
          </a:p>
        </p:txBody>
      </p:sp>
      <p:sp>
        <p:nvSpPr>
          <p:cNvPr id="3" name="Rectangle 2"/>
          <p:cNvSpPr/>
          <p:nvPr/>
        </p:nvSpPr>
        <p:spPr>
          <a:xfrm>
            <a:off x="1828800" y="1295400"/>
            <a:ext cx="57912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52600" y="4648200"/>
            <a:ext cx="58674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457200" y="91732"/>
            <a:ext cx="7055380" cy="1203668"/>
          </a:xfrm>
        </p:spPr>
        <p:txBody>
          <a:bodyPr anchor="ctr"/>
          <a:lstStyle/>
          <a:p>
            <a:r>
              <a:rPr lang="en-US" sz="3400" dirty="0" err="1" smtClean="0">
                <a:latin typeface="Times New Roman" pitchFamily="18" charset="0"/>
              </a:rPr>
              <a:t>Thẻ</a:t>
            </a:r>
            <a:r>
              <a:rPr lang="en-US" sz="3400" dirty="0" smtClean="0">
                <a:latin typeface="Times New Roman" pitchFamily="18" charset="0"/>
              </a:rPr>
              <a:t> HTML</a:t>
            </a:r>
            <a:r>
              <a:rPr lang="en-US" dirty="0" smtClean="0">
                <a:latin typeface="Times New Roman" pitchFamily="18" charset="0"/>
              </a:rPr>
              <a:t> </a:t>
            </a:r>
            <a:r>
              <a:rPr lang="en-US" dirty="0" err="1" smtClean="0">
                <a:latin typeface="Times New Roman" pitchFamily="18" charset="0"/>
              </a:rPr>
              <a:t>cơ</a:t>
            </a:r>
            <a:r>
              <a:rPr lang="en-US" dirty="0" smtClean="0">
                <a:latin typeface="Times New Roman" pitchFamily="18" charset="0"/>
              </a:rPr>
              <a:t> </a:t>
            </a:r>
            <a:r>
              <a:rPr lang="en-US" dirty="0" err="1" smtClean="0">
                <a:latin typeface="Times New Roman" pitchFamily="18" charset="0"/>
              </a:rPr>
              <a:t>bản</a:t>
            </a:r>
            <a:endParaRPr lang="en-US" dirty="0">
              <a:latin typeface="Times New Roman" pitchFamily="18" charset="0"/>
            </a:endParaRPr>
          </a:p>
        </p:txBody>
      </p:sp>
      <p:sp>
        <p:nvSpPr>
          <p:cNvPr id="88067" name="Rectangle 3"/>
          <p:cNvSpPr>
            <a:spLocks noGrp="1" noChangeArrowheads="1"/>
          </p:cNvSpPr>
          <p:nvPr>
            <p:ph idx="1"/>
          </p:nvPr>
        </p:nvSpPr>
        <p:spPr>
          <a:xfrm>
            <a:off x="609600" y="1295400"/>
            <a:ext cx="8077200" cy="4724400"/>
          </a:xfrm>
        </p:spPr>
        <p:txBody>
          <a:bodyPr>
            <a:normAutofit/>
          </a:bodyPr>
          <a:lstStyle/>
          <a:p>
            <a:pPr marL="0" indent="0">
              <a:buNone/>
            </a:pP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loại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thẻ</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smtClean="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&lt;</a:t>
            </a:r>
            <a:r>
              <a:rPr lang="en-US" sz="2600" dirty="0" err="1" smtClean="0">
                <a:latin typeface="Courier New" panose="02070309020205020404" pitchFamily="49" charset="0"/>
                <a:cs typeface="Courier New" panose="02070309020205020404" pitchFamily="49" charset="0"/>
              </a:rPr>
              <a:t>tên_thẻ</a:t>
            </a:r>
            <a:r>
              <a:rPr lang="en-US" sz="2600" dirty="0" smtClean="0">
                <a:latin typeface="Courier New" panose="02070309020205020404" pitchFamily="49" charset="0"/>
                <a:cs typeface="Courier New" panose="02070309020205020404" pitchFamily="49" charset="0"/>
              </a:rPr>
              <a:t>&gt;: </a:t>
            </a:r>
            <a:r>
              <a:rPr lang="en-US" sz="2600" dirty="0" err="1" smtClean="0">
                <a:latin typeface="Courier New" panose="02070309020205020404" pitchFamily="49" charset="0"/>
                <a:cs typeface="Courier New" panose="02070309020205020404" pitchFamily="49" charset="0"/>
              </a:rPr>
              <a:t>thẻ</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mở</a:t>
            </a:r>
            <a:endParaRPr lang="en-US" sz="2600" dirty="0" smtClean="0">
              <a:latin typeface="Courier New" panose="02070309020205020404" pitchFamily="49" charset="0"/>
              <a:cs typeface="Courier New" panose="02070309020205020404" pitchFamily="49" charset="0"/>
            </a:endParaRPr>
          </a:p>
          <a:p>
            <a:pPr marL="0" indent="0">
              <a:buNone/>
            </a:pPr>
            <a:r>
              <a:rPr lang="en-US" sz="2600" dirty="0" smtClean="0">
                <a:latin typeface="Courier New" panose="02070309020205020404" pitchFamily="49" charset="0"/>
                <a:cs typeface="Courier New" panose="02070309020205020404" pitchFamily="49" charset="0"/>
              </a:rPr>
              <a:t>	&lt;/</a:t>
            </a:r>
            <a:r>
              <a:rPr lang="en-US" sz="2600" dirty="0" err="1" smtClean="0">
                <a:latin typeface="Courier New" panose="02070309020205020404" pitchFamily="49" charset="0"/>
                <a:cs typeface="Courier New" panose="02070309020205020404" pitchFamily="49" charset="0"/>
              </a:rPr>
              <a:t>tên_thẻ</a:t>
            </a:r>
            <a:r>
              <a:rPr lang="en-US" sz="2600" dirty="0" smtClean="0">
                <a:latin typeface="Courier New" panose="02070309020205020404" pitchFamily="49" charset="0"/>
                <a:cs typeface="Courier New" panose="02070309020205020404" pitchFamily="49" charset="0"/>
              </a:rPr>
              <a:t>&gt;: </a:t>
            </a:r>
            <a:r>
              <a:rPr lang="en-US" sz="2600" dirty="0" err="1" smtClean="0">
                <a:latin typeface="Courier New" panose="02070309020205020404" pitchFamily="49" charset="0"/>
                <a:cs typeface="Courier New" panose="02070309020205020404" pitchFamily="49" charset="0"/>
              </a:rPr>
              <a:t>thẻ</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đóng</a:t>
            </a:r>
            <a:endParaRPr lang="en-US" sz="2600" dirty="0" smtClean="0">
              <a:latin typeface="Courier New" panose="02070309020205020404" pitchFamily="49" charset="0"/>
              <a:cs typeface="Courier New" panose="02070309020205020404" pitchFamily="49" charset="0"/>
            </a:endParaRPr>
          </a:p>
          <a:p>
            <a:pPr marL="0" indent="0">
              <a:buNone/>
            </a:pPr>
            <a:r>
              <a:rPr lang="en-US" sz="2600" dirty="0" err="1" smtClean="0">
                <a:latin typeface="Times New Roman" panose="02020603050405020304" pitchFamily="18" charset="0"/>
                <a:cs typeface="Times New Roman" panose="02020603050405020304" pitchFamily="18" charset="0"/>
              </a:rPr>
              <a:t>Cú</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pháp</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Courier New" panose="02070309020205020404" pitchFamily="49" charset="0"/>
                <a:cs typeface="Courier New" panose="02070309020205020404" pitchFamily="49" charset="0"/>
              </a:rPr>
              <a:t>&lt;</a:t>
            </a:r>
            <a:r>
              <a:rPr lang="en-US" sz="2600" dirty="0" err="1" smtClean="0">
                <a:latin typeface="Courier New" panose="02070309020205020404" pitchFamily="49" charset="0"/>
                <a:cs typeface="Courier New" panose="02070309020205020404" pitchFamily="49" charset="0"/>
              </a:rPr>
              <a:t>tên_thẻ</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thuộc_tính</a:t>
            </a:r>
            <a:r>
              <a:rPr lang="en-US" sz="2600" dirty="0" smtClean="0">
                <a:latin typeface="Courier New" panose="02070309020205020404" pitchFamily="49" charset="0"/>
                <a:cs typeface="Courier New" panose="02070309020205020404" pitchFamily="49" charset="0"/>
              </a:rPr>
              <a:t>=“</a:t>
            </a:r>
            <a:r>
              <a:rPr lang="en-US" sz="2600" dirty="0" err="1" smtClean="0">
                <a:latin typeface="Courier New" panose="02070309020205020404" pitchFamily="49" charset="0"/>
                <a:cs typeface="Courier New" panose="02070309020205020404" pitchFamily="49" charset="0"/>
              </a:rPr>
              <a:t>giá_trị</a:t>
            </a:r>
            <a:r>
              <a:rPr lang="en-US" sz="2600" dirty="0" smtClean="0">
                <a:latin typeface="Courier New" panose="02070309020205020404" pitchFamily="49" charset="0"/>
                <a:cs typeface="Courier New" panose="02070309020205020404" pitchFamily="49" charset="0"/>
              </a:rPr>
              <a:t>” &gt; </a:t>
            </a:r>
            <a:r>
              <a:rPr lang="en-US" sz="2600" dirty="0" err="1">
                <a:latin typeface="Courier New" panose="02070309020205020404" pitchFamily="49" charset="0"/>
                <a:cs typeface="Courier New" panose="02070309020205020404" pitchFamily="49" charset="0"/>
              </a:rPr>
              <a:t>nội</a:t>
            </a:r>
            <a:r>
              <a:rPr lang="en-US" sz="2600" dirty="0">
                <a:latin typeface="Courier New" panose="02070309020205020404" pitchFamily="49" charset="0"/>
                <a:cs typeface="Courier New" panose="02070309020205020404" pitchFamily="49" charset="0"/>
              </a:rPr>
              <a:t> dung </a:t>
            </a:r>
            <a:r>
              <a:rPr lang="en-US" sz="2600" dirty="0" smtClean="0">
                <a:latin typeface="Courier New" panose="02070309020205020404" pitchFamily="49" charset="0"/>
                <a:cs typeface="Courier New" panose="02070309020205020404" pitchFamily="49" charset="0"/>
              </a:rPr>
              <a:t>&lt;/</a:t>
            </a:r>
            <a:r>
              <a:rPr lang="en-US" sz="2600" dirty="0" err="1" smtClean="0">
                <a:latin typeface="Courier New" panose="02070309020205020404" pitchFamily="49" charset="0"/>
                <a:cs typeface="Courier New" panose="02070309020205020404" pitchFamily="49" charset="0"/>
              </a:rPr>
              <a:t>tên_thẻ</a:t>
            </a:r>
            <a:r>
              <a:rPr lang="en-US" sz="2600" dirty="0" smtClean="0">
                <a:latin typeface="Courier New" panose="02070309020205020404" pitchFamily="49" charset="0"/>
                <a:cs typeface="Courier New" panose="02070309020205020404" pitchFamily="49" charset="0"/>
              </a:rPr>
              <a:t>&gt;</a:t>
            </a:r>
          </a:p>
          <a:p>
            <a:pPr marL="0" indent="0">
              <a:buNone/>
            </a:pPr>
            <a:r>
              <a:rPr lang="en-US" sz="2600" dirty="0" err="1" smtClean="0">
                <a:latin typeface="Times New Roman" pitchFamily="18" charset="0"/>
              </a:rPr>
              <a:t>Ví</a:t>
            </a:r>
            <a:r>
              <a:rPr lang="en-US" sz="2600" dirty="0" smtClean="0">
                <a:latin typeface="Times New Roman" pitchFamily="18" charset="0"/>
              </a:rPr>
              <a:t> </a:t>
            </a:r>
            <a:r>
              <a:rPr lang="en-US" sz="2600" dirty="0" err="1" smtClean="0">
                <a:latin typeface="Times New Roman" pitchFamily="18" charset="0"/>
              </a:rPr>
              <a:t>dụ</a:t>
            </a:r>
            <a:r>
              <a:rPr lang="en-US" sz="2600" dirty="0" smtClean="0">
                <a:latin typeface="Times New Roman" pitchFamily="18" charset="0"/>
              </a:rPr>
              <a:t>:</a:t>
            </a:r>
          </a:p>
          <a:p>
            <a:pPr marL="0" indent="0">
              <a:buNone/>
            </a:pPr>
            <a:r>
              <a:rPr lang="en-US" sz="2600" dirty="0" smtClean="0">
                <a:latin typeface="Times New Roman" pitchFamily="18" charset="0"/>
              </a:rPr>
              <a:t>&lt;html&gt; &lt;/html&gt;</a:t>
            </a:r>
          </a:p>
          <a:p>
            <a:pPr marL="0" indent="0">
              <a:buNone/>
            </a:pPr>
            <a:r>
              <a:rPr lang="en-US" sz="2600" dirty="0" smtClean="0">
                <a:latin typeface="Times New Roman" pitchFamily="18" charset="0"/>
              </a:rPr>
              <a:t>&lt;body </a:t>
            </a:r>
            <a:r>
              <a:rPr lang="en-US" sz="2600" dirty="0" err="1" smtClean="0">
                <a:latin typeface="Times New Roman" pitchFamily="18" charset="0"/>
              </a:rPr>
              <a:t>bgcolor</a:t>
            </a:r>
            <a:r>
              <a:rPr lang="en-US" sz="2600" dirty="0" smtClean="0">
                <a:latin typeface="Times New Roman" pitchFamily="18" charset="0"/>
              </a:rPr>
              <a:t>=“pink” text=“red”&gt; …    &lt;/body&gt;</a:t>
            </a:r>
            <a:endParaRPr lang="en-US" sz="2600" dirty="0">
              <a:latin typeface="Times New Roman" pitchFamily="18" charset="0"/>
            </a:endParaRPr>
          </a:p>
        </p:txBody>
      </p:sp>
      <p:sp>
        <p:nvSpPr>
          <p:cNvPr id="12292" name="Date Placeholder 5"/>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E4A72B0-C842-4458-BEF0-55471FFF01B1}" type="datetime1">
              <a:rPr lang="en-US">
                <a:latin typeface="Arial" charset="0"/>
              </a:rPr>
              <a:pPr eaLnBrk="1" hangingPunct="1"/>
              <a:t>5/27/2020</a:t>
            </a:fld>
            <a:endParaRPr lang="en-US">
              <a:latin typeface="Arial" charset="0"/>
            </a:endParaRPr>
          </a:p>
        </p:txBody>
      </p:sp>
      <p:sp>
        <p:nvSpPr>
          <p:cNvPr id="7" name="Footer Placeholder 4"/>
          <p:cNvSpPr>
            <a:spLocks noGrp="1"/>
          </p:cNvSpPr>
          <p:nvPr>
            <p:ph type="ftr" sz="quarter" idx="11"/>
          </p:nvPr>
        </p:nvSpPr>
        <p:spPr/>
        <p:txBody>
          <a:bodyPr/>
          <a:lstStyle/>
          <a:p>
            <a:r>
              <a:rPr lang="en-US" altLang="en-US"/>
              <a:t>DTTH</a:t>
            </a:r>
          </a:p>
        </p:txBody>
      </p:sp>
      <p:sp>
        <p:nvSpPr>
          <p:cNvPr id="12293" name="Slide Number Placeholder 6"/>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62503FD1-1003-4284-89F8-4F1ADFD553EB}" type="slidenum">
              <a:rPr lang="en-US">
                <a:latin typeface="Arial" charset="0"/>
              </a:rPr>
              <a:pPr eaLnBrk="1" hangingPunct="1"/>
              <a:t>11</a:t>
            </a:fld>
            <a:endParaRPr lang="en-US">
              <a:latin typeface="Arial" charset="0"/>
            </a:endParaRPr>
          </a:p>
        </p:txBody>
      </p:sp>
    </p:spTree>
  </p:cSld>
  <p:clrMapOvr>
    <a:masterClrMapping/>
  </p:clrMapOvr>
  <p:transition spd="med">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Date Placeholder 5"/>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5DBCAD4-620B-4209-A072-4FFCF2910DBE}" type="datetime1">
              <a:rPr lang="en-US">
                <a:latin typeface="Arial" charset="0"/>
              </a:rPr>
              <a:pPr eaLnBrk="1" hangingPunct="1"/>
              <a:t>5/27/2020</a:t>
            </a:fld>
            <a:endParaRPr lang="en-US">
              <a:latin typeface="Arial" charset="0"/>
            </a:endParaRPr>
          </a:p>
        </p:txBody>
      </p:sp>
      <p:sp>
        <p:nvSpPr>
          <p:cNvPr id="6" name="Footer Placeholder 2"/>
          <p:cNvSpPr>
            <a:spLocks noGrp="1"/>
          </p:cNvSpPr>
          <p:nvPr>
            <p:ph type="ftr" sz="quarter" idx="11"/>
          </p:nvPr>
        </p:nvSpPr>
        <p:spPr/>
        <p:txBody>
          <a:bodyPr/>
          <a:lstStyle/>
          <a:p>
            <a:r>
              <a:rPr lang="en-US" altLang="en-US"/>
              <a:t>DTTH</a:t>
            </a:r>
          </a:p>
        </p:txBody>
      </p:sp>
      <p:sp>
        <p:nvSpPr>
          <p:cNvPr id="15365" name="Slide Number Placeholder 6"/>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F0554C46-3B70-4349-96A4-C08B3AF2A95E}" type="slidenum">
              <a:rPr lang="en-US">
                <a:latin typeface="Arial" charset="0"/>
              </a:rPr>
              <a:pPr eaLnBrk="1" hangingPunct="1"/>
              <a:t>12</a:t>
            </a:fld>
            <a:endParaRPr lang="en-US">
              <a:latin typeface="Arial" charset="0"/>
            </a:endParaRPr>
          </a:p>
        </p:txBody>
      </p:sp>
      <p:sp>
        <p:nvSpPr>
          <p:cNvPr id="204803" name="Rectangle 3"/>
          <p:cNvSpPr>
            <a:spLocks noGrp="1" noChangeArrowheads="1"/>
          </p:cNvSpPr>
          <p:nvPr>
            <p:ph type="body" idx="4294967295"/>
          </p:nvPr>
        </p:nvSpPr>
        <p:spPr>
          <a:xfrm>
            <a:off x="990600" y="977900"/>
            <a:ext cx="8153400" cy="4800600"/>
          </a:xfrm>
        </p:spPr>
        <p:txBody>
          <a:bodyPr>
            <a:normAutofit/>
          </a:bodyPr>
          <a:lstStyle/>
          <a:p>
            <a:pPr marL="609600" indent="-609600">
              <a:buClr>
                <a:schemeClr val="tx1"/>
              </a:buClr>
              <a:buSzTx/>
              <a:buFontTx/>
              <a:buAutoNum type="arabicPeriod"/>
            </a:pPr>
            <a:r>
              <a:rPr lang="en-US" sz="2600" b="1" dirty="0">
                <a:latin typeface="Times New Roman" pitchFamily="18" charset="0"/>
              </a:rPr>
              <a:t>&lt;Title&gt; : </a:t>
            </a:r>
            <a:r>
              <a:rPr lang="en-US" sz="2600" dirty="0" err="1">
                <a:latin typeface="Times New Roman" pitchFamily="18" charset="0"/>
              </a:rPr>
              <a:t>Hiển</a:t>
            </a:r>
            <a:r>
              <a:rPr lang="en-US" sz="2600" dirty="0">
                <a:latin typeface="Times New Roman" pitchFamily="18" charset="0"/>
              </a:rPr>
              <a:t> </a:t>
            </a:r>
            <a:r>
              <a:rPr lang="en-US" sz="2600" dirty="0" err="1">
                <a:latin typeface="Times New Roman" pitchFamily="18" charset="0"/>
              </a:rPr>
              <a:t>thị</a:t>
            </a:r>
            <a:r>
              <a:rPr lang="en-US" sz="2600" dirty="0">
                <a:latin typeface="Times New Roman" pitchFamily="18" charset="0"/>
              </a:rPr>
              <a:t> </a:t>
            </a:r>
            <a:r>
              <a:rPr lang="en-US" sz="2600" dirty="0" err="1">
                <a:latin typeface="Times New Roman" pitchFamily="18" charset="0"/>
              </a:rPr>
              <a:t>nội</a:t>
            </a:r>
            <a:r>
              <a:rPr lang="en-US" sz="2600" dirty="0">
                <a:latin typeface="Times New Roman" pitchFamily="18" charset="0"/>
              </a:rPr>
              <a:t> dung </a:t>
            </a:r>
            <a:r>
              <a:rPr lang="en-US" sz="2600" dirty="0" err="1">
                <a:latin typeface="Times New Roman" pitchFamily="18" charset="0"/>
              </a:rPr>
              <a:t>tiêu</a:t>
            </a:r>
            <a:r>
              <a:rPr lang="en-US" sz="2600" dirty="0">
                <a:latin typeface="Times New Roman" pitchFamily="18" charset="0"/>
              </a:rPr>
              <a:t> </a:t>
            </a:r>
            <a:r>
              <a:rPr lang="en-US" sz="2600" dirty="0" err="1">
                <a:latin typeface="Times New Roman" pitchFamily="18" charset="0"/>
              </a:rPr>
              <a:t>đề</a:t>
            </a:r>
            <a:r>
              <a:rPr lang="en-US" sz="2600" dirty="0">
                <a:latin typeface="Times New Roman" pitchFamily="18" charset="0"/>
              </a:rPr>
              <a:t> </a:t>
            </a:r>
            <a:r>
              <a:rPr lang="en-US" sz="2600" dirty="0" err="1">
                <a:latin typeface="Times New Roman" pitchFamily="18" charset="0"/>
              </a:rPr>
              <a:t>của</a:t>
            </a:r>
            <a:r>
              <a:rPr lang="en-US" sz="2600" dirty="0">
                <a:latin typeface="Times New Roman" pitchFamily="18" charset="0"/>
              </a:rPr>
              <a:t> </a:t>
            </a:r>
            <a:r>
              <a:rPr lang="en-US" sz="2600" dirty="0" err="1">
                <a:latin typeface="Times New Roman" pitchFamily="18" charset="0"/>
              </a:rPr>
              <a:t>trang</a:t>
            </a:r>
            <a:r>
              <a:rPr lang="en-US" sz="2600" dirty="0">
                <a:latin typeface="Times New Roman" pitchFamily="18" charset="0"/>
              </a:rPr>
              <a:t> web </a:t>
            </a:r>
            <a:r>
              <a:rPr lang="en-US" sz="2600" dirty="0" err="1">
                <a:latin typeface="Times New Roman" pitchFamily="18" charset="0"/>
              </a:rPr>
              <a:t>trên</a:t>
            </a:r>
            <a:r>
              <a:rPr lang="en-US" sz="2600" dirty="0">
                <a:latin typeface="Times New Roman" pitchFamily="18" charset="0"/>
              </a:rPr>
              <a:t> </a:t>
            </a:r>
            <a:r>
              <a:rPr lang="en-US" sz="2600" dirty="0" err="1">
                <a:latin typeface="Times New Roman" pitchFamily="18" charset="0"/>
              </a:rPr>
              <a:t>thanh</a:t>
            </a:r>
            <a:r>
              <a:rPr lang="en-US" sz="2600" dirty="0">
                <a:latin typeface="Times New Roman" pitchFamily="18" charset="0"/>
              </a:rPr>
              <a:t> </a:t>
            </a:r>
            <a:r>
              <a:rPr lang="en-US" sz="2600" dirty="0" err="1">
                <a:latin typeface="Times New Roman" pitchFamily="18" charset="0"/>
              </a:rPr>
              <a:t>tiêu</a:t>
            </a:r>
            <a:r>
              <a:rPr lang="en-US" sz="2600" dirty="0">
                <a:latin typeface="Times New Roman" pitchFamily="18" charset="0"/>
              </a:rPr>
              <a:t> </a:t>
            </a:r>
            <a:r>
              <a:rPr lang="en-US" sz="2600" dirty="0" err="1">
                <a:latin typeface="Times New Roman" pitchFamily="18" charset="0"/>
              </a:rPr>
              <a:t>đề</a:t>
            </a:r>
            <a:r>
              <a:rPr lang="en-US" sz="2600" dirty="0">
                <a:latin typeface="Times New Roman" pitchFamily="18" charset="0"/>
              </a:rPr>
              <a:t> </a:t>
            </a:r>
            <a:r>
              <a:rPr lang="en-US" sz="2600" dirty="0" err="1">
                <a:latin typeface="Times New Roman" pitchFamily="18" charset="0"/>
              </a:rPr>
              <a:t>của</a:t>
            </a:r>
            <a:r>
              <a:rPr lang="en-US" sz="2600" dirty="0">
                <a:latin typeface="Times New Roman" pitchFamily="18" charset="0"/>
              </a:rPr>
              <a:t> </a:t>
            </a:r>
            <a:r>
              <a:rPr lang="en-US" sz="2600" dirty="0" err="1">
                <a:latin typeface="Times New Roman" pitchFamily="18" charset="0"/>
              </a:rPr>
              <a:t>trình</a:t>
            </a:r>
            <a:r>
              <a:rPr lang="en-US" sz="2600" dirty="0">
                <a:latin typeface="Times New Roman" pitchFamily="18" charset="0"/>
              </a:rPr>
              <a:t> </a:t>
            </a:r>
            <a:r>
              <a:rPr lang="en-US" sz="2600" dirty="0" err="1">
                <a:latin typeface="Times New Roman" pitchFamily="18" charset="0"/>
              </a:rPr>
              <a:t>duyệt</a:t>
            </a:r>
            <a:r>
              <a:rPr lang="en-US" sz="2600" dirty="0">
                <a:latin typeface="Times New Roman" pitchFamily="18" charset="0"/>
              </a:rPr>
              <a:t> </a:t>
            </a:r>
            <a:r>
              <a:rPr lang="en-US" sz="2600" b="1" dirty="0">
                <a:latin typeface="Times New Roman" pitchFamily="18" charset="0"/>
              </a:rPr>
              <a:t>	</a:t>
            </a:r>
          </a:p>
          <a:p>
            <a:pPr marL="990600" lvl="1" indent="-646113">
              <a:buClr>
                <a:schemeClr val="tx1"/>
              </a:buClr>
              <a:buSzTx/>
              <a:buFontTx/>
              <a:buNone/>
            </a:pPr>
            <a:r>
              <a:rPr lang="en-US" b="1" u="sng" dirty="0" err="1">
                <a:latin typeface="Times New Roman" pitchFamily="18" charset="0"/>
              </a:rPr>
              <a:t>Cú</a:t>
            </a:r>
            <a:r>
              <a:rPr lang="en-US" b="1" u="sng" dirty="0">
                <a:latin typeface="Times New Roman" pitchFamily="18" charset="0"/>
              </a:rPr>
              <a:t> </a:t>
            </a:r>
            <a:r>
              <a:rPr lang="en-US" b="1" u="sng" dirty="0" err="1">
                <a:latin typeface="Times New Roman" pitchFamily="18" charset="0"/>
              </a:rPr>
              <a:t>pháp</a:t>
            </a:r>
            <a:r>
              <a:rPr lang="en-US" b="1" dirty="0">
                <a:latin typeface="Times New Roman" pitchFamily="18" charset="0"/>
              </a:rPr>
              <a:t>:</a:t>
            </a:r>
          </a:p>
          <a:p>
            <a:pPr marL="990600" lvl="1" indent="-646113" algn="ctr">
              <a:buClr>
                <a:schemeClr val="tx1"/>
              </a:buClr>
              <a:buSzTx/>
              <a:buFontTx/>
              <a:buNone/>
            </a:pPr>
            <a:r>
              <a:rPr lang="en-US" b="1" dirty="0">
                <a:latin typeface="Times New Roman" pitchFamily="18" charset="0"/>
              </a:rPr>
              <a:t>&lt;TITLE&gt; </a:t>
            </a:r>
            <a:r>
              <a:rPr lang="en-US" b="1" dirty="0" err="1">
                <a:latin typeface="Times New Roman" pitchFamily="18" charset="0"/>
              </a:rPr>
              <a:t>Nội</a:t>
            </a:r>
            <a:r>
              <a:rPr lang="en-US" b="1" dirty="0">
                <a:latin typeface="Times New Roman" pitchFamily="18" charset="0"/>
              </a:rPr>
              <a:t> dung </a:t>
            </a:r>
            <a:r>
              <a:rPr lang="en-US" b="1" dirty="0" err="1">
                <a:latin typeface="Times New Roman" pitchFamily="18" charset="0"/>
              </a:rPr>
              <a:t>tiêu</a:t>
            </a:r>
            <a:r>
              <a:rPr lang="en-US" b="1" dirty="0">
                <a:latin typeface="Times New Roman" pitchFamily="18" charset="0"/>
              </a:rPr>
              <a:t> </a:t>
            </a:r>
            <a:r>
              <a:rPr lang="en-US" b="1" dirty="0" err="1">
                <a:latin typeface="Times New Roman" pitchFamily="18" charset="0"/>
              </a:rPr>
              <a:t>đề</a:t>
            </a:r>
            <a:r>
              <a:rPr lang="en-US" b="1" dirty="0">
                <a:latin typeface="Times New Roman" pitchFamily="18" charset="0"/>
              </a:rPr>
              <a:t> &lt;/TITLE&gt;</a:t>
            </a:r>
          </a:p>
          <a:p>
            <a:pPr marL="609600" indent="-609600">
              <a:buClr>
                <a:schemeClr val="tx1"/>
              </a:buClr>
              <a:buSzTx/>
              <a:buFont typeface="Tahoma" pitchFamily="34" charset="0"/>
              <a:buAutoNum type="arabicPeriod"/>
            </a:pPr>
            <a:r>
              <a:rPr lang="en-US" sz="2600" b="1" dirty="0">
                <a:latin typeface="Times New Roman" pitchFamily="18" charset="0"/>
              </a:rPr>
              <a:t>&lt;</a:t>
            </a:r>
            <a:r>
              <a:rPr lang="en-US" sz="2600" b="1" dirty="0" err="1">
                <a:latin typeface="Times New Roman" pitchFamily="18" charset="0"/>
              </a:rPr>
              <a:t>H</a:t>
            </a:r>
            <a:r>
              <a:rPr lang="en-US" sz="2600" b="1" dirty="0" err="1">
                <a:solidFill>
                  <a:srgbClr val="FF0000"/>
                </a:solidFill>
                <a:latin typeface="Times New Roman" pitchFamily="18" charset="0"/>
              </a:rPr>
              <a:t>n</a:t>
            </a:r>
            <a:r>
              <a:rPr lang="en-US" sz="2600" b="1" dirty="0">
                <a:latin typeface="Times New Roman" pitchFamily="18" charset="0"/>
              </a:rPr>
              <a:t>&gt;: </a:t>
            </a:r>
            <a:r>
              <a:rPr lang="en-US" sz="2600" dirty="0" err="1">
                <a:latin typeface="Times New Roman" pitchFamily="18" charset="0"/>
              </a:rPr>
              <a:t>Tạo</a:t>
            </a:r>
            <a:r>
              <a:rPr lang="en-US" sz="2600" dirty="0">
                <a:latin typeface="Times New Roman" pitchFamily="18" charset="0"/>
              </a:rPr>
              <a:t> header, </a:t>
            </a:r>
            <a:r>
              <a:rPr lang="en-US" sz="2600" dirty="0" err="1">
                <a:latin typeface="Times New Roman" pitchFamily="18" charset="0"/>
              </a:rPr>
              <a:t>gồm</a:t>
            </a:r>
            <a:r>
              <a:rPr lang="en-US" sz="2600" dirty="0">
                <a:latin typeface="Times New Roman" pitchFamily="18" charset="0"/>
              </a:rPr>
              <a:t> 6 </a:t>
            </a:r>
            <a:r>
              <a:rPr lang="en-US" sz="2600" dirty="0" err="1">
                <a:latin typeface="Times New Roman" pitchFamily="18" charset="0"/>
              </a:rPr>
              <a:t>cấp</a:t>
            </a:r>
            <a:r>
              <a:rPr lang="en-US" sz="2600" dirty="0">
                <a:latin typeface="Times New Roman" pitchFamily="18" charset="0"/>
              </a:rPr>
              <a:t> header, </a:t>
            </a:r>
            <a:r>
              <a:rPr lang="en-US" sz="2600" dirty="0" err="1">
                <a:latin typeface="Times New Roman" pitchFamily="18" charset="0"/>
              </a:rPr>
              <a:t>được</a:t>
            </a:r>
            <a:r>
              <a:rPr lang="en-US" sz="2600" dirty="0">
                <a:latin typeface="Times New Roman" pitchFamily="18" charset="0"/>
              </a:rPr>
              <a:t> </a:t>
            </a:r>
            <a:r>
              <a:rPr lang="en-US" sz="2600" dirty="0" err="1">
                <a:latin typeface="Times New Roman" pitchFamily="18" charset="0"/>
              </a:rPr>
              <a:t>đặt</a:t>
            </a:r>
            <a:r>
              <a:rPr lang="en-US" sz="2600" dirty="0">
                <a:latin typeface="Times New Roman" pitchFamily="18" charset="0"/>
              </a:rPr>
              <a:t> </a:t>
            </a:r>
            <a:r>
              <a:rPr lang="en-US" sz="2600" dirty="0" err="1">
                <a:latin typeface="Times New Roman" pitchFamily="18" charset="0"/>
              </a:rPr>
              <a:t>trong</a:t>
            </a:r>
            <a:r>
              <a:rPr lang="en-US" sz="2600" dirty="0">
                <a:latin typeface="Times New Roman" pitchFamily="18" charset="0"/>
              </a:rPr>
              <a:t> </a:t>
            </a:r>
            <a:r>
              <a:rPr lang="en-US" sz="2600" dirty="0" err="1">
                <a:latin typeface="Times New Roman" pitchFamily="18" charset="0"/>
              </a:rPr>
              <a:t>phần</a:t>
            </a:r>
            <a:r>
              <a:rPr lang="en-US" sz="2600" dirty="0">
                <a:latin typeface="Times New Roman" pitchFamily="18" charset="0"/>
              </a:rPr>
              <a:t> BODY. </a:t>
            </a:r>
            <a:r>
              <a:rPr lang="en-US" sz="2600" dirty="0" err="1">
                <a:latin typeface="Times New Roman" pitchFamily="18" charset="0"/>
              </a:rPr>
              <a:t>Với</a:t>
            </a:r>
            <a:r>
              <a:rPr lang="en-US" sz="2600" dirty="0">
                <a:latin typeface="Times New Roman" pitchFamily="18" charset="0"/>
              </a:rPr>
              <a:t> n=[1..6].</a:t>
            </a:r>
          </a:p>
          <a:p>
            <a:pPr marL="609600" indent="-609600">
              <a:buFont typeface="Wingdings" pitchFamily="2" charset="2"/>
              <a:buNone/>
            </a:pPr>
            <a:r>
              <a:rPr lang="en-US" sz="2600" b="1" dirty="0">
                <a:latin typeface="Times New Roman" pitchFamily="18" charset="0"/>
              </a:rPr>
              <a:t>	</a:t>
            </a:r>
            <a:r>
              <a:rPr lang="en-US" sz="2600" b="1" u="sng" dirty="0" err="1">
                <a:latin typeface="Times New Roman" pitchFamily="18" charset="0"/>
              </a:rPr>
              <a:t>Cú</a:t>
            </a:r>
            <a:r>
              <a:rPr lang="en-US" sz="2600" b="1" u="sng" dirty="0">
                <a:latin typeface="Times New Roman" pitchFamily="18" charset="0"/>
              </a:rPr>
              <a:t> </a:t>
            </a:r>
            <a:r>
              <a:rPr lang="en-US" sz="2600" b="1" u="sng" dirty="0" err="1">
                <a:latin typeface="Times New Roman" pitchFamily="18" charset="0"/>
              </a:rPr>
              <a:t>pháp</a:t>
            </a:r>
            <a:endParaRPr lang="en-US" sz="2600" b="1" u="sng" dirty="0">
              <a:latin typeface="Times New Roman" pitchFamily="18" charset="0"/>
            </a:endParaRPr>
          </a:p>
          <a:p>
            <a:pPr marL="609600" indent="-609600">
              <a:buFont typeface="Wingdings" pitchFamily="2" charset="2"/>
              <a:buNone/>
            </a:pPr>
            <a:r>
              <a:rPr lang="en-US" sz="2600" b="1" dirty="0">
                <a:latin typeface="Times New Roman" pitchFamily="18" charset="0"/>
              </a:rPr>
              <a:t>		&lt;</a:t>
            </a:r>
            <a:r>
              <a:rPr lang="en-US" sz="2600" b="1" dirty="0" err="1" smtClean="0">
                <a:latin typeface="Times New Roman" pitchFamily="18" charset="0"/>
              </a:rPr>
              <a:t>Hn</a:t>
            </a:r>
            <a:r>
              <a:rPr lang="en-US" sz="2600" b="1" dirty="0" smtClean="0">
                <a:latin typeface="Times New Roman" pitchFamily="18" charset="0"/>
              </a:rPr>
              <a:t> </a:t>
            </a:r>
            <a:r>
              <a:rPr lang="en-US" sz="2600" b="1" dirty="0">
                <a:latin typeface="Times New Roman" pitchFamily="18" charset="0"/>
              </a:rPr>
              <a:t>ALIGN= </a:t>
            </a:r>
            <a:r>
              <a:rPr lang="en-US" sz="2600" b="1" dirty="0" smtClean="0">
                <a:latin typeface="Times New Roman" pitchFamily="18" charset="0"/>
              </a:rPr>
              <a:t>“</a:t>
            </a:r>
            <a:r>
              <a:rPr lang="en-US" sz="2600" b="1" dirty="0" err="1" smtClean="0">
                <a:latin typeface="Times New Roman" pitchFamily="18" charset="0"/>
              </a:rPr>
              <a:t>left|right|center</a:t>
            </a:r>
            <a:r>
              <a:rPr lang="en-US" sz="2600" b="1" dirty="0" smtClean="0">
                <a:latin typeface="Times New Roman" pitchFamily="18" charset="0"/>
              </a:rPr>
              <a:t>”&gt;  </a:t>
            </a:r>
            <a:endParaRPr lang="en-US" sz="2600" b="1" dirty="0">
              <a:latin typeface="Times New Roman" pitchFamily="18" charset="0"/>
            </a:endParaRPr>
          </a:p>
          <a:p>
            <a:pPr marL="609600" indent="-609600">
              <a:buFont typeface="Wingdings" pitchFamily="2" charset="2"/>
              <a:buNone/>
            </a:pPr>
            <a:r>
              <a:rPr lang="en-US" sz="2600" b="1" dirty="0">
                <a:latin typeface="Times New Roman" pitchFamily="18" charset="0"/>
              </a:rPr>
              <a:t>			</a:t>
            </a:r>
            <a:r>
              <a:rPr lang="en-US" sz="2600" b="1" dirty="0" err="1">
                <a:latin typeface="Times New Roman" pitchFamily="18" charset="0"/>
              </a:rPr>
              <a:t>Nội</a:t>
            </a:r>
            <a:r>
              <a:rPr lang="en-US" sz="2600" b="1" dirty="0">
                <a:latin typeface="Times New Roman" pitchFamily="18" charset="0"/>
              </a:rPr>
              <a:t> dung </a:t>
            </a:r>
            <a:r>
              <a:rPr lang="en-US" sz="2600" b="1" dirty="0" err="1">
                <a:latin typeface="Times New Roman" pitchFamily="18" charset="0"/>
              </a:rPr>
              <a:t>của</a:t>
            </a:r>
            <a:r>
              <a:rPr lang="en-US" sz="2600" b="1" dirty="0">
                <a:latin typeface="Times New Roman" pitchFamily="18" charset="0"/>
              </a:rPr>
              <a:t> Header </a:t>
            </a:r>
          </a:p>
          <a:p>
            <a:pPr marL="609600" indent="-609600">
              <a:buFont typeface="Wingdings" pitchFamily="2" charset="2"/>
              <a:buNone/>
            </a:pPr>
            <a:r>
              <a:rPr lang="en-US" sz="2600" b="1" dirty="0">
                <a:latin typeface="Times New Roman" pitchFamily="18" charset="0"/>
              </a:rPr>
              <a:t>		&lt;/</a:t>
            </a:r>
            <a:r>
              <a:rPr lang="en-US" sz="2600" b="1" dirty="0" err="1" smtClean="0">
                <a:latin typeface="Times New Roman" pitchFamily="18" charset="0"/>
              </a:rPr>
              <a:t>Hn</a:t>
            </a:r>
            <a:r>
              <a:rPr lang="en-US" sz="2600" b="1" dirty="0" smtClean="0">
                <a:latin typeface="Times New Roman" pitchFamily="18" charset="0"/>
              </a:rPr>
              <a:t>&gt;</a:t>
            </a:r>
            <a:endParaRPr lang="en-US" sz="2600" b="1" dirty="0">
              <a:latin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90DFCA7-4C4C-4F3A-8B25-831E9BDD95DC}"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16388"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639F62A1-A00F-4F35-8417-72A16BF7D9DA}" type="slidenum">
              <a:rPr lang="en-US">
                <a:latin typeface="Arial" charset="0"/>
              </a:rPr>
              <a:pPr eaLnBrk="1" hangingPunct="1"/>
              <a:t>13</a:t>
            </a:fld>
            <a:endParaRPr lang="en-US">
              <a:latin typeface="Arial" charset="0"/>
            </a:endParaRPr>
          </a:p>
        </p:txBody>
      </p:sp>
      <p:sp>
        <p:nvSpPr>
          <p:cNvPr id="245763" name="Rectangle 3"/>
          <p:cNvSpPr>
            <a:spLocks noGrp="1" noChangeArrowheads="1"/>
          </p:cNvSpPr>
          <p:nvPr>
            <p:ph type="body" idx="4294967295"/>
          </p:nvPr>
        </p:nvSpPr>
        <p:spPr>
          <a:xfrm>
            <a:off x="457200" y="457200"/>
            <a:ext cx="8686800" cy="6400800"/>
          </a:xfrm>
        </p:spPr>
        <p:txBody>
          <a:bodyPr/>
          <a:lstStyle/>
          <a:p>
            <a:pPr marL="609600" indent="-609600">
              <a:buClr>
                <a:schemeClr val="tx1"/>
              </a:buClr>
              <a:buSzTx/>
              <a:buFontTx/>
              <a:buAutoNum type="arabicPeriod" startAt="3"/>
            </a:pPr>
            <a:r>
              <a:rPr lang="en-US" sz="2600" b="1">
                <a:latin typeface="Times New Roman" pitchFamily="18" charset="0"/>
              </a:rPr>
              <a:t>&lt;P&gt; : </a:t>
            </a:r>
            <a:r>
              <a:rPr lang="en-US" sz="2600">
                <a:latin typeface="Times New Roman" pitchFamily="18" charset="0"/>
              </a:rPr>
              <a:t>Dùng để ngắt đoạn và bắt đầu đoạn mới. (Enter)</a:t>
            </a:r>
          </a:p>
          <a:p>
            <a:pPr marL="609600" indent="-609600">
              <a:buFont typeface="Wingdings" pitchFamily="2" charset="2"/>
              <a:buNone/>
            </a:pPr>
            <a:r>
              <a:rPr lang="en-US" sz="2600" b="1">
                <a:latin typeface="Times New Roman" pitchFamily="18" charset="0"/>
              </a:rPr>
              <a:t>	</a:t>
            </a:r>
            <a:r>
              <a:rPr lang="en-US" sz="2600" b="1" u="sng">
                <a:latin typeface="Times New Roman" pitchFamily="18" charset="0"/>
              </a:rPr>
              <a:t>Cú pháp:</a:t>
            </a:r>
          </a:p>
          <a:p>
            <a:pPr marL="990600" lvl="1" indent="-646113">
              <a:buFont typeface="Wingdings" pitchFamily="2" charset="2"/>
              <a:buNone/>
            </a:pPr>
            <a:r>
              <a:rPr lang="en-US" b="1">
                <a:latin typeface="Times New Roman" pitchFamily="18" charset="0"/>
              </a:rPr>
              <a:t>	&lt;P ALIGN = </a:t>
            </a:r>
            <a:r>
              <a:rPr lang="en-US" b="1" smtClean="0">
                <a:latin typeface="Times New Roman" pitchFamily="18" charset="0"/>
              </a:rPr>
              <a:t>“left|right|center|justify”&gt; </a:t>
            </a:r>
            <a:endParaRPr lang="en-US" b="1">
              <a:latin typeface="Times New Roman" pitchFamily="18" charset="0"/>
            </a:endParaRPr>
          </a:p>
          <a:p>
            <a:pPr marL="990600" lvl="1" indent="-646113">
              <a:buFont typeface="Wingdings" pitchFamily="2" charset="2"/>
              <a:buNone/>
            </a:pPr>
            <a:r>
              <a:rPr lang="en-US" b="1">
                <a:latin typeface="Times New Roman" pitchFamily="18" charset="0"/>
              </a:rPr>
              <a:t>		</a:t>
            </a:r>
            <a:r>
              <a:rPr lang="en-US">
                <a:latin typeface="Times New Roman" pitchFamily="18" charset="0"/>
              </a:rPr>
              <a:t>Nội dung của đoạn </a:t>
            </a:r>
          </a:p>
          <a:p>
            <a:pPr marL="990600" lvl="1" indent="-646113">
              <a:buFont typeface="Wingdings" pitchFamily="2" charset="2"/>
              <a:buNone/>
            </a:pPr>
            <a:r>
              <a:rPr lang="en-US" b="1" smtClean="0">
                <a:latin typeface="Times New Roman" pitchFamily="18" charset="0"/>
              </a:rPr>
              <a:t>	 </a:t>
            </a:r>
            <a:r>
              <a:rPr lang="en-US" b="1">
                <a:latin typeface="Times New Roman" pitchFamily="18" charset="0"/>
              </a:rPr>
              <a:t>&lt;/P</a:t>
            </a:r>
            <a:r>
              <a:rPr lang="en-US" b="1" smtClean="0">
                <a:latin typeface="Times New Roman" pitchFamily="18" charset="0"/>
              </a:rPr>
              <a:t>&gt;</a:t>
            </a:r>
          </a:p>
          <a:p>
            <a:pPr marL="609600" indent="-609600">
              <a:buClr>
                <a:schemeClr val="tx1"/>
              </a:buClr>
              <a:buSzTx/>
              <a:buFontTx/>
              <a:buAutoNum type="arabicPeriod" startAt="4"/>
            </a:pPr>
            <a:r>
              <a:rPr lang="en-US" sz="2600" b="1" smtClean="0">
                <a:latin typeface="Times New Roman" pitchFamily="18" charset="0"/>
              </a:rPr>
              <a:t>&lt;</a:t>
            </a:r>
            <a:r>
              <a:rPr lang="en-US" sz="2600" b="1">
                <a:latin typeface="Times New Roman" pitchFamily="18" charset="0"/>
              </a:rPr>
              <a:t>BR&gt;: </a:t>
            </a:r>
            <a:r>
              <a:rPr lang="en-US" sz="2600">
                <a:latin typeface="Times New Roman" pitchFamily="18" charset="0"/>
              </a:rPr>
              <a:t>Ngắt dòng tại vị trí của của tag. (Shift Enter)</a:t>
            </a:r>
          </a:p>
          <a:p>
            <a:pPr marL="609600" indent="-609600">
              <a:buClr>
                <a:schemeClr val="tx1"/>
              </a:buClr>
              <a:buSzTx/>
              <a:buFontTx/>
              <a:buAutoNum type="arabicPeriod" startAt="5"/>
            </a:pPr>
            <a:r>
              <a:rPr lang="en-US" sz="2600" b="1">
                <a:latin typeface="Times New Roman" pitchFamily="18" charset="0"/>
              </a:rPr>
              <a:t>&lt;HR&gt;: </a:t>
            </a:r>
            <a:r>
              <a:rPr lang="en-US" sz="2600">
                <a:latin typeface="Times New Roman" pitchFamily="18" charset="0"/>
              </a:rPr>
              <a:t>Kẻ đường ngang trang</a:t>
            </a:r>
          </a:p>
          <a:p>
            <a:pPr marL="609600" indent="-609600">
              <a:buFont typeface="Wingdings" pitchFamily="2" charset="2"/>
              <a:buNone/>
            </a:pPr>
            <a:r>
              <a:rPr lang="en-US" sz="2600" b="1">
                <a:latin typeface="Times New Roman" pitchFamily="18" charset="0"/>
              </a:rPr>
              <a:t>	</a:t>
            </a:r>
            <a:r>
              <a:rPr lang="en-US" sz="2600" b="1" u="sng">
                <a:latin typeface="Times New Roman" pitchFamily="18" charset="0"/>
              </a:rPr>
              <a:t>Cú pháp:</a:t>
            </a:r>
          </a:p>
          <a:p>
            <a:pPr marL="609600" indent="-609600">
              <a:buFont typeface="Wingdings" pitchFamily="2" charset="2"/>
              <a:buNone/>
            </a:pPr>
            <a:r>
              <a:rPr lang="en-US" sz="2600">
                <a:latin typeface="Times New Roman" pitchFamily="18" charset="0"/>
              </a:rPr>
              <a:t>		&lt;HR </a:t>
            </a:r>
            <a:r>
              <a:rPr lang="en-US" sz="2600" smtClean="0">
                <a:latin typeface="Times New Roman" pitchFamily="18" charset="0"/>
              </a:rPr>
              <a:t>Align=“left|right|center” </a:t>
            </a:r>
            <a:r>
              <a:rPr lang="en-US" sz="2600">
                <a:latin typeface="Times New Roman" pitchFamily="18" charset="0"/>
              </a:rPr>
              <a:t>Width= </a:t>
            </a:r>
            <a:r>
              <a:rPr lang="en-US" sz="2600" smtClean="0">
                <a:latin typeface="Times New Roman" pitchFamily="18" charset="0"/>
              </a:rPr>
              <a:t>“100px|2cm” </a:t>
            </a:r>
            <a:r>
              <a:rPr lang="en-US" sz="2600">
                <a:latin typeface="Times New Roman" pitchFamily="18" charset="0"/>
              </a:rPr>
              <a:t>		Size</a:t>
            </a:r>
            <a:r>
              <a:rPr lang="en-US" sz="2600" smtClean="0">
                <a:latin typeface="Times New Roman" pitchFamily="18" charset="0"/>
              </a:rPr>
              <a:t>=“3px”  </a:t>
            </a:r>
            <a:r>
              <a:rPr lang="en-US" sz="2600">
                <a:latin typeface="Times New Roman" pitchFamily="18" charset="0"/>
              </a:rPr>
              <a:t>color</a:t>
            </a:r>
            <a:r>
              <a:rPr lang="en-US" sz="2600" smtClean="0">
                <a:latin typeface="Times New Roman" pitchFamily="18" charset="0"/>
              </a:rPr>
              <a:t>=“#rrggbb”&gt;</a:t>
            </a:r>
            <a:endParaRPr lang="en-US" sz="2600">
              <a:latin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1222605-2F70-4487-A19A-57EB5C5E9A34}"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17412"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88C1E538-EB8C-48AA-87D1-D398E9510CED}" type="slidenum">
              <a:rPr lang="en-US">
                <a:latin typeface="Arial" charset="0"/>
              </a:rPr>
              <a:pPr eaLnBrk="1" hangingPunct="1"/>
              <a:t>14</a:t>
            </a:fld>
            <a:endParaRPr lang="en-US">
              <a:latin typeface="Arial" charset="0"/>
            </a:endParaRPr>
          </a:p>
        </p:txBody>
      </p:sp>
      <p:sp>
        <p:nvSpPr>
          <p:cNvPr id="205827" name="Rectangle 3"/>
          <p:cNvSpPr>
            <a:spLocks noGrp="1" noChangeArrowheads="1"/>
          </p:cNvSpPr>
          <p:nvPr>
            <p:ph type="body" idx="4294967295"/>
          </p:nvPr>
        </p:nvSpPr>
        <p:spPr>
          <a:xfrm>
            <a:off x="838200" y="457200"/>
            <a:ext cx="8305800" cy="5486400"/>
          </a:xfrm>
        </p:spPr>
        <p:txBody>
          <a:bodyPr/>
          <a:lstStyle/>
          <a:p>
            <a:pPr marL="609600" indent="-609600">
              <a:buClr>
                <a:schemeClr val="tx1"/>
              </a:buClr>
              <a:buSzTx/>
              <a:buFontTx/>
              <a:buAutoNum type="arabicPeriod" startAt="6"/>
            </a:pPr>
            <a:r>
              <a:rPr lang="en-US" sz="2600" b="1">
                <a:latin typeface="Times New Roman" pitchFamily="18" charset="0"/>
              </a:rPr>
              <a:t>&lt;FONT&gt;: </a:t>
            </a:r>
            <a:r>
              <a:rPr lang="en-US" sz="2600">
                <a:latin typeface="Times New Roman" pitchFamily="18" charset="0"/>
              </a:rPr>
              <a:t>định dạng font chữ </a:t>
            </a:r>
          </a:p>
          <a:p>
            <a:pPr marL="344487" lvl="1" indent="0">
              <a:buClr>
                <a:schemeClr val="tx1"/>
              </a:buClr>
              <a:buSzTx/>
              <a:buNone/>
            </a:pPr>
            <a:r>
              <a:rPr lang="en-US">
                <a:latin typeface="Times New Roman" pitchFamily="18" charset="0"/>
              </a:rPr>
              <a:t>Định dạng Font </a:t>
            </a:r>
            <a:r>
              <a:rPr lang="en-US" smtClean="0">
                <a:latin typeface="Times New Roman" pitchFamily="18" charset="0"/>
              </a:rPr>
              <a:t>chữ</a:t>
            </a:r>
          </a:p>
          <a:p>
            <a:pPr marL="344487" lvl="1" indent="0">
              <a:buClr>
                <a:schemeClr val="tx1"/>
              </a:buClr>
              <a:buSzTx/>
              <a:buNone/>
            </a:pPr>
            <a:r>
              <a:rPr lang="en-US" b="1" smtClean="0">
                <a:latin typeface="Times New Roman" pitchFamily="18" charset="0"/>
              </a:rPr>
              <a:t>Cú </a:t>
            </a:r>
            <a:r>
              <a:rPr lang="en-US" b="1">
                <a:latin typeface="Times New Roman" pitchFamily="18" charset="0"/>
              </a:rPr>
              <a:t>pháp</a:t>
            </a:r>
            <a:r>
              <a:rPr lang="en-US">
                <a:latin typeface="Times New Roman" pitchFamily="18" charset="0"/>
              </a:rPr>
              <a:t>:</a:t>
            </a:r>
            <a:endParaRPr lang="en-US" b="1">
              <a:latin typeface="Times New Roman" pitchFamily="18" charset="0"/>
            </a:endParaRPr>
          </a:p>
          <a:p>
            <a:pPr marL="990600" lvl="1" indent="-646113">
              <a:buSzTx/>
              <a:buFont typeface="Wingdings" pitchFamily="2" charset="2"/>
              <a:buNone/>
            </a:pPr>
            <a:r>
              <a:rPr lang="en-US">
                <a:latin typeface="Times New Roman" pitchFamily="18" charset="0"/>
              </a:rPr>
              <a:t>&lt;FONT </a:t>
            </a:r>
            <a:r>
              <a:rPr lang="en-US" smtClean="0">
                <a:latin typeface="Times New Roman" pitchFamily="18" charset="0"/>
              </a:rPr>
              <a:t>Face=“fontName1, </a:t>
            </a:r>
            <a:r>
              <a:rPr lang="en-US">
                <a:latin typeface="Times New Roman" pitchFamily="18" charset="0"/>
              </a:rPr>
              <a:t>fontName2, fontName3” </a:t>
            </a:r>
            <a:r>
              <a:rPr lang="en-US" smtClean="0">
                <a:latin typeface="Times New Roman" pitchFamily="18" charset="0"/>
              </a:rPr>
              <a:t>size=“value</a:t>
            </a:r>
            <a:r>
              <a:rPr lang="en-US">
                <a:latin typeface="Times New Roman" pitchFamily="18" charset="0"/>
              </a:rPr>
              <a:t>” </a:t>
            </a:r>
            <a:r>
              <a:rPr lang="en-US" smtClean="0">
                <a:latin typeface="Times New Roman" pitchFamily="18" charset="0"/>
              </a:rPr>
              <a:t>Color=“rrggbb</a:t>
            </a:r>
            <a:r>
              <a:rPr lang="en-US">
                <a:latin typeface="Times New Roman" pitchFamily="18" charset="0"/>
              </a:rPr>
              <a:t>”&gt;</a:t>
            </a:r>
          </a:p>
          <a:p>
            <a:pPr marL="990600" lvl="1" indent="-646113">
              <a:buSzTx/>
              <a:buFont typeface="Wingdings" pitchFamily="2" charset="2"/>
              <a:buNone/>
            </a:pPr>
            <a:r>
              <a:rPr lang="en-US">
                <a:latin typeface="Times New Roman" pitchFamily="18" charset="0"/>
              </a:rPr>
              <a:t> 			</a:t>
            </a:r>
            <a:r>
              <a:rPr lang="de-DE">
                <a:latin typeface="Times New Roman" pitchFamily="18" charset="0"/>
              </a:rPr>
              <a:t>Nội dung hiển thị</a:t>
            </a:r>
          </a:p>
          <a:p>
            <a:pPr marL="990600" lvl="1" indent="-646113">
              <a:buSzTx/>
              <a:buFont typeface="Wingdings" pitchFamily="2" charset="2"/>
              <a:buNone/>
            </a:pPr>
            <a:r>
              <a:rPr lang="de-DE">
                <a:latin typeface="Times New Roman" pitchFamily="18" charset="0"/>
              </a:rPr>
              <a:t>&lt;/FONT</a:t>
            </a:r>
            <a:r>
              <a:rPr lang="de-DE" smtClean="0">
                <a:latin typeface="Times New Roman" pitchFamily="18" charset="0"/>
              </a:rPr>
              <a:t>&gt;</a:t>
            </a:r>
          </a:p>
          <a:p>
            <a:pPr marL="990600" lvl="1" indent="-646113">
              <a:buSzTx/>
              <a:buFont typeface="Wingdings" pitchFamily="2" charset="2"/>
              <a:buNone/>
            </a:pPr>
            <a:endParaRPr lang="de-DE">
              <a:latin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0E734B7-8539-4635-B487-A448FB2ABAA2}"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18436"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FD02545-D846-451C-8DDB-80C3017D38DA}" type="slidenum">
              <a:rPr lang="en-US">
                <a:latin typeface="Arial" charset="0"/>
              </a:rPr>
              <a:pPr eaLnBrk="1" hangingPunct="1"/>
              <a:t>15</a:t>
            </a:fld>
            <a:endParaRPr lang="en-US">
              <a:latin typeface="Arial" charset="0"/>
            </a:endParaRPr>
          </a:p>
        </p:txBody>
      </p:sp>
      <p:sp>
        <p:nvSpPr>
          <p:cNvPr id="247810" name="Rectangle 2"/>
          <p:cNvSpPr>
            <a:spLocks noGrp="1" noChangeArrowheads="1"/>
          </p:cNvSpPr>
          <p:nvPr>
            <p:ph type="body" idx="4294967295"/>
          </p:nvPr>
        </p:nvSpPr>
        <p:spPr>
          <a:xfrm>
            <a:off x="914400" y="381000"/>
            <a:ext cx="8229600" cy="5715000"/>
          </a:xfrm>
        </p:spPr>
        <p:txBody>
          <a:bodyPr>
            <a:normAutofit/>
          </a:bodyPr>
          <a:lstStyle/>
          <a:p>
            <a:pPr marL="609600" indent="-609600">
              <a:buClr>
                <a:schemeClr val="tx1"/>
              </a:buClr>
              <a:buSzTx/>
              <a:buFontTx/>
              <a:buAutoNum type="arabicPeriod" startAt="7"/>
            </a:pPr>
            <a:r>
              <a:rPr lang="en-US" sz="2600" b="1">
                <a:latin typeface="Times New Roman" pitchFamily="18" charset="0"/>
              </a:rPr>
              <a:t>&lt;BODY &gt; : </a:t>
            </a:r>
            <a:r>
              <a:rPr lang="de-DE" sz="2600">
                <a:latin typeface="Times New Roman" pitchFamily="18" charset="0"/>
              </a:rPr>
              <a:t>Chứa nội dung của trang web</a:t>
            </a:r>
            <a:endParaRPr lang="en-US" sz="2600">
              <a:latin typeface="Times New Roman" pitchFamily="18" charset="0"/>
            </a:endParaRPr>
          </a:p>
          <a:p>
            <a:pPr marL="1371600" lvl="2" indent="-700088">
              <a:buFont typeface="Wingdings" pitchFamily="2" charset="2"/>
              <a:buNone/>
            </a:pPr>
            <a:r>
              <a:rPr lang="en-US" sz="2600" smtClean="0">
                <a:latin typeface="Times New Roman" pitchFamily="18" charset="0"/>
              </a:rPr>
              <a:t>&lt;</a:t>
            </a:r>
            <a:r>
              <a:rPr lang="en-US" sz="2600">
                <a:latin typeface="Times New Roman" pitchFamily="18" charset="0"/>
              </a:rPr>
              <a:t>BODY&gt;</a:t>
            </a:r>
            <a:endParaRPr lang="de-DE" sz="2600">
              <a:latin typeface="Times New Roman" pitchFamily="18" charset="0"/>
            </a:endParaRPr>
          </a:p>
          <a:p>
            <a:pPr marL="1752600" lvl="3" indent="-728663">
              <a:buFont typeface="Wingdings" pitchFamily="2" charset="2"/>
              <a:buNone/>
            </a:pPr>
            <a:r>
              <a:rPr lang="de-DE" sz="2600">
                <a:latin typeface="Times New Roman" pitchFamily="18" charset="0"/>
              </a:rPr>
              <a:t>Nội dung chính của trang web</a:t>
            </a:r>
            <a:endParaRPr lang="en-US" sz="2600">
              <a:latin typeface="Times New Roman" pitchFamily="18" charset="0"/>
            </a:endParaRPr>
          </a:p>
          <a:p>
            <a:pPr marL="1371600" lvl="2" indent="-700088">
              <a:buFont typeface="Wingdings" pitchFamily="2" charset="2"/>
              <a:buNone/>
            </a:pPr>
            <a:r>
              <a:rPr lang="en-US" sz="2600">
                <a:latin typeface="Times New Roman" pitchFamily="18" charset="0"/>
              </a:rPr>
              <a:t>&lt;/BODY&gt;	</a:t>
            </a:r>
          </a:p>
          <a:p>
            <a:pPr marL="609600" indent="-609600"/>
            <a:r>
              <a:rPr lang="en-US" sz="2600" b="1">
                <a:latin typeface="Times New Roman" pitchFamily="18" charset="0"/>
              </a:rPr>
              <a:t>Các thuộc tính của &lt;Body&gt;</a:t>
            </a:r>
          </a:p>
          <a:p>
            <a:pPr marL="990600" lvl="1" indent="-646113">
              <a:buClr>
                <a:schemeClr val="tx1"/>
              </a:buClr>
              <a:buSzTx/>
              <a:buFont typeface="Times New Roman" pitchFamily="18" charset="0"/>
              <a:buChar char="–"/>
            </a:pPr>
            <a:r>
              <a:rPr lang="en-US">
                <a:latin typeface="Times New Roman" pitchFamily="18" charset="0"/>
              </a:rPr>
              <a:t>BgColor: thiết lập màu nền của trang</a:t>
            </a:r>
          </a:p>
          <a:p>
            <a:pPr marL="990600" lvl="1" indent="-646113">
              <a:buClr>
                <a:schemeClr val="tx1"/>
              </a:buClr>
              <a:buSzTx/>
              <a:buFont typeface="Times New Roman" pitchFamily="18" charset="0"/>
              <a:buChar char="–"/>
            </a:pPr>
            <a:r>
              <a:rPr lang="en-US">
                <a:latin typeface="Times New Roman" pitchFamily="18" charset="0"/>
              </a:rPr>
              <a:t>Text: thiết lập màu chữ</a:t>
            </a:r>
          </a:p>
          <a:p>
            <a:pPr marL="990600" lvl="1" indent="-646113">
              <a:buClr>
                <a:schemeClr val="tx1"/>
              </a:buClr>
              <a:buSzTx/>
              <a:buFont typeface="Times New Roman" pitchFamily="18" charset="0"/>
              <a:buChar char="–"/>
            </a:pPr>
            <a:r>
              <a:rPr lang="en-US" smtClean="0">
                <a:latin typeface="Times New Roman" pitchFamily="18" charset="0"/>
              </a:rPr>
              <a:t>Background</a:t>
            </a:r>
            <a:r>
              <a:rPr lang="en-US">
                <a:latin typeface="Times New Roman" pitchFamily="18" charset="0"/>
              </a:rPr>
              <a:t>: </a:t>
            </a:r>
            <a:r>
              <a:rPr lang="en-US" smtClean="0">
                <a:latin typeface="Times New Roman" pitchFamily="18" charset="0"/>
              </a:rPr>
              <a:t>tạo </a:t>
            </a:r>
            <a:r>
              <a:rPr lang="en-US">
                <a:latin typeface="Times New Roman" pitchFamily="18" charset="0"/>
              </a:rPr>
              <a:t>hình làm nền cho trang </a:t>
            </a:r>
          </a:p>
          <a:p>
            <a:pPr marL="990600" lvl="1" indent="-646113">
              <a:buClr>
                <a:schemeClr val="tx1"/>
              </a:buClr>
              <a:buSzTx/>
              <a:buFont typeface="Times New Roman" pitchFamily="18" charset="0"/>
              <a:buChar char="–"/>
            </a:pPr>
            <a:r>
              <a:rPr lang="en-US">
                <a:latin typeface="Times New Roman" pitchFamily="18" charset="0"/>
              </a:rPr>
              <a:t>LeftMargin: Canh lề trái </a:t>
            </a:r>
          </a:p>
          <a:p>
            <a:pPr marL="990600" lvl="1" indent="-646113">
              <a:buClr>
                <a:schemeClr val="tx1"/>
              </a:buClr>
              <a:buSzTx/>
              <a:buFont typeface="Times New Roman" pitchFamily="18" charset="0"/>
              <a:buChar char="–"/>
            </a:pPr>
            <a:r>
              <a:rPr lang="en-US">
                <a:latin typeface="Times New Roman" pitchFamily="18" charset="0"/>
              </a:rPr>
              <a:t>TopMargin: Canh lề trên của trang</a:t>
            </a:r>
          </a:p>
        </p:txBody>
      </p:sp>
    </p:spTree>
  </p:cSld>
  <p:clrMapOvr>
    <a:masterClrMapping/>
  </p:clrMapOvr>
  <p:transition spd="med">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F65DA74-E077-4E00-B4C4-787C26ECC7B2}"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19460"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36E88B4-4909-4DDE-9EBA-9A8B6FA20C0D}" type="slidenum">
              <a:rPr lang="en-US">
                <a:latin typeface="Arial" charset="0"/>
              </a:rPr>
              <a:pPr eaLnBrk="1" hangingPunct="1"/>
              <a:t>16</a:t>
            </a:fld>
            <a:endParaRPr lang="en-US">
              <a:latin typeface="Arial" charset="0"/>
            </a:endParaRPr>
          </a:p>
        </p:txBody>
      </p:sp>
      <p:sp>
        <p:nvSpPr>
          <p:cNvPr id="206851" name="Rectangle 3"/>
          <p:cNvSpPr>
            <a:spLocks noGrp="1" noChangeArrowheads="1"/>
          </p:cNvSpPr>
          <p:nvPr>
            <p:ph type="body" idx="4294967295"/>
          </p:nvPr>
        </p:nvSpPr>
        <p:spPr>
          <a:xfrm>
            <a:off x="1371600" y="457200"/>
            <a:ext cx="7772400" cy="762000"/>
          </a:xfrm>
        </p:spPr>
        <p:txBody>
          <a:bodyPr>
            <a:normAutofit/>
          </a:bodyPr>
          <a:lstStyle/>
          <a:p>
            <a:pPr>
              <a:buFont typeface="Wingdings" pitchFamily="2" charset="2"/>
              <a:buNone/>
            </a:pPr>
            <a:r>
              <a:rPr lang="en-US" sz="3400">
                <a:latin typeface="Times New Roman" pitchFamily="18" charset="0"/>
              </a:rPr>
              <a:t>Ví dụ</a:t>
            </a:r>
            <a:r>
              <a:rPr lang="en-US" sz="3400" smtClean="0">
                <a:latin typeface="Times New Roman" pitchFamily="18" charset="0"/>
              </a:rPr>
              <a:t>:</a:t>
            </a:r>
          </a:p>
          <a:p>
            <a:pPr>
              <a:buFont typeface="Wingdings" pitchFamily="2" charset="2"/>
              <a:buNone/>
            </a:pPr>
            <a:endParaRPr lang="en-US" sz="3400">
              <a:latin typeface="Times New Roman" pitchFamily="18" charset="0"/>
            </a:endParaRPr>
          </a:p>
        </p:txBody>
      </p:sp>
      <p:pic>
        <p:nvPicPr>
          <p:cNvPr id="2" name="Picture 1"/>
          <p:cNvPicPr>
            <a:picLocks noChangeAspect="1"/>
          </p:cNvPicPr>
          <p:nvPr/>
        </p:nvPicPr>
        <p:blipFill>
          <a:blip r:embed="rId2"/>
          <a:stretch>
            <a:fillRect/>
          </a:stretch>
        </p:blipFill>
        <p:spPr>
          <a:xfrm>
            <a:off x="435428" y="1219200"/>
            <a:ext cx="7935899" cy="4191000"/>
          </a:xfrm>
          <a:prstGeom prst="rect">
            <a:avLst/>
          </a:prstGeom>
        </p:spPr>
      </p:pic>
      <p:pic>
        <p:nvPicPr>
          <p:cNvPr id="3" name="Picture 2"/>
          <p:cNvPicPr>
            <a:picLocks noChangeAspect="1"/>
          </p:cNvPicPr>
          <p:nvPr/>
        </p:nvPicPr>
        <p:blipFill>
          <a:blip r:embed="rId3"/>
          <a:stretch>
            <a:fillRect/>
          </a:stretch>
        </p:blipFill>
        <p:spPr>
          <a:xfrm>
            <a:off x="4368106" y="4191000"/>
            <a:ext cx="3981450" cy="1876425"/>
          </a:xfrm>
          <a:prstGeom prst="rect">
            <a:avLst/>
          </a:prstGeom>
        </p:spPr>
      </p:pic>
    </p:spTree>
  </p:cSld>
  <p:clrMapOvr>
    <a:masterClrMapping/>
  </p:clrMapOvr>
  <p:transition spd="med">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5B9CF3D-4C00-4B6F-B546-837C1A9B9ADB}"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20484"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5E69E07-AC14-4F0D-98AA-0200E43BFC34}" type="slidenum">
              <a:rPr lang="en-US">
                <a:latin typeface="Arial" charset="0"/>
              </a:rPr>
              <a:pPr eaLnBrk="1" hangingPunct="1"/>
              <a:t>17</a:t>
            </a:fld>
            <a:endParaRPr lang="en-US">
              <a:latin typeface="Arial" charset="0"/>
            </a:endParaRPr>
          </a:p>
        </p:txBody>
      </p:sp>
      <p:sp>
        <p:nvSpPr>
          <p:cNvPr id="207875" name="Rectangle 3"/>
          <p:cNvSpPr>
            <a:spLocks noGrp="1" noChangeArrowheads="1"/>
          </p:cNvSpPr>
          <p:nvPr>
            <p:ph type="body" idx="4294967295"/>
          </p:nvPr>
        </p:nvSpPr>
        <p:spPr>
          <a:xfrm>
            <a:off x="990600" y="457200"/>
            <a:ext cx="8153400" cy="5410200"/>
          </a:xfrm>
        </p:spPr>
        <p:txBody>
          <a:bodyPr>
            <a:normAutofit/>
          </a:bodyPr>
          <a:lstStyle/>
          <a:p>
            <a:pPr marL="609600" indent="-609600">
              <a:buClr>
                <a:schemeClr val="tx1"/>
              </a:buClr>
              <a:buSzTx/>
              <a:buFontTx/>
              <a:buNone/>
            </a:pPr>
            <a:endParaRPr lang="en-US" sz="2600" b="1">
              <a:latin typeface="Times New Roman" pitchFamily="18" charset="0"/>
            </a:endParaRPr>
          </a:p>
          <a:p>
            <a:pPr marL="609600" indent="-609600">
              <a:buClr>
                <a:schemeClr val="tx1"/>
              </a:buClr>
              <a:buSzTx/>
              <a:buFontTx/>
              <a:buAutoNum type="arabicPeriod" startAt="8"/>
            </a:pPr>
            <a:r>
              <a:rPr lang="en-US" sz="2600" b="1">
                <a:latin typeface="Times New Roman" pitchFamily="18" charset="0"/>
              </a:rPr>
              <a:t>&lt;IMG&gt; : C</a:t>
            </a:r>
            <a:r>
              <a:rPr lang="en-US" sz="2600">
                <a:latin typeface="Times New Roman" pitchFamily="18" charset="0"/>
              </a:rPr>
              <a:t>hèn một hình ảnh vào trang Web</a:t>
            </a:r>
            <a:endParaRPr lang="en-US" sz="2600" b="1">
              <a:latin typeface="Times New Roman" pitchFamily="18" charset="0"/>
            </a:endParaRPr>
          </a:p>
          <a:p>
            <a:pPr marL="1371600" lvl="2" indent="-700088">
              <a:buFont typeface="Wingdings" pitchFamily="2" charset="2"/>
              <a:buNone/>
            </a:pPr>
            <a:r>
              <a:rPr lang="en-US" sz="2600" b="1" u="sng" smtClean="0">
                <a:latin typeface="Times New Roman" pitchFamily="18" charset="0"/>
              </a:rPr>
              <a:t>Cú pháp</a:t>
            </a:r>
            <a:r>
              <a:rPr lang="en-US" sz="2600" smtClean="0">
                <a:latin typeface="Times New Roman" pitchFamily="18" charset="0"/>
              </a:rPr>
              <a:t>: </a:t>
            </a:r>
            <a:endParaRPr lang="en-US" sz="2600" b="1" smtClean="0">
              <a:latin typeface="Times New Roman" pitchFamily="18" charset="0"/>
            </a:endParaRPr>
          </a:p>
          <a:p>
            <a:pPr marL="609600" indent="-609600">
              <a:buFont typeface="Wingdings" pitchFamily="2" charset="2"/>
              <a:buNone/>
            </a:pPr>
            <a:r>
              <a:rPr lang="en-US" sz="2600" smtClean="0">
                <a:latin typeface="Times New Roman" pitchFamily="18" charset="0"/>
              </a:rPr>
              <a:t>&lt;img src=“URL” alt=“Text</a:t>
            </a:r>
            <a:r>
              <a:rPr lang="en-US" sz="2600">
                <a:latin typeface="Times New Roman" pitchFamily="18" charset="0"/>
              </a:rPr>
              <a:t>” width</a:t>
            </a:r>
            <a:r>
              <a:rPr lang="en-US" sz="2600" smtClean="0">
                <a:latin typeface="Times New Roman" pitchFamily="18" charset="0"/>
              </a:rPr>
              <a:t>=“giá_trị” height=“giá_trị” </a:t>
            </a:r>
            <a:r>
              <a:rPr lang="en-US" sz="2600">
                <a:latin typeface="Times New Roman" pitchFamily="18" charset="0"/>
              </a:rPr>
              <a:t>border</a:t>
            </a:r>
            <a:r>
              <a:rPr lang="en-US" sz="2600" smtClean="0">
                <a:latin typeface="Times New Roman" pitchFamily="18" charset="0"/>
              </a:rPr>
              <a:t>=“giá_trị”&gt;</a:t>
            </a:r>
          </a:p>
          <a:p>
            <a:pPr>
              <a:buFont typeface="Wingdings" panose="05000000000000000000" pitchFamily="2" charset="2"/>
              <a:buChar char="q"/>
            </a:pPr>
            <a:r>
              <a:rPr lang="en-US" sz="2600" smtClean="0">
                <a:latin typeface="Times New Roman" pitchFamily="18" charset="0"/>
              </a:rPr>
              <a:t>URL: tập tin hình cần chèn vào trang Web</a:t>
            </a:r>
          </a:p>
          <a:p>
            <a:pPr>
              <a:buFont typeface="Wingdings" panose="05000000000000000000" pitchFamily="2" charset="2"/>
              <a:buChar char="q"/>
            </a:pPr>
            <a:r>
              <a:rPr lang="en-US" sz="2600" smtClean="0">
                <a:latin typeface="Times New Roman" pitchFamily="18" charset="0"/>
              </a:rPr>
              <a:t>Alt: chuỗi thay thế nếu hình không thể hiển </a:t>
            </a:r>
          </a:p>
          <a:p>
            <a:pPr>
              <a:buFont typeface="Wingdings" panose="05000000000000000000" pitchFamily="2" charset="2"/>
              <a:buChar char="q"/>
            </a:pPr>
            <a:r>
              <a:rPr lang="en-US" sz="2600" smtClean="0">
                <a:latin typeface="Times New Roman" pitchFamily="18" charset="0"/>
              </a:rPr>
              <a:t>Width, Height: chiều rộng, </a:t>
            </a:r>
            <a:r>
              <a:rPr lang="en-US" sz="2600">
                <a:latin typeface="Times New Roman" pitchFamily="18" charset="0"/>
              </a:rPr>
              <a:t>chiều </a:t>
            </a:r>
            <a:r>
              <a:rPr lang="en-US" sz="2600" smtClean="0">
                <a:latin typeface="Times New Roman" pitchFamily="18" charset="0"/>
              </a:rPr>
              <a:t>cao (px). (mặc định)</a:t>
            </a:r>
          </a:p>
          <a:p>
            <a:pPr>
              <a:buFont typeface="Wingdings" panose="05000000000000000000" pitchFamily="2" charset="2"/>
              <a:buChar char="q"/>
            </a:pPr>
            <a:r>
              <a:rPr lang="en-US" sz="2600" smtClean="0">
                <a:latin typeface="Times New Roman" pitchFamily="18" charset="0"/>
              </a:rPr>
              <a:t>Border: đường viền quanh hình</a:t>
            </a:r>
          </a:p>
          <a:p>
            <a:pPr marL="0" indent="0">
              <a:buNone/>
            </a:pPr>
            <a:r>
              <a:rPr lang="en-US" sz="2600" smtClean="0">
                <a:latin typeface="Times New Roman" pitchFamily="18" charset="0"/>
              </a:rPr>
              <a:t>Ví dụ:</a:t>
            </a:r>
          </a:p>
        </p:txBody>
      </p:sp>
      <p:pic>
        <p:nvPicPr>
          <p:cNvPr id="2" name="Picture 1"/>
          <p:cNvPicPr>
            <a:picLocks noChangeAspect="1"/>
          </p:cNvPicPr>
          <p:nvPr/>
        </p:nvPicPr>
        <p:blipFill>
          <a:blip r:embed="rId2"/>
          <a:stretch>
            <a:fillRect/>
          </a:stretch>
        </p:blipFill>
        <p:spPr>
          <a:xfrm>
            <a:off x="380999" y="5257800"/>
            <a:ext cx="6487297" cy="381000"/>
          </a:xfrm>
          <a:prstGeom prst="rect">
            <a:avLst/>
          </a:prstGeom>
        </p:spPr>
      </p:pic>
      <p:pic>
        <p:nvPicPr>
          <p:cNvPr id="4" name="Picture 3"/>
          <p:cNvPicPr>
            <a:picLocks noChangeAspect="1"/>
          </p:cNvPicPr>
          <p:nvPr/>
        </p:nvPicPr>
        <p:blipFill>
          <a:blip r:embed="rId3"/>
          <a:stretch>
            <a:fillRect/>
          </a:stretch>
        </p:blipFill>
        <p:spPr>
          <a:xfrm>
            <a:off x="7239000" y="4805362"/>
            <a:ext cx="914400" cy="904875"/>
          </a:xfrm>
          <a:prstGeom prst="rect">
            <a:avLst/>
          </a:prstGeom>
        </p:spPr>
      </p:pic>
    </p:spTree>
  </p:cSld>
  <p:clrMapOvr>
    <a:masterClrMapping/>
  </p:clrMapOvr>
  <p:transition spd="med">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685800"/>
            <a:ext cx="8001000" cy="5292725"/>
          </a:xfrm>
        </p:spPr>
        <p:txBody>
          <a:bodyPr>
            <a:normAutofit/>
          </a:bodyPr>
          <a:lstStyle/>
          <a:p>
            <a:pPr marL="609600" indent="-609600">
              <a:buClr>
                <a:schemeClr val="tx1"/>
              </a:buClr>
              <a:buSzTx/>
              <a:buFontTx/>
              <a:buAutoNum type="arabicPeriod" startAt="9"/>
            </a:pPr>
            <a:r>
              <a:rPr lang="en-US" sz="2600" b="1" dirty="0" smtClean="0">
                <a:latin typeface="Times New Roman" pitchFamily="18" charset="0"/>
              </a:rPr>
              <a:t>&lt;audio&gt;</a:t>
            </a:r>
            <a:r>
              <a:rPr lang="en-US" sz="2600" dirty="0" smtClean="0">
                <a:latin typeface="Times New Roman" pitchFamily="18" charset="0"/>
              </a:rPr>
              <a:t> </a:t>
            </a:r>
            <a:r>
              <a:rPr lang="en-US" sz="2600" dirty="0">
                <a:latin typeface="Times New Roman" pitchFamily="18" charset="0"/>
              </a:rPr>
              <a:t>: </a:t>
            </a:r>
            <a:r>
              <a:rPr lang="en-US" sz="2600" dirty="0" err="1">
                <a:latin typeface="Times New Roman" pitchFamily="18" charset="0"/>
              </a:rPr>
              <a:t>Chèn</a:t>
            </a:r>
            <a:r>
              <a:rPr lang="en-US" sz="2600" dirty="0">
                <a:latin typeface="Times New Roman" pitchFamily="18" charset="0"/>
              </a:rPr>
              <a:t> </a:t>
            </a:r>
            <a:r>
              <a:rPr lang="en-US" sz="2600" dirty="0" err="1">
                <a:latin typeface="Times New Roman" pitchFamily="18" charset="0"/>
              </a:rPr>
              <a:t>một</a:t>
            </a:r>
            <a:r>
              <a:rPr lang="en-US" sz="2600" dirty="0">
                <a:latin typeface="Times New Roman" pitchFamily="18" charset="0"/>
              </a:rPr>
              <a:t> </a:t>
            </a:r>
            <a:r>
              <a:rPr lang="en-US" sz="2600" dirty="0" err="1">
                <a:latin typeface="Times New Roman" pitchFamily="18" charset="0"/>
              </a:rPr>
              <a:t>âm</a:t>
            </a:r>
            <a:r>
              <a:rPr lang="en-US" sz="2600" dirty="0">
                <a:latin typeface="Times New Roman" pitchFamily="18" charset="0"/>
              </a:rPr>
              <a:t> </a:t>
            </a:r>
            <a:r>
              <a:rPr lang="en-US" sz="2600" dirty="0" err="1">
                <a:latin typeface="Times New Roman" pitchFamily="18" charset="0"/>
              </a:rPr>
              <a:t>thanh</a:t>
            </a:r>
            <a:r>
              <a:rPr lang="en-US" sz="2600" dirty="0">
                <a:latin typeface="Times New Roman" pitchFamily="18" charset="0"/>
              </a:rPr>
              <a:t> </a:t>
            </a:r>
            <a:r>
              <a:rPr lang="en-US" sz="2600" dirty="0" err="1">
                <a:latin typeface="Times New Roman" pitchFamily="18" charset="0"/>
              </a:rPr>
              <a:t>vào</a:t>
            </a:r>
            <a:r>
              <a:rPr lang="en-US" sz="2600" dirty="0">
                <a:latin typeface="Times New Roman" pitchFamily="18" charset="0"/>
              </a:rPr>
              <a:t> </a:t>
            </a:r>
            <a:r>
              <a:rPr lang="en-US" sz="2600" dirty="0" err="1">
                <a:latin typeface="Times New Roman" pitchFamily="18" charset="0"/>
              </a:rPr>
              <a:t>trangWeb</a:t>
            </a:r>
            <a:r>
              <a:rPr lang="en-US" sz="2600" dirty="0">
                <a:latin typeface="Times New Roman" pitchFamily="18" charset="0"/>
              </a:rPr>
              <a:t>. </a:t>
            </a:r>
            <a:r>
              <a:rPr lang="en-US" sz="2600" dirty="0" err="1">
                <a:latin typeface="Times New Roman" pitchFamily="18" charset="0"/>
              </a:rPr>
              <a:t>Âm</a:t>
            </a:r>
            <a:r>
              <a:rPr lang="en-US" sz="2600" dirty="0">
                <a:latin typeface="Times New Roman" pitchFamily="18" charset="0"/>
              </a:rPr>
              <a:t> </a:t>
            </a:r>
            <a:r>
              <a:rPr lang="en-US" sz="2600" dirty="0" err="1">
                <a:latin typeface="Times New Roman" pitchFamily="18" charset="0"/>
              </a:rPr>
              <a:t>thanh</a:t>
            </a:r>
            <a:r>
              <a:rPr lang="en-US" sz="2600" dirty="0">
                <a:latin typeface="Times New Roman" pitchFamily="18" charset="0"/>
              </a:rPr>
              <a:t> </a:t>
            </a:r>
            <a:r>
              <a:rPr lang="en-US" sz="2600" dirty="0" err="1">
                <a:latin typeface="Times New Roman" pitchFamily="18" charset="0"/>
              </a:rPr>
              <a:t>này</a:t>
            </a:r>
            <a:r>
              <a:rPr lang="en-US" sz="2600" dirty="0">
                <a:latin typeface="Times New Roman" pitchFamily="18" charset="0"/>
              </a:rPr>
              <a:t> </a:t>
            </a:r>
            <a:r>
              <a:rPr lang="en-US" sz="2600" dirty="0" err="1">
                <a:latin typeface="Times New Roman" pitchFamily="18" charset="0"/>
              </a:rPr>
              <a:t>sẽ</a:t>
            </a:r>
            <a:r>
              <a:rPr lang="en-US" sz="2600" dirty="0">
                <a:latin typeface="Times New Roman" pitchFamily="18" charset="0"/>
              </a:rPr>
              <a:t> </a:t>
            </a:r>
            <a:r>
              <a:rPr lang="en-US" sz="2600" dirty="0" err="1">
                <a:latin typeface="Times New Roman" pitchFamily="18" charset="0"/>
              </a:rPr>
              <a:t>được</a:t>
            </a:r>
            <a:r>
              <a:rPr lang="en-US" sz="2600" dirty="0">
                <a:latin typeface="Times New Roman" pitchFamily="18" charset="0"/>
              </a:rPr>
              <a:t> </a:t>
            </a:r>
            <a:r>
              <a:rPr lang="en-US" sz="2600" dirty="0" err="1">
                <a:latin typeface="Times New Roman" pitchFamily="18" charset="0"/>
              </a:rPr>
              <a:t>phát</a:t>
            </a:r>
            <a:r>
              <a:rPr lang="en-US" sz="2600" dirty="0">
                <a:latin typeface="Times New Roman" pitchFamily="18" charset="0"/>
              </a:rPr>
              <a:t> </a:t>
            </a:r>
            <a:r>
              <a:rPr lang="en-US" sz="2600" dirty="0" err="1">
                <a:latin typeface="Times New Roman" pitchFamily="18" charset="0"/>
              </a:rPr>
              <a:t>mỗi</a:t>
            </a:r>
            <a:r>
              <a:rPr lang="en-US" sz="2600" dirty="0">
                <a:latin typeface="Times New Roman" pitchFamily="18" charset="0"/>
              </a:rPr>
              <a:t> </a:t>
            </a:r>
            <a:r>
              <a:rPr lang="en-US" sz="2600" dirty="0" err="1">
                <a:latin typeface="Times New Roman" pitchFamily="18" charset="0"/>
              </a:rPr>
              <a:t>khi</a:t>
            </a:r>
            <a:r>
              <a:rPr lang="en-US" sz="2600" dirty="0">
                <a:latin typeface="Times New Roman" pitchFamily="18" charset="0"/>
              </a:rPr>
              <a:t> </a:t>
            </a:r>
            <a:r>
              <a:rPr lang="en-US" sz="2600" dirty="0" err="1">
                <a:latin typeface="Times New Roman" pitchFamily="18" charset="0"/>
              </a:rPr>
              <a:t>người</a:t>
            </a:r>
            <a:r>
              <a:rPr lang="en-US" sz="2600" dirty="0">
                <a:latin typeface="Times New Roman" pitchFamily="18" charset="0"/>
              </a:rPr>
              <a:t> </a:t>
            </a:r>
            <a:r>
              <a:rPr lang="en-US" sz="2600" dirty="0" err="1">
                <a:latin typeface="Times New Roman" pitchFamily="18" charset="0"/>
              </a:rPr>
              <a:t>sử</a:t>
            </a:r>
            <a:r>
              <a:rPr lang="en-US" sz="2600" dirty="0">
                <a:latin typeface="Times New Roman" pitchFamily="18" charset="0"/>
              </a:rPr>
              <a:t> </a:t>
            </a:r>
            <a:r>
              <a:rPr lang="en-US" sz="2600" dirty="0" err="1">
                <a:latin typeface="Times New Roman" pitchFamily="18" charset="0"/>
              </a:rPr>
              <a:t>dụng</a:t>
            </a:r>
            <a:r>
              <a:rPr lang="en-US" sz="2600" dirty="0">
                <a:latin typeface="Times New Roman" pitchFamily="18" charset="0"/>
              </a:rPr>
              <a:t> </a:t>
            </a:r>
            <a:r>
              <a:rPr lang="en-US" sz="2600" dirty="0" err="1">
                <a:latin typeface="Times New Roman" pitchFamily="18" charset="0"/>
              </a:rPr>
              <a:t>mở</a:t>
            </a:r>
            <a:r>
              <a:rPr lang="en-US" sz="2600" dirty="0">
                <a:latin typeface="Times New Roman" pitchFamily="18" charset="0"/>
              </a:rPr>
              <a:t> </a:t>
            </a:r>
            <a:r>
              <a:rPr lang="en-US" sz="2600" dirty="0" err="1">
                <a:latin typeface="Times New Roman" pitchFamily="18" charset="0"/>
              </a:rPr>
              <a:t>trang</a:t>
            </a:r>
            <a:r>
              <a:rPr lang="en-US" sz="2600" dirty="0">
                <a:latin typeface="Times New Roman" pitchFamily="18" charset="0"/>
              </a:rPr>
              <a:t> Web.</a:t>
            </a:r>
          </a:p>
          <a:p>
            <a:pPr marL="1371600" lvl="2" indent="-700088">
              <a:buNone/>
            </a:pPr>
            <a:r>
              <a:rPr lang="en-US" sz="2600" b="1" u="sng" dirty="0" err="1">
                <a:latin typeface="Times New Roman" pitchFamily="18" charset="0"/>
              </a:rPr>
              <a:t>Cú</a:t>
            </a:r>
            <a:r>
              <a:rPr lang="en-US" sz="2600" b="1" u="sng" dirty="0">
                <a:latin typeface="Times New Roman" pitchFamily="18" charset="0"/>
              </a:rPr>
              <a:t> </a:t>
            </a:r>
            <a:r>
              <a:rPr lang="en-US" sz="2600" b="1" u="sng" dirty="0" err="1">
                <a:latin typeface="Times New Roman" pitchFamily="18" charset="0"/>
              </a:rPr>
              <a:t>pháp</a:t>
            </a:r>
            <a:r>
              <a:rPr lang="en-US" sz="2600" dirty="0">
                <a:latin typeface="Times New Roman" pitchFamily="18" charset="0"/>
              </a:rPr>
              <a:t>: </a:t>
            </a:r>
          </a:p>
          <a:p>
            <a:pPr marL="1752600" lvl="3" indent="-728663">
              <a:buNone/>
            </a:pPr>
            <a:r>
              <a:rPr lang="en-US" sz="2600" dirty="0" smtClean="0">
                <a:latin typeface="Times New Roman" pitchFamily="18" charset="0"/>
              </a:rPr>
              <a:t>&lt;audio&gt;</a:t>
            </a:r>
          </a:p>
          <a:p>
            <a:pPr marL="1752600" lvl="3" indent="-728663">
              <a:buNone/>
            </a:pPr>
            <a:r>
              <a:rPr lang="en-US" sz="2600" dirty="0" smtClean="0">
                <a:latin typeface="Times New Roman" pitchFamily="18" charset="0"/>
              </a:rPr>
              <a:t>	&lt;source </a:t>
            </a:r>
            <a:r>
              <a:rPr lang="en-US" sz="2600" dirty="0" err="1" smtClean="0">
                <a:latin typeface="Times New Roman" pitchFamily="18" charset="0"/>
              </a:rPr>
              <a:t>src</a:t>
            </a:r>
            <a:r>
              <a:rPr lang="en-US" sz="2600" dirty="0" smtClean="0">
                <a:latin typeface="Times New Roman" pitchFamily="18" charset="0"/>
              </a:rPr>
              <a:t>=“URL” type=“</a:t>
            </a:r>
            <a:r>
              <a:rPr lang="en-US" sz="2600" dirty="0" err="1" smtClean="0">
                <a:latin typeface="Times New Roman" pitchFamily="18" charset="0"/>
              </a:rPr>
              <a:t>loại_file</a:t>
            </a:r>
            <a:r>
              <a:rPr lang="en-US" sz="2600" dirty="0" smtClean="0">
                <a:latin typeface="Times New Roman" pitchFamily="18" charset="0"/>
              </a:rPr>
              <a:t>”&gt;</a:t>
            </a:r>
          </a:p>
          <a:p>
            <a:pPr marL="1752600" lvl="3" indent="-728663">
              <a:buNone/>
            </a:pPr>
            <a:r>
              <a:rPr lang="en-US" sz="2600" dirty="0" smtClean="0">
                <a:latin typeface="Times New Roman" pitchFamily="18" charset="0"/>
              </a:rPr>
              <a:t>&lt;/audio&gt;</a:t>
            </a:r>
          </a:p>
          <a:p>
            <a:pPr marL="755650" indent="-728663">
              <a:buFont typeface="Wingdings" panose="05000000000000000000" pitchFamily="2" charset="2"/>
              <a:buChar char="q"/>
            </a:pPr>
            <a:r>
              <a:rPr lang="en-US" sz="2600" dirty="0" smtClean="0">
                <a:latin typeface="Times New Roman" pitchFamily="18" charset="0"/>
              </a:rPr>
              <a:t>URL: </a:t>
            </a:r>
            <a:r>
              <a:rPr lang="en-US" sz="2600" dirty="0" err="1" smtClean="0">
                <a:latin typeface="Times New Roman" pitchFamily="18" charset="0"/>
              </a:rPr>
              <a:t>tên</a:t>
            </a:r>
            <a:r>
              <a:rPr lang="en-US" sz="2600" dirty="0" smtClean="0">
                <a:latin typeface="Times New Roman" pitchFamily="18" charset="0"/>
              </a:rPr>
              <a:t> </a:t>
            </a:r>
            <a:r>
              <a:rPr lang="en-US" sz="2600" dirty="0" err="1" smtClean="0">
                <a:latin typeface="Times New Roman" pitchFamily="18" charset="0"/>
              </a:rPr>
              <a:t>tập</a:t>
            </a:r>
            <a:r>
              <a:rPr lang="en-US" sz="2600" dirty="0" smtClean="0">
                <a:latin typeface="Times New Roman" pitchFamily="18" charset="0"/>
              </a:rPr>
              <a:t> tin </a:t>
            </a:r>
            <a:r>
              <a:rPr lang="en-US" sz="2600" dirty="0" err="1" smtClean="0">
                <a:latin typeface="Times New Roman" pitchFamily="18" charset="0"/>
              </a:rPr>
              <a:t>âm</a:t>
            </a:r>
            <a:r>
              <a:rPr lang="en-US" sz="2600" dirty="0" smtClean="0">
                <a:latin typeface="Times New Roman" pitchFamily="18" charset="0"/>
              </a:rPr>
              <a:t> </a:t>
            </a:r>
            <a:r>
              <a:rPr lang="en-US" sz="2600" dirty="0" err="1" smtClean="0">
                <a:latin typeface="Times New Roman" pitchFamily="18" charset="0"/>
              </a:rPr>
              <a:t>thanh</a:t>
            </a:r>
            <a:r>
              <a:rPr lang="en-US" sz="2600" dirty="0" smtClean="0">
                <a:latin typeface="Times New Roman" pitchFamily="18" charset="0"/>
              </a:rPr>
              <a:t> </a:t>
            </a:r>
          </a:p>
          <a:p>
            <a:pPr marL="755650" indent="-728663">
              <a:buFont typeface="Wingdings" panose="05000000000000000000" pitchFamily="2" charset="2"/>
              <a:buChar char="q"/>
            </a:pPr>
            <a:r>
              <a:rPr lang="en-US" sz="2600" dirty="0" smtClean="0">
                <a:latin typeface="Times New Roman" pitchFamily="18" charset="0"/>
              </a:rPr>
              <a:t>Type: {audio/mpeg | audio/</a:t>
            </a:r>
            <a:r>
              <a:rPr lang="en-US" sz="2600" dirty="0" err="1" smtClean="0">
                <a:latin typeface="Times New Roman" pitchFamily="18" charset="0"/>
              </a:rPr>
              <a:t>ogg</a:t>
            </a:r>
            <a:r>
              <a:rPr lang="en-US" sz="2600" dirty="0" smtClean="0">
                <a:latin typeface="Times New Roman" pitchFamily="18" charset="0"/>
              </a:rPr>
              <a:t> | audio/wav}</a:t>
            </a:r>
            <a:endParaRPr lang="en-US" sz="2600" dirty="0">
              <a:latin typeface="Times New Roman" pitchFamily="18" charset="0"/>
            </a:endParaRPr>
          </a:p>
          <a:p>
            <a:pPr marL="0" indent="0">
              <a:buNone/>
            </a:pPr>
            <a:endParaRPr lang="en-US" sz="2600" dirty="0"/>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pic>
        <p:nvPicPr>
          <p:cNvPr id="5" name="Picture 4"/>
          <p:cNvPicPr>
            <a:picLocks noChangeAspect="1"/>
          </p:cNvPicPr>
          <p:nvPr/>
        </p:nvPicPr>
        <p:blipFill>
          <a:blip r:embed="rId2"/>
          <a:stretch>
            <a:fillRect/>
          </a:stretch>
        </p:blipFill>
        <p:spPr>
          <a:xfrm>
            <a:off x="676275" y="4865687"/>
            <a:ext cx="4895850" cy="1247775"/>
          </a:xfrm>
          <a:prstGeom prst="rect">
            <a:avLst/>
          </a:prstGeom>
        </p:spPr>
      </p:pic>
      <p:pic>
        <p:nvPicPr>
          <p:cNvPr id="6" name="Picture 5"/>
          <p:cNvPicPr>
            <a:picLocks noChangeAspect="1"/>
          </p:cNvPicPr>
          <p:nvPr/>
        </p:nvPicPr>
        <p:blipFill>
          <a:blip r:embed="rId3"/>
          <a:stretch>
            <a:fillRect/>
          </a:stretch>
        </p:blipFill>
        <p:spPr>
          <a:xfrm>
            <a:off x="5167993" y="5103019"/>
            <a:ext cx="3743325" cy="628650"/>
          </a:xfrm>
          <a:prstGeom prst="rect">
            <a:avLst/>
          </a:prstGeom>
        </p:spPr>
      </p:pic>
    </p:spTree>
    <p:extLst>
      <p:ext uri="{BB962C8B-B14F-4D97-AF65-F5344CB8AC3E}">
        <p14:creationId xmlns:p14="http://schemas.microsoft.com/office/powerpoint/2010/main" val="1100802172"/>
      </p:ext>
    </p:extLst>
  </p:cSld>
  <p:clrMapOvr>
    <a:masterClrMapping/>
  </p:clrMapOvr>
  <p:transition spd="med">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E1F097B3-5819-4E49-BD77-C9CF8ABD270F}"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21508"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26C66AF-FE91-4049-9681-3BCE959C095F}" type="slidenum">
              <a:rPr lang="en-US">
                <a:latin typeface="Arial" charset="0"/>
              </a:rPr>
              <a:pPr eaLnBrk="1" hangingPunct="1"/>
              <a:t>19</a:t>
            </a:fld>
            <a:endParaRPr lang="en-US">
              <a:latin typeface="Arial" charset="0"/>
            </a:endParaRPr>
          </a:p>
        </p:txBody>
      </p:sp>
      <p:sp>
        <p:nvSpPr>
          <p:cNvPr id="248834" name="Rectangle 2"/>
          <p:cNvSpPr>
            <a:spLocks noGrp="1" noChangeArrowheads="1"/>
          </p:cNvSpPr>
          <p:nvPr>
            <p:ph type="body" idx="4294967295"/>
          </p:nvPr>
        </p:nvSpPr>
        <p:spPr>
          <a:xfrm>
            <a:off x="0" y="533400"/>
            <a:ext cx="7848600" cy="5410200"/>
          </a:xfrm>
        </p:spPr>
        <p:txBody>
          <a:bodyPr>
            <a:normAutofit/>
          </a:bodyPr>
          <a:lstStyle/>
          <a:p>
            <a:pPr marL="609600" indent="-609600">
              <a:buClr>
                <a:schemeClr val="tx1"/>
              </a:buClr>
              <a:buSzTx/>
              <a:buFontTx/>
              <a:buAutoNum type="arabicPeriod" startAt="10"/>
            </a:pPr>
            <a:r>
              <a:rPr lang="en-US" sz="2600" b="1">
                <a:latin typeface="Times New Roman" pitchFamily="18" charset="0"/>
              </a:rPr>
              <a:t>&lt;Marquee&gt;&lt;/Marquee&gt;  : </a:t>
            </a:r>
            <a:r>
              <a:rPr lang="en-US" sz="2600">
                <a:latin typeface="Times New Roman" pitchFamily="18" charset="0"/>
              </a:rPr>
              <a:t>Điều khiển đối tượng chạy một cách tự động trên trang Web</a:t>
            </a:r>
            <a:endParaRPr lang="en-US" sz="2600" b="1">
              <a:latin typeface="Times New Roman" pitchFamily="18" charset="0"/>
            </a:endParaRPr>
          </a:p>
          <a:p>
            <a:pPr marL="609600" indent="-609600">
              <a:buFont typeface="Wingdings" pitchFamily="2" charset="2"/>
              <a:buNone/>
            </a:pPr>
            <a:r>
              <a:rPr lang="en-US" sz="2600" b="1" smtClean="0">
                <a:latin typeface="Times New Roman" pitchFamily="18" charset="0"/>
              </a:rPr>
              <a:t>		</a:t>
            </a:r>
            <a:r>
              <a:rPr lang="en-US" sz="2600" b="1" u="sng" smtClean="0">
                <a:latin typeface="Times New Roman" pitchFamily="18" charset="0"/>
              </a:rPr>
              <a:t>Cú pháp</a:t>
            </a:r>
            <a:r>
              <a:rPr lang="en-US" sz="2600" b="1" smtClean="0">
                <a:latin typeface="Times New Roman" pitchFamily="18" charset="0"/>
              </a:rPr>
              <a:t>: 	</a:t>
            </a:r>
          </a:p>
          <a:p>
            <a:pPr marL="609600" indent="-609600">
              <a:buNone/>
            </a:pPr>
            <a:r>
              <a:rPr lang="en-US" sz="2600" b="1" smtClean="0">
                <a:latin typeface="Times New Roman" pitchFamily="18" charset="0"/>
              </a:rPr>
              <a:t>	</a:t>
            </a:r>
            <a:r>
              <a:rPr lang="en-US" sz="2600" smtClean="0">
                <a:latin typeface="Times New Roman" pitchFamily="18" charset="0"/>
              </a:rPr>
              <a:t>&lt;</a:t>
            </a:r>
            <a:r>
              <a:rPr lang="en-US" sz="2600">
                <a:latin typeface="Times New Roman" pitchFamily="18" charset="0"/>
              </a:rPr>
              <a:t>Marquee direction=“</a:t>
            </a:r>
            <a:r>
              <a:rPr lang="en-US" sz="2600" smtClean="0">
                <a:latin typeface="Times New Roman" pitchFamily="18" charset="0"/>
              </a:rPr>
              <a:t>left|right|up| down”&gt;Nội dung&lt;/</a:t>
            </a:r>
            <a:r>
              <a:rPr lang="en-US" sz="2600">
                <a:latin typeface="Times New Roman" pitchFamily="18" charset="0"/>
              </a:rPr>
              <a:t>Marquee&gt;</a:t>
            </a:r>
          </a:p>
          <a:p>
            <a:pPr marL="609600" indent="-609600">
              <a:buClr>
                <a:schemeClr val="tx1"/>
              </a:buClr>
              <a:buSzTx/>
              <a:buFontTx/>
              <a:buAutoNum type="arabicPeriod" startAt="11"/>
            </a:pPr>
            <a:r>
              <a:rPr lang="en-US" sz="2600" b="1" smtClean="0">
                <a:latin typeface="Times New Roman" pitchFamily="18" charset="0"/>
              </a:rPr>
              <a:t>&lt;!-- </a:t>
            </a:r>
            <a:r>
              <a:rPr lang="en-US" sz="2600" b="1">
                <a:latin typeface="Times New Roman" pitchFamily="18" charset="0"/>
              </a:rPr>
              <a:t>Ghi chú --&gt;:</a:t>
            </a:r>
            <a:r>
              <a:rPr lang="en-US" sz="2600">
                <a:latin typeface="Times New Roman" pitchFamily="18" charset="0"/>
              </a:rPr>
              <a:t>  không hiển thị trong trang </a:t>
            </a:r>
          </a:p>
          <a:p>
            <a:pPr marL="609600" indent="-609600">
              <a:buFont typeface="Wingdings" pitchFamily="2" charset="2"/>
              <a:buNone/>
            </a:pPr>
            <a:r>
              <a:rPr lang="en-US" sz="2600" b="1" smtClean="0">
                <a:latin typeface="Times New Roman" pitchFamily="18" charset="0"/>
              </a:rPr>
              <a:t>		</a:t>
            </a:r>
            <a:r>
              <a:rPr lang="en-US" sz="2600" b="1" u="sng" smtClean="0">
                <a:latin typeface="Times New Roman" pitchFamily="18" charset="0"/>
              </a:rPr>
              <a:t>Cú pháp</a:t>
            </a:r>
            <a:r>
              <a:rPr lang="en-US" sz="2600" b="1" smtClean="0">
                <a:latin typeface="Times New Roman" pitchFamily="18" charset="0"/>
              </a:rPr>
              <a:t>: </a:t>
            </a:r>
          </a:p>
          <a:p>
            <a:pPr marL="609600" indent="-609600">
              <a:buFont typeface="Wingdings" pitchFamily="2" charset="2"/>
              <a:buNone/>
            </a:pPr>
            <a:r>
              <a:rPr lang="en-US" sz="2600">
                <a:latin typeface="Times New Roman" pitchFamily="18" charset="0"/>
              </a:rPr>
              <a:t>		     &lt;! -- Nội dung lời chú thích --&gt;</a:t>
            </a:r>
          </a:p>
          <a:p>
            <a:pPr marL="609600" indent="-609600">
              <a:buClr>
                <a:schemeClr val="tx1"/>
              </a:buClr>
              <a:buSzTx/>
              <a:buFontTx/>
              <a:buAutoNum type="arabicPeriod" startAt="12"/>
            </a:pPr>
            <a:r>
              <a:rPr lang="en-US" sz="2600" b="1">
                <a:latin typeface="Times New Roman" pitchFamily="18" charset="0"/>
              </a:rPr>
              <a:t> &lt;B&gt;: </a:t>
            </a:r>
            <a:r>
              <a:rPr lang="en-US" sz="2600">
                <a:latin typeface="Times New Roman" pitchFamily="18" charset="0"/>
              </a:rPr>
              <a:t>định dạng chữ đậm</a:t>
            </a:r>
          </a:p>
          <a:p>
            <a:pPr marL="1371600" lvl="2" indent="-700088">
              <a:buClr>
                <a:schemeClr val="tx1"/>
              </a:buClr>
              <a:buSzTx/>
              <a:buFont typeface="Wingdings" pitchFamily="2" charset="2"/>
              <a:buNone/>
            </a:pPr>
            <a:r>
              <a:rPr lang="en-US" sz="2600" b="1" u="sng" smtClean="0">
                <a:latin typeface="Times New Roman" pitchFamily="18" charset="0"/>
              </a:rPr>
              <a:t>Cú pháp</a:t>
            </a:r>
          </a:p>
          <a:p>
            <a:pPr marL="609600" indent="-609600">
              <a:buFont typeface="Wingdings" pitchFamily="2" charset="2"/>
              <a:buNone/>
            </a:pPr>
            <a:r>
              <a:rPr lang="en-US" sz="2600" smtClean="0">
                <a:latin typeface="Times New Roman" pitchFamily="18" charset="0"/>
              </a:rPr>
              <a:t>		</a:t>
            </a:r>
            <a:r>
              <a:rPr lang="en-US" sz="2600">
                <a:latin typeface="Times New Roman" pitchFamily="18" charset="0"/>
              </a:rPr>
              <a:t>	&lt;B&gt; Nội dung chữ đậm&lt;/B&gt;</a:t>
            </a:r>
          </a:p>
        </p:txBody>
      </p:sp>
    </p:spTree>
  </p:cSld>
  <p:clrMapOvr>
    <a:masterClrMapping/>
  </p:clrMapOvr>
  <p:transition spd="med">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Date Placeholder 5"/>
          <p:cNvSpPr>
            <a:spLocks noGrp="1"/>
          </p:cNvSpPr>
          <p:nvPr>
            <p:ph type="dt" sz="half" idx="10"/>
          </p:nvPr>
        </p:nvSpPr>
        <p:spPr>
          <a:xfrm>
            <a:off x="457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1C603E4E-4E8C-479E-817A-C90D5C6F04E3}" type="datetime1">
              <a:rPr lang="en-US">
                <a:latin typeface="Arial" charset="0"/>
              </a:rPr>
              <a:pPr eaLnBrk="1" hangingPunct="1"/>
              <a:t>5/27/2020</a:t>
            </a:fld>
            <a:endParaRPr lang="en-US">
              <a:latin typeface="Arial" charset="0"/>
            </a:endParaRPr>
          </a:p>
        </p:txBody>
      </p:sp>
      <p:sp>
        <p:nvSpPr>
          <p:cNvPr id="6" name="Footer Placeholder 2"/>
          <p:cNvSpPr>
            <a:spLocks noGrp="1"/>
          </p:cNvSpPr>
          <p:nvPr>
            <p:ph type="ftr" sz="quarter" idx="11"/>
          </p:nvPr>
        </p:nvSpPr>
        <p:spPr/>
        <p:txBody>
          <a:bodyPr/>
          <a:lstStyle/>
          <a:p>
            <a:r>
              <a:rPr lang="en-US" altLang="en-US"/>
              <a:t>DTTH</a:t>
            </a:r>
          </a:p>
        </p:txBody>
      </p:sp>
      <p:sp>
        <p:nvSpPr>
          <p:cNvPr id="4101" name="Slide Number Placeholder 6"/>
          <p:cNvSpPr>
            <a:spLocks noGrp="1"/>
          </p:cNvSpPr>
          <p:nvPr>
            <p:ph type="sldNum" sz="quarter" idx="12"/>
          </p:nvPr>
        </p:nvSpPr>
        <p:spPr>
          <a:xfrm>
            <a:off x="6553200" y="625475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813B2328-87ED-43B3-8EF8-7B0BF8AE1E56}" type="slidenum">
              <a:rPr lang="en-US">
                <a:latin typeface="Arial" charset="0"/>
              </a:rPr>
              <a:pPr eaLnBrk="1" hangingPunct="1"/>
              <a:t>2</a:t>
            </a:fld>
            <a:endParaRPr lang="en-US">
              <a:latin typeface="Arial" charset="0"/>
            </a:endParaRPr>
          </a:p>
        </p:txBody>
      </p:sp>
      <p:sp>
        <p:nvSpPr>
          <p:cNvPr id="82948" name="Rectangle 4"/>
          <p:cNvSpPr>
            <a:spLocks noGrp="1" noChangeArrowheads="1"/>
          </p:cNvSpPr>
          <p:nvPr>
            <p:ph type="ctrTitle" idx="4294967295"/>
          </p:nvPr>
        </p:nvSpPr>
        <p:spPr>
          <a:xfrm>
            <a:off x="0" y="2514600"/>
            <a:ext cx="8458200" cy="1447800"/>
          </a:xfrm>
        </p:spPr>
        <p:txBody>
          <a:bodyPr anchor="ctr">
            <a:normAutofit/>
          </a:bodyPr>
          <a:lstStyle/>
          <a:p>
            <a:pPr algn="ctr"/>
            <a:r>
              <a:rPr lang="en-US" sz="4600" dirty="0"/>
              <a:t>PHẦN 1: NGÔN NGỮ HTML</a:t>
            </a:r>
            <a:br>
              <a:rPr lang="en-US" sz="4600" dirty="0"/>
            </a:br>
            <a:r>
              <a:rPr lang="en-US" sz="4600" i="1" dirty="0"/>
              <a:t>(</a:t>
            </a:r>
            <a:r>
              <a:rPr lang="en-US" i="1" dirty="0" err="1"/>
              <a:t>HyperText</a:t>
            </a:r>
            <a:r>
              <a:rPr lang="en-US" i="1" dirty="0"/>
              <a:t> </a:t>
            </a:r>
            <a:r>
              <a:rPr lang="en-US" i="1" dirty="0" err="1" smtClean="0"/>
              <a:t>Mark up</a:t>
            </a:r>
            <a:r>
              <a:rPr lang="en-US" i="1" dirty="0" smtClean="0"/>
              <a:t> </a:t>
            </a:r>
            <a:r>
              <a:rPr lang="en-US" i="1" dirty="0"/>
              <a:t>Language</a:t>
            </a:r>
            <a:r>
              <a:rPr lang="en-US" sz="4600" dirty="0"/>
              <a:t>)</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AE70F17A-5167-462B-86D1-C1D19D597E5B}"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22532"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C15436BF-F1CB-4169-B733-5E6509BD906D}" type="slidenum">
              <a:rPr lang="en-US">
                <a:latin typeface="Arial" charset="0"/>
              </a:rPr>
              <a:pPr eaLnBrk="1" hangingPunct="1"/>
              <a:t>20</a:t>
            </a:fld>
            <a:endParaRPr lang="en-US">
              <a:latin typeface="Arial" charset="0"/>
            </a:endParaRPr>
          </a:p>
        </p:txBody>
      </p:sp>
      <p:sp>
        <p:nvSpPr>
          <p:cNvPr id="208899" name="Rectangle 3"/>
          <p:cNvSpPr>
            <a:spLocks noGrp="1" noChangeArrowheads="1"/>
          </p:cNvSpPr>
          <p:nvPr>
            <p:ph type="body" idx="4294967295"/>
          </p:nvPr>
        </p:nvSpPr>
        <p:spPr>
          <a:xfrm>
            <a:off x="304800" y="457200"/>
            <a:ext cx="8839200" cy="6629400"/>
          </a:xfrm>
        </p:spPr>
        <p:txBody>
          <a:bodyPr/>
          <a:lstStyle/>
          <a:p>
            <a:pPr marL="609600" indent="-609600">
              <a:lnSpc>
                <a:spcPct val="95000"/>
              </a:lnSpc>
              <a:buClr>
                <a:schemeClr val="tx1"/>
              </a:buClr>
              <a:buSzTx/>
              <a:buFontTx/>
              <a:buAutoNum type="arabicPeriod" startAt="13"/>
            </a:pPr>
            <a:r>
              <a:rPr lang="en-US" sz="2600" b="1" smtClean="0">
                <a:latin typeface="Times New Roman" pitchFamily="18" charset="0"/>
              </a:rPr>
              <a:t>&lt;</a:t>
            </a:r>
            <a:r>
              <a:rPr lang="en-US" sz="2600" b="1">
                <a:latin typeface="Times New Roman" pitchFamily="18" charset="0"/>
              </a:rPr>
              <a:t>I&gt;: </a:t>
            </a:r>
            <a:r>
              <a:rPr lang="en-US" sz="2600">
                <a:latin typeface="Times New Roman" pitchFamily="18" charset="0"/>
              </a:rPr>
              <a:t>Định dạng chữ nghiêng</a:t>
            </a:r>
            <a:r>
              <a:rPr lang="en-US" sz="2600" b="1">
                <a:latin typeface="Times New Roman" pitchFamily="18" charset="0"/>
              </a:rPr>
              <a:t> </a:t>
            </a:r>
          </a:p>
          <a:p>
            <a:pPr marL="990600" lvl="1" indent="-646113">
              <a:lnSpc>
                <a:spcPct val="95000"/>
              </a:lnSpc>
              <a:buFont typeface="Wingdings" pitchFamily="2" charset="2"/>
              <a:buNone/>
            </a:pPr>
            <a:r>
              <a:rPr lang="en-US" b="1" u="sng">
                <a:latin typeface="Times New Roman" pitchFamily="18" charset="0"/>
              </a:rPr>
              <a:t>Cú pháp:</a:t>
            </a:r>
          </a:p>
          <a:p>
            <a:pPr marL="1371600" lvl="2" indent="-700088">
              <a:lnSpc>
                <a:spcPct val="95000"/>
              </a:lnSpc>
              <a:buFont typeface="Wingdings" pitchFamily="2" charset="2"/>
              <a:buNone/>
            </a:pPr>
            <a:r>
              <a:rPr lang="en-US" sz="2600">
                <a:latin typeface="Times New Roman" pitchFamily="18" charset="0"/>
              </a:rPr>
              <a:t>&lt;I&gt; </a:t>
            </a:r>
            <a:r>
              <a:rPr lang="en-US" sz="2600" i="1">
                <a:latin typeface="Times New Roman" pitchFamily="18" charset="0"/>
              </a:rPr>
              <a:t>Nội dung chữ nghiêng</a:t>
            </a:r>
            <a:r>
              <a:rPr lang="en-US" sz="2600">
                <a:latin typeface="Times New Roman" pitchFamily="18" charset="0"/>
              </a:rPr>
              <a:t>&lt;/I&gt;</a:t>
            </a:r>
          </a:p>
          <a:p>
            <a:pPr marL="609600" indent="-609600">
              <a:lnSpc>
                <a:spcPct val="95000"/>
              </a:lnSpc>
              <a:buClr>
                <a:schemeClr val="tx1"/>
              </a:buClr>
              <a:buSzTx/>
              <a:buFont typeface="Wingdings" pitchFamily="2" charset="2"/>
              <a:buAutoNum type="arabicPeriod" startAt="13"/>
            </a:pPr>
            <a:r>
              <a:rPr lang="en-US" sz="2600" b="1" smtClean="0">
                <a:latin typeface="Times New Roman" pitchFamily="18" charset="0"/>
              </a:rPr>
              <a:t>&lt;</a:t>
            </a:r>
            <a:r>
              <a:rPr lang="en-US" sz="2600" b="1">
                <a:latin typeface="Times New Roman" pitchFamily="18" charset="0"/>
              </a:rPr>
              <a:t>U&gt;: </a:t>
            </a:r>
            <a:r>
              <a:rPr lang="en-US" sz="2600">
                <a:latin typeface="Times New Roman" pitchFamily="18" charset="0"/>
              </a:rPr>
              <a:t>Gạch chân văn bản</a:t>
            </a:r>
          </a:p>
          <a:p>
            <a:pPr marL="990600" lvl="1" indent="-646113">
              <a:lnSpc>
                <a:spcPct val="95000"/>
              </a:lnSpc>
              <a:buFont typeface="Wingdings" pitchFamily="2" charset="2"/>
              <a:buNone/>
            </a:pPr>
            <a:r>
              <a:rPr lang="en-US" b="1" u="sng">
                <a:latin typeface="Times New Roman" pitchFamily="18" charset="0"/>
              </a:rPr>
              <a:t>Cú</a:t>
            </a:r>
            <a:r>
              <a:rPr lang="en-US" u="sng">
                <a:latin typeface="Times New Roman" pitchFamily="18" charset="0"/>
              </a:rPr>
              <a:t> </a:t>
            </a:r>
            <a:r>
              <a:rPr lang="en-US" b="1" u="sng">
                <a:latin typeface="Times New Roman" pitchFamily="18" charset="0"/>
              </a:rPr>
              <a:t>pháp</a:t>
            </a:r>
            <a:r>
              <a:rPr lang="en-US" u="sng">
                <a:latin typeface="Times New Roman" pitchFamily="18" charset="0"/>
              </a:rPr>
              <a:t>:</a:t>
            </a:r>
            <a:endParaRPr lang="en-US" b="1" u="sng">
              <a:latin typeface="Times New Roman" pitchFamily="18" charset="0"/>
            </a:endParaRPr>
          </a:p>
          <a:p>
            <a:pPr marL="1371600" lvl="2" indent="-700088">
              <a:lnSpc>
                <a:spcPct val="95000"/>
              </a:lnSpc>
              <a:buFont typeface="Wingdings" pitchFamily="2" charset="2"/>
              <a:buNone/>
            </a:pPr>
            <a:r>
              <a:rPr lang="en-US" sz="2600" b="1">
                <a:latin typeface="Times New Roman" pitchFamily="18" charset="0"/>
              </a:rPr>
              <a:t>&lt;U&gt; </a:t>
            </a:r>
            <a:r>
              <a:rPr lang="en-US" sz="2600">
                <a:latin typeface="Times New Roman" pitchFamily="18" charset="0"/>
              </a:rPr>
              <a:t>Nội dung chữ gạch chân</a:t>
            </a:r>
            <a:r>
              <a:rPr lang="en-US" sz="2600" b="1">
                <a:latin typeface="Times New Roman" pitchFamily="18" charset="0"/>
              </a:rPr>
              <a:t>&lt;/U</a:t>
            </a:r>
            <a:r>
              <a:rPr lang="en-US" sz="2600" b="1" smtClean="0">
                <a:latin typeface="Times New Roman" pitchFamily="18" charset="0"/>
              </a:rPr>
              <a:t>&gt;</a:t>
            </a:r>
            <a:endParaRPr lang="en-US" sz="2600" b="1">
              <a:latin typeface="Times New Roman" pitchFamily="18" charset="0"/>
            </a:endParaRPr>
          </a:p>
          <a:p>
            <a:pPr marL="609600" indent="-609600">
              <a:lnSpc>
                <a:spcPct val="95000"/>
              </a:lnSpc>
              <a:buClr>
                <a:schemeClr val="tx1"/>
              </a:buClr>
              <a:buSzTx/>
              <a:buFont typeface="Wingdings" pitchFamily="2" charset="2"/>
              <a:buAutoNum type="arabicPeriod" startAt="13"/>
            </a:pPr>
            <a:r>
              <a:rPr lang="en-US" sz="2600" b="1" smtClean="0">
                <a:latin typeface="Times New Roman" pitchFamily="18" charset="0"/>
              </a:rPr>
              <a:t>&lt;sub&gt;: </a:t>
            </a:r>
            <a:r>
              <a:rPr lang="en-US" sz="2600" smtClean="0">
                <a:latin typeface="Times New Roman" pitchFamily="18" charset="0"/>
              </a:rPr>
              <a:t>nội dung </a:t>
            </a:r>
            <a:r>
              <a:rPr lang="en-US" sz="2600">
                <a:latin typeface="Times New Roman" pitchFamily="18" charset="0"/>
              </a:rPr>
              <a:t>văn </a:t>
            </a:r>
            <a:r>
              <a:rPr lang="en-US" sz="2600" smtClean="0">
                <a:latin typeface="Times New Roman" pitchFamily="18" charset="0"/>
              </a:rPr>
              <a:t>bản hạ xuống </a:t>
            </a:r>
            <a:endParaRPr lang="en-US" sz="2600">
              <a:latin typeface="Times New Roman" pitchFamily="18" charset="0"/>
            </a:endParaRPr>
          </a:p>
          <a:p>
            <a:pPr marL="990600" lvl="1" indent="-646113">
              <a:lnSpc>
                <a:spcPct val="95000"/>
              </a:lnSpc>
              <a:buNone/>
            </a:pPr>
            <a:r>
              <a:rPr lang="en-US" b="1" u="sng">
                <a:latin typeface="Times New Roman" pitchFamily="18" charset="0"/>
              </a:rPr>
              <a:t>Cú</a:t>
            </a:r>
            <a:r>
              <a:rPr lang="en-US" u="sng">
                <a:latin typeface="Times New Roman" pitchFamily="18" charset="0"/>
              </a:rPr>
              <a:t> </a:t>
            </a:r>
            <a:r>
              <a:rPr lang="en-US" b="1" u="sng">
                <a:latin typeface="Times New Roman" pitchFamily="18" charset="0"/>
              </a:rPr>
              <a:t>pháp</a:t>
            </a:r>
            <a:r>
              <a:rPr lang="en-US" u="sng">
                <a:latin typeface="Times New Roman" pitchFamily="18" charset="0"/>
              </a:rPr>
              <a:t>:</a:t>
            </a:r>
            <a:endParaRPr lang="en-US" b="1" u="sng">
              <a:latin typeface="Times New Roman" pitchFamily="18" charset="0"/>
            </a:endParaRPr>
          </a:p>
          <a:p>
            <a:pPr marL="1371600" lvl="2" indent="-700088">
              <a:lnSpc>
                <a:spcPct val="95000"/>
              </a:lnSpc>
              <a:buNone/>
            </a:pPr>
            <a:r>
              <a:rPr lang="en-US" sz="2600" b="1" smtClean="0">
                <a:latin typeface="Times New Roman" pitchFamily="18" charset="0"/>
              </a:rPr>
              <a:t>&lt;sub&gt; </a:t>
            </a:r>
            <a:r>
              <a:rPr lang="en-US" sz="2600">
                <a:latin typeface="Times New Roman" pitchFamily="18" charset="0"/>
              </a:rPr>
              <a:t>Nội </a:t>
            </a:r>
            <a:r>
              <a:rPr lang="en-US" sz="2600" smtClean="0">
                <a:latin typeface="Times New Roman" pitchFamily="18" charset="0"/>
              </a:rPr>
              <a:t>dung</a:t>
            </a:r>
            <a:r>
              <a:rPr lang="en-US" sz="2600" b="1" smtClean="0">
                <a:latin typeface="Times New Roman" pitchFamily="18" charset="0"/>
              </a:rPr>
              <a:t>&lt;/sub&gt;</a:t>
            </a:r>
            <a:endParaRPr lang="en-US" sz="2600" b="1">
              <a:latin typeface="Times New Roman" pitchFamily="18" charset="0"/>
            </a:endParaRPr>
          </a:p>
          <a:p>
            <a:pPr marL="609600" indent="-609600">
              <a:lnSpc>
                <a:spcPct val="95000"/>
              </a:lnSpc>
              <a:buClr>
                <a:schemeClr val="tx1"/>
              </a:buClr>
              <a:buSzTx/>
              <a:buFont typeface="Wingdings" pitchFamily="2" charset="2"/>
              <a:buAutoNum type="arabicPeriod" startAt="13"/>
            </a:pPr>
            <a:r>
              <a:rPr lang="en-US" sz="2600" b="1" smtClean="0">
                <a:latin typeface="Times New Roman" pitchFamily="18" charset="0"/>
              </a:rPr>
              <a:t>&lt;sup&gt;: </a:t>
            </a:r>
            <a:r>
              <a:rPr lang="en-US" sz="2600">
                <a:latin typeface="Times New Roman" pitchFamily="18" charset="0"/>
              </a:rPr>
              <a:t>nội dung văn bản </a:t>
            </a:r>
            <a:r>
              <a:rPr lang="en-US" sz="2600" smtClean="0">
                <a:latin typeface="Times New Roman" pitchFamily="18" charset="0"/>
              </a:rPr>
              <a:t>lên cao</a:t>
            </a:r>
            <a:endParaRPr lang="en-US" sz="2600">
              <a:latin typeface="Times New Roman" pitchFamily="18" charset="0"/>
            </a:endParaRPr>
          </a:p>
          <a:p>
            <a:pPr marL="990600" lvl="1" indent="-646113">
              <a:lnSpc>
                <a:spcPct val="95000"/>
              </a:lnSpc>
              <a:buNone/>
            </a:pPr>
            <a:r>
              <a:rPr lang="en-US" b="1" u="sng">
                <a:latin typeface="Times New Roman" pitchFamily="18" charset="0"/>
              </a:rPr>
              <a:t>Cú</a:t>
            </a:r>
            <a:r>
              <a:rPr lang="en-US" u="sng">
                <a:latin typeface="Times New Roman" pitchFamily="18" charset="0"/>
              </a:rPr>
              <a:t> </a:t>
            </a:r>
            <a:r>
              <a:rPr lang="en-US" b="1" u="sng">
                <a:latin typeface="Times New Roman" pitchFamily="18" charset="0"/>
              </a:rPr>
              <a:t>pháp</a:t>
            </a:r>
            <a:r>
              <a:rPr lang="en-US" u="sng">
                <a:latin typeface="Times New Roman" pitchFamily="18" charset="0"/>
              </a:rPr>
              <a:t>:</a:t>
            </a:r>
            <a:endParaRPr lang="en-US" b="1" u="sng">
              <a:latin typeface="Times New Roman" pitchFamily="18" charset="0"/>
            </a:endParaRPr>
          </a:p>
          <a:p>
            <a:pPr marL="1371600" lvl="2" indent="-700088">
              <a:lnSpc>
                <a:spcPct val="95000"/>
              </a:lnSpc>
              <a:buNone/>
            </a:pPr>
            <a:r>
              <a:rPr lang="en-US" sz="2600" b="1" smtClean="0">
                <a:latin typeface="Times New Roman" pitchFamily="18" charset="0"/>
              </a:rPr>
              <a:t>&lt;sup&gt; </a:t>
            </a:r>
            <a:r>
              <a:rPr lang="en-US" sz="2600">
                <a:latin typeface="Times New Roman" pitchFamily="18" charset="0"/>
              </a:rPr>
              <a:t>Nội dung </a:t>
            </a:r>
            <a:r>
              <a:rPr lang="en-US" sz="2600" b="1" smtClean="0">
                <a:latin typeface="Times New Roman" pitchFamily="18" charset="0"/>
              </a:rPr>
              <a:t>&lt;/sup&gt;</a:t>
            </a:r>
            <a:endParaRPr lang="en-US" sz="2600" b="1">
              <a:latin typeface="Times New Roman" pitchFamily="18" charset="0"/>
            </a:endParaRPr>
          </a:p>
          <a:p>
            <a:pPr marL="1371600" lvl="2" indent="-700088">
              <a:lnSpc>
                <a:spcPct val="95000"/>
              </a:lnSpc>
              <a:buNone/>
            </a:pPr>
            <a:endParaRPr lang="en-US" sz="2600" b="1">
              <a:latin typeface="Times New Roman" pitchFamily="18" charset="0"/>
            </a:endParaRPr>
          </a:p>
          <a:p>
            <a:pPr marL="1371600" lvl="2" indent="-700088">
              <a:lnSpc>
                <a:spcPct val="95000"/>
              </a:lnSpc>
              <a:buNone/>
            </a:pPr>
            <a:endParaRPr lang="en-US" sz="2600" b="1">
              <a:latin typeface="Times New Roman" pitchFamily="18" charset="0"/>
            </a:endParaRPr>
          </a:p>
          <a:p>
            <a:pPr marL="1371600" lvl="2" indent="-700088">
              <a:lnSpc>
                <a:spcPct val="95000"/>
              </a:lnSpc>
              <a:buFont typeface="Wingdings" pitchFamily="2" charset="2"/>
              <a:buNone/>
            </a:pPr>
            <a:endParaRPr lang="en-US" sz="2600" b="1" smtClean="0">
              <a:latin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5E10158-F26C-4C49-AD46-544FA611C806}"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25604"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2F334A5-C7A3-4E01-88FF-001FEB6FA384}" type="slidenum">
              <a:rPr lang="en-US">
                <a:latin typeface="Arial" charset="0"/>
              </a:rPr>
              <a:pPr eaLnBrk="1" hangingPunct="1"/>
              <a:t>21</a:t>
            </a:fld>
            <a:endParaRPr lang="en-US">
              <a:latin typeface="Arial" charset="0"/>
            </a:endParaRPr>
          </a:p>
        </p:txBody>
      </p:sp>
      <p:sp>
        <p:nvSpPr>
          <p:cNvPr id="250882" name="Rectangle 2"/>
          <p:cNvSpPr>
            <a:spLocks noGrp="1" noChangeArrowheads="1"/>
          </p:cNvSpPr>
          <p:nvPr>
            <p:ph type="body" idx="4294967295"/>
          </p:nvPr>
        </p:nvSpPr>
        <p:spPr>
          <a:xfrm>
            <a:off x="1066800" y="838200"/>
            <a:ext cx="8077200" cy="4724400"/>
          </a:xfrm>
        </p:spPr>
        <p:txBody>
          <a:bodyPr>
            <a:normAutofit/>
          </a:bodyPr>
          <a:lstStyle/>
          <a:p>
            <a:pPr marL="609600" indent="-609600">
              <a:buClr>
                <a:schemeClr val="tx1"/>
              </a:buClr>
              <a:buSzTx/>
              <a:buFont typeface="+mj-lt"/>
              <a:buAutoNum type="arabicPeriod" startAt="17"/>
            </a:pPr>
            <a:r>
              <a:rPr lang="en-US" sz="2600" b="1" smtClean="0">
                <a:latin typeface="Times New Roman" pitchFamily="18" charset="0"/>
              </a:rPr>
              <a:t>&lt;blockquote&gt;</a:t>
            </a:r>
            <a:r>
              <a:rPr lang="en-US" sz="2600" smtClean="0">
                <a:latin typeface="Times New Roman" pitchFamily="18" charset="0"/>
              </a:rPr>
              <a:t>:</a:t>
            </a:r>
            <a:endParaRPr lang="en-US" sz="2600">
              <a:latin typeface="Times New Roman" pitchFamily="18" charset="0"/>
            </a:endParaRPr>
          </a:p>
          <a:p>
            <a:pPr marL="609600" indent="-609600" algn="just">
              <a:buFont typeface="Wingdings" pitchFamily="2" charset="2"/>
              <a:buNone/>
            </a:pPr>
            <a:r>
              <a:rPr lang="en-US" sz="2600">
                <a:latin typeface="Times New Roman" pitchFamily="18" charset="0"/>
              </a:rPr>
              <a:t>	Dùng phân cách một khối văn bản để nhấn mạnh, đoạn văn bản này được tách thành một paragraph riêng, thêm khoảng trắng trên và dưới đoạn đồng thời thụt vào so với lề trái (tương đương chức năng của phím tab</a:t>
            </a:r>
            <a:r>
              <a:rPr lang="en-US" sz="2600" smtClean="0">
                <a:latin typeface="Times New Roman" pitchFamily="18" charset="0"/>
              </a:rPr>
              <a:t>)</a:t>
            </a:r>
          </a:p>
          <a:p>
            <a:pPr marL="990600" lvl="1" indent="-646113">
              <a:buNone/>
            </a:pPr>
            <a:r>
              <a:rPr lang="en-US" b="1" u="sng">
                <a:latin typeface="Times New Roman" pitchFamily="18" charset="0"/>
              </a:rPr>
              <a:t>Cú pháp: </a:t>
            </a:r>
          </a:p>
          <a:p>
            <a:pPr marL="609600" indent="-609600">
              <a:buNone/>
            </a:pPr>
            <a:r>
              <a:rPr lang="en-US" smtClean="0">
                <a:latin typeface="Times New Roman" pitchFamily="18" charset="0"/>
              </a:rPr>
              <a:t>	&lt;blockquote&gt; </a:t>
            </a:r>
          </a:p>
          <a:p>
            <a:pPr marL="609600" indent="-609600">
              <a:buNone/>
            </a:pPr>
            <a:r>
              <a:rPr lang="en-US">
                <a:latin typeface="Times New Roman" pitchFamily="18" charset="0"/>
              </a:rPr>
              <a:t>		Nội dung khối văn bản nhấn mạnh </a:t>
            </a:r>
          </a:p>
          <a:p>
            <a:pPr marL="609600" indent="-609600">
              <a:buNone/>
            </a:pPr>
            <a:r>
              <a:rPr lang="en-US" smtClean="0">
                <a:latin typeface="Times New Roman" pitchFamily="18" charset="0"/>
              </a:rPr>
              <a:t>	&lt;/blockquote&gt;</a:t>
            </a:r>
          </a:p>
          <a:p>
            <a:pPr marL="609600" indent="-609600">
              <a:buFont typeface="Wingdings" pitchFamily="2" charset="2"/>
              <a:buNone/>
            </a:pPr>
            <a:endParaRPr lang="en-US" sz="2600">
              <a:latin typeface="Times New Roman" pitchFamily="18" charset="0"/>
            </a:endParaRPr>
          </a:p>
        </p:txBody>
      </p:sp>
    </p:spTree>
  </p:cSld>
  <p:clrMapOvr>
    <a:masterClrMapping/>
  </p:clrMapOvr>
  <p:transition spd="med">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Date Placeholder 4"/>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80E9C2E1-0501-4F61-B36D-9BE6C16B3AB8}" type="datetime1">
              <a:rPr lang="en-US">
                <a:latin typeface="Arial" charset="0"/>
              </a:rPr>
              <a:pPr eaLnBrk="1" hangingPunct="1"/>
              <a:t>5/27/2020</a:t>
            </a:fld>
            <a:endParaRPr lang="en-US">
              <a:latin typeface="Arial" charset="0"/>
            </a:endParaRPr>
          </a:p>
        </p:txBody>
      </p:sp>
      <p:sp>
        <p:nvSpPr>
          <p:cNvPr id="5" name="Footer Placeholder 2"/>
          <p:cNvSpPr>
            <a:spLocks noGrp="1"/>
          </p:cNvSpPr>
          <p:nvPr>
            <p:ph type="ftr" sz="quarter" idx="11"/>
          </p:nvPr>
        </p:nvSpPr>
        <p:spPr/>
        <p:txBody>
          <a:bodyPr/>
          <a:lstStyle/>
          <a:p>
            <a:r>
              <a:rPr lang="en-US" altLang="en-US"/>
              <a:t>DTTH</a:t>
            </a:r>
          </a:p>
        </p:txBody>
      </p:sp>
      <p:sp>
        <p:nvSpPr>
          <p:cNvPr id="31748" name="Slide Number Placeholder 5"/>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C25A1756-3DA9-43F7-AFF2-27FCF07D413F}" type="slidenum">
              <a:rPr lang="en-US">
                <a:latin typeface="Arial" charset="0"/>
              </a:rPr>
              <a:pPr eaLnBrk="1" hangingPunct="1"/>
              <a:t>22</a:t>
            </a:fld>
            <a:endParaRPr lang="en-US">
              <a:latin typeface="Arial" charset="0"/>
            </a:endParaRPr>
          </a:p>
        </p:txBody>
      </p:sp>
      <p:sp>
        <p:nvSpPr>
          <p:cNvPr id="215043" name="Rectangle 3"/>
          <p:cNvSpPr>
            <a:spLocks noGrp="1" noChangeArrowheads="1"/>
          </p:cNvSpPr>
          <p:nvPr>
            <p:ph type="body" idx="4294967295"/>
          </p:nvPr>
        </p:nvSpPr>
        <p:spPr>
          <a:xfrm>
            <a:off x="457200" y="457200"/>
            <a:ext cx="8686800" cy="6400800"/>
          </a:xfrm>
        </p:spPr>
        <p:txBody>
          <a:bodyPr/>
          <a:lstStyle/>
          <a:p>
            <a:pPr marL="609600" indent="-609600">
              <a:buClr>
                <a:schemeClr val="tx1"/>
              </a:buClr>
              <a:buSzTx/>
              <a:buFont typeface="+mj-lt"/>
              <a:buAutoNum type="arabicPeriod" startAt="18"/>
            </a:pPr>
            <a:r>
              <a:rPr lang="en-US" sz="2600" b="1" smtClean="0">
                <a:latin typeface="Times New Roman" pitchFamily="18" charset="0"/>
              </a:rPr>
              <a:t>&lt;address&gt;: </a:t>
            </a:r>
            <a:r>
              <a:rPr lang="en-US" sz="2600" smtClean="0">
                <a:latin typeface="Times New Roman" pitchFamily="18" charset="0"/>
              </a:rPr>
              <a:t>hiển thị nội dung ở dạng địa chỉ cá nhân với các định dạng riêng. (thường đặt ở phần footer trang web)</a:t>
            </a:r>
          </a:p>
          <a:p>
            <a:pPr marL="0" indent="0">
              <a:buClr>
                <a:schemeClr val="tx1"/>
              </a:buClr>
              <a:buSzTx/>
              <a:buNone/>
            </a:pPr>
            <a:r>
              <a:rPr lang="en-US" sz="2600" b="1" u="sng" smtClean="0">
                <a:latin typeface="Times New Roman" pitchFamily="18" charset="0"/>
              </a:rPr>
              <a:t>Cú pháp:</a:t>
            </a:r>
          </a:p>
          <a:p>
            <a:pPr marL="0" indent="0">
              <a:buClr>
                <a:schemeClr val="tx1"/>
              </a:buClr>
              <a:buSzTx/>
              <a:buNone/>
            </a:pPr>
            <a:r>
              <a:rPr lang="en-US" sz="2600" smtClean="0">
                <a:latin typeface="Times New Roman" pitchFamily="18" charset="0"/>
              </a:rPr>
              <a:t>&lt;address&gt; Họ tên: …&lt;br&gt; email: ….&lt;br&gt; &lt;/address&gt;</a:t>
            </a:r>
          </a:p>
        </p:txBody>
      </p:sp>
      <p:pic>
        <p:nvPicPr>
          <p:cNvPr id="3" name="Picture 2"/>
          <p:cNvPicPr>
            <a:picLocks noChangeAspect="1"/>
          </p:cNvPicPr>
          <p:nvPr/>
        </p:nvPicPr>
        <p:blipFill>
          <a:blip r:embed="rId2"/>
          <a:stretch>
            <a:fillRect/>
          </a:stretch>
        </p:blipFill>
        <p:spPr>
          <a:xfrm>
            <a:off x="457200" y="2423886"/>
            <a:ext cx="7115175" cy="1876425"/>
          </a:xfrm>
          <a:prstGeom prst="rect">
            <a:avLst/>
          </a:prstGeom>
        </p:spPr>
      </p:pic>
      <p:pic>
        <p:nvPicPr>
          <p:cNvPr id="4" name="Picture 3"/>
          <p:cNvPicPr>
            <a:picLocks noChangeAspect="1"/>
          </p:cNvPicPr>
          <p:nvPr/>
        </p:nvPicPr>
        <p:blipFill>
          <a:blip r:embed="rId3"/>
          <a:stretch>
            <a:fillRect/>
          </a:stretch>
        </p:blipFill>
        <p:spPr>
          <a:xfrm>
            <a:off x="504825" y="4617583"/>
            <a:ext cx="7172325" cy="1304925"/>
          </a:xfrm>
          <a:prstGeom prst="rect">
            <a:avLst/>
          </a:prstGeom>
          <a:ln>
            <a:solidFill>
              <a:schemeClr val="tx1"/>
            </a:solidFill>
          </a:ln>
        </p:spPr>
      </p:pic>
    </p:spTree>
  </p:cSld>
  <p:clrMapOvr>
    <a:masterClrMapping/>
  </p:clrMapOvr>
  <p:transition spd="med">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609600" indent="-609600">
              <a:buClr>
                <a:schemeClr val="tx1"/>
              </a:buClr>
              <a:buSzTx/>
              <a:buFont typeface="+mj-lt"/>
              <a:buAutoNum type="arabicPeriod" startAt="19"/>
            </a:pPr>
            <a:r>
              <a:rPr lang="en-US" sz="2600" b="1">
                <a:latin typeface="Times New Roman" pitchFamily="18" charset="0"/>
              </a:rPr>
              <a:t>Các ký tự đặc biệt:</a:t>
            </a:r>
            <a:endParaRPr lang="en-US" sz="2600" u="sng">
              <a:latin typeface="Times New Roman" pitchFamily="18" charset="0"/>
            </a:endParaRPr>
          </a:p>
          <a:p>
            <a:pPr marL="0" indent="0">
              <a:buClr>
                <a:schemeClr val="tx1"/>
              </a:buClr>
              <a:buSzTx/>
              <a:buNone/>
            </a:pPr>
            <a:r>
              <a:rPr lang="en-US" sz="2600">
                <a:latin typeface="Times New Roman" pitchFamily="18" charset="0"/>
              </a:rPr>
              <a:t>Ký tự khoảng trắng: &amp;nbsp;</a:t>
            </a:r>
          </a:p>
          <a:p>
            <a:pPr marL="0" indent="0">
              <a:buClr>
                <a:schemeClr val="tx1"/>
              </a:buClr>
              <a:buSzTx/>
              <a:buNone/>
            </a:pPr>
            <a:r>
              <a:rPr lang="en-US" sz="2600">
                <a:latin typeface="Times New Roman" pitchFamily="18" charset="0"/>
              </a:rPr>
              <a:t>Ký tự và &amp;: &amp;amp;</a:t>
            </a:r>
          </a:p>
          <a:p>
            <a:pPr marL="0" indent="0">
              <a:buClr>
                <a:schemeClr val="tx1"/>
              </a:buClr>
              <a:buSzTx/>
              <a:buNone/>
            </a:pPr>
            <a:r>
              <a:rPr lang="en-US" sz="2600">
                <a:latin typeface="Times New Roman" pitchFamily="18" charset="0"/>
              </a:rPr>
              <a:t>Lớn hơn (&gt;): &amp;gt;</a:t>
            </a:r>
          </a:p>
          <a:p>
            <a:pPr marL="0" indent="0">
              <a:buClr>
                <a:schemeClr val="tx1"/>
              </a:buClr>
              <a:buSzTx/>
              <a:buNone/>
            </a:pPr>
            <a:r>
              <a:rPr lang="en-US" sz="2600">
                <a:latin typeface="Times New Roman" pitchFamily="18" charset="0"/>
              </a:rPr>
              <a:t>Nhỏ hơn (&lt;): &amp;lt;</a:t>
            </a:r>
          </a:p>
          <a:p>
            <a:pPr marL="0" indent="0">
              <a:buClr>
                <a:schemeClr val="tx1"/>
              </a:buClr>
              <a:buSzTx/>
              <a:buNone/>
            </a:pPr>
            <a:r>
              <a:rPr lang="en-US" sz="2600">
                <a:latin typeface="Times New Roman" pitchFamily="18" charset="0"/>
              </a:rPr>
              <a:t>Cặp nháy””: &amp;quot;</a:t>
            </a:r>
          </a:p>
          <a:p>
            <a:pPr marL="0" indent="0">
              <a:buClr>
                <a:schemeClr val="tx1"/>
              </a:buClr>
              <a:buSzTx/>
              <a:buNone/>
            </a:pPr>
            <a:r>
              <a:rPr lang="en-US" sz="2600">
                <a:latin typeface="Times New Roman" pitchFamily="18" charset="0"/>
              </a:rPr>
              <a:t>……</a:t>
            </a:r>
          </a:p>
          <a:p>
            <a:endParaRPr lang="en-US" sz="2600"/>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spTree>
    <p:extLst>
      <p:ext uri="{BB962C8B-B14F-4D97-AF65-F5344CB8AC3E}">
        <p14:creationId xmlns:p14="http://schemas.microsoft.com/office/powerpoint/2010/main" val="2719023135"/>
      </p:ext>
    </p:extLst>
  </p:cSld>
  <p:clrMapOvr>
    <a:masterClrMapping/>
  </p:clrMapOvr>
  <p:transition spd="med">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en-US"/>
          </a:p>
        </p:txBody>
      </p:sp>
      <p:sp>
        <p:nvSpPr>
          <p:cNvPr id="70659" name="Rectangle 3"/>
          <p:cNvSpPr>
            <a:spLocks noGrp="1" noChangeArrowheads="1"/>
          </p:cNvSpPr>
          <p:nvPr>
            <p:ph idx="1"/>
          </p:nvPr>
        </p:nvSpPr>
        <p:spPr/>
        <p:txBody>
          <a:bodyPr/>
          <a:lstStyle/>
          <a:p>
            <a:r>
              <a:rPr lang="en-US"/>
              <a:t>Bài tập về nhà:</a:t>
            </a:r>
          </a:p>
          <a:p>
            <a:pPr lvl="1"/>
            <a:r>
              <a:rPr lang="en-US"/>
              <a:t>Bài Tập HTML (download)</a:t>
            </a:r>
          </a:p>
          <a:p>
            <a:pPr lvl="1"/>
            <a:r>
              <a:rPr lang="en-US"/>
              <a:t>Tutorial 01</a:t>
            </a:r>
          </a:p>
        </p:txBody>
      </p:sp>
      <p:sp>
        <p:nvSpPr>
          <p:cNvPr id="4" name="Footer Placeholder 4"/>
          <p:cNvSpPr>
            <a:spLocks noGrp="1"/>
          </p:cNvSpPr>
          <p:nvPr>
            <p:ph type="ftr" sz="quarter" idx="11"/>
          </p:nvPr>
        </p:nvSpPr>
        <p:spPr/>
        <p:txBody>
          <a:bodyPr/>
          <a:lstStyle/>
          <a:p>
            <a:r>
              <a:rPr lang="en-US" altLang="en-US"/>
              <a:t>DTTH</a:t>
            </a:r>
          </a:p>
        </p:txBody>
      </p:sp>
    </p:spTree>
  </p:cSld>
  <p:clrMapOvr>
    <a:masterClrMapping/>
  </p:clrMapOvr>
  <p:transition spd="med">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effectLst>
                  <a:outerShdw blurRad="38100" dist="38100" dir="2700000" algn="tl">
                    <a:srgbClr val="C0C0C0"/>
                  </a:outerShdw>
                </a:effectLst>
                <a:latin typeface="Times New Roman" pitchFamily="18" charset="0"/>
              </a:rPr>
              <a:t>Nội </a:t>
            </a:r>
            <a:r>
              <a:rPr lang="en-US" sz="4400" smtClean="0">
                <a:effectLst>
                  <a:outerShdw blurRad="38100" dist="38100" dir="2700000" algn="tl">
                    <a:srgbClr val="C0C0C0"/>
                  </a:outerShdw>
                </a:effectLst>
                <a:latin typeface="Times New Roman" pitchFamily="18" charset="0"/>
              </a:rPr>
              <a:t>dung</a:t>
            </a:r>
            <a:endParaRPr lang="en-US"/>
          </a:p>
        </p:txBody>
      </p:sp>
      <p:sp>
        <p:nvSpPr>
          <p:cNvPr id="3" name="Content Placeholder 2"/>
          <p:cNvSpPr>
            <a:spLocks noGrp="1"/>
          </p:cNvSpPr>
          <p:nvPr>
            <p:ph idx="1"/>
          </p:nvPr>
        </p:nvSpPr>
        <p:spPr/>
        <p:txBody>
          <a:bodyPr/>
          <a:lstStyle/>
          <a:p>
            <a:r>
              <a:rPr lang="en-US" sz="2600" dirty="0" err="1" smtClean="0">
                <a:latin typeface="Times New Roman" panose="02020603050405020304" pitchFamily="18" charset="0"/>
                <a:cs typeface="Times New Roman" panose="02020603050405020304" pitchFamily="18" charset="0"/>
              </a:rPr>
              <a:t>Giới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thiệu</a:t>
            </a:r>
            <a:r>
              <a:rPr lang="en-US" sz="2600" dirty="0" smtClean="0">
                <a:latin typeface="Times New Roman" panose="02020603050405020304" pitchFamily="18" charset="0"/>
                <a:cs typeface="Times New Roman" panose="02020603050405020304" pitchFamily="18" charset="0"/>
              </a:rPr>
              <a:t> HTML</a:t>
            </a:r>
          </a:p>
          <a:p>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thẻ</a:t>
            </a:r>
            <a:r>
              <a:rPr lang="en-US" sz="2600" dirty="0" smtClean="0">
                <a:latin typeface="Times New Roman" panose="02020603050405020304" pitchFamily="18" charset="0"/>
                <a:cs typeface="Times New Roman" panose="02020603050405020304" pitchFamily="18" charset="0"/>
              </a:rPr>
              <a:t> HTML </a:t>
            </a:r>
            <a:r>
              <a:rPr lang="en-US" sz="2600" dirty="0" err="1" smtClean="0">
                <a:latin typeface="Times New Roman" panose="02020603050405020304" pitchFamily="18" charset="0"/>
                <a:cs typeface="Times New Roman" panose="02020603050405020304" pitchFamily="18" charset="0"/>
              </a:rPr>
              <a:t>cơ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bản</a:t>
            </a:r>
            <a:r>
              <a:rPr lang="en-US" sz="2600" dirty="0" smtClean="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spTree>
    <p:extLst>
      <p:ext uri="{BB962C8B-B14F-4D97-AF65-F5344CB8AC3E}">
        <p14:creationId xmlns:p14="http://schemas.microsoft.com/office/powerpoint/2010/main" val="3971678308"/>
      </p:ext>
    </p:extLst>
  </p:cSld>
  <p:clrMapOvr>
    <a:masterClrMapping/>
  </p:clrMapOvr>
  <p:transition spd="med">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Date Placeholder 5"/>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D03E8923-9015-405F-88AA-2C35A8278D8D}" type="datetime1">
              <a:rPr lang="en-US">
                <a:latin typeface="Arial" charset="0"/>
              </a:rPr>
              <a:pPr eaLnBrk="1" hangingPunct="1"/>
              <a:t>5/27/2020</a:t>
            </a:fld>
            <a:endParaRPr lang="en-US">
              <a:latin typeface="Arial" charset="0"/>
            </a:endParaRPr>
          </a:p>
        </p:txBody>
      </p:sp>
      <p:sp>
        <p:nvSpPr>
          <p:cNvPr id="6" name="Footer Placeholder 2"/>
          <p:cNvSpPr>
            <a:spLocks noGrp="1"/>
          </p:cNvSpPr>
          <p:nvPr>
            <p:ph type="ftr" sz="quarter" idx="11"/>
          </p:nvPr>
        </p:nvSpPr>
        <p:spPr/>
        <p:txBody>
          <a:bodyPr/>
          <a:lstStyle/>
          <a:p>
            <a:r>
              <a:rPr lang="en-US" altLang="en-US"/>
              <a:t>DTTH</a:t>
            </a:r>
          </a:p>
        </p:txBody>
      </p:sp>
      <p:sp>
        <p:nvSpPr>
          <p:cNvPr id="11269" name="Slide Number Placeholder 6"/>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2241CFEB-7D5A-4F0C-935E-D6613C4FE425}" type="slidenum">
              <a:rPr lang="en-US">
                <a:latin typeface="Arial" charset="0"/>
              </a:rPr>
              <a:pPr eaLnBrk="1" hangingPunct="1"/>
              <a:t>4</a:t>
            </a:fld>
            <a:endParaRPr lang="en-US">
              <a:latin typeface="Arial" charset="0"/>
            </a:endParaRPr>
          </a:p>
        </p:txBody>
      </p:sp>
      <p:sp>
        <p:nvSpPr>
          <p:cNvPr id="243715" name="Rectangle 3"/>
          <p:cNvSpPr>
            <a:spLocks noGrp="1" noChangeArrowheads="1"/>
          </p:cNvSpPr>
          <p:nvPr>
            <p:ph type="body" idx="4294967295"/>
          </p:nvPr>
        </p:nvSpPr>
        <p:spPr>
          <a:xfrm>
            <a:off x="1143000" y="990600"/>
            <a:ext cx="8001000" cy="4857750"/>
          </a:xfrm>
        </p:spPr>
        <p:txBody>
          <a:bodyPr>
            <a:normAutofit fontScale="92500" lnSpcReduction="20000"/>
          </a:bodyPr>
          <a:lstStyle/>
          <a:p>
            <a:pPr>
              <a:lnSpc>
                <a:spcPct val="150000"/>
              </a:lnSpc>
            </a:pPr>
            <a:r>
              <a:rPr lang="en-US" sz="2600" b="1" i="1" dirty="0">
                <a:latin typeface="Times New Roman" pitchFamily="18" charset="0"/>
              </a:rPr>
              <a:t>HTML</a:t>
            </a:r>
            <a:r>
              <a:rPr lang="en-US" sz="2600" b="1" dirty="0">
                <a:latin typeface="Times New Roman" pitchFamily="18" charset="0"/>
              </a:rPr>
              <a:t> </a:t>
            </a:r>
            <a:r>
              <a:rPr lang="en-US" sz="2600" b="1" i="1" dirty="0">
                <a:latin typeface="Times New Roman" pitchFamily="18" charset="0"/>
              </a:rPr>
              <a:t>(</a:t>
            </a:r>
            <a:r>
              <a:rPr lang="en-US" sz="2600" b="1" i="1" dirty="0" err="1">
                <a:latin typeface="Times New Roman" pitchFamily="18" charset="0"/>
              </a:rPr>
              <a:t>HyperText</a:t>
            </a:r>
            <a:r>
              <a:rPr lang="en-US" sz="2600" b="1" i="1" dirty="0">
                <a:latin typeface="Times New Roman" pitchFamily="18" charset="0"/>
              </a:rPr>
              <a:t> </a:t>
            </a:r>
            <a:r>
              <a:rPr lang="en-US" sz="2600" b="1" i="1" dirty="0" smtClean="0">
                <a:latin typeface="Times New Roman" pitchFamily="18" charset="0"/>
              </a:rPr>
              <a:t>markup </a:t>
            </a:r>
            <a:r>
              <a:rPr lang="en-US" sz="2600" b="1" i="1" dirty="0">
                <a:latin typeface="Times New Roman" pitchFamily="18" charset="0"/>
              </a:rPr>
              <a:t>Language)</a:t>
            </a:r>
            <a:r>
              <a:rPr lang="en-US" sz="2600" dirty="0">
                <a:latin typeface="Times New Roman" pitchFamily="18" charset="0"/>
              </a:rPr>
              <a:t> </a:t>
            </a:r>
            <a:r>
              <a:rPr lang="en-US" sz="2600" dirty="0" err="1">
                <a:latin typeface="Times New Roman" pitchFamily="18" charset="0"/>
              </a:rPr>
              <a:t>gồm</a:t>
            </a:r>
            <a:r>
              <a:rPr lang="en-US" sz="2600" dirty="0">
                <a:latin typeface="Times New Roman" pitchFamily="18" charset="0"/>
              </a:rPr>
              <a:t>  </a:t>
            </a:r>
            <a:r>
              <a:rPr lang="en-US" sz="2600" dirty="0" err="1">
                <a:latin typeface="Times New Roman" pitchFamily="18" charset="0"/>
              </a:rPr>
              <a:t>các</a:t>
            </a:r>
            <a:r>
              <a:rPr lang="en-US" sz="2600" dirty="0">
                <a:latin typeface="Times New Roman" pitchFamily="18" charset="0"/>
              </a:rPr>
              <a:t> </a:t>
            </a:r>
            <a:r>
              <a:rPr lang="en-US" sz="2600" dirty="0" err="1">
                <a:latin typeface="Times New Roman" pitchFamily="18" charset="0"/>
              </a:rPr>
              <a:t>đoạn</a:t>
            </a:r>
            <a:r>
              <a:rPr lang="en-US" sz="2600" dirty="0">
                <a:latin typeface="Times New Roman" pitchFamily="18" charset="0"/>
              </a:rPr>
              <a:t> </a:t>
            </a:r>
            <a:r>
              <a:rPr lang="en-US" sz="2600" dirty="0" err="1">
                <a:latin typeface="Times New Roman" pitchFamily="18" charset="0"/>
              </a:rPr>
              <a:t>mã</a:t>
            </a:r>
            <a:r>
              <a:rPr lang="en-US" sz="2600" dirty="0">
                <a:latin typeface="Times New Roman" pitchFamily="18" charset="0"/>
              </a:rPr>
              <a:t> </a:t>
            </a:r>
            <a:r>
              <a:rPr lang="en-US" sz="2600" dirty="0" err="1">
                <a:latin typeface="Times New Roman" pitchFamily="18" charset="0"/>
              </a:rPr>
              <a:t>chuẩn</a:t>
            </a:r>
            <a:r>
              <a:rPr lang="en-US" sz="2600" dirty="0">
                <a:latin typeface="Times New Roman" pitchFamily="18" charset="0"/>
              </a:rPr>
              <a:t> </a:t>
            </a:r>
            <a:r>
              <a:rPr lang="en-US" sz="2600" dirty="0" err="1">
                <a:latin typeface="Times New Roman" pitchFamily="18" charset="0"/>
              </a:rPr>
              <a:t>được</a:t>
            </a:r>
            <a:r>
              <a:rPr lang="en-US" sz="2600" dirty="0">
                <a:latin typeface="Times New Roman" pitchFamily="18" charset="0"/>
              </a:rPr>
              <a:t> </a:t>
            </a:r>
            <a:r>
              <a:rPr lang="en-US" sz="2600" dirty="0" err="1">
                <a:latin typeface="Times New Roman" pitchFamily="18" charset="0"/>
              </a:rPr>
              <a:t>quy</a:t>
            </a:r>
            <a:r>
              <a:rPr lang="en-US" sz="2600" dirty="0">
                <a:latin typeface="Times New Roman" pitchFamily="18" charset="0"/>
              </a:rPr>
              <a:t> </a:t>
            </a:r>
            <a:r>
              <a:rPr lang="en-US" sz="2600" dirty="0" err="1">
                <a:latin typeface="Times New Roman" pitchFamily="18" charset="0"/>
              </a:rPr>
              <a:t>ước</a:t>
            </a:r>
            <a:r>
              <a:rPr lang="en-US" sz="2600" dirty="0">
                <a:latin typeface="Times New Roman" pitchFamily="18" charset="0"/>
              </a:rPr>
              <a:t> </a:t>
            </a:r>
            <a:r>
              <a:rPr lang="en-US" sz="2600" dirty="0" err="1">
                <a:latin typeface="Times New Roman" pitchFamily="18" charset="0"/>
              </a:rPr>
              <a:t>để</a:t>
            </a:r>
            <a:r>
              <a:rPr lang="en-US" sz="2600" dirty="0">
                <a:latin typeface="Times New Roman" pitchFamily="18" charset="0"/>
              </a:rPr>
              <a:t> </a:t>
            </a:r>
            <a:r>
              <a:rPr lang="en-US" sz="2600" dirty="0" err="1">
                <a:latin typeface="Times New Roman" pitchFamily="18" charset="0"/>
              </a:rPr>
              <a:t>thiết</a:t>
            </a:r>
            <a:r>
              <a:rPr lang="en-US" sz="2600" dirty="0">
                <a:latin typeface="Times New Roman" pitchFamily="18" charset="0"/>
              </a:rPr>
              <a:t> </a:t>
            </a:r>
            <a:r>
              <a:rPr lang="en-US" sz="2600" dirty="0" err="1">
                <a:latin typeface="Times New Roman" pitchFamily="18" charset="0"/>
              </a:rPr>
              <a:t>kế</a:t>
            </a:r>
            <a:r>
              <a:rPr lang="en-US" sz="2600" dirty="0">
                <a:latin typeface="Times New Roman" pitchFamily="18" charset="0"/>
              </a:rPr>
              <a:t> Web </a:t>
            </a:r>
            <a:r>
              <a:rPr lang="en-US" sz="2600" dirty="0" err="1">
                <a:latin typeface="Times New Roman" pitchFamily="18" charset="0"/>
              </a:rPr>
              <a:t>và</a:t>
            </a:r>
            <a:r>
              <a:rPr lang="en-US" sz="2600" dirty="0">
                <a:latin typeface="Times New Roman" pitchFamily="18" charset="0"/>
              </a:rPr>
              <a:t> </a:t>
            </a:r>
            <a:r>
              <a:rPr lang="en-US" sz="2600" dirty="0" err="1">
                <a:latin typeface="Times New Roman" pitchFamily="18" charset="0"/>
              </a:rPr>
              <a:t>được</a:t>
            </a:r>
            <a:r>
              <a:rPr lang="en-US" sz="2600" dirty="0">
                <a:latin typeface="Times New Roman" pitchFamily="18" charset="0"/>
              </a:rPr>
              <a:t> </a:t>
            </a:r>
            <a:r>
              <a:rPr lang="en-US" sz="2600" dirty="0" err="1">
                <a:latin typeface="Times New Roman" pitchFamily="18" charset="0"/>
              </a:rPr>
              <a:t>hiển</a:t>
            </a:r>
            <a:r>
              <a:rPr lang="en-US" sz="2600" dirty="0">
                <a:latin typeface="Times New Roman" pitchFamily="18" charset="0"/>
              </a:rPr>
              <a:t> </a:t>
            </a:r>
            <a:r>
              <a:rPr lang="en-US" sz="2600" dirty="0" err="1">
                <a:latin typeface="Times New Roman" pitchFamily="18" charset="0"/>
              </a:rPr>
              <a:t>thị</a:t>
            </a:r>
            <a:r>
              <a:rPr lang="en-US" sz="2600" dirty="0">
                <a:latin typeface="Times New Roman" pitchFamily="18" charset="0"/>
              </a:rPr>
              <a:t> </a:t>
            </a:r>
            <a:r>
              <a:rPr lang="en-US" sz="2600" dirty="0" err="1">
                <a:latin typeface="Times New Roman" pitchFamily="18" charset="0"/>
              </a:rPr>
              <a:t>bởi</a:t>
            </a:r>
            <a:r>
              <a:rPr lang="en-US" sz="2600" dirty="0">
                <a:latin typeface="Times New Roman" pitchFamily="18" charset="0"/>
              </a:rPr>
              <a:t> </a:t>
            </a:r>
            <a:r>
              <a:rPr lang="en-US" sz="2600" dirty="0" err="1">
                <a:latin typeface="Times New Roman" pitchFamily="18" charset="0"/>
              </a:rPr>
              <a:t>trình</a:t>
            </a:r>
            <a:r>
              <a:rPr lang="en-US" sz="2600" dirty="0">
                <a:latin typeface="Times New Roman" pitchFamily="18" charset="0"/>
              </a:rPr>
              <a:t> </a:t>
            </a:r>
            <a:r>
              <a:rPr lang="en-US" sz="2600" dirty="0" err="1">
                <a:latin typeface="Times New Roman" pitchFamily="18" charset="0"/>
              </a:rPr>
              <a:t>duyệt</a:t>
            </a:r>
            <a:r>
              <a:rPr lang="en-US" sz="2600" dirty="0">
                <a:latin typeface="Times New Roman" pitchFamily="18" charset="0"/>
              </a:rPr>
              <a:t> Web</a:t>
            </a:r>
            <a:endParaRPr lang="en-US" sz="2600" b="1" i="1" dirty="0">
              <a:latin typeface="Times New Roman" pitchFamily="18" charset="0"/>
            </a:endParaRPr>
          </a:p>
          <a:p>
            <a:pPr lvl="1">
              <a:lnSpc>
                <a:spcPct val="150000"/>
              </a:lnSpc>
              <a:buClr>
                <a:schemeClr val="tx1"/>
              </a:buClr>
              <a:buSzTx/>
              <a:buFont typeface="Times New Roman" pitchFamily="18" charset="0"/>
              <a:buChar char="–"/>
            </a:pPr>
            <a:r>
              <a:rPr lang="en-US" sz="2800" b="1" i="1" dirty="0">
                <a:latin typeface="Times New Roman" pitchFamily="18" charset="0"/>
              </a:rPr>
              <a:t>Hypertext</a:t>
            </a:r>
            <a:r>
              <a:rPr lang="en-US" sz="2800" b="1" dirty="0">
                <a:latin typeface="Times New Roman" pitchFamily="18" charset="0"/>
              </a:rPr>
              <a:t> (Hypertext link) </a:t>
            </a:r>
            <a:r>
              <a:rPr lang="en-US" sz="2800" dirty="0" err="1">
                <a:latin typeface="Times New Roman" pitchFamily="18" charset="0"/>
              </a:rPr>
              <a:t>là</a:t>
            </a:r>
            <a:r>
              <a:rPr lang="en-US" sz="2800" dirty="0">
                <a:latin typeface="Times New Roman" pitchFamily="18" charset="0"/>
              </a:rPr>
              <a:t> </a:t>
            </a:r>
            <a:r>
              <a:rPr lang="en-US" sz="2800" dirty="0" err="1">
                <a:latin typeface="Times New Roman" pitchFamily="18" charset="0"/>
              </a:rPr>
              <a:t>một</a:t>
            </a:r>
            <a:r>
              <a:rPr lang="en-US" sz="2800" dirty="0">
                <a:latin typeface="Times New Roman" pitchFamily="18" charset="0"/>
              </a:rPr>
              <a:t> </a:t>
            </a:r>
            <a:r>
              <a:rPr lang="en-US" sz="2800" dirty="0" err="1">
                <a:latin typeface="Times New Roman" pitchFamily="18" charset="0"/>
              </a:rPr>
              <a:t>từ</a:t>
            </a:r>
            <a:r>
              <a:rPr lang="en-US" sz="2800" dirty="0">
                <a:latin typeface="Times New Roman" pitchFamily="18" charset="0"/>
              </a:rPr>
              <a:t> hay </a:t>
            </a:r>
            <a:r>
              <a:rPr lang="en-US" sz="2800" dirty="0" err="1">
                <a:latin typeface="Times New Roman" pitchFamily="18" charset="0"/>
              </a:rPr>
              <a:t>một</a:t>
            </a:r>
            <a:r>
              <a:rPr lang="en-US" sz="2800" dirty="0">
                <a:latin typeface="Times New Roman" pitchFamily="18" charset="0"/>
              </a:rPr>
              <a:t> </a:t>
            </a:r>
            <a:r>
              <a:rPr lang="en-US" sz="2800" dirty="0" err="1">
                <a:latin typeface="Times New Roman" pitchFamily="18" charset="0"/>
              </a:rPr>
              <a:t>cụm</a:t>
            </a:r>
            <a:r>
              <a:rPr lang="en-US" sz="2800" dirty="0">
                <a:latin typeface="Times New Roman" pitchFamily="18" charset="0"/>
              </a:rPr>
              <a:t> </a:t>
            </a:r>
            <a:r>
              <a:rPr lang="en-US" sz="2800" dirty="0" err="1">
                <a:latin typeface="Times New Roman" pitchFamily="18" charset="0"/>
              </a:rPr>
              <a:t>từ</a:t>
            </a:r>
            <a:r>
              <a:rPr lang="en-US" sz="2800" dirty="0">
                <a:latin typeface="Times New Roman" pitchFamily="18" charset="0"/>
              </a:rPr>
              <a:t> </a:t>
            </a:r>
            <a:r>
              <a:rPr lang="en-US" sz="2800" dirty="0" err="1">
                <a:latin typeface="Times New Roman" pitchFamily="18" charset="0"/>
              </a:rPr>
              <a:t>đặc</a:t>
            </a:r>
            <a:r>
              <a:rPr lang="en-US" sz="2800" dirty="0">
                <a:latin typeface="Times New Roman" pitchFamily="18" charset="0"/>
              </a:rPr>
              <a:t> </a:t>
            </a:r>
            <a:r>
              <a:rPr lang="en-US" sz="2800" dirty="0" err="1">
                <a:latin typeface="Times New Roman" pitchFamily="18" charset="0"/>
              </a:rPr>
              <a:t>biệt</a:t>
            </a:r>
            <a:r>
              <a:rPr lang="en-US" sz="2800" dirty="0">
                <a:latin typeface="Times New Roman" pitchFamily="18" charset="0"/>
              </a:rPr>
              <a:t> </a:t>
            </a:r>
            <a:r>
              <a:rPr lang="en-US" sz="2800" dirty="0" err="1">
                <a:latin typeface="Times New Roman" pitchFamily="18" charset="0"/>
              </a:rPr>
              <a:t>dùng</a:t>
            </a:r>
            <a:r>
              <a:rPr lang="en-US" sz="2800" dirty="0">
                <a:latin typeface="Times New Roman" pitchFamily="18" charset="0"/>
              </a:rPr>
              <a:t> </a:t>
            </a:r>
            <a:r>
              <a:rPr lang="en-US" sz="2800" dirty="0" err="1">
                <a:latin typeface="Times New Roman" pitchFamily="18" charset="0"/>
              </a:rPr>
              <a:t>để</a:t>
            </a:r>
            <a:r>
              <a:rPr lang="en-US" sz="2800" dirty="0">
                <a:latin typeface="Times New Roman" pitchFamily="18" charset="0"/>
              </a:rPr>
              <a:t> </a:t>
            </a:r>
            <a:r>
              <a:rPr lang="en-US" sz="2800" dirty="0" err="1">
                <a:latin typeface="Times New Roman" pitchFamily="18" charset="0"/>
              </a:rPr>
              <a:t>tạo</a:t>
            </a:r>
            <a:r>
              <a:rPr lang="en-US" sz="2800" dirty="0">
                <a:latin typeface="Times New Roman" pitchFamily="18" charset="0"/>
              </a:rPr>
              <a:t> </a:t>
            </a:r>
            <a:r>
              <a:rPr lang="en-US" sz="2800" dirty="0" err="1">
                <a:latin typeface="Times New Roman" pitchFamily="18" charset="0"/>
              </a:rPr>
              <a:t>liên</a:t>
            </a:r>
            <a:r>
              <a:rPr lang="en-US" sz="2800" dirty="0">
                <a:latin typeface="Times New Roman" pitchFamily="18" charset="0"/>
              </a:rPr>
              <a:t> </a:t>
            </a:r>
            <a:r>
              <a:rPr lang="en-US" sz="2800" dirty="0" err="1">
                <a:latin typeface="Times New Roman" pitchFamily="18" charset="0"/>
              </a:rPr>
              <a:t>kết</a:t>
            </a:r>
            <a:r>
              <a:rPr lang="en-US" sz="2800" dirty="0">
                <a:latin typeface="Times New Roman" pitchFamily="18" charset="0"/>
              </a:rPr>
              <a:t> </a:t>
            </a:r>
            <a:r>
              <a:rPr lang="en-US" sz="2800" dirty="0" err="1">
                <a:latin typeface="Times New Roman" pitchFamily="18" charset="0"/>
              </a:rPr>
              <a:t>giữa</a:t>
            </a:r>
            <a:r>
              <a:rPr lang="en-US" sz="2800" dirty="0">
                <a:latin typeface="Times New Roman" pitchFamily="18" charset="0"/>
              </a:rPr>
              <a:t> </a:t>
            </a:r>
            <a:r>
              <a:rPr lang="en-US" sz="2800" dirty="0" err="1">
                <a:latin typeface="Times New Roman" pitchFamily="18" charset="0"/>
              </a:rPr>
              <a:t>các</a:t>
            </a:r>
            <a:r>
              <a:rPr lang="en-US" sz="2800" dirty="0">
                <a:latin typeface="Times New Roman" pitchFamily="18" charset="0"/>
              </a:rPr>
              <a:t> </a:t>
            </a:r>
            <a:r>
              <a:rPr lang="en-US" sz="2800" dirty="0" err="1">
                <a:latin typeface="Times New Roman" pitchFamily="18" charset="0"/>
              </a:rPr>
              <a:t>trang</a:t>
            </a:r>
            <a:r>
              <a:rPr lang="en-US" sz="2800" dirty="0">
                <a:latin typeface="Times New Roman" pitchFamily="18" charset="0"/>
              </a:rPr>
              <a:t> web </a:t>
            </a:r>
            <a:endParaRPr lang="en-US" sz="2800" b="1" i="1" dirty="0">
              <a:latin typeface="Times New Roman" pitchFamily="18" charset="0"/>
            </a:endParaRPr>
          </a:p>
          <a:p>
            <a:pPr lvl="1">
              <a:lnSpc>
                <a:spcPct val="150000"/>
              </a:lnSpc>
              <a:buClr>
                <a:schemeClr val="tx1"/>
              </a:buClr>
              <a:buSzTx/>
              <a:buFont typeface="Times New Roman" pitchFamily="18" charset="0"/>
              <a:buChar char="–"/>
            </a:pPr>
            <a:r>
              <a:rPr lang="en-US" sz="2800" b="1" i="1" dirty="0">
                <a:latin typeface="Times New Roman" pitchFamily="18" charset="0"/>
              </a:rPr>
              <a:t>Mark</a:t>
            </a:r>
            <a:r>
              <a:rPr lang="en-US" sz="2800" b="1" dirty="0">
                <a:latin typeface="Times New Roman" pitchFamily="18" charset="0"/>
              </a:rPr>
              <a:t> </a:t>
            </a:r>
            <a:r>
              <a:rPr lang="en-US" sz="2800" b="1" i="1" dirty="0">
                <a:latin typeface="Times New Roman" pitchFamily="18" charset="0"/>
              </a:rPr>
              <a:t>up</a:t>
            </a:r>
            <a:r>
              <a:rPr lang="en-US" sz="2800" dirty="0">
                <a:latin typeface="Times New Roman" pitchFamily="18" charset="0"/>
              </a:rPr>
              <a:t>: </a:t>
            </a:r>
            <a:r>
              <a:rPr lang="en-US" sz="2800" dirty="0" err="1">
                <a:latin typeface="Times New Roman" pitchFamily="18" charset="0"/>
              </a:rPr>
              <a:t>là</a:t>
            </a:r>
            <a:r>
              <a:rPr lang="en-US" sz="2800" dirty="0">
                <a:latin typeface="Times New Roman" pitchFamily="18" charset="0"/>
              </a:rPr>
              <a:t> </a:t>
            </a:r>
            <a:r>
              <a:rPr lang="en-US" sz="2800" dirty="0" err="1">
                <a:latin typeface="Times New Roman" pitchFamily="18" charset="0"/>
              </a:rPr>
              <a:t>cách</a:t>
            </a:r>
            <a:r>
              <a:rPr lang="en-US" sz="2800" dirty="0">
                <a:latin typeface="Times New Roman" pitchFamily="18" charset="0"/>
              </a:rPr>
              <a:t> </a:t>
            </a:r>
            <a:r>
              <a:rPr lang="en-US" sz="2800" dirty="0" err="1">
                <a:latin typeface="Times New Roman" pitchFamily="18" charset="0"/>
              </a:rPr>
              <a:t>định</a:t>
            </a:r>
            <a:r>
              <a:rPr lang="en-US" sz="2800" dirty="0">
                <a:latin typeface="Times New Roman" pitchFamily="18" charset="0"/>
              </a:rPr>
              <a:t> </a:t>
            </a:r>
            <a:r>
              <a:rPr lang="en-US" sz="2800" dirty="0" err="1">
                <a:latin typeface="Times New Roman" pitchFamily="18" charset="0"/>
              </a:rPr>
              <a:t>dạng</a:t>
            </a:r>
            <a:r>
              <a:rPr lang="en-US" sz="2800" dirty="0">
                <a:latin typeface="Times New Roman" pitchFamily="18" charset="0"/>
              </a:rPr>
              <a:t> </a:t>
            </a:r>
            <a:r>
              <a:rPr lang="en-US" sz="2800" dirty="0" err="1">
                <a:latin typeface="Times New Roman" pitchFamily="18" charset="0"/>
              </a:rPr>
              <a:t>văn</a:t>
            </a:r>
            <a:r>
              <a:rPr lang="en-US" sz="2800" dirty="0">
                <a:latin typeface="Times New Roman" pitchFamily="18" charset="0"/>
              </a:rPr>
              <a:t> </a:t>
            </a:r>
            <a:r>
              <a:rPr lang="en-US" sz="2800" dirty="0" err="1">
                <a:latin typeface="Times New Roman" pitchFamily="18" charset="0"/>
              </a:rPr>
              <a:t>bản</a:t>
            </a:r>
            <a:r>
              <a:rPr lang="en-US" sz="2800" dirty="0">
                <a:latin typeface="Times New Roman" pitchFamily="18" charset="0"/>
              </a:rPr>
              <a:t> </a:t>
            </a:r>
            <a:r>
              <a:rPr lang="en-US" sz="2800" dirty="0" err="1">
                <a:latin typeface="Times New Roman" pitchFamily="18" charset="0"/>
              </a:rPr>
              <a:t>để</a:t>
            </a:r>
            <a:r>
              <a:rPr lang="en-US" sz="2800" dirty="0">
                <a:latin typeface="Times New Roman" pitchFamily="18" charset="0"/>
              </a:rPr>
              <a:t> </a:t>
            </a:r>
            <a:r>
              <a:rPr lang="en-US" sz="2800" dirty="0" err="1">
                <a:latin typeface="Times New Roman" pitchFamily="18" charset="0"/>
              </a:rPr>
              <a:t>trình</a:t>
            </a:r>
            <a:r>
              <a:rPr lang="en-US" sz="2800" dirty="0">
                <a:latin typeface="Times New Roman" pitchFamily="18" charset="0"/>
              </a:rPr>
              <a:t> </a:t>
            </a:r>
            <a:r>
              <a:rPr lang="en-US" sz="2800" dirty="0" err="1">
                <a:latin typeface="Times New Roman" pitchFamily="18" charset="0"/>
              </a:rPr>
              <a:t>duyệt</a:t>
            </a:r>
            <a:r>
              <a:rPr lang="en-US" sz="2800" dirty="0">
                <a:latin typeface="Times New Roman" pitchFamily="18" charset="0"/>
              </a:rPr>
              <a:t> </a:t>
            </a:r>
            <a:r>
              <a:rPr lang="en-US" sz="2800" dirty="0" err="1">
                <a:latin typeface="Times New Roman" pitchFamily="18" charset="0"/>
              </a:rPr>
              <a:t>hiểu</a:t>
            </a:r>
            <a:r>
              <a:rPr lang="en-US" sz="2800" dirty="0">
                <a:latin typeface="Times New Roman" pitchFamily="18" charset="0"/>
              </a:rPr>
              <a:t> </a:t>
            </a:r>
            <a:r>
              <a:rPr lang="en-US" sz="2800" dirty="0" err="1">
                <a:latin typeface="Times New Roman" pitchFamily="18" charset="0"/>
              </a:rPr>
              <a:t>và</a:t>
            </a:r>
            <a:r>
              <a:rPr lang="en-US" sz="2800" dirty="0">
                <a:latin typeface="Times New Roman" pitchFamily="18" charset="0"/>
              </a:rPr>
              <a:t> </a:t>
            </a:r>
            <a:r>
              <a:rPr lang="en-US" sz="2800" dirty="0" err="1">
                <a:latin typeface="Times New Roman" pitchFamily="18" charset="0"/>
              </a:rPr>
              <a:t>thông</a:t>
            </a:r>
            <a:r>
              <a:rPr lang="en-US" sz="2800" dirty="0">
                <a:latin typeface="Times New Roman" pitchFamily="18" charset="0"/>
              </a:rPr>
              <a:t> </a:t>
            </a:r>
            <a:r>
              <a:rPr lang="en-US" sz="2800" dirty="0" err="1">
                <a:latin typeface="Times New Roman" pitchFamily="18" charset="0"/>
              </a:rPr>
              <a:t>dịch</a:t>
            </a:r>
            <a:r>
              <a:rPr lang="en-US" sz="2800" dirty="0">
                <a:latin typeface="Times New Roman" pitchFamily="18" charset="0"/>
              </a:rPr>
              <a:t> </a:t>
            </a:r>
            <a:r>
              <a:rPr lang="en-US" sz="2800" dirty="0" err="1">
                <a:latin typeface="Times New Roman" pitchFamily="18" charset="0"/>
              </a:rPr>
              <a:t>được</a:t>
            </a:r>
            <a:r>
              <a:rPr lang="en-US" sz="2800" dirty="0">
                <a:latin typeface="Times New Roman" pitchFamily="18" charset="0"/>
              </a:rPr>
              <a:t>.</a:t>
            </a:r>
            <a:endParaRPr lang="en-US" sz="2800" i="1" dirty="0">
              <a:latin typeface="Times New Roman" pitchFamily="18" charset="0"/>
            </a:endParaRPr>
          </a:p>
          <a:p>
            <a:pPr lvl="1">
              <a:lnSpc>
                <a:spcPct val="150000"/>
              </a:lnSpc>
              <a:buClr>
                <a:schemeClr val="tx1"/>
              </a:buClr>
              <a:buSzTx/>
              <a:buFont typeface="Times New Roman" pitchFamily="18" charset="0"/>
              <a:buChar char="–"/>
            </a:pPr>
            <a:r>
              <a:rPr lang="en-US" sz="2800" b="1" i="1" dirty="0">
                <a:latin typeface="Times New Roman" pitchFamily="18" charset="0"/>
              </a:rPr>
              <a:t>Language</a:t>
            </a:r>
            <a:r>
              <a:rPr lang="en-US" sz="2800" b="1" dirty="0">
                <a:latin typeface="Times New Roman" pitchFamily="18" charset="0"/>
              </a:rPr>
              <a:t>:</a:t>
            </a:r>
            <a:r>
              <a:rPr lang="en-US" sz="2800" dirty="0">
                <a:latin typeface="Times New Roman" pitchFamily="18" charset="0"/>
              </a:rPr>
              <a:t> </a:t>
            </a:r>
            <a:r>
              <a:rPr lang="en-US" sz="2800" dirty="0" err="1">
                <a:latin typeface="Times New Roman" pitchFamily="18" charset="0"/>
              </a:rPr>
              <a:t>tập</a:t>
            </a:r>
            <a:r>
              <a:rPr lang="en-US" sz="2800" dirty="0">
                <a:latin typeface="Times New Roman" pitchFamily="18" charset="0"/>
              </a:rPr>
              <a:t> </a:t>
            </a:r>
            <a:r>
              <a:rPr lang="en-US" sz="2800" dirty="0" err="1">
                <a:latin typeface="Times New Roman" pitchFamily="18" charset="0"/>
              </a:rPr>
              <a:t>những</a:t>
            </a:r>
            <a:r>
              <a:rPr lang="en-US" sz="2800" dirty="0">
                <a:latin typeface="Times New Roman" pitchFamily="18" charset="0"/>
              </a:rPr>
              <a:t> </a:t>
            </a:r>
            <a:r>
              <a:rPr lang="en-US" sz="2800" dirty="0" err="1">
                <a:latin typeface="Times New Roman" pitchFamily="18" charset="0"/>
              </a:rPr>
              <a:t>quy</a:t>
            </a:r>
            <a:r>
              <a:rPr lang="en-US" sz="2800" dirty="0">
                <a:latin typeface="Times New Roman" pitchFamily="18" charset="0"/>
              </a:rPr>
              <a:t> </a:t>
            </a:r>
            <a:r>
              <a:rPr lang="en-US" sz="2800" dirty="0" err="1">
                <a:latin typeface="Times New Roman" pitchFamily="18" charset="0"/>
              </a:rPr>
              <a:t>luật</a:t>
            </a:r>
            <a:r>
              <a:rPr lang="en-US" sz="2800" dirty="0">
                <a:latin typeface="Times New Roman" pitchFamily="18" charset="0"/>
              </a:rPr>
              <a:t> </a:t>
            </a:r>
            <a:r>
              <a:rPr lang="en-US" sz="2800" dirty="0" err="1">
                <a:latin typeface="Times New Roman" pitchFamily="18" charset="0"/>
              </a:rPr>
              <a:t>để</a:t>
            </a:r>
            <a:r>
              <a:rPr lang="en-US" sz="2800" dirty="0">
                <a:latin typeface="Times New Roman" pitchFamily="18" charset="0"/>
              </a:rPr>
              <a:t>  </a:t>
            </a:r>
            <a:r>
              <a:rPr lang="en-US" sz="2800" dirty="0" err="1">
                <a:latin typeface="Times New Roman" pitchFamily="18" charset="0"/>
              </a:rPr>
              <a:t>định</a:t>
            </a:r>
            <a:r>
              <a:rPr lang="en-US" sz="2800" dirty="0">
                <a:latin typeface="Times New Roman" pitchFamily="18" charset="0"/>
              </a:rPr>
              <a:t> </a:t>
            </a:r>
            <a:r>
              <a:rPr lang="en-US" sz="2800" dirty="0" err="1">
                <a:latin typeface="Times New Roman" pitchFamily="18" charset="0"/>
              </a:rPr>
              <a:t>dạng</a:t>
            </a:r>
            <a:r>
              <a:rPr lang="en-US" sz="2800" dirty="0">
                <a:latin typeface="Times New Roman" pitchFamily="18" charset="0"/>
              </a:rPr>
              <a:t> </a:t>
            </a:r>
            <a:r>
              <a:rPr lang="en-US" sz="2800" dirty="0" err="1">
                <a:latin typeface="Times New Roman" pitchFamily="18" charset="0"/>
              </a:rPr>
              <a:t>văn</a:t>
            </a:r>
            <a:r>
              <a:rPr lang="en-US" sz="2800" dirty="0">
                <a:latin typeface="Times New Roman" pitchFamily="18" charset="0"/>
              </a:rPr>
              <a:t> </a:t>
            </a:r>
            <a:r>
              <a:rPr lang="en-US" sz="2800" dirty="0" err="1">
                <a:latin typeface="Times New Roman" pitchFamily="18" charset="0"/>
              </a:rPr>
              <a:t>bản</a:t>
            </a:r>
            <a:r>
              <a:rPr lang="en-US" sz="2800" dirty="0">
                <a:latin typeface="Times New Roman" pitchFamily="18" charset="0"/>
              </a:rPr>
              <a:t> </a:t>
            </a:r>
            <a:r>
              <a:rPr lang="en-US" sz="2800" dirty="0" err="1">
                <a:latin typeface="Times New Roman" pitchFamily="18" charset="0"/>
              </a:rPr>
              <a:t>trên</a:t>
            </a:r>
            <a:r>
              <a:rPr lang="en-US" sz="2800" dirty="0">
                <a:latin typeface="Times New Roman" pitchFamily="18" charset="0"/>
              </a:rPr>
              <a:t> </a:t>
            </a:r>
            <a:r>
              <a:rPr lang="en-US" sz="2800" dirty="0" err="1">
                <a:latin typeface="Times New Roman" pitchFamily="18" charset="0"/>
              </a:rPr>
              <a:t>trang</a:t>
            </a:r>
            <a:r>
              <a:rPr lang="en-US" sz="2800" dirty="0">
                <a:latin typeface="Times New Roman" pitchFamily="18" charset="0"/>
              </a:rPr>
              <a:t> web</a:t>
            </a:r>
            <a:r>
              <a:rPr lang="en-US" sz="2800" dirty="0" smtClean="0">
                <a:latin typeface="Times New Roman" pitchFamily="18" charset="0"/>
              </a:rPr>
              <a:t>.</a:t>
            </a:r>
            <a:endParaRPr lang="en-US" sz="2800" i="1" dirty="0">
              <a:latin typeface="Times New Roman" pitchFamily="18"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linds(horizontal)">
                                      <p:cBhvr>
                                        <p:cTn id="7" dur="500"/>
                                        <p:tgtEl>
                                          <p:spTgt spid="2437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3715">
                                            <p:txEl>
                                              <p:pRg st="1" end="1"/>
                                            </p:txEl>
                                          </p:spTgt>
                                        </p:tgtEl>
                                        <p:attrNameLst>
                                          <p:attrName>style.visibility</p:attrName>
                                        </p:attrNameLst>
                                      </p:cBhvr>
                                      <p:to>
                                        <p:strVal val="visible"/>
                                      </p:to>
                                    </p:set>
                                    <p:animEffect transition="in" filter="blinds(horizontal)">
                                      <p:cBhvr>
                                        <p:cTn id="10" dur="500"/>
                                        <p:tgtEl>
                                          <p:spTgt spid="2437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13" dur="500"/>
                                        <p:tgtEl>
                                          <p:spTgt spid="2437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16" dur="500"/>
                                        <p:tgtEl>
                                          <p:spTgt spid="243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Date Placeholder 5"/>
          <p:cNvSpPr>
            <a:spLocks noGrp="1"/>
          </p:cNvSpPr>
          <p:nvPr>
            <p:ph type="dt" sz="half" idx="10"/>
          </p:nvPr>
        </p:nvSpPr>
        <p:spPr>
          <a:xfrm>
            <a:off x="457200" y="6251575"/>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75254988-6D50-4C06-9384-AF9A116311E8}" type="datetime1">
              <a:rPr lang="en-US">
                <a:latin typeface="Arial" charset="0"/>
              </a:rPr>
              <a:pPr eaLnBrk="1" hangingPunct="1"/>
              <a:t>5/27/2020</a:t>
            </a:fld>
            <a:endParaRPr lang="en-US">
              <a:latin typeface="Arial" charset="0"/>
            </a:endParaRPr>
          </a:p>
        </p:txBody>
      </p:sp>
      <p:sp>
        <p:nvSpPr>
          <p:cNvPr id="6" name="Footer Placeholder 2"/>
          <p:cNvSpPr>
            <a:spLocks noGrp="1"/>
          </p:cNvSpPr>
          <p:nvPr>
            <p:ph type="ftr" sz="quarter" idx="11"/>
          </p:nvPr>
        </p:nvSpPr>
        <p:spPr/>
        <p:txBody>
          <a:bodyPr/>
          <a:lstStyle/>
          <a:p>
            <a:r>
              <a:rPr lang="en-US" altLang="en-US"/>
              <a:t>DTTH</a:t>
            </a:r>
          </a:p>
        </p:txBody>
      </p:sp>
      <p:sp>
        <p:nvSpPr>
          <p:cNvPr id="10245" name="Slide Number Placeholder 6"/>
          <p:cNvSpPr>
            <a:spLocks noGrp="1"/>
          </p:cNvSpPr>
          <p:nvPr>
            <p:ph type="sldNum" sz="quarter" idx="12"/>
          </p:nvPr>
        </p:nvSpPr>
        <p:spPr>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ACDD12C-4B36-489E-8595-8CC290F571F6}" type="slidenum">
              <a:rPr lang="en-US">
                <a:latin typeface="Arial" charset="0"/>
              </a:rPr>
              <a:pPr eaLnBrk="1" hangingPunct="1"/>
              <a:t>5</a:t>
            </a:fld>
            <a:endParaRPr lang="en-US">
              <a:latin typeface="Arial" charset="0"/>
            </a:endParaRPr>
          </a:p>
        </p:txBody>
      </p:sp>
      <p:sp>
        <p:nvSpPr>
          <p:cNvPr id="87043" name="Rectangle 3"/>
          <p:cNvSpPr>
            <a:spLocks noGrp="1" noChangeArrowheads="1"/>
          </p:cNvSpPr>
          <p:nvPr>
            <p:ph type="body" idx="4294967295"/>
          </p:nvPr>
        </p:nvSpPr>
        <p:spPr>
          <a:xfrm>
            <a:off x="0" y="827088"/>
            <a:ext cx="7848600" cy="5192712"/>
          </a:xfrm>
        </p:spPr>
        <p:txBody>
          <a:bodyPr>
            <a:normAutofit/>
          </a:bodyPr>
          <a:lstStyle/>
          <a:p>
            <a:pPr>
              <a:lnSpc>
                <a:spcPct val="130000"/>
              </a:lnSpc>
            </a:pPr>
            <a:r>
              <a:rPr lang="en-US" sz="2600" b="1" i="1" dirty="0" smtClean="0">
                <a:latin typeface="Times New Roman" pitchFamily="18" charset="0"/>
              </a:rPr>
              <a:t>Webpage:</a:t>
            </a:r>
            <a:r>
              <a:rPr lang="en-US" sz="2600" dirty="0" smtClean="0">
                <a:latin typeface="Times New Roman" pitchFamily="18" charset="0"/>
              </a:rPr>
              <a:t> </a:t>
            </a:r>
            <a:r>
              <a:rPr lang="en-US" sz="2600" dirty="0" err="1" smtClean="0">
                <a:latin typeface="Times New Roman" pitchFamily="18" charset="0"/>
              </a:rPr>
              <a:t>là</a:t>
            </a:r>
            <a:r>
              <a:rPr lang="en-US" sz="2600" dirty="0" smtClean="0">
                <a:latin typeface="Times New Roman" pitchFamily="18" charset="0"/>
              </a:rPr>
              <a:t> </a:t>
            </a:r>
            <a:r>
              <a:rPr lang="en-US" sz="2600" dirty="0" err="1" smtClean="0">
                <a:latin typeface="Times New Roman" pitchFamily="18" charset="0"/>
              </a:rPr>
              <a:t>một</a:t>
            </a:r>
            <a:r>
              <a:rPr lang="en-US" sz="2600" dirty="0" smtClean="0">
                <a:latin typeface="Times New Roman" pitchFamily="18" charset="0"/>
              </a:rPr>
              <a:t> file </a:t>
            </a:r>
            <a:r>
              <a:rPr lang="en-US" sz="2600" dirty="0" err="1" smtClean="0">
                <a:latin typeface="Times New Roman" pitchFamily="18" charset="0"/>
              </a:rPr>
              <a:t>văn</a:t>
            </a:r>
            <a:r>
              <a:rPr lang="en-US" sz="2600" dirty="0" smtClean="0">
                <a:latin typeface="Times New Roman" pitchFamily="18" charset="0"/>
              </a:rPr>
              <a:t> </a:t>
            </a:r>
            <a:r>
              <a:rPr lang="en-US" sz="2600" dirty="0" err="1" smtClean="0">
                <a:latin typeface="Times New Roman" pitchFamily="18" charset="0"/>
              </a:rPr>
              <a:t>bản</a:t>
            </a:r>
            <a:r>
              <a:rPr lang="en-US" sz="2600" dirty="0" smtClean="0">
                <a:latin typeface="Times New Roman" pitchFamily="18" charset="0"/>
              </a:rPr>
              <a:t> </a:t>
            </a:r>
            <a:r>
              <a:rPr lang="en-US" sz="2600" dirty="0" err="1" smtClean="0">
                <a:latin typeface="Times New Roman" pitchFamily="18" charset="0"/>
              </a:rPr>
              <a:t>chứa</a:t>
            </a:r>
            <a:r>
              <a:rPr lang="en-US" sz="2600" dirty="0" smtClean="0">
                <a:latin typeface="Times New Roman" pitchFamily="18" charset="0"/>
              </a:rPr>
              <a:t> </a:t>
            </a:r>
            <a:r>
              <a:rPr lang="en-US" sz="2600" dirty="0" err="1" smtClean="0">
                <a:latin typeface="Times New Roman" pitchFamily="18" charset="0"/>
              </a:rPr>
              <a:t>những</a:t>
            </a:r>
            <a:r>
              <a:rPr lang="en-US" sz="2600" dirty="0" smtClean="0">
                <a:latin typeface="Times New Roman" pitchFamily="18" charset="0"/>
              </a:rPr>
              <a:t> tag  HTML </a:t>
            </a:r>
            <a:r>
              <a:rPr lang="en-US" sz="2600" dirty="0" err="1" smtClean="0">
                <a:latin typeface="Times New Roman" pitchFamily="18" charset="0"/>
              </a:rPr>
              <a:t>hoặc</a:t>
            </a:r>
            <a:r>
              <a:rPr lang="en-US" sz="2600" dirty="0" smtClean="0">
                <a:latin typeface="Times New Roman" pitchFamily="18" charset="0"/>
              </a:rPr>
              <a:t> </a:t>
            </a:r>
            <a:r>
              <a:rPr lang="en-US" sz="2600" dirty="0" err="1" smtClean="0">
                <a:latin typeface="Times New Roman" pitchFamily="18" charset="0"/>
              </a:rPr>
              <a:t>những</a:t>
            </a:r>
            <a:r>
              <a:rPr lang="en-US" sz="2600" dirty="0" smtClean="0">
                <a:latin typeface="Times New Roman" pitchFamily="18" charset="0"/>
              </a:rPr>
              <a:t> </a:t>
            </a:r>
            <a:r>
              <a:rPr lang="en-US" sz="2600" dirty="0" err="1" smtClean="0">
                <a:latin typeface="Times New Roman" pitchFamily="18" charset="0"/>
              </a:rPr>
              <a:t>đọan</a:t>
            </a:r>
            <a:r>
              <a:rPr lang="en-US" sz="2600" dirty="0" smtClean="0">
                <a:latin typeface="Times New Roman" pitchFamily="18" charset="0"/>
              </a:rPr>
              <a:t> </a:t>
            </a:r>
            <a:r>
              <a:rPr lang="en-US" sz="2600" dirty="0" err="1" smtClean="0">
                <a:latin typeface="Times New Roman" pitchFamily="18" charset="0"/>
              </a:rPr>
              <a:t>mã</a:t>
            </a:r>
            <a:r>
              <a:rPr lang="en-US" sz="2600" dirty="0" smtClean="0">
                <a:latin typeface="Times New Roman" pitchFamily="18" charset="0"/>
              </a:rPr>
              <a:t> </a:t>
            </a:r>
            <a:r>
              <a:rPr lang="en-US" sz="2600" dirty="0" err="1" smtClean="0">
                <a:latin typeface="Times New Roman" pitchFamily="18" charset="0"/>
              </a:rPr>
              <a:t>đặc</a:t>
            </a:r>
            <a:r>
              <a:rPr lang="en-US" sz="2600" dirty="0" smtClean="0">
                <a:latin typeface="Times New Roman" pitchFamily="18" charset="0"/>
              </a:rPr>
              <a:t> </a:t>
            </a:r>
            <a:r>
              <a:rPr lang="en-US" sz="2600" dirty="0" err="1" smtClean="0">
                <a:latin typeface="Times New Roman" pitchFamily="18" charset="0"/>
              </a:rPr>
              <a:t>biệt</a:t>
            </a:r>
            <a:r>
              <a:rPr lang="en-US" sz="2600" dirty="0" smtClean="0">
                <a:latin typeface="Times New Roman" pitchFamily="18" charset="0"/>
              </a:rPr>
              <a:t> </a:t>
            </a:r>
            <a:r>
              <a:rPr lang="en-US" sz="2600" dirty="0" err="1" smtClean="0">
                <a:latin typeface="Times New Roman" pitchFamily="18" charset="0"/>
              </a:rPr>
              <a:t>mà</a:t>
            </a:r>
            <a:r>
              <a:rPr lang="en-US" sz="2600" dirty="0" smtClean="0">
                <a:latin typeface="Times New Roman" pitchFamily="18" charset="0"/>
              </a:rPr>
              <a:t> </a:t>
            </a:r>
            <a:r>
              <a:rPr lang="en-US" sz="2600" dirty="0" err="1" smtClean="0">
                <a:latin typeface="Times New Roman" pitchFamily="18" charset="0"/>
              </a:rPr>
              <a:t>trình</a:t>
            </a:r>
            <a:r>
              <a:rPr lang="en-US" sz="2600" dirty="0" smtClean="0">
                <a:latin typeface="Times New Roman" pitchFamily="18" charset="0"/>
              </a:rPr>
              <a:t> </a:t>
            </a:r>
            <a:r>
              <a:rPr lang="en-US" sz="2600" dirty="0" err="1" smtClean="0">
                <a:latin typeface="Times New Roman" pitchFamily="18" charset="0"/>
              </a:rPr>
              <a:t>duyệt</a:t>
            </a:r>
            <a:r>
              <a:rPr lang="en-US" sz="2600" dirty="0" smtClean="0">
                <a:latin typeface="Times New Roman" pitchFamily="18" charset="0"/>
              </a:rPr>
              <a:t> web </a:t>
            </a:r>
            <a:r>
              <a:rPr lang="en-US" sz="2600" dirty="0" err="1" smtClean="0">
                <a:latin typeface="Times New Roman" pitchFamily="18" charset="0"/>
              </a:rPr>
              <a:t>có</a:t>
            </a:r>
            <a:r>
              <a:rPr lang="en-US" sz="2600" dirty="0" smtClean="0">
                <a:latin typeface="Times New Roman" pitchFamily="18" charset="0"/>
              </a:rPr>
              <a:t> </a:t>
            </a:r>
            <a:r>
              <a:rPr lang="en-US" sz="2600" dirty="0" err="1" smtClean="0">
                <a:latin typeface="Times New Roman" pitchFamily="18" charset="0"/>
              </a:rPr>
              <a:t>thể</a:t>
            </a:r>
            <a:r>
              <a:rPr lang="en-US" sz="2600" dirty="0" smtClean="0">
                <a:latin typeface="Times New Roman" pitchFamily="18" charset="0"/>
              </a:rPr>
              <a:t> </a:t>
            </a:r>
            <a:r>
              <a:rPr lang="en-US" sz="2600" dirty="0" err="1" smtClean="0">
                <a:latin typeface="Times New Roman" pitchFamily="18" charset="0"/>
              </a:rPr>
              <a:t>hiểu</a:t>
            </a:r>
            <a:r>
              <a:rPr lang="en-US" sz="2600" dirty="0" smtClean="0">
                <a:latin typeface="Times New Roman" pitchFamily="18" charset="0"/>
              </a:rPr>
              <a:t> </a:t>
            </a:r>
            <a:r>
              <a:rPr lang="en-US" sz="2600" dirty="0" err="1" smtClean="0">
                <a:latin typeface="Times New Roman" pitchFamily="18" charset="0"/>
              </a:rPr>
              <a:t>và</a:t>
            </a:r>
            <a:r>
              <a:rPr lang="en-US" sz="2600" dirty="0" smtClean="0">
                <a:latin typeface="Times New Roman" pitchFamily="18" charset="0"/>
              </a:rPr>
              <a:t> </a:t>
            </a:r>
            <a:r>
              <a:rPr lang="en-US" sz="2600" dirty="0" err="1" smtClean="0">
                <a:latin typeface="Times New Roman" pitchFamily="18" charset="0"/>
              </a:rPr>
              <a:t>thông</a:t>
            </a:r>
            <a:r>
              <a:rPr lang="en-US" sz="2600" dirty="0" smtClean="0">
                <a:latin typeface="Times New Roman" pitchFamily="18" charset="0"/>
              </a:rPr>
              <a:t> </a:t>
            </a:r>
            <a:r>
              <a:rPr lang="en-US" sz="2600" dirty="0" err="1" smtClean="0">
                <a:latin typeface="Times New Roman" pitchFamily="18" charset="0"/>
              </a:rPr>
              <a:t>dịch</a:t>
            </a:r>
            <a:r>
              <a:rPr lang="en-US" sz="2600" dirty="0" smtClean="0">
                <a:latin typeface="Times New Roman" pitchFamily="18" charset="0"/>
              </a:rPr>
              <a:t> </a:t>
            </a:r>
            <a:r>
              <a:rPr lang="en-US" sz="2600" dirty="0" err="1" smtClean="0">
                <a:latin typeface="Times New Roman" pitchFamily="18" charset="0"/>
              </a:rPr>
              <a:t>được</a:t>
            </a:r>
            <a:r>
              <a:rPr lang="en-US" sz="2600" dirty="0" smtClean="0">
                <a:latin typeface="Times New Roman" pitchFamily="18" charset="0"/>
              </a:rPr>
              <a:t>, file </a:t>
            </a:r>
            <a:r>
              <a:rPr lang="en-US" sz="2600" dirty="0" err="1" smtClean="0">
                <a:latin typeface="Times New Roman" pitchFamily="18" charset="0"/>
              </a:rPr>
              <a:t>được</a:t>
            </a:r>
            <a:r>
              <a:rPr lang="en-US" sz="2600" dirty="0" smtClean="0">
                <a:latin typeface="Times New Roman" pitchFamily="18" charset="0"/>
              </a:rPr>
              <a:t> </a:t>
            </a:r>
            <a:r>
              <a:rPr lang="en-US" sz="2600" dirty="0" err="1" smtClean="0">
                <a:latin typeface="Times New Roman" pitchFamily="18" charset="0"/>
              </a:rPr>
              <a:t>lưu</a:t>
            </a:r>
            <a:r>
              <a:rPr lang="en-US" sz="2600" dirty="0" smtClean="0">
                <a:latin typeface="Times New Roman" pitchFamily="18" charset="0"/>
              </a:rPr>
              <a:t> </a:t>
            </a:r>
            <a:r>
              <a:rPr lang="en-US" sz="2600" dirty="0" err="1" smtClean="0">
                <a:latin typeface="Times New Roman" pitchFamily="18" charset="0"/>
              </a:rPr>
              <a:t>với</a:t>
            </a:r>
            <a:r>
              <a:rPr lang="en-US" sz="2600" dirty="0" smtClean="0">
                <a:latin typeface="Times New Roman" pitchFamily="18" charset="0"/>
              </a:rPr>
              <a:t> </a:t>
            </a:r>
            <a:r>
              <a:rPr lang="en-US" sz="2600" dirty="0" err="1" smtClean="0">
                <a:latin typeface="Times New Roman" pitchFamily="18" charset="0"/>
              </a:rPr>
              <a:t>phần</a:t>
            </a:r>
            <a:r>
              <a:rPr lang="en-US" sz="2600" dirty="0" smtClean="0">
                <a:latin typeface="Times New Roman" pitchFamily="18" charset="0"/>
              </a:rPr>
              <a:t> </a:t>
            </a:r>
            <a:r>
              <a:rPr lang="en-US" sz="2600" dirty="0" err="1" smtClean="0">
                <a:latin typeface="Times New Roman" pitchFamily="18" charset="0"/>
              </a:rPr>
              <a:t>mở</a:t>
            </a:r>
            <a:r>
              <a:rPr lang="en-US" sz="2600" dirty="0" smtClean="0">
                <a:latin typeface="Times New Roman" pitchFamily="18" charset="0"/>
              </a:rPr>
              <a:t> </a:t>
            </a:r>
            <a:r>
              <a:rPr lang="en-US" sz="2600" dirty="0" err="1" smtClean="0">
                <a:latin typeface="Times New Roman" pitchFamily="18" charset="0"/>
              </a:rPr>
              <a:t>rộng</a:t>
            </a:r>
            <a:r>
              <a:rPr lang="en-US" sz="2600" dirty="0" smtClean="0">
                <a:latin typeface="Times New Roman" pitchFamily="18" charset="0"/>
              </a:rPr>
              <a:t> </a:t>
            </a:r>
            <a:r>
              <a:rPr lang="en-US" sz="2600" dirty="0" err="1" smtClean="0">
                <a:latin typeface="Times New Roman" pitchFamily="18" charset="0"/>
              </a:rPr>
              <a:t>là</a:t>
            </a:r>
            <a:r>
              <a:rPr lang="en-US" sz="2600" dirty="0" smtClean="0">
                <a:latin typeface="Times New Roman" pitchFamily="18" charset="0"/>
              </a:rPr>
              <a:t>  </a:t>
            </a:r>
            <a:r>
              <a:rPr lang="en-US" sz="2600" dirty="0" smtClean="0">
                <a:solidFill>
                  <a:srgbClr val="FF0000"/>
                </a:solidFill>
                <a:latin typeface="Times New Roman" pitchFamily="18" charset="0"/>
              </a:rPr>
              <a:t>.html</a:t>
            </a:r>
            <a:r>
              <a:rPr lang="en-US" sz="2600" dirty="0">
                <a:latin typeface="Times New Roman" pitchFamily="18" charset="0"/>
              </a:rPr>
              <a:t> </a:t>
            </a:r>
            <a:r>
              <a:rPr lang="en-US" sz="2600" dirty="0" smtClean="0">
                <a:latin typeface="Times New Roman" pitchFamily="18" charset="0"/>
              </a:rPr>
              <a:t>( </a:t>
            </a:r>
            <a:r>
              <a:rPr lang="en-US" sz="2600" dirty="0" err="1" smtClean="0">
                <a:latin typeface="Times New Roman" pitchFamily="18" charset="0"/>
              </a:rPr>
              <a:t>tập</a:t>
            </a:r>
            <a:r>
              <a:rPr lang="en-US" sz="2600" dirty="0" smtClean="0">
                <a:latin typeface="Times New Roman" pitchFamily="18" charset="0"/>
              </a:rPr>
              <a:t> tin HTML)</a:t>
            </a:r>
          </a:p>
          <a:p>
            <a:pPr>
              <a:lnSpc>
                <a:spcPct val="130000"/>
              </a:lnSpc>
            </a:pPr>
            <a:r>
              <a:rPr lang="en-US" sz="2600" b="1" i="1" dirty="0" smtClean="0">
                <a:latin typeface="Times New Roman" pitchFamily="18" charset="0"/>
              </a:rPr>
              <a:t>Website</a:t>
            </a:r>
            <a:r>
              <a:rPr lang="en-US" sz="2600" dirty="0" smtClean="0">
                <a:latin typeface="Times New Roman" pitchFamily="18" charset="0"/>
              </a:rPr>
              <a:t>: </a:t>
            </a:r>
            <a:r>
              <a:rPr lang="en-US" sz="2600" dirty="0" err="1" smtClean="0">
                <a:latin typeface="Times New Roman" pitchFamily="18" charset="0"/>
              </a:rPr>
              <a:t>Một</a:t>
            </a:r>
            <a:r>
              <a:rPr lang="en-US" sz="2600" dirty="0" smtClean="0">
                <a:latin typeface="Times New Roman" pitchFamily="18" charset="0"/>
              </a:rPr>
              <a:t> </a:t>
            </a:r>
            <a:r>
              <a:rPr lang="en-US" sz="2600" dirty="0" err="1" smtClean="0">
                <a:latin typeface="Times New Roman" pitchFamily="18" charset="0"/>
              </a:rPr>
              <a:t>tập</a:t>
            </a:r>
            <a:r>
              <a:rPr lang="en-US" sz="2600" dirty="0" smtClean="0">
                <a:latin typeface="Times New Roman" pitchFamily="18" charset="0"/>
              </a:rPr>
              <a:t> </a:t>
            </a:r>
            <a:r>
              <a:rPr lang="en-US" sz="2600" dirty="0" err="1" smtClean="0">
                <a:latin typeface="Times New Roman" pitchFamily="18" charset="0"/>
              </a:rPr>
              <a:t>hợp</a:t>
            </a:r>
            <a:r>
              <a:rPr lang="en-US" sz="2600" dirty="0" smtClean="0">
                <a:latin typeface="Times New Roman" pitchFamily="18" charset="0"/>
              </a:rPr>
              <a:t> </a:t>
            </a:r>
            <a:r>
              <a:rPr lang="en-US" sz="2600" dirty="0" err="1" smtClean="0">
                <a:solidFill>
                  <a:srgbClr val="FF0000"/>
                </a:solidFill>
                <a:latin typeface="Times New Roman" pitchFamily="18" charset="0"/>
              </a:rPr>
              <a:t>nhiều</a:t>
            </a:r>
            <a:r>
              <a:rPr lang="en-US" sz="2600" dirty="0" smtClean="0">
                <a:solidFill>
                  <a:srgbClr val="FF0000"/>
                </a:solidFill>
                <a:latin typeface="Times New Roman" pitchFamily="18" charset="0"/>
              </a:rPr>
              <a:t> web page</a:t>
            </a:r>
            <a:r>
              <a:rPr lang="en-US" sz="2600" dirty="0" smtClean="0">
                <a:latin typeface="Times New Roman" pitchFamily="18" charset="0"/>
              </a:rPr>
              <a:t>, </a:t>
            </a:r>
            <a:r>
              <a:rPr lang="en-US" sz="2600" dirty="0" err="1" smtClean="0">
                <a:latin typeface="Times New Roman" pitchFamily="18" charset="0"/>
              </a:rPr>
              <a:t>thể</a:t>
            </a:r>
            <a:r>
              <a:rPr lang="en-US" sz="2600" dirty="0" smtClean="0">
                <a:latin typeface="Times New Roman" pitchFamily="18" charset="0"/>
              </a:rPr>
              <a:t> </a:t>
            </a:r>
            <a:r>
              <a:rPr lang="en-US" sz="2600" dirty="0" err="1" smtClean="0">
                <a:latin typeface="Times New Roman" pitchFamily="18" charset="0"/>
              </a:rPr>
              <a:t>hiện</a:t>
            </a:r>
            <a:r>
              <a:rPr lang="en-US" sz="2600" dirty="0" smtClean="0">
                <a:latin typeface="Times New Roman" pitchFamily="18" charset="0"/>
              </a:rPr>
              <a:t> </a:t>
            </a:r>
            <a:r>
              <a:rPr lang="en-US" sz="2600" dirty="0" err="1" smtClean="0">
                <a:latin typeface="Times New Roman" pitchFamily="18" charset="0"/>
              </a:rPr>
              <a:t>thông</a:t>
            </a:r>
            <a:r>
              <a:rPr lang="en-US" sz="2600" dirty="0" smtClean="0">
                <a:latin typeface="Times New Roman" pitchFamily="18" charset="0"/>
              </a:rPr>
              <a:t> tin </a:t>
            </a:r>
            <a:r>
              <a:rPr lang="en-US" sz="2600" dirty="0" err="1" smtClean="0">
                <a:latin typeface="Times New Roman" pitchFamily="18" charset="0"/>
              </a:rPr>
              <a:t>của</a:t>
            </a:r>
            <a:r>
              <a:rPr lang="en-US" sz="2600" dirty="0" smtClean="0">
                <a:latin typeface="Times New Roman" pitchFamily="18" charset="0"/>
              </a:rPr>
              <a:t> </a:t>
            </a:r>
            <a:r>
              <a:rPr lang="en-US" sz="2600" dirty="0" err="1" smtClean="0">
                <a:latin typeface="Times New Roman" pitchFamily="18" charset="0"/>
              </a:rPr>
              <a:t>một</a:t>
            </a:r>
            <a:r>
              <a:rPr lang="en-US" sz="2600" dirty="0" smtClean="0">
                <a:latin typeface="Times New Roman" pitchFamily="18" charset="0"/>
              </a:rPr>
              <a:t> </a:t>
            </a:r>
            <a:r>
              <a:rPr lang="en-US" sz="2600" dirty="0" err="1" smtClean="0">
                <a:latin typeface="Times New Roman" pitchFamily="18" charset="0"/>
              </a:rPr>
              <a:t>tổ</a:t>
            </a:r>
            <a:r>
              <a:rPr lang="en-US" sz="2600" dirty="0" smtClean="0">
                <a:latin typeface="Times New Roman" pitchFamily="18" charset="0"/>
              </a:rPr>
              <a:t> </a:t>
            </a:r>
            <a:r>
              <a:rPr lang="en-US" sz="2600" dirty="0" err="1" smtClean="0">
                <a:latin typeface="Times New Roman" pitchFamily="18" charset="0"/>
              </a:rPr>
              <a:t>chức</a:t>
            </a:r>
            <a:r>
              <a:rPr lang="en-US" sz="2600" dirty="0" smtClean="0">
                <a:latin typeface="Times New Roman" pitchFamily="18" charset="0"/>
              </a:rPr>
              <a:t> </a:t>
            </a:r>
            <a:r>
              <a:rPr lang="en-US" sz="2600" dirty="0" err="1" smtClean="0">
                <a:latin typeface="Times New Roman" pitchFamily="18" charset="0"/>
              </a:rPr>
              <a:t>hoặc</a:t>
            </a:r>
            <a:r>
              <a:rPr lang="en-US" sz="2600" dirty="0" smtClean="0">
                <a:latin typeface="Times New Roman" pitchFamily="18" charset="0"/>
              </a:rPr>
              <a:t> </a:t>
            </a:r>
            <a:r>
              <a:rPr lang="en-US" sz="2600" dirty="0" err="1" smtClean="0">
                <a:latin typeface="Times New Roman" pitchFamily="18" charset="0"/>
              </a:rPr>
              <a:t>một</a:t>
            </a:r>
            <a:r>
              <a:rPr lang="en-US" sz="2600" dirty="0" smtClean="0">
                <a:latin typeface="Times New Roman" pitchFamily="18" charset="0"/>
              </a:rPr>
              <a:t> </a:t>
            </a:r>
            <a:r>
              <a:rPr lang="en-US" sz="2600" dirty="0" err="1" smtClean="0">
                <a:latin typeface="Times New Roman" pitchFamily="18" charset="0"/>
              </a:rPr>
              <a:t>chủ</a:t>
            </a:r>
            <a:r>
              <a:rPr lang="en-US" sz="2600" dirty="0" smtClean="0">
                <a:latin typeface="Times New Roman" pitchFamily="18" charset="0"/>
              </a:rPr>
              <a:t> </a:t>
            </a:r>
            <a:r>
              <a:rPr lang="en-US" sz="2600" dirty="0" err="1" smtClean="0">
                <a:latin typeface="Times New Roman" pitchFamily="18" charset="0"/>
              </a:rPr>
              <a:t>đề</a:t>
            </a:r>
            <a:r>
              <a:rPr lang="en-US" sz="2600" dirty="0" smtClean="0">
                <a:latin typeface="Times New Roman" pitchFamily="18" charset="0"/>
              </a:rPr>
              <a:t> </a:t>
            </a:r>
            <a:r>
              <a:rPr lang="en-US" sz="2600" dirty="0" err="1" smtClean="0">
                <a:latin typeface="Times New Roman" pitchFamily="18" charset="0"/>
              </a:rPr>
              <a:t>nào</a:t>
            </a:r>
            <a:r>
              <a:rPr lang="en-US" sz="2600" dirty="0" smtClean="0">
                <a:latin typeface="Times New Roman" pitchFamily="18" charset="0"/>
              </a:rPr>
              <a:t> </a:t>
            </a:r>
            <a:r>
              <a:rPr lang="en-US" sz="2600" dirty="0" err="1" smtClean="0">
                <a:latin typeface="Times New Roman" pitchFamily="18" charset="0"/>
              </a:rPr>
              <a:t>đó</a:t>
            </a:r>
            <a:endParaRPr lang="en-US" sz="2600" dirty="0" smtClean="0">
              <a:latin typeface="Times New Roman" pitchFamily="18" charset="0"/>
            </a:endParaRPr>
          </a:p>
          <a:p>
            <a:pPr>
              <a:lnSpc>
                <a:spcPct val="130000"/>
              </a:lnSpc>
            </a:pPr>
            <a:r>
              <a:rPr lang="en-US" sz="2600" b="1" i="1" dirty="0">
                <a:latin typeface="Times New Roman" pitchFamily="18" charset="0"/>
              </a:rPr>
              <a:t>Web Editor</a:t>
            </a:r>
            <a:r>
              <a:rPr lang="en-US" sz="2600" dirty="0">
                <a:latin typeface="Times New Roman" pitchFamily="18" charset="0"/>
              </a:rPr>
              <a:t> :</a:t>
            </a:r>
            <a:r>
              <a:rPr lang="en-US" sz="2600" dirty="0" err="1">
                <a:latin typeface="Times New Roman" pitchFamily="18" charset="0"/>
              </a:rPr>
              <a:t>Có</a:t>
            </a:r>
            <a:r>
              <a:rPr lang="en-US" sz="2600" dirty="0">
                <a:latin typeface="Times New Roman" pitchFamily="18" charset="0"/>
              </a:rPr>
              <a:t> </a:t>
            </a:r>
            <a:r>
              <a:rPr lang="en-US" sz="2600" dirty="0" err="1">
                <a:latin typeface="Times New Roman" pitchFamily="18" charset="0"/>
              </a:rPr>
              <a:t>thể</a:t>
            </a:r>
            <a:r>
              <a:rPr lang="en-US" sz="2600" dirty="0">
                <a:latin typeface="Times New Roman" pitchFamily="18" charset="0"/>
              </a:rPr>
              <a:t> </a:t>
            </a:r>
            <a:r>
              <a:rPr lang="en-US" sz="2600" dirty="0" err="1">
                <a:latin typeface="Times New Roman" pitchFamily="18" charset="0"/>
              </a:rPr>
              <a:t>soạn</a:t>
            </a:r>
            <a:r>
              <a:rPr lang="en-US" sz="2600" dirty="0">
                <a:latin typeface="Times New Roman" pitchFamily="18" charset="0"/>
              </a:rPr>
              <a:t> </a:t>
            </a:r>
            <a:r>
              <a:rPr lang="en-US" sz="2600" dirty="0" err="1">
                <a:latin typeface="Times New Roman" pitchFamily="18" charset="0"/>
              </a:rPr>
              <a:t>thảo</a:t>
            </a:r>
            <a:r>
              <a:rPr lang="en-US" sz="2600" dirty="0">
                <a:latin typeface="Times New Roman" pitchFamily="18" charset="0"/>
              </a:rPr>
              <a:t> web page </a:t>
            </a:r>
            <a:r>
              <a:rPr lang="en-US" sz="2600" dirty="0" err="1">
                <a:latin typeface="Times New Roman" pitchFamily="18" charset="0"/>
              </a:rPr>
              <a:t>trên</a:t>
            </a:r>
            <a:r>
              <a:rPr lang="en-US" sz="2600" dirty="0">
                <a:latin typeface="Times New Roman" pitchFamily="18" charset="0"/>
              </a:rPr>
              <a:t> </a:t>
            </a:r>
            <a:r>
              <a:rPr lang="en-US" sz="2600" dirty="0" err="1">
                <a:latin typeface="Times New Roman" pitchFamily="18" charset="0"/>
              </a:rPr>
              <a:t>bất</a:t>
            </a:r>
            <a:r>
              <a:rPr lang="en-US" sz="2600" dirty="0">
                <a:latin typeface="Times New Roman" pitchFamily="18" charset="0"/>
              </a:rPr>
              <a:t> </a:t>
            </a:r>
            <a:r>
              <a:rPr lang="en-US" sz="2600" dirty="0" err="1">
                <a:latin typeface="Times New Roman" pitchFamily="18" charset="0"/>
              </a:rPr>
              <a:t>kỳ</a:t>
            </a:r>
            <a:r>
              <a:rPr lang="en-US" sz="2600" dirty="0">
                <a:latin typeface="Times New Roman" pitchFamily="18" charset="0"/>
              </a:rPr>
              <a:t> </a:t>
            </a:r>
            <a:r>
              <a:rPr lang="en-US" sz="2600" dirty="0" err="1">
                <a:latin typeface="Times New Roman" pitchFamily="18" charset="0"/>
              </a:rPr>
              <a:t>trình</a:t>
            </a:r>
            <a:r>
              <a:rPr lang="en-US" sz="2600" dirty="0">
                <a:latin typeface="Times New Roman" pitchFamily="18" charset="0"/>
              </a:rPr>
              <a:t> </a:t>
            </a:r>
            <a:r>
              <a:rPr lang="en-US" sz="2600" dirty="0" err="1">
                <a:latin typeface="Times New Roman" pitchFamily="18" charset="0"/>
              </a:rPr>
              <a:t>soạn</a:t>
            </a:r>
            <a:r>
              <a:rPr lang="en-US" sz="2600" dirty="0">
                <a:latin typeface="Times New Roman" pitchFamily="18" charset="0"/>
              </a:rPr>
              <a:t> </a:t>
            </a:r>
            <a:r>
              <a:rPr lang="en-US" sz="2600" dirty="0" err="1">
                <a:latin typeface="Times New Roman" pitchFamily="18" charset="0"/>
              </a:rPr>
              <a:t>thảo</a:t>
            </a:r>
            <a:r>
              <a:rPr lang="en-US" sz="2600" dirty="0">
                <a:latin typeface="Times New Roman" pitchFamily="18" charset="0"/>
              </a:rPr>
              <a:t> </a:t>
            </a:r>
            <a:r>
              <a:rPr lang="en-US" sz="2600" dirty="0" err="1">
                <a:latin typeface="Times New Roman" pitchFamily="18" charset="0"/>
              </a:rPr>
              <a:t>văn</a:t>
            </a:r>
            <a:r>
              <a:rPr lang="en-US" sz="2600" dirty="0">
                <a:latin typeface="Times New Roman" pitchFamily="18" charset="0"/>
              </a:rPr>
              <a:t> </a:t>
            </a:r>
            <a:r>
              <a:rPr lang="en-US" sz="2600" dirty="0" err="1">
                <a:latin typeface="Times New Roman" pitchFamily="18" charset="0"/>
              </a:rPr>
              <a:t>bản</a:t>
            </a:r>
            <a:r>
              <a:rPr lang="en-US" sz="2600" dirty="0">
                <a:latin typeface="Times New Roman" pitchFamily="18" charset="0"/>
              </a:rPr>
              <a:t> </a:t>
            </a:r>
            <a:r>
              <a:rPr lang="en-US" sz="2600" dirty="0" err="1">
                <a:latin typeface="Times New Roman" pitchFamily="18" charset="0"/>
              </a:rPr>
              <a:t>nào</a:t>
            </a:r>
            <a:r>
              <a:rPr lang="en-US" sz="2600" dirty="0">
                <a:latin typeface="Times New Roman" pitchFamily="18" charset="0"/>
              </a:rPr>
              <a:t>: Notepad, </a:t>
            </a:r>
            <a:r>
              <a:rPr lang="en-US" sz="2600" dirty="0" smtClean="0">
                <a:latin typeface="Times New Roman" pitchFamily="18" charset="0"/>
              </a:rPr>
              <a:t>Dreamweaver,…</a:t>
            </a:r>
            <a:endParaRPr lang="en-US" sz="2600" dirty="0">
              <a:latin typeface="Times New Roman" pitchFamily="18" charset="0"/>
            </a:endParaRPr>
          </a:p>
        </p:txBody>
      </p:sp>
      <p:pic>
        <p:nvPicPr>
          <p:cNvPr id="2" name="Picture 1"/>
          <p:cNvPicPr>
            <a:picLocks noChangeAspect="1"/>
          </p:cNvPicPr>
          <p:nvPr/>
        </p:nvPicPr>
        <p:blipFill>
          <a:blip r:embed="rId2"/>
          <a:stretch>
            <a:fillRect/>
          </a:stretch>
        </p:blipFill>
        <p:spPr>
          <a:xfrm>
            <a:off x="5181600" y="5562600"/>
            <a:ext cx="695943" cy="662803"/>
          </a:xfrm>
          <a:prstGeom prst="rect">
            <a:avLst/>
          </a:prstGeom>
        </p:spPr>
      </p:pic>
      <p:pic>
        <p:nvPicPr>
          <p:cNvPr id="3" name="Picture 2"/>
          <p:cNvPicPr>
            <a:picLocks noChangeAspect="1"/>
          </p:cNvPicPr>
          <p:nvPr/>
        </p:nvPicPr>
        <p:blipFill>
          <a:blip r:embed="rId3"/>
          <a:stretch>
            <a:fillRect/>
          </a:stretch>
        </p:blipFill>
        <p:spPr>
          <a:xfrm>
            <a:off x="2149800" y="5494353"/>
            <a:ext cx="813853" cy="848241"/>
          </a:xfrm>
          <a:prstGeom prst="rect">
            <a:avLst/>
          </a:prstGeom>
        </p:spPr>
      </p:pic>
      <p:pic>
        <p:nvPicPr>
          <p:cNvPr id="4" name="Picture 3"/>
          <p:cNvPicPr>
            <a:picLocks noChangeAspect="1"/>
          </p:cNvPicPr>
          <p:nvPr/>
        </p:nvPicPr>
        <p:blipFill>
          <a:blip r:embed="rId4"/>
          <a:stretch>
            <a:fillRect/>
          </a:stretch>
        </p:blipFill>
        <p:spPr>
          <a:xfrm>
            <a:off x="3726740" y="5600688"/>
            <a:ext cx="662861" cy="670365"/>
          </a:xfrm>
          <a:prstGeom prst="rect">
            <a:avLst/>
          </a:prstGeom>
        </p:spPr>
      </p:pic>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ltLang="en-US" smtClean="0"/>
              <a:t>DTTH</a:t>
            </a:r>
            <a:endParaRPr lang="en-US" altLang="en-US"/>
          </a:p>
        </p:txBody>
      </p:sp>
      <p:pic>
        <p:nvPicPr>
          <p:cNvPr id="3" name="Picture 2"/>
          <p:cNvPicPr>
            <a:picLocks noChangeAspect="1"/>
          </p:cNvPicPr>
          <p:nvPr/>
        </p:nvPicPr>
        <p:blipFill rotWithShape="1">
          <a:blip r:embed="rId2"/>
          <a:srcRect l="1887" t="12698" r="943" b="6350"/>
          <a:stretch/>
        </p:blipFill>
        <p:spPr>
          <a:xfrm>
            <a:off x="647700" y="1219200"/>
            <a:ext cx="7848600" cy="3886200"/>
          </a:xfrm>
          <a:prstGeom prst="rect">
            <a:avLst/>
          </a:prstGeom>
        </p:spPr>
      </p:pic>
    </p:spTree>
    <p:extLst>
      <p:ext uri="{BB962C8B-B14F-4D97-AF65-F5344CB8AC3E}">
        <p14:creationId xmlns:p14="http://schemas.microsoft.com/office/powerpoint/2010/main" val="1649736922"/>
      </p:ext>
    </p:extLst>
  </p:cSld>
  <p:clrMapOvr>
    <a:masterClrMapping/>
  </p:clrMapOvr>
  <p:transition spd="med">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ltLang="en-US" smtClean="0"/>
              <a:t>DTTH</a:t>
            </a:r>
            <a:endParaRPr lang="en-US" altLang="en-US"/>
          </a:p>
        </p:txBody>
      </p:sp>
      <p:pic>
        <p:nvPicPr>
          <p:cNvPr id="4" name="Picture 3"/>
          <p:cNvPicPr>
            <a:picLocks noChangeAspect="1"/>
          </p:cNvPicPr>
          <p:nvPr/>
        </p:nvPicPr>
        <p:blipFill>
          <a:blip r:embed="rId2"/>
          <a:stretch>
            <a:fillRect/>
          </a:stretch>
        </p:blipFill>
        <p:spPr>
          <a:xfrm>
            <a:off x="457200" y="177301"/>
            <a:ext cx="7324725" cy="6400800"/>
          </a:xfrm>
          <a:prstGeom prst="rect">
            <a:avLst/>
          </a:prstGeom>
        </p:spPr>
      </p:pic>
    </p:spTree>
    <p:extLst>
      <p:ext uri="{BB962C8B-B14F-4D97-AF65-F5344CB8AC3E}">
        <p14:creationId xmlns:p14="http://schemas.microsoft.com/office/powerpoint/2010/main" val="4048228867"/>
      </p:ext>
    </p:extLst>
  </p:cSld>
  <p:clrMapOvr>
    <a:masterClrMapping/>
  </p:clrMapOvr>
  <p:transition spd="med">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pic>
        <p:nvPicPr>
          <p:cNvPr id="9" name="Picture 8"/>
          <p:cNvPicPr>
            <a:picLocks noChangeAspect="1"/>
          </p:cNvPicPr>
          <p:nvPr/>
        </p:nvPicPr>
        <p:blipFill>
          <a:blip r:embed="rId2"/>
          <a:stretch>
            <a:fillRect/>
          </a:stretch>
        </p:blipFill>
        <p:spPr>
          <a:xfrm>
            <a:off x="545839" y="1536867"/>
            <a:ext cx="5410200" cy="2987722"/>
          </a:xfrm>
          <a:prstGeom prst="rect">
            <a:avLst/>
          </a:prstGeom>
        </p:spPr>
      </p:pic>
      <p:pic>
        <p:nvPicPr>
          <p:cNvPr id="3" name="Picture 2"/>
          <p:cNvPicPr>
            <a:picLocks noChangeAspect="1"/>
          </p:cNvPicPr>
          <p:nvPr/>
        </p:nvPicPr>
        <p:blipFill>
          <a:blip r:embed="rId3"/>
          <a:stretch>
            <a:fillRect/>
          </a:stretch>
        </p:blipFill>
        <p:spPr>
          <a:xfrm>
            <a:off x="2969707" y="4038600"/>
            <a:ext cx="5193525" cy="2153970"/>
          </a:xfrm>
          <a:prstGeom prst="rect">
            <a:avLst/>
          </a:prstGeom>
        </p:spPr>
      </p:pic>
    </p:spTree>
    <p:extLst>
      <p:ext uri="{BB962C8B-B14F-4D97-AF65-F5344CB8AC3E}">
        <p14:creationId xmlns:p14="http://schemas.microsoft.com/office/powerpoint/2010/main" val="1114074217"/>
      </p:ext>
    </p:extLst>
  </p:cSld>
  <p:clrMapOvr>
    <a:masterClrMapping/>
  </p:clrMapOvr>
  <p:transition spd="med">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032"/>
            <a:ext cx="8229600" cy="1139825"/>
          </a:xfrm>
        </p:spPr>
        <p:txBody>
          <a:bodyPr/>
          <a:lstStyle/>
          <a:p>
            <a:r>
              <a:rPr lang="en-US" smtClean="0"/>
              <a:t>Giải thích</a:t>
            </a:r>
            <a:endParaRPr lang="en-US"/>
          </a:p>
        </p:txBody>
      </p:sp>
      <p:sp>
        <p:nvSpPr>
          <p:cNvPr id="3" name="Content Placeholder 2"/>
          <p:cNvSpPr>
            <a:spLocks noGrp="1"/>
          </p:cNvSpPr>
          <p:nvPr>
            <p:ph idx="1"/>
          </p:nvPr>
        </p:nvSpPr>
        <p:spPr>
          <a:xfrm>
            <a:off x="381000" y="1766570"/>
            <a:ext cx="8305800" cy="4495800"/>
          </a:xfrm>
        </p:spPr>
        <p:txBody>
          <a:bodyPr>
            <a:normAutofit/>
          </a:bodyPr>
          <a:lstStyle/>
          <a:p>
            <a:r>
              <a:rPr lang="en-US" sz="2800" dirty="0" smtClean="0">
                <a:latin typeface="Times New Roman" panose="02020603050405020304" pitchFamily="18" charset="0"/>
                <a:cs typeface="Times New Roman" panose="02020603050405020304" pitchFamily="18" charset="0"/>
              </a:rPr>
              <a:t>&lt;!DOCTYPE html&gt;: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tin HTML5,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HTML </a:t>
            </a:r>
          </a:p>
          <a:p>
            <a:r>
              <a:rPr lang="en-US" sz="2800" dirty="0" smtClean="0">
                <a:latin typeface="Times New Roman" panose="02020603050405020304" pitchFamily="18" charset="0"/>
                <a:cs typeface="Times New Roman" panose="02020603050405020304" pitchFamily="18" charset="0"/>
              </a:rPr>
              <a:t>&lt;html&gt;: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a:t>
            </a:r>
          </a:p>
          <a:p>
            <a:pPr lvl="1"/>
            <a:r>
              <a:rPr lang="en-US" sz="2800" dirty="0" smtClean="0">
                <a:latin typeface="Times New Roman" panose="02020603050405020304" pitchFamily="18" charset="0"/>
                <a:cs typeface="Times New Roman" panose="02020603050405020304" pitchFamily="18" charset="0"/>
              </a:rPr>
              <a:t>&lt;head&gt; :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web (web browser)</a:t>
            </a:r>
          </a:p>
          <a:p>
            <a:pPr lvl="1"/>
            <a:r>
              <a:rPr lang="en-US" sz="2800" dirty="0" smtClean="0">
                <a:latin typeface="Times New Roman" panose="02020603050405020304" pitchFamily="18" charset="0"/>
                <a:cs typeface="Times New Roman" panose="02020603050405020304" pitchFamily="18" charset="0"/>
              </a:rPr>
              <a:t>&lt;body&gt;: </a:t>
            </a:r>
            <a:r>
              <a:rPr lang="en-US" sz="2800" dirty="0" err="1" smtClean="0">
                <a:latin typeface="Times New Roman" panose="02020603050405020304" pitchFamily="18" charset="0"/>
                <a:cs typeface="Times New Roman" panose="02020603050405020304" pitchFamily="18" charset="0"/>
              </a:rPr>
              <a:t>nội</a:t>
            </a:r>
            <a:r>
              <a:rPr lang="en-US" sz="2800" dirty="0" smtClean="0">
                <a:latin typeface="Times New Roman" panose="02020603050405020304" pitchFamily="18" charset="0"/>
                <a:cs typeface="Times New Roman" panose="02020603050405020304" pitchFamily="18" charset="0"/>
              </a:rPr>
              <a:t> dung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duyệt</a:t>
            </a:r>
            <a:r>
              <a:rPr lang="en-US" sz="2800" dirty="0" smtClean="0">
                <a:latin typeface="Times New Roman" panose="02020603050405020304" pitchFamily="18" charset="0"/>
                <a:cs typeface="Times New Roman" panose="02020603050405020304" pitchFamily="18" charset="0"/>
              </a:rPr>
              <a:t> web (web browser)</a:t>
            </a:r>
          </a:p>
          <a:p>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html </a:t>
            </a:r>
            <a:r>
              <a:rPr lang="en-US" sz="2800" dirty="0" err="1" smtClean="0">
                <a:latin typeface="Times New Roman" panose="02020603050405020304" pitchFamily="18" charset="0"/>
                <a:cs typeface="Times New Roman" panose="02020603050405020304" pitchFamily="18" charset="0"/>
              </a:rPr>
              <a:t>chứa</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&lt;html&gt;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&lt;/html&gt;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ltLang="en-US" smtClean="0"/>
              <a:t>DTTH</a:t>
            </a:r>
            <a:endParaRPr lang="en-US" altLang="en-US"/>
          </a:p>
        </p:txBody>
      </p:sp>
    </p:spTree>
    <p:extLst>
      <p:ext uri="{BB962C8B-B14F-4D97-AF65-F5344CB8AC3E}">
        <p14:creationId xmlns:p14="http://schemas.microsoft.com/office/powerpoint/2010/main" val="3763992831"/>
      </p:ext>
    </p:extLst>
  </p:cSld>
  <p:clrMapOvr>
    <a:masterClrMapping/>
  </p:clrMapOvr>
  <p:transition spd="med">
    <p:strips dir="rd"/>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12862</TotalTime>
  <Words>816</Words>
  <Application>Microsoft Office PowerPoint</Application>
  <PresentationFormat>On-screen Show (4:3)</PresentationFormat>
  <Paragraphs>192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Tahoma</vt:lpstr>
      <vt:lpstr>Times New Roman</vt:lpstr>
      <vt:lpstr>Wingdings</vt:lpstr>
      <vt:lpstr>Retrospect</vt:lpstr>
      <vt:lpstr>PowerPoint Presentation</vt:lpstr>
      <vt:lpstr>PHẦN 1: NGÔN NGỮ HTML (HyperText Mark up Language)</vt:lpstr>
      <vt:lpstr>Nội dung</vt:lpstr>
      <vt:lpstr>PowerPoint Presentation</vt:lpstr>
      <vt:lpstr>PowerPoint Presentation</vt:lpstr>
      <vt:lpstr>PowerPoint Presentation</vt:lpstr>
      <vt:lpstr>PowerPoint Presentation</vt:lpstr>
      <vt:lpstr>Ví dụ</vt:lpstr>
      <vt:lpstr>Giải thích</vt:lpstr>
      <vt:lpstr>PowerPoint Presentation</vt:lpstr>
      <vt:lpstr>Thẻ HTML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dc:title>
  <dc:creator>client</dc:creator>
  <cp:lastModifiedBy>ThuHa DangThi</cp:lastModifiedBy>
  <cp:revision>165</cp:revision>
  <dcterms:created xsi:type="dcterms:W3CDTF">2007-02-15T02:30:37Z</dcterms:created>
  <dcterms:modified xsi:type="dcterms:W3CDTF">2020-05-27T01:11:45Z</dcterms:modified>
</cp:coreProperties>
</file>