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88"/>
  </p:notesMasterIdLst>
  <p:handoutMasterIdLst>
    <p:handoutMasterId r:id="rId89"/>
  </p:handoutMasterIdLst>
  <p:sldIdLst>
    <p:sldId id="256" r:id="rId2"/>
    <p:sldId id="286" r:id="rId3"/>
    <p:sldId id="314" r:id="rId4"/>
    <p:sldId id="341" r:id="rId5"/>
    <p:sldId id="340" r:id="rId6"/>
    <p:sldId id="315" r:id="rId7"/>
    <p:sldId id="335" r:id="rId8"/>
    <p:sldId id="337" r:id="rId9"/>
    <p:sldId id="347" r:id="rId10"/>
    <p:sldId id="349" r:id="rId11"/>
    <p:sldId id="348" r:id="rId12"/>
    <p:sldId id="350" r:id="rId13"/>
    <p:sldId id="339" r:id="rId14"/>
    <p:sldId id="388" r:id="rId15"/>
    <p:sldId id="389" r:id="rId16"/>
    <p:sldId id="342" r:id="rId17"/>
    <p:sldId id="390" r:id="rId18"/>
    <p:sldId id="391" r:id="rId19"/>
    <p:sldId id="392" r:id="rId20"/>
    <p:sldId id="393" r:id="rId21"/>
    <p:sldId id="394" r:id="rId22"/>
    <p:sldId id="395" r:id="rId23"/>
    <p:sldId id="352" r:id="rId24"/>
    <p:sldId id="345" r:id="rId25"/>
    <p:sldId id="346" r:id="rId26"/>
    <p:sldId id="290" r:id="rId27"/>
    <p:sldId id="330" r:id="rId28"/>
    <p:sldId id="291" r:id="rId29"/>
    <p:sldId id="354" r:id="rId30"/>
    <p:sldId id="355" r:id="rId31"/>
    <p:sldId id="292" r:id="rId32"/>
    <p:sldId id="360" r:id="rId33"/>
    <p:sldId id="361" r:id="rId34"/>
    <p:sldId id="362" r:id="rId35"/>
    <p:sldId id="363" r:id="rId36"/>
    <p:sldId id="372" r:id="rId37"/>
    <p:sldId id="373" r:id="rId38"/>
    <p:sldId id="374" r:id="rId39"/>
    <p:sldId id="375" r:id="rId40"/>
    <p:sldId id="376" r:id="rId41"/>
    <p:sldId id="396" r:id="rId42"/>
    <p:sldId id="397" r:id="rId43"/>
    <p:sldId id="398" r:id="rId44"/>
    <p:sldId id="399" r:id="rId45"/>
    <p:sldId id="400" r:id="rId46"/>
    <p:sldId id="401" r:id="rId47"/>
    <p:sldId id="402" r:id="rId48"/>
    <p:sldId id="403" r:id="rId49"/>
    <p:sldId id="295" r:id="rId50"/>
    <p:sldId id="377" r:id="rId51"/>
    <p:sldId id="378" r:id="rId52"/>
    <p:sldId id="384" r:id="rId53"/>
    <p:sldId id="385" r:id="rId54"/>
    <p:sldId id="386" r:id="rId55"/>
    <p:sldId id="387" r:id="rId56"/>
    <p:sldId id="404" r:id="rId57"/>
    <p:sldId id="406" r:id="rId58"/>
    <p:sldId id="407" r:id="rId59"/>
    <p:sldId id="408" r:id="rId60"/>
    <p:sldId id="379" r:id="rId61"/>
    <p:sldId id="380" r:id="rId62"/>
    <p:sldId id="382" r:id="rId63"/>
    <p:sldId id="427" r:id="rId64"/>
    <p:sldId id="419" r:id="rId65"/>
    <p:sldId id="420" r:id="rId66"/>
    <p:sldId id="421" r:id="rId67"/>
    <p:sldId id="422" r:id="rId68"/>
    <p:sldId id="423" r:id="rId69"/>
    <p:sldId id="424" r:id="rId70"/>
    <p:sldId id="425" r:id="rId71"/>
    <p:sldId id="426" r:id="rId72"/>
    <p:sldId id="409" r:id="rId73"/>
    <p:sldId id="410" r:id="rId74"/>
    <p:sldId id="411" r:id="rId75"/>
    <p:sldId id="412" r:id="rId76"/>
    <p:sldId id="413" r:id="rId77"/>
    <p:sldId id="414" r:id="rId78"/>
    <p:sldId id="415" r:id="rId79"/>
    <p:sldId id="416" r:id="rId80"/>
    <p:sldId id="417" r:id="rId81"/>
    <p:sldId id="418" r:id="rId82"/>
    <p:sldId id="302" r:id="rId83"/>
    <p:sldId id="307" r:id="rId84"/>
    <p:sldId id="306" r:id="rId85"/>
    <p:sldId id="309" r:id="rId86"/>
    <p:sldId id="328" r:id="rId8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00"/>
    <a:srgbClr val="99CC33"/>
    <a:srgbClr val="FFFFCC"/>
    <a:srgbClr val="CC3300"/>
    <a:srgbClr val="FDF58D"/>
    <a:srgbClr val="808080"/>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168" autoAdjust="0"/>
    <p:restoredTop sz="86388" autoAdjust="0"/>
  </p:normalViewPr>
  <p:slideViewPr>
    <p:cSldViewPr>
      <p:cViewPr varScale="1">
        <p:scale>
          <a:sx n="66" d="100"/>
          <a:sy n="66" d="100"/>
        </p:scale>
        <p:origin x="804" y="34"/>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p>
        </p:txBody>
      </p:sp>
      <p:sp>
        <p:nvSpPr>
          <p:cNvPr id="460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zh-CN"/>
          </a:p>
        </p:txBody>
      </p:sp>
      <p:sp>
        <p:nvSpPr>
          <p:cNvPr id="460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zh-CN"/>
          </a:p>
        </p:txBody>
      </p:sp>
      <p:sp>
        <p:nvSpPr>
          <p:cNvPr id="460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40664C2-74DF-44BB-81BC-F2D94EBD95C2}" type="slidenum">
              <a:rPr lang="en-US"/>
              <a:pPr/>
              <a:t>‹#›</a:t>
            </a:fld>
            <a:endParaRPr lang="en-US"/>
          </a:p>
        </p:txBody>
      </p:sp>
    </p:spTree>
    <p:extLst>
      <p:ext uri="{BB962C8B-B14F-4D97-AF65-F5344CB8AC3E}">
        <p14:creationId xmlns:p14="http://schemas.microsoft.com/office/powerpoint/2010/main" val="613881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zh-CN"/>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C662D2B-4E2A-40D6-9EF9-D346412917C1}" type="slidenum">
              <a:rPr lang="en-US"/>
              <a:pPr/>
              <a:t>‹#›</a:t>
            </a:fld>
            <a:endParaRPr lang="en-US"/>
          </a:p>
        </p:txBody>
      </p:sp>
    </p:spTree>
    <p:extLst>
      <p:ext uri="{BB962C8B-B14F-4D97-AF65-F5344CB8AC3E}">
        <p14:creationId xmlns:p14="http://schemas.microsoft.com/office/powerpoint/2010/main" val="3081154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7066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DB582FE-5A3F-4082-B246-788D649337E2}" type="slidenum">
              <a:rPr lang="en-US" b="0"/>
              <a:pPr algn="r" eaLnBrk="1" hangingPunct="1">
                <a:spcBef>
                  <a:spcPct val="0"/>
                </a:spcBef>
              </a:pPr>
              <a:t>23</a:t>
            </a:fld>
            <a:endParaRPr lang="en-US" b="0"/>
          </a:p>
        </p:txBody>
      </p:sp>
    </p:spTree>
    <p:extLst>
      <p:ext uri="{BB962C8B-B14F-4D97-AF65-F5344CB8AC3E}">
        <p14:creationId xmlns:p14="http://schemas.microsoft.com/office/powerpoint/2010/main" val="2036011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4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23450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9DC534F3-A1BD-4F45-A084-F2C26B267ED7}" type="slidenum">
              <a:rPr lang="en-US" b="0"/>
              <a:pPr algn="r" eaLnBrk="1" hangingPunct="1">
                <a:spcBef>
                  <a:spcPct val="0"/>
                </a:spcBef>
              </a:pPr>
              <a:t>67</a:t>
            </a:fld>
            <a:endParaRPr lang="en-US" b="0"/>
          </a:p>
        </p:txBody>
      </p:sp>
    </p:spTree>
    <p:extLst>
      <p:ext uri="{BB962C8B-B14F-4D97-AF65-F5344CB8AC3E}">
        <p14:creationId xmlns:p14="http://schemas.microsoft.com/office/powerpoint/2010/main" val="1200875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6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23654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8C220AD5-262B-4616-8376-80902B6CE1D4}" type="slidenum">
              <a:rPr lang="en-US" b="0"/>
              <a:pPr algn="r" eaLnBrk="1" hangingPunct="1">
                <a:spcBef>
                  <a:spcPct val="0"/>
                </a:spcBef>
              </a:pPr>
              <a:t>68</a:t>
            </a:fld>
            <a:endParaRPr lang="en-US" b="0"/>
          </a:p>
        </p:txBody>
      </p:sp>
    </p:spTree>
    <p:extLst>
      <p:ext uri="{BB962C8B-B14F-4D97-AF65-F5344CB8AC3E}">
        <p14:creationId xmlns:p14="http://schemas.microsoft.com/office/powerpoint/2010/main" val="208691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23859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2D6F6EEA-3BAB-4CFF-8B50-357A78639976}" type="slidenum">
              <a:rPr lang="en-US" b="0"/>
              <a:pPr algn="r" eaLnBrk="1" hangingPunct="1">
                <a:spcBef>
                  <a:spcPct val="0"/>
                </a:spcBef>
              </a:pPr>
              <a:t>69</a:t>
            </a:fld>
            <a:endParaRPr lang="en-US" b="0"/>
          </a:p>
        </p:txBody>
      </p:sp>
    </p:spTree>
    <p:extLst>
      <p:ext uri="{BB962C8B-B14F-4D97-AF65-F5344CB8AC3E}">
        <p14:creationId xmlns:p14="http://schemas.microsoft.com/office/powerpoint/2010/main" val="391293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24064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E89EAF-F53A-4BEE-8CF4-1D6E8DC26ABE}" type="slidenum">
              <a:rPr lang="en-US" b="0"/>
              <a:pPr algn="r" eaLnBrk="1" hangingPunct="1">
                <a:spcBef>
                  <a:spcPct val="0"/>
                </a:spcBef>
              </a:pPr>
              <a:t>70</a:t>
            </a:fld>
            <a:endParaRPr lang="en-US" b="0"/>
          </a:p>
        </p:txBody>
      </p:sp>
    </p:spTree>
    <p:extLst>
      <p:ext uri="{BB962C8B-B14F-4D97-AF65-F5344CB8AC3E}">
        <p14:creationId xmlns:p14="http://schemas.microsoft.com/office/powerpoint/2010/main" val="1537459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2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24269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C1F40B42-9CB7-470B-9803-01B52CBAE617}" type="slidenum">
              <a:rPr lang="en-US" b="0"/>
              <a:pPr algn="r" eaLnBrk="1" hangingPunct="1">
                <a:spcBef>
                  <a:spcPct val="0"/>
                </a:spcBef>
              </a:pPr>
              <a:t>71</a:t>
            </a:fld>
            <a:endParaRPr lang="en-US" b="0"/>
          </a:p>
        </p:txBody>
      </p:sp>
    </p:spTree>
    <p:extLst>
      <p:ext uri="{BB962C8B-B14F-4D97-AF65-F5344CB8AC3E}">
        <p14:creationId xmlns:p14="http://schemas.microsoft.com/office/powerpoint/2010/main" val="3688763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20582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97831FFD-B78C-4D60-A789-DDC591E0FABC}" type="slidenum">
              <a:rPr lang="en-US" b="0"/>
              <a:pPr algn="r" eaLnBrk="1" hangingPunct="1">
                <a:spcBef>
                  <a:spcPct val="0"/>
                </a:spcBef>
              </a:pPr>
              <a:t>72</a:t>
            </a:fld>
            <a:endParaRPr lang="en-US" b="0"/>
          </a:p>
        </p:txBody>
      </p:sp>
    </p:spTree>
    <p:extLst>
      <p:ext uri="{BB962C8B-B14F-4D97-AF65-F5344CB8AC3E}">
        <p14:creationId xmlns:p14="http://schemas.microsoft.com/office/powerpoint/2010/main" val="1982411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20787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EE4217E8-64E0-4377-8E4F-D73759CDDCBA}" type="slidenum">
              <a:rPr lang="en-US" b="0"/>
              <a:pPr algn="r" eaLnBrk="1" hangingPunct="1">
                <a:spcBef>
                  <a:spcPct val="0"/>
                </a:spcBef>
              </a:pPr>
              <a:t>73</a:t>
            </a:fld>
            <a:endParaRPr lang="en-US" b="0"/>
          </a:p>
        </p:txBody>
      </p:sp>
    </p:spTree>
    <p:extLst>
      <p:ext uri="{BB962C8B-B14F-4D97-AF65-F5344CB8AC3E}">
        <p14:creationId xmlns:p14="http://schemas.microsoft.com/office/powerpoint/2010/main" val="1323923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20992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FBE7E1E-B9D6-4D10-A9F9-6D0B415E0666}" type="slidenum">
              <a:rPr lang="en-US" b="0"/>
              <a:pPr algn="r" eaLnBrk="1" hangingPunct="1">
                <a:spcBef>
                  <a:spcPct val="0"/>
                </a:spcBef>
              </a:pPr>
              <a:t>74</a:t>
            </a:fld>
            <a:endParaRPr lang="en-US" b="0"/>
          </a:p>
        </p:txBody>
      </p:sp>
    </p:spTree>
    <p:extLst>
      <p:ext uri="{BB962C8B-B14F-4D97-AF65-F5344CB8AC3E}">
        <p14:creationId xmlns:p14="http://schemas.microsoft.com/office/powerpoint/2010/main" val="3935774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21197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5171F791-D13D-41BA-88D0-977ACBEE94AE}" type="slidenum">
              <a:rPr lang="en-US" b="0"/>
              <a:pPr algn="r" eaLnBrk="1" hangingPunct="1">
                <a:spcBef>
                  <a:spcPct val="0"/>
                </a:spcBef>
              </a:pPr>
              <a:t>75</a:t>
            </a:fld>
            <a:endParaRPr lang="en-US" b="0"/>
          </a:p>
        </p:txBody>
      </p:sp>
    </p:spTree>
    <p:extLst>
      <p:ext uri="{BB962C8B-B14F-4D97-AF65-F5344CB8AC3E}">
        <p14:creationId xmlns:p14="http://schemas.microsoft.com/office/powerpoint/2010/main" val="1469797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21402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F32A24B8-8E09-45F4-ACC8-3F66B4F009BC}" type="slidenum">
              <a:rPr lang="en-US" b="0"/>
              <a:pPr algn="r" eaLnBrk="1" hangingPunct="1">
                <a:spcBef>
                  <a:spcPct val="0"/>
                </a:spcBef>
              </a:pPr>
              <a:t>76</a:t>
            </a:fld>
            <a:endParaRPr lang="en-US" b="0"/>
          </a:p>
        </p:txBody>
      </p:sp>
    </p:spTree>
    <p:extLst>
      <p:ext uri="{BB962C8B-B14F-4D97-AF65-F5344CB8AC3E}">
        <p14:creationId xmlns:p14="http://schemas.microsoft.com/office/powerpoint/2010/main" val="1600719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8499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3C521E84-A71D-4EB0-A360-A944B4AF75AB}" type="slidenum">
              <a:rPr lang="en-US" b="0"/>
              <a:pPr algn="r" eaLnBrk="1" hangingPunct="1">
                <a:spcBef>
                  <a:spcPct val="0"/>
                </a:spcBef>
              </a:pPr>
              <a:t>24</a:t>
            </a:fld>
            <a:endParaRPr lang="en-US" b="0"/>
          </a:p>
        </p:txBody>
      </p:sp>
    </p:spTree>
    <p:extLst>
      <p:ext uri="{BB962C8B-B14F-4D97-AF65-F5344CB8AC3E}">
        <p14:creationId xmlns:p14="http://schemas.microsoft.com/office/powerpoint/2010/main" val="685776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21606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7BAFA3E8-F241-4556-9817-53FC9933062C}" type="slidenum">
              <a:rPr lang="en-US" b="0"/>
              <a:pPr algn="r" eaLnBrk="1" hangingPunct="1">
                <a:spcBef>
                  <a:spcPct val="0"/>
                </a:spcBef>
              </a:pPr>
              <a:t>77</a:t>
            </a:fld>
            <a:endParaRPr lang="en-US" b="0"/>
          </a:p>
        </p:txBody>
      </p:sp>
    </p:spTree>
    <p:extLst>
      <p:ext uri="{BB962C8B-B14F-4D97-AF65-F5344CB8AC3E}">
        <p14:creationId xmlns:p14="http://schemas.microsoft.com/office/powerpoint/2010/main" val="3907697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21811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7A775F3F-64CB-4966-9D95-412121B029EB}" type="slidenum">
              <a:rPr lang="en-US" b="0"/>
              <a:pPr algn="r" eaLnBrk="1" hangingPunct="1">
                <a:spcBef>
                  <a:spcPct val="0"/>
                </a:spcBef>
              </a:pPr>
              <a:t>78</a:t>
            </a:fld>
            <a:endParaRPr lang="en-US" b="0"/>
          </a:p>
        </p:txBody>
      </p:sp>
    </p:spTree>
    <p:extLst>
      <p:ext uri="{BB962C8B-B14F-4D97-AF65-F5344CB8AC3E}">
        <p14:creationId xmlns:p14="http://schemas.microsoft.com/office/powerpoint/2010/main" val="1671335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2201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07442000-4340-451E-9E1C-BEACBF990AC2}" type="slidenum">
              <a:rPr lang="en-US" b="0"/>
              <a:pPr algn="r" eaLnBrk="1" hangingPunct="1">
                <a:spcBef>
                  <a:spcPct val="0"/>
                </a:spcBef>
              </a:pPr>
              <a:t>79</a:t>
            </a:fld>
            <a:endParaRPr lang="en-US" b="0"/>
          </a:p>
        </p:txBody>
      </p:sp>
    </p:spTree>
    <p:extLst>
      <p:ext uri="{BB962C8B-B14F-4D97-AF65-F5344CB8AC3E}">
        <p14:creationId xmlns:p14="http://schemas.microsoft.com/office/powerpoint/2010/main" val="4014700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22221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93CF4740-A759-4F0F-89FE-B1EEAE569949}" type="slidenum">
              <a:rPr lang="en-US" b="0"/>
              <a:pPr algn="r" eaLnBrk="1" hangingPunct="1">
                <a:spcBef>
                  <a:spcPct val="0"/>
                </a:spcBef>
              </a:pPr>
              <a:t>80</a:t>
            </a:fld>
            <a:endParaRPr lang="en-US" b="0"/>
          </a:p>
        </p:txBody>
      </p:sp>
    </p:spTree>
    <p:extLst>
      <p:ext uri="{BB962C8B-B14F-4D97-AF65-F5344CB8AC3E}">
        <p14:creationId xmlns:p14="http://schemas.microsoft.com/office/powerpoint/2010/main" val="737781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22426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A82C5D54-A0C2-42FB-9C1B-BB4416978D2A}" type="slidenum">
              <a:rPr lang="en-US" b="0"/>
              <a:pPr algn="r" eaLnBrk="1" hangingPunct="1">
                <a:spcBef>
                  <a:spcPct val="0"/>
                </a:spcBef>
              </a:pPr>
              <a:t>81</a:t>
            </a:fld>
            <a:endParaRPr lang="en-US" b="0"/>
          </a:p>
        </p:txBody>
      </p:sp>
    </p:spTree>
    <p:extLst>
      <p:ext uri="{BB962C8B-B14F-4D97-AF65-F5344CB8AC3E}">
        <p14:creationId xmlns:p14="http://schemas.microsoft.com/office/powerpoint/2010/main" val="550715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8704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D98B9116-A15D-4672-A3DC-E202AC9E9605}" type="slidenum">
              <a:rPr lang="en-US" b="0"/>
              <a:pPr algn="r" eaLnBrk="1" hangingPunct="1">
                <a:spcBef>
                  <a:spcPct val="0"/>
                </a:spcBef>
              </a:pPr>
              <a:t>25</a:t>
            </a:fld>
            <a:endParaRPr lang="en-US" b="0"/>
          </a:p>
        </p:txBody>
      </p:sp>
    </p:spTree>
    <p:extLst>
      <p:ext uri="{BB962C8B-B14F-4D97-AF65-F5344CB8AC3E}">
        <p14:creationId xmlns:p14="http://schemas.microsoft.com/office/powerpoint/2010/main" val="705289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19763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03C2F801-BED8-4D0A-BE27-D55CD7772B18}" type="slidenum">
              <a:rPr lang="en-US" b="0"/>
              <a:pPr algn="r" eaLnBrk="1" hangingPunct="1">
                <a:spcBef>
                  <a:spcPct val="0"/>
                </a:spcBef>
              </a:pPr>
              <a:t>60</a:t>
            </a:fld>
            <a:endParaRPr lang="en-US" b="0"/>
          </a:p>
        </p:txBody>
      </p:sp>
    </p:spTree>
    <p:extLst>
      <p:ext uri="{BB962C8B-B14F-4D97-AF65-F5344CB8AC3E}">
        <p14:creationId xmlns:p14="http://schemas.microsoft.com/office/powerpoint/2010/main" val="3082519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19968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71FAEB6D-D74E-47EA-9541-F9C1877A7788}" type="slidenum">
              <a:rPr lang="en-US" b="0"/>
              <a:pPr algn="r" eaLnBrk="1" hangingPunct="1">
                <a:spcBef>
                  <a:spcPct val="0"/>
                </a:spcBef>
              </a:pPr>
              <a:t>61</a:t>
            </a:fld>
            <a:endParaRPr lang="en-US" b="0"/>
          </a:p>
        </p:txBody>
      </p:sp>
    </p:spTree>
    <p:extLst>
      <p:ext uri="{BB962C8B-B14F-4D97-AF65-F5344CB8AC3E}">
        <p14:creationId xmlns:p14="http://schemas.microsoft.com/office/powerpoint/2010/main" val="2630687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20378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9834A06-2650-4552-9102-34199A2D4616}" type="slidenum">
              <a:rPr lang="en-US" b="0"/>
              <a:pPr algn="r" eaLnBrk="1" hangingPunct="1">
                <a:spcBef>
                  <a:spcPct val="0"/>
                </a:spcBef>
              </a:pPr>
              <a:t>62</a:t>
            </a:fld>
            <a:endParaRPr lang="en-US" b="0"/>
          </a:p>
        </p:txBody>
      </p:sp>
    </p:spTree>
    <p:extLst>
      <p:ext uri="{BB962C8B-B14F-4D97-AF65-F5344CB8AC3E}">
        <p14:creationId xmlns:p14="http://schemas.microsoft.com/office/powerpoint/2010/main" val="2280347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22835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6BEEEBD8-1FCA-410C-9DC6-799F93246560}" type="slidenum">
              <a:rPr lang="en-US" b="0"/>
              <a:pPr algn="r" eaLnBrk="1" hangingPunct="1">
                <a:spcBef>
                  <a:spcPct val="0"/>
                </a:spcBef>
              </a:pPr>
              <a:t>64</a:t>
            </a:fld>
            <a:endParaRPr lang="en-US" b="0"/>
          </a:p>
        </p:txBody>
      </p:sp>
    </p:spTree>
    <p:extLst>
      <p:ext uri="{BB962C8B-B14F-4D97-AF65-F5344CB8AC3E}">
        <p14:creationId xmlns:p14="http://schemas.microsoft.com/office/powerpoint/2010/main" val="101220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0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23040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73309-59AC-4F11-8F3A-0A7941E3A9A0}" type="slidenum">
              <a:rPr lang="en-US" b="0"/>
              <a:pPr algn="r" eaLnBrk="1" hangingPunct="1">
                <a:spcBef>
                  <a:spcPct val="0"/>
                </a:spcBef>
              </a:pPr>
              <a:t>65</a:t>
            </a:fld>
            <a:endParaRPr lang="en-US" b="0"/>
          </a:p>
        </p:txBody>
      </p:sp>
    </p:spTree>
    <p:extLst>
      <p:ext uri="{BB962C8B-B14F-4D97-AF65-F5344CB8AC3E}">
        <p14:creationId xmlns:p14="http://schemas.microsoft.com/office/powerpoint/2010/main" val="219865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2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Proposal: đề nghị</a:t>
            </a:r>
          </a:p>
        </p:txBody>
      </p:sp>
      <p:sp>
        <p:nvSpPr>
          <p:cNvPr id="23245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68DF4A48-DF2C-42F3-AC3A-194D28203C66}" type="slidenum">
              <a:rPr lang="en-US" b="0"/>
              <a:pPr algn="r" eaLnBrk="1" hangingPunct="1">
                <a:spcBef>
                  <a:spcPct val="0"/>
                </a:spcBef>
              </a:pPr>
              <a:t>66</a:t>
            </a:fld>
            <a:endParaRPr lang="en-US" b="0"/>
          </a:p>
        </p:txBody>
      </p:sp>
    </p:spTree>
    <p:extLst>
      <p:ext uri="{BB962C8B-B14F-4D97-AF65-F5344CB8AC3E}">
        <p14:creationId xmlns:p14="http://schemas.microsoft.com/office/powerpoint/2010/main" val="2528112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5AA8EB-A081-4144-8F05-A35B57690E16}"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7811CB5F-B2DA-425E-B50F-F7489C982F5F}"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1396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83661B-229A-4620-B07B-E92197CC671E}"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5012E98-58E6-4325-AC0F-8BC847758C9A}" type="slidenum">
              <a:rPr lang="en-US" smtClean="0"/>
              <a:pPr/>
              <a:t>‹#›</a:t>
            </a:fld>
            <a:endParaRPr lang="en-US"/>
          </a:p>
        </p:txBody>
      </p:sp>
    </p:spTree>
    <p:extLst>
      <p:ext uri="{BB962C8B-B14F-4D97-AF65-F5344CB8AC3E}">
        <p14:creationId xmlns:p14="http://schemas.microsoft.com/office/powerpoint/2010/main" val="20963308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F9F5F9-1E93-4E8B-8257-39003C258142}"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6E4677D1-A394-42F0-AD85-D9E224C99DF7}" type="slidenum">
              <a:rPr lang="en-US" smtClean="0"/>
              <a:pPr/>
              <a:t>‹#›</a:t>
            </a:fld>
            <a:endParaRPr lang="en-US"/>
          </a:p>
        </p:txBody>
      </p:sp>
    </p:spTree>
    <p:extLst>
      <p:ext uri="{BB962C8B-B14F-4D97-AF65-F5344CB8AC3E}">
        <p14:creationId xmlns:p14="http://schemas.microsoft.com/office/powerpoint/2010/main" val="32567935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7F23D-17E2-45BD-BAB7-CCB4A848C35E}"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1608076-9B7A-4BD3-9842-9CD0899B9DFE}" type="slidenum">
              <a:rPr lang="en-US" smtClean="0"/>
              <a:pPr/>
              <a:t>‹#›</a:t>
            </a:fld>
            <a:endParaRPr lang="en-US"/>
          </a:p>
        </p:txBody>
      </p:sp>
    </p:spTree>
    <p:extLst>
      <p:ext uri="{BB962C8B-B14F-4D97-AF65-F5344CB8AC3E}">
        <p14:creationId xmlns:p14="http://schemas.microsoft.com/office/powerpoint/2010/main" val="29466599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5E941-1C27-47F6-81CC-8E4950643CC4}"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E76B82F8-5A35-41C7-BEFF-D34A4EF555C4}"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2473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E55EEB-9D71-4B38-8844-D4F6EB8E387F}" type="datetime1">
              <a:rPr lang="en-US" altLang="zh-CN" smtClean="0"/>
              <a:t>5/27/2020</a:t>
            </a:fld>
            <a:endParaRPr lang="zh-CN"/>
          </a:p>
        </p:txBody>
      </p:sp>
      <p:sp>
        <p:nvSpPr>
          <p:cNvPr id="6" name="Footer Placeholder 5"/>
          <p:cNvSpPr>
            <a:spLocks noGrp="1"/>
          </p:cNvSpPr>
          <p:nvPr>
            <p:ph type="ftr" sz="quarter" idx="11"/>
          </p:nvPr>
        </p:nvSpPr>
        <p:spPr/>
        <p:txBody>
          <a:bodyPr/>
          <a:lstStyle/>
          <a:p>
            <a:r>
              <a:rPr lang="en-US" altLang="zh-CN" smtClean="0"/>
              <a:t>jQuery</a:t>
            </a:r>
            <a:endParaRPr lang="zh-CN"/>
          </a:p>
        </p:txBody>
      </p:sp>
      <p:sp>
        <p:nvSpPr>
          <p:cNvPr id="7" name="Slide Number Placeholder 6"/>
          <p:cNvSpPr>
            <a:spLocks noGrp="1"/>
          </p:cNvSpPr>
          <p:nvPr>
            <p:ph type="sldNum" sz="quarter" idx="12"/>
          </p:nvPr>
        </p:nvSpPr>
        <p:spPr/>
        <p:txBody>
          <a:bodyPr/>
          <a:lstStyle/>
          <a:p>
            <a:fld id="{C4B20949-7823-4F73-9E75-5846E9F6914B}" type="slidenum">
              <a:rPr lang="en-US" smtClean="0"/>
              <a:pPr/>
              <a:t>‹#›</a:t>
            </a:fld>
            <a:endParaRPr lang="en-US"/>
          </a:p>
        </p:txBody>
      </p:sp>
    </p:spTree>
    <p:extLst>
      <p:ext uri="{BB962C8B-B14F-4D97-AF65-F5344CB8AC3E}">
        <p14:creationId xmlns:p14="http://schemas.microsoft.com/office/powerpoint/2010/main" val="37472088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F77FE1-D685-4E64-A9D9-49A3218ED6D3}" type="datetime1">
              <a:rPr lang="en-US" altLang="zh-CN" smtClean="0"/>
              <a:t>5/27/2020</a:t>
            </a:fld>
            <a:endParaRPr lang="zh-CN"/>
          </a:p>
        </p:txBody>
      </p:sp>
      <p:sp>
        <p:nvSpPr>
          <p:cNvPr id="8" name="Footer Placeholder 7"/>
          <p:cNvSpPr>
            <a:spLocks noGrp="1"/>
          </p:cNvSpPr>
          <p:nvPr>
            <p:ph type="ftr" sz="quarter" idx="11"/>
          </p:nvPr>
        </p:nvSpPr>
        <p:spPr/>
        <p:txBody>
          <a:bodyPr/>
          <a:lstStyle/>
          <a:p>
            <a:r>
              <a:rPr lang="en-US" altLang="zh-CN" smtClean="0"/>
              <a:t>jQuery</a:t>
            </a:r>
            <a:endParaRPr lang="zh-CN"/>
          </a:p>
        </p:txBody>
      </p:sp>
      <p:sp>
        <p:nvSpPr>
          <p:cNvPr id="9" name="Slide Number Placeholder 8"/>
          <p:cNvSpPr>
            <a:spLocks noGrp="1"/>
          </p:cNvSpPr>
          <p:nvPr>
            <p:ph type="sldNum" sz="quarter" idx="12"/>
          </p:nvPr>
        </p:nvSpPr>
        <p:spPr/>
        <p:txBody>
          <a:bodyPr/>
          <a:lstStyle/>
          <a:p>
            <a:fld id="{D57879DD-C236-455D-8686-FBBB395BE454}" type="slidenum">
              <a:rPr lang="en-US" smtClean="0"/>
              <a:pPr/>
              <a:t>‹#›</a:t>
            </a:fld>
            <a:endParaRPr lang="en-US"/>
          </a:p>
        </p:txBody>
      </p:sp>
    </p:spTree>
    <p:extLst>
      <p:ext uri="{BB962C8B-B14F-4D97-AF65-F5344CB8AC3E}">
        <p14:creationId xmlns:p14="http://schemas.microsoft.com/office/powerpoint/2010/main" val="40290671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26C391-E1E0-4F5D-8A02-0C5FE5264245}" type="datetime1">
              <a:rPr lang="en-US" altLang="zh-CN" smtClean="0"/>
              <a:t>5/27/2020</a:t>
            </a:fld>
            <a:endParaRPr lang="zh-CN"/>
          </a:p>
        </p:txBody>
      </p:sp>
      <p:sp>
        <p:nvSpPr>
          <p:cNvPr id="4" name="Footer Placeholder 3"/>
          <p:cNvSpPr>
            <a:spLocks noGrp="1"/>
          </p:cNvSpPr>
          <p:nvPr>
            <p:ph type="ftr" sz="quarter" idx="11"/>
          </p:nvPr>
        </p:nvSpPr>
        <p:spPr/>
        <p:txBody>
          <a:bodyPr/>
          <a:lstStyle/>
          <a:p>
            <a:r>
              <a:rPr lang="en-US" altLang="zh-CN" smtClean="0"/>
              <a:t>jQuery</a:t>
            </a:r>
            <a:endParaRPr lang="zh-CN"/>
          </a:p>
        </p:txBody>
      </p:sp>
      <p:sp>
        <p:nvSpPr>
          <p:cNvPr id="5" name="Slide Number Placeholder 4"/>
          <p:cNvSpPr>
            <a:spLocks noGrp="1"/>
          </p:cNvSpPr>
          <p:nvPr>
            <p:ph type="sldNum" sz="quarter" idx="12"/>
          </p:nvPr>
        </p:nvSpPr>
        <p:spPr/>
        <p:txBody>
          <a:bodyPr/>
          <a:lstStyle/>
          <a:p>
            <a:fld id="{F907927E-5038-47A1-B1F5-C1DCF2CBA154}" type="slidenum">
              <a:rPr lang="en-US" smtClean="0"/>
              <a:pPr/>
              <a:t>‹#›</a:t>
            </a:fld>
            <a:endParaRPr lang="en-US"/>
          </a:p>
        </p:txBody>
      </p:sp>
    </p:spTree>
    <p:extLst>
      <p:ext uri="{BB962C8B-B14F-4D97-AF65-F5344CB8AC3E}">
        <p14:creationId xmlns:p14="http://schemas.microsoft.com/office/powerpoint/2010/main" val="16083468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7F39EB6-66D5-4B08-ABD4-77582098D10D}" type="datetime1">
              <a:rPr lang="en-US" altLang="zh-CN" smtClean="0"/>
              <a:t>5/27/2020</a:t>
            </a:fld>
            <a:endParaRPr lang="zh-C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zh-CN" smtClean="0"/>
              <a:t>jQuery</a:t>
            </a:r>
            <a:endParaRPr lang="zh-CN"/>
          </a:p>
        </p:txBody>
      </p:sp>
      <p:sp>
        <p:nvSpPr>
          <p:cNvPr id="9" name="Slide Number Placeholder 8"/>
          <p:cNvSpPr>
            <a:spLocks noGrp="1"/>
          </p:cNvSpPr>
          <p:nvPr>
            <p:ph type="sldNum" sz="quarter" idx="12"/>
          </p:nvPr>
        </p:nvSpPr>
        <p:spPr/>
        <p:txBody>
          <a:bodyPr/>
          <a:lstStyle/>
          <a:p>
            <a:fld id="{7CBA822D-1465-47DA-A083-FC0F98A27851}" type="slidenum">
              <a:rPr lang="en-US" smtClean="0"/>
              <a:pPr/>
              <a:t>‹#›</a:t>
            </a:fld>
            <a:endParaRPr lang="en-US"/>
          </a:p>
        </p:txBody>
      </p:sp>
    </p:spTree>
    <p:extLst>
      <p:ext uri="{BB962C8B-B14F-4D97-AF65-F5344CB8AC3E}">
        <p14:creationId xmlns:p14="http://schemas.microsoft.com/office/powerpoint/2010/main" val="3772159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45FC431-1BEC-4458-9C15-04BBB143A705}" type="datetime1">
              <a:rPr lang="en-US" altLang="zh-CN" smtClean="0"/>
              <a:t>5/27/2020</a:t>
            </a:fld>
            <a:endParaRPr lang="zh-C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ltLang="zh-CN" smtClean="0"/>
              <a:t>jQuery</a:t>
            </a:r>
            <a:endParaRPr lang="zh-C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5927A0-EE45-47A3-9119-782486D32ECB}" type="slidenum">
              <a:rPr lang="en-US" smtClean="0"/>
              <a:pPr/>
              <a:t>‹#›</a:t>
            </a:fld>
            <a:endParaRPr lang="en-US"/>
          </a:p>
        </p:txBody>
      </p:sp>
    </p:spTree>
    <p:extLst>
      <p:ext uri="{BB962C8B-B14F-4D97-AF65-F5344CB8AC3E}">
        <p14:creationId xmlns:p14="http://schemas.microsoft.com/office/powerpoint/2010/main" val="253001297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0428DB-B898-4CE1-9508-6D6FAF5A0596}" type="datetime1">
              <a:rPr lang="en-US" altLang="zh-CN" smtClean="0"/>
              <a:t>5/27/2020</a:t>
            </a:fld>
            <a:endParaRPr lang="zh-CN"/>
          </a:p>
        </p:txBody>
      </p:sp>
      <p:sp>
        <p:nvSpPr>
          <p:cNvPr id="6" name="Footer Placeholder 5"/>
          <p:cNvSpPr>
            <a:spLocks noGrp="1"/>
          </p:cNvSpPr>
          <p:nvPr>
            <p:ph type="ftr" sz="quarter" idx="11"/>
          </p:nvPr>
        </p:nvSpPr>
        <p:spPr/>
        <p:txBody>
          <a:bodyPr/>
          <a:lstStyle/>
          <a:p>
            <a:r>
              <a:rPr lang="en-US" altLang="zh-CN" smtClean="0"/>
              <a:t>jQuery</a:t>
            </a:r>
            <a:endParaRPr lang="zh-CN"/>
          </a:p>
        </p:txBody>
      </p:sp>
      <p:sp>
        <p:nvSpPr>
          <p:cNvPr id="7" name="Slide Number Placeholder 6"/>
          <p:cNvSpPr>
            <a:spLocks noGrp="1"/>
          </p:cNvSpPr>
          <p:nvPr>
            <p:ph type="sldNum" sz="quarter" idx="12"/>
          </p:nvPr>
        </p:nvSpPr>
        <p:spPr/>
        <p:txBody>
          <a:bodyPr/>
          <a:lstStyle/>
          <a:p>
            <a:fld id="{09D682FE-785B-4983-B8C9-E78974322428}" type="slidenum">
              <a:rPr lang="en-US" smtClean="0"/>
              <a:pPr/>
              <a:t>‹#›</a:t>
            </a:fld>
            <a:endParaRPr lang="en-US"/>
          </a:p>
        </p:txBody>
      </p:sp>
    </p:spTree>
    <p:extLst>
      <p:ext uri="{BB962C8B-B14F-4D97-AF65-F5344CB8AC3E}">
        <p14:creationId xmlns:p14="http://schemas.microsoft.com/office/powerpoint/2010/main" val="22956972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04A71E5-6D45-4239-A5AD-4C702A892485}" type="datetime1">
              <a:rPr lang="en-US" altLang="zh-CN" smtClean="0"/>
              <a:t>5/27/2020</a:t>
            </a:fld>
            <a:endParaRPr lang="zh-C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ltLang="zh-CN" smtClean="0"/>
              <a:t>jQuery</a:t>
            </a:r>
            <a:endParaRPr lang="zh-C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0A80977-4267-4B9A-83BD-EDE5B6172E7E}"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14024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800" kern="1200" spc="-50" baseline="0">
          <a:solidFill>
            <a:srgbClr val="FF0000"/>
          </a:solidFill>
          <a:latin typeface="+mj-lt"/>
          <a:ea typeface="+mj-ea"/>
          <a:cs typeface="+mj-cs"/>
        </a:defRPr>
      </a:lvl1pPr>
    </p:titleStyle>
    <p:bodyStyle>
      <a:lvl1pPr marL="91440" indent="-91440" algn="l" defTabSz="914400" rtl="0" eaLnBrk="1" latinLnBrk="0" hangingPunct="1">
        <a:lnSpc>
          <a:spcPct val="140000"/>
        </a:lnSpc>
        <a:spcBef>
          <a:spcPts val="0"/>
        </a:spcBef>
        <a:spcAft>
          <a:spcPts val="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Jquery/examples/attr.html" TargetMode="External"/><Relationship Id="rId2" Type="http://schemas.openxmlformats.org/officeDocument/2006/relationships/hyperlink" Target="../../../Jquery/examples/addclass_removeclas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hyperlink" Target="../../../Jquery/examples/hasclass.html" TargetMode="External"/><Relationship Id="rId2" Type="http://schemas.openxmlformats.org/officeDocument/2006/relationships/hyperlink" Target="../../../Jquery/examples/attr.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slideLayout" Target="../slideLayouts/slideLayout7.xml"/><Relationship Id="rId4" Type="http://schemas.openxmlformats.org/officeDocument/2006/relationships/image" Target="../media/image4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slideLayout" Target="../slideLayouts/slideLayout7.xml"/><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slides/_rels/slide33.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slideLayout" Target="../slideLayouts/slideLayout7.xml"/><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slides/_rels/slide34.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wmf"/></Relationships>
</file>

<file path=ppt/slides/_rels/slide35.x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63.png"/><Relationship Id="rId2" Type="http://schemas.openxmlformats.org/officeDocument/2006/relationships/image" Target="../media/image58.wmf"/><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wmf"/><Relationship Id="rId4" Type="http://schemas.openxmlformats.org/officeDocument/2006/relationships/image" Target="../media/image60.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79.wmf"/></Relationships>
</file>

<file path=ppt/slides/_rels/slide5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6.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5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 Id="rId6" Type="http://schemas.openxmlformats.org/officeDocument/2006/relationships/image" Target="../media/image88.png"/><Relationship Id="rId5" Type="http://schemas.openxmlformats.org/officeDocument/2006/relationships/image" Target="../media/image92.png"/><Relationship Id="rId4" Type="http://schemas.openxmlformats.org/officeDocument/2006/relationships/image" Target="../media/image9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hyperlink" Target="http://www.ewebvn.com/tag/form"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hyperlink" Target="file:///D:\TRAN%20THI%20KIM%20CHI\TK&amp;HT%20Website\TK&amp;HT%20Website\Slide_Chi\MinhHoaJQuery\SuKienMouse1.html"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hyperlink" Target="file:///D:\TRAN%20THI%20KIM%20CHI\TK&amp;HT%20Website\TK&amp;HT%20Website\Slide_Chi\MinhHoaJQuery\SuKienMouse4.html" TargetMode="External"/><Relationship Id="rId5" Type="http://schemas.openxmlformats.org/officeDocument/2006/relationships/hyperlink" Target="file:///D:\TRAN%20THI%20KIM%20CHI\TK&amp;HT%20Website\TK&amp;HT%20Website\Slide_Chi\MinhHoaJQuery\SuKienMouse3.html" TargetMode="External"/><Relationship Id="rId4" Type="http://schemas.openxmlformats.org/officeDocument/2006/relationships/hyperlink" Target="file:///D:\TRAN%20THI%20KIM%20CHI\TK&amp;HT%20Website\TK&amp;HT%20Website\Slide_Chi\MinhHoaJQuery\SuKienMouse2.html" TargetMode="External"/></Relationships>
</file>

<file path=ppt/slides/_rels/slide82.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3"/>
          <p:cNvSpPr>
            <a:spLocks noGrp="1"/>
          </p:cNvSpPr>
          <p:nvPr>
            <p:ph type="ctrTitle"/>
            <p:custDataLst>
              <p:tags r:id="rId2"/>
            </p:custDataLst>
          </p:nvPr>
        </p:nvSpPr>
        <p:spPr>
          <a:effectLst>
            <a:outerShdw dist="35921" dir="2700000" algn="ctr" rotWithShape="0">
              <a:srgbClr val="FFFFFF"/>
            </a:outerShdw>
          </a:effectLst>
        </p:spPr>
        <p:txBody>
          <a:bodyPr/>
          <a:lstStyle/>
          <a:p>
            <a:pPr eaLnBrk="1" hangingPunct="1"/>
            <a:r>
              <a:rPr lang="en-US" sz="3600" dirty="0" err="1" smtClean="0"/>
              <a:t>jQuery</a:t>
            </a:r>
            <a:endParaRPr lang="en-US" smtClean="0"/>
          </a:p>
        </p:txBody>
      </p:sp>
      <p:sp>
        <p:nvSpPr>
          <p:cNvPr id="2" name="Subtitle 1"/>
          <p:cNvSpPr>
            <a:spLocks noGrp="1"/>
          </p:cNvSpPr>
          <p:nvPr>
            <p:ph type="subTitle" idx="1"/>
          </p:nvPr>
        </p:nvSpPr>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39EB6-66D5-4B08-ABD4-77582098D10D}" type="datetime1">
              <a:rPr lang="en-US" altLang="zh-CN" smtClean="0"/>
              <a:t>5/27/2020</a:t>
            </a:fld>
            <a:endParaRPr lang="zh-CN"/>
          </a:p>
        </p:txBody>
      </p:sp>
      <p:sp>
        <p:nvSpPr>
          <p:cNvPr id="3" name="Footer Placeholder 2"/>
          <p:cNvSpPr>
            <a:spLocks noGrp="1"/>
          </p:cNvSpPr>
          <p:nvPr>
            <p:ph type="ftr" sz="quarter" idx="11"/>
          </p:nvPr>
        </p:nvSpPr>
        <p:spPr/>
        <p:txBody>
          <a:bodyPr/>
          <a:lstStyle/>
          <a:p>
            <a:r>
              <a:rPr lang="en-US" altLang="zh-CN" smtClean="0"/>
              <a:t>jQuery</a:t>
            </a:r>
            <a:endParaRPr lang="zh-CN"/>
          </a:p>
        </p:txBody>
      </p:sp>
      <p:sp>
        <p:nvSpPr>
          <p:cNvPr id="4" name="Slide Number Placeholder 3"/>
          <p:cNvSpPr>
            <a:spLocks noGrp="1"/>
          </p:cNvSpPr>
          <p:nvPr>
            <p:ph type="sldNum" sz="quarter" idx="12"/>
          </p:nvPr>
        </p:nvSpPr>
        <p:spPr/>
        <p:txBody>
          <a:bodyPr/>
          <a:lstStyle/>
          <a:p>
            <a:fld id="{7CBA822D-1465-47DA-A083-FC0F98A27851}" type="slidenum">
              <a:rPr lang="en-US" smtClean="0"/>
              <a:pPr/>
              <a:t>10</a:t>
            </a:fld>
            <a:endParaRPr lang="en-US"/>
          </a:p>
        </p:txBody>
      </p:sp>
      <p:pic>
        <p:nvPicPr>
          <p:cNvPr id="5" name="Picture 4"/>
          <p:cNvPicPr>
            <a:picLocks noChangeAspect="1"/>
          </p:cNvPicPr>
          <p:nvPr/>
        </p:nvPicPr>
        <p:blipFill>
          <a:blip r:embed="rId2"/>
          <a:stretch>
            <a:fillRect/>
          </a:stretch>
        </p:blipFill>
        <p:spPr>
          <a:xfrm>
            <a:off x="533400" y="609600"/>
            <a:ext cx="7277100" cy="2647950"/>
          </a:xfrm>
          <a:prstGeom prst="rect">
            <a:avLst/>
          </a:prstGeom>
        </p:spPr>
      </p:pic>
      <p:pic>
        <p:nvPicPr>
          <p:cNvPr id="6" name="Picture 5"/>
          <p:cNvPicPr>
            <a:picLocks noChangeAspect="1"/>
          </p:cNvPicPr>
          <p:nvPr/>
        </p:nvPicPr>
        <p:blipFill>
          <a:blip r:embed="rId3"/>
          <a:stretch>
            <a:fillRect/>
          </a:stretch>
        </p:blipFill>
        <p:spPr>
          <a:xfrm>
            <a:off x="3352800" y="3257550"/>
            <a:ext cx="4210050" cy="2857500"/>
          </a:xfrm>
          <a:prstGeom prst="rect">
            <a:avLst/>
          </a:prstGeom>
        </p:spPr>
      </p:pic>
    </p:spTree>
    <p:extLst>
      <p:ext uri="{BB962C8B-B14F-4D97-AF65-F5344CB8AC3E}">
        <p14:creationId xmlns:p14="http://schemas.microsoft.com/office/powerpoint/2010/main" val="2216734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39EB6-66D5-4B08-ABD4-77582098D10D}" type="datetime1">
              <a:rPr lang="en-US" altLang="zh-CN" smtClean="0"/>
              <a:t>5/27/2020</a:t>
            </a:fld>
            <a:endParaRPr lang="zh-CN"/>
          </a:p>
        </p:txBody>
      </p:sp>
      <p:sp>
        <p:nvSpPr>
          <p:cNvPr id="3" name="Footer Placeholder 2"/>
          <p:cNvSpPr>
            <a:spLocks noGrp="1"/>
          </p:cNvSpPr>
          <p:nvPr>
            <p:ph type="ftr" sz="quarter" idx="11"/>
          </p:nvPr>
        </p:nvSpPr>
        <p:spPr/>
        <p:txBody>
          <a:bodyPr/>
          <a:lstStyle/>
          <a:p>
            <a:r>
              <a:rPr lang="en-US" altLang="zh-CN" smtClean="0"/>
              <a:t>jQuery</a:t>
            </a:r>
            <a:endParaRPr lang="zh-CN"/>
          </a:p>
        </p:txBody>
      </p:sp>
      <p:sp>
        <p:nvSpPr>
          <p:cNvPr id="4" name="Slide Number Placeholder 3"/>
          <p:cNvSpPr>
            <a:spLocks noGrp="1"/>
          </p:cNvSpPr>
          <p:nvPr>
            <p:ph type="sldNum" sz="quarter" idx="12"/>
          </p:nvPr>
        </p:nvSpPr>
        <p:spPr/>
        <p:txBody>
          <a:bodyPr/>
          <a:lstStyle/>
          <a:p>
            <a:fld id="{7CBA822D-1465-47DA-A083-FC0F98A27851}" type="slidenum">
              <a:rPr lang="en-US" smtClean="0"/>
              <a:pPr/>
              <a:t>11</a:t>
            </a:fld>
            <a:endParaRPr lang="en-US"/>
          </a:p>
        </p:txBody>
      </p:sp>
      <p:pic>
        <p:nvPicPr>
          <p:cNvPr id="5" name="Picture 4"/>
          <p:cNvPicPr>
            <a:picLocks noChangeAspect="1"/>
          </p:cNvPicPr>
          <p:nvPr/>
        </p:nvPicPr>
        <p:blipFill>
          <a:blip r:embed="rId2"/>
          <a:stretch>
            <a:fillRect/>
          </a:stretch>
        </p:blipFill>
        <p:spPr>
          <a:xfrm>
            <a:off x="685800" y="838200"/>
            <a:ext cx="7134225" cy="2647950"/>
          </a:xfrm>
          <a:prstGeom prst="rect">
            <a:avLst/>
          </a:prstGeom>
        </p:spPr>
      </p:pic>
      <p:pic>
        <p:nvPicPr>
          <p:cNvPr id="6" name="Picture 5"/>
          <p:cNvPicPr>
            <a:picLocks noChangeAspect="1"/>
          </p:cNvPicPr>
          <p:nvPr/>
        </p:nvPicPr>
        <p:blipFill>
          <a:blip r:embed="rId3"/>
          <a:stretch>
            <a:fillRect/>
          </a:stretch>
        </p:blipFill>
        <p:spPr>
          <a:xfrm>
            <a:off x="5176829" y="3276600"/>
            <a:ext cx="2409825" cy="2733675"/>
          </a:xfrm>
          <a:prstGeom prst="rect">
            <a:avLst/>
          </a:prstGeom>
        </p:spPr>
      </p:pic>
    </p:spTree>
    <p:extLst>
      <p:ext uri="{BB962C8B-B14F-4D97-AF65-F5344CB8AC3E}">
        <p14:creationId xmlns:p14="http://schemas.microsoft.com/office/powerpoint/2010/main" val="871712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39EB6-66D5-4B08-ABD4-77582098D10D}" type="datetime1">
              <a:rPr lang="en-US" altLang="zh-CN" smtClean="0"/>
              <a:t>5/27/2020</a:t>
            </a:fld>
            <a:endParaRPr lang="zh-CN"/>
          </a:p>
        </p:txBody>
      </p:sp>
      <p:sp>
        <p:nvSpPr>
          <p:cNvPr id="3" name="Footer Placeholder 2"/>
          <p:cNvSpPr>
            <a:spLocks noGrp="1"/>
          </p:cNvSpPr>
          <p:nvPr>
            <p:ph type="ftr" sz="quarter" idx="11"/>
          </p:nvPr>
        </p:nvSpPr>
        <p:spPr/>
        <p:txBody>
          <a:bodyPr/>
          <a:lstStyle/>
          <a:p>
            <a:r>
              <a:rPr lang="en-US" altLang="zh-CN" smtClean="0"/>
              <a:t>jQuery</a:t>
            </a:r>
            <a:endParaRPr lang="zh-CN"/>
          </a:p>
        </p:txBody>
      </p:sp>
      <p:sp>
        <p:nvSpPr>
          <p:cNvPr id="4" name="Slide Number Placeholder 3"/>
          <p:cNvSpPr>
            <a:spLocks noGrp="1"/>
          </p:cNvSpPr>
          <p:nvPr>
            <p:ph type="sldNum" sz="quarter" idx="12"/>
          </p:nvPr>
        </p:nvSpPr>
        <p:spPr/>
        <p:txBody>
          <a:bodyPr/>
          <a:lstStyle/>
          <a:p>
            <a:fld id="{7CBA822D-1465-47DA-A083-FC0F98A27851}" type="slidenum">
              <a:rPr lang="en-US" smtClean="0"/>
              <a:pPr/>
              <a:t>12</a:t>
            </a:fld>
            <a:endParaRPr lang="en-US"/>
          </a:p>
        </p:txBody>
      </p:sp>
      <p:pic>
        <p:nvPicPr>
          <p:cNvPr id="5" name="Picture 4"/>
          <p:cNvPicPr>
            <a:picLocks noChangeAspect="1"/>
          </p:cNvPicPr>
          <p:nvPr/>
        </p:nvPicPr>
        <p:blipFill>
          <a:blip r:embed="rId2"/>
          <a:stretch>
            <a:fillRect/>
          </a:stretch>
        </p:blipFill>
        <p:spPr>
          <a:xfrm>
            <a:off x="457200" y="609600"/>
            <a:ext cx="7105650" cy="2628900"/>
          </a:xfrm>
          <a:prstGeom prst="rect">
            <a:avLst/>
          </a:prstGeom>
        </p:spPr>
      </p:pic>
      <p:pic>
        <p:nvPicPr>
          <p:cNvPr id="6" name="Picture 5"/>
          <p:cNvPicPr>
            <a:picLocks noChangeAspect="1"/>
          </p:cNvPicPr>
          <p:nvPr/>
        </p:nvPicPr>
        <p:blipFill>
          <a:blip r:embed="rId3"/>
          <a:stretch>
            <a:fillRect/>
          </a:stretch>
        </p:blipFill>
        <p:spPr>
          <a:xfrm>
            <a:off x="3735878" y="3238500"/>
            <a:ext cx="4181475" cy="2686050"/>
          </a:xfrm>
          <a:prstGeom prst="rect">
            <a:avLst/>
          </a:prstGeom>
        </p:spPr>
      </p:pic>
    </p:spTree>
    <p:extLst>
      <p:ext uri="{BB962C8B-B14F-4D97-AF65-F5344CB8AC3E}">
        <p14:creationId xmlns:p14="http://schemas.microsoft.com/office/powerpoint/2010/main" val="4278743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Attributes</a:t>
            </a:r>
            <a:endParaRPr lang="en-US"/>
          </a:p>
        </p:txBody>
      </p:sp>
      <p:sp>
        <p:nvSpPr>
          <p:cNvPr id="3" name="Content Placeholder 2"/>
          <p:cNvSpPr>
            <a:spLocks noGrp="1"/>
          </p:cNvSpPr>
          <p:nvPr>
            <p:ph idx="1"/>
          </p:nvPr>
        </p:nvSpPr>
        <p:spPr>
          <a:xfrm>
            <a:off x="822959" y="1845734"/>
            <a:ext cx="7543801" cy="3793066"/>
          </a:xfrm>
        </p:spPr>
        <p:txBody>
          <a:bodyPr>
            <a:normAutofit/>
          </a:bodyPr>
          <a:lstStyle/>
          <a:p>
            <a:r>
              <a:rPr lang="vi-VN">
                <a:latin typeface="Arial" panose="020B0604020202020204" pitchFamily="34" charset="0"/>
                <a:cs typeface="Arial" panose="020B0604020202020204" pitchFamily="34" charset="0"/>
              </a:rPr>
              <a:t>Hàm</a:t>
            </a:r>
            <a:r>
              <a:rPr lang="vi-VN">
                <a:latin typeface="Arial" panose="020B0604020202020204" pitchFamily="34" charset="0"/>
                <a:cs typeface="Arial" panose="020B0604020202020204" pitchFamily="34" charset="0"/>
                <a:hlinkClick r:id="rId2" action="ppaction://hlinkfile"/>
              </a:rPr>
              <a:t> </a:t>
            </a:r>
            <a:r>
              <a:rPr lang="vi-VN" b="1">
                <a:latin typeface="Arial" panose="020B0604020202020204" pitchFamily="34" charset="0"/>
                <a:cs typeface="Arial" panose="020B0604020202020204" pitchFamily="34" charset="0"/>
                <a:hlinkClick r:id="rId2" action="ppaction://hlinkfile"/>
              </a:rPr>
              <a:t>addClass()</a:t>
            </a:r>
            <a:r>
              <a:rPr lang="vi-VN" b="1">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có tác dụng thêm class cho đối tượng Object HTML nào đó</a:t>
            </a:r>
            <a:r>
              <a:rPr lang="vi-VN" smtClean="0">
                <a:latin typeface="Arial" panose="020B0604020202020204" pitchFamily="34" charset="0"/>
                <a:cs typeface="Arial" panose="020B0604020202020204" pitchFamily="34" charset="0"/>
              </a:rPr>
              <a:t>.</a:t>
            </a:r>
            <a:endParaRPr lang="en-US" smtClean="0">
              <a:latin typeface="Arial" panose="020B0604020202020204" pitchFamily="34" charset="0"/>
              <a:cs typeface="Arial" panose="020B0604020202020204" pitchFamily="34" charset="0"/>
            </a:endParaRPr>
          </a:p>
          <a:p>
            <a:r>
              <a:rPr lang="vi-VN" smtClean="0">
                <a:latin typeface="Arial" panose="020B0604020202020204" pitchFamily="34" charset="0"/>
                <a:cs typeface="Arial" panose="020B0604020202020204" pitchFamily="34" charset="0"/>
              </a:rPr>
              <a:t>Hàm này </a:t>
            </a:r>
            <a:r>
              <a:rPr lang="vi-VN" b="1" u="sng" smtClean="0">
                <a:solidFill>
                  <a:schemeClr val="bg2">
                    <a:lumMod val="75000"/>
                  </a:schemeClr>
                </a:solidFill>
                <a:latin typeface="Arial" panose="020B0604020202020204" pitchFamily="34" charset="0"/>
                <a:cs typeface="Arial" panose="020B0604020202020204" pitchFamily="34" charset="0"/>
              </a:rPr>
              <a:t>removeClass() </a:t>
            </a:r>
            <a:r>
              <a:rPr lang="vi-VN" smtClean="0">
                <a:latin typeface="Arial" panose="020B0604020202020204" pitchFamily="34" charset="0"/>
                <a:cs typeface="Arial" panose="020B0604020202020204" pitchFamily="34" charset="0"/>
              </a:rPr>
              <a:t>có tác dụng xóa class cho đối tượng Object HTML nào đó.</a:t>
            </a:r>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Hàm </a:t>
            </a:r>
            <a:r>
              <a:rPr lang="en-US" b="1" smtClean="0">
                <a:latin typeface="Arial" panose="020B0604020202020204" pitchFamily="34" charset="0"/>
                <a:cs typeface="Arial" panose="020B0604020202020204" pitchFamily="34" charset="0"/>
                <a:hlinkClick r:id="rId3" action="ppaction://hlinkfile"/>
              </a:rPr>
              <a:t>attr() </a:t>
            </a:r>
            <a:r>
              <a:rPr lang="en-US" smtClean="0">
                <a:latin typeface="Arial" panose="020B0604020202020204" pitchFamily="34" charset="0"/>
                <a:cs typeface="Arial" panose="020B0604020202020204" pitchFamily="34" charset="0"/>
              </a:rPr>
              <a:t> dùng để </a:t>
            </a:r>
            <a:r>
              <a:rPr lang="en-US" smtClean="0">
                <a:solidFill>
                  <a:srgbClr val="FF0000"/>
                </a:solidFill>
                <a:latin typeface="Arial" panose="020B0604020202020204" pitchFamily="34" charset="0"/>
                <a:cs typeface="Arial" panose="020B0604020202020204" pitchFamily="34" charset="0"/>
              </a:rPr>
              <a:t>lấy giá trị </a:t>
            </a:r>
            <a:r>
              <a:rPr lang="en-US" smtClean="0">
                <a:latin typeface="Arial" panose="020B0604020202020204" pitchFamily="34" charset="0"/>
                <a:cs typeface="Arial" panose="020B0604020202020204" pitchFamily="34" charset="0"/>
              </a:rPr>
              <a:t>hoặc </a:t>
            </a:r>
            <a:r>
              <a:rPr lang="en-US" smtClean="0">
                <a:solidFill>
                  <a:srgbClr val="FF0000"/>
                </a:solidFill>
                <a:latin typeface="Arial" panose="020B0604020202020204" pitchFamily="34" charset="0"/>
                <a:cs typeface="Arial" panose="020B0604020202020204" pitchFamily="34" charset="0"/>
              </a:rPr>
              <a:t>gán giá trị </a:t>
            </a:r>
            <a:r>
              <a:rPr lang="en-US" smtClean="0">
                <a:latin typeface="Arial" panose="020B0604020202020204" pitchFamily="34" charset="0"/>
                <a:cs typeface="Arial" panose="020B0604020202020204" pitchFamily="34" charset="0"/>
              </a:rPr>
              <a:t>cho các thuộc tính của một hoặc nhiều thẻ HTML</a:t>
            </a:r>
          </a:p>
          <a:p>
            <a:r>
              <a:rPr lang="en-US" smtClean="0">
                <a:latin typeface="Arial" panose="020B0604020202020204" pitchFamily="34" charset="0"/>
                <a:cs typeface="Arial" panose="020B0604020202020204" pitchFamily="34" charset="0"/>
              </a:rPr>
              <a:t>Hàm </a:t>
            </a:r>
            <a:r>
              <a:rPr lang="en-US" b="1" u="sng">
                <a:solidFill>
                  <a:schemeClr val="bg2">
                    <a:lumMod val="75000"/>
                  </a:schemeClr>
                </a:solidFill>
                <a:latin typeface="Arial" panose="020B0604020202020204" pitchFamily="34" charset="0"/>
                <a:cs typeface="Arial" panose="020B0604020202020204" pitchFamily="34" charset="0"/>
              </a:rPr>
              <a:t>removeAttr()</a:t>
            </a:r>
            <a:r>
              <a:rPr lang="en-US" b="1"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xóa thuộc tính cần xóa.</a:t>
            </a:r>
          </a:p>
          <a:p>
            <a:endParaRPr lang="en-US"/>
          </a:p>
          <a:p>
            <a:endParaRPr lang="en-US" smtClean="0"/>
          </a:p>
          <a:p>
            <a:endParaRPr lang="en-US"/>
          </a:p>
          <a:p>
            <a:endParaRPr lang="en-US" smtClean="0"/>
          </a:p>
          <a:p>
            <a:endParaRPr lang="en-US"/>
          </a:p>
          <a:p>
            <a:endParaRPr lang="en-US" smtClean="0"/>
          </a:p>
          <a:p>
            <a:endParaRPr lang="en-US"/>
          </a:p>
          <a:p>
            <a:endParaRPr lang="en-US" smtClean="0"/>
          </a:p>
          <a:p>
            <a:endParaRPr lang="en-US"/>
          </a:p>
          <a:p>
            <a:endParaRPr lang="en-US" smtClean="0"/>
          </a:p>
          <a:p>
            <a:endParaRPr lang="en-US"/>
          </a:p>
          <a:p>
            <a:endParaRPr lang="en-US" smtClean="0"/>
          </a:p>
          <a:p>
            <a:endParaRPr lang="en-US"/>
          </a:p>
          <a:p>
            <a:endParaRPr lang="en-US" smtClean="0"/>
          </a:p>
          <a:p>
            <a:endParaRPr lang="en-US"/>
          </a:p>
          <a:p>
            <a:endParaRPr lang="en-US" smtClean="0"/>
          </a:p>
          <a:p>
            <a:endParaRPr lang="en-US"/>
          </a:p>
        </p:txBody>
      </p:sp>
      <p:sp>
        <p:nvSpPr>
          <p:cNvPr id="4" name="Date Placeholder 3"/>
          <p:cNvSpPr>
            <a:spLocks noGrp="1"/>
          </p:cNvSpPr>
          <p:nvPr>
            <p:ph type="dt" sz="half" idx="10"/>
          </p:nvPr>
        </p:nvSpPr>
        <p:spPr/>
        <p:txBody>
          <a:bodyPr/>
          <a:lstStyle/>
          <a:p>
            <a:fld id="{AFC7F23D-17E2-45BD-BAB7-CCB4A848C35E}"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1608076-9B7A-4BD3-9842-9CD0899B9DFE}" type="slidenum">
              <a:rPr lang="en-US" smtClean="0"/>
              <a:pPr/>
              <a:t>13</a:t>
            </a:fld>
            <a:endParaRPr lang="en-US"/>
          </a:p>
        </p:txBody>
      </p:sp>
    </p:spTree>
    <p:extLst>
      <p:ext uri="{BB962C8B-B14F-4D97-AF65-F5344CB8AC3E}">
        <p14:creationId xmlns:p14="http://schemas.microsoft.com/office/powerpoint/2010/main" val="3992313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Attributes</a:t>
            </a:r>
          </a:p>
        </p:txBody>
      </p:sp>
      <p:sp>
        <p:nvSpPr>
          <p:cNvPr id="3" name="Date Placeholder 2"/>
          <p:cNvSpPr>
            <a:spLocks noGrp="1"/>
          </p:cNvSpPr>
          <p:nvPr>
            <p:ph type="dt" sz="half" idx="10"/>
          </p:nvPr>
        </p:nvSpPr>
        <p:spPr/>
        <p:txBody>
          <a:bodyPr/>
          <a:lstStyle/>
          <a:p>
            <a:fld id="{6F26C391-E1E0-4F5D-8A02-0C5FE5264245}" type="datetime1">
              <a:rPr lang="en-US" altLang="zh-CN" smtClean="0"/>
              <a:t>5/27/2020</a:t>
            </a:fld>
            <a:endParaRPr lang="zh-CN"/>
          </a:p>
        </p:txBody>
      </p:sp>
      <p:sp>
        <p:nvSpPr>
          <p:cNvPr id="4" name="Footer Placeholder 3"/>
          <p:cNvSpPr>
            <a:spLocks noGrp="1"/>
          </p:cNvSpPr>
          <p:nvPr>
            <p:ph type="ftr" sz="quarter" idx="11"/>
          </p:nvPr>
        </p:nvSpPr>
        <p:spPr/>
        <p:txBody>
          <a:bodyPr/>
          <a:lstStyle/>
          <a:p>
            <a:r>
              <a:rPr lang="en-US" altLang="zh-CN" smtClean="0"/>
              <a:t>jQuery</a:t>
            </a:r>
            <a:endParaRPr lang="zh-CN"/>
          </a:p>
        </p:txBody>
      </p:sp>
      <p:sp>
        <p:nvSpPr>
          <p:cNvPr id="5" name="Slide Number Placeholder 4"/>
          <p:cNvSpPr>
            <a:spLocks noGrp="1"/>
          </p:cNvSpPr>
          <p:nvPr>
            <p:ph type="sldNum" sz="quarter" idx="12"/>
          </p:nvPr>
        </p:nvSpPr>
        <p:spPr/>
        <p:txBody>
          <a:bodyPr/>
          <a:lstStyle/>
          <a:p>
            <a:fld id="{F907927E-5038-47A1-B1F5-C1DCF2CBA154}" type="slidenum">
              <a:rPr lang="en-US" smtClean="0"/>
              <a:pPr/>
              <a:t>14</a:t>
            </a:fld>
            <a:endParaRPr lang="en-US"/>
          </a:p>
        </p:txBody>
      </p:sp>
      <p:pic>
        <p:nvPicPr>
          <p:cNvPr id="6" name="Picture 5"/>
          <p:cNvPicPr>
            <a:picLocks noChangeAspect="1"/>
          </p:cNvPicPr>
          <p:nvPr/>
        </p:nvPicPr>
        <p:blipFill>
          <a:blip r:embed="rId2"/>
          <a:stretch>
            <a:fillRect/>
          </a:stretch>
        </p:blipFill>
        <p:spPr>
          <a:xfrm>
            <a:off x="990600" y="2105748"/>
            <a:ext cx="6543675" cy="685800"/>
          </a:xfrm>
          <a:prstGeom prst="rect">
            <a:avLst/>
          </a:prstGeom>
        </p:spPr>
      </p:pic>
      <p:pic>
        <p:nvPicPr>
          <p:cNvPr id="7" name="Picture 6"/>
          <p:cNvPicPr>
            <a:picLocks noChangeAspect="1"/>
          </p:cNvPicPr>
          <p:nvPr/>
        </p:nvPicPr>
        <p:blipFill>
          <a:blip r:embed="rId3"/>
          <a:stretch>
            <a:fillRect/>
          </a:stretch>
        </p:blipFill>
        <p:spPr>
          <a:xfrm>
            <a:off x="5680710" y="3429000"/>
            <a:ext cx="2686050" cy="981075"/>
          </a:xfrm>
          <a:prstGeom prst="rect">
            <a:avLst/>
          </a:prstGeom>
        </p:spPr>
      </p:pic>
      <p:pic>
        <p:nvPicPr>
          <p:cNvPr id="8" name="Picture 7"/>
          <p:cNvPicPr>
            <a:picLocks noChangeAspect="1"/>
          </p:cNvPicPr>
          <p:nvPr/>
        </p:nvPicPr>
        <p:blipFill>
          <a:blip r:embed="rId4"/>
          <a:stretch>
            <a:fillRect/>
          </a:stretch>
        </p:blipFill>
        <p:spPr>
          <a:xfrm>
            <a:off x="990600" y="3247292"/>
            <a:ext cx="4314825" cy="1743075"/>
          </a:xfrm>
          <a:prstGeom prst="rect">
            <a:avLst/>
          </a:prstGeom>
        </p:spPr>
      </p:pic>
    </p:spTree>
    <p:extLst>
      <p:ext uri="{BB962C8B-B14F-4D97-AF65-F5344CB8AC3E}">
        <p14:creationId xmlns:p14="http://schemas.microsoft.com/office/powerpoint/2010/main" val="1297272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Attributes</a:t>
            </a:r>
          </a:p>
        </p:txBody>
      </p:sp>
      <p:sp>
        <p:nvSpPr>
          <p:cNvPr id="3" name="Date Placeholder 2"/>
          <p:cNvSpPr>
            <a:spLocks noGrp="1"/>
          </p:cNvSpPr>
          <p:nvPr>
            <p:ph type="dt" sz="half" idx="10"/>
          </p:nvPr>
        </p:nvSpPr>
        <p:spPr/>
        <p:txBody>
          <a:bodyPr/>
          <a:lstStyle/>
          <a:p>
            <a:fld id="{6F26C391-E1E0-4F5D-8A02-0C5FE5264245}" type="datetime1">
              <a:rPr lang="en-US" altLang="zh-CN" smtClean="0"/>
              <a:t>5/27/2020</a:t>
            </a:fld>
            <a:endParaRPr lang="zh-CN"/>
          </a:p>
        </p:txBody>
      </p:sp>
      <p:sp>
        <p:nvSpPr>
          <p:cNvPr id="4" name="Footer Placeholder 3"/>
          <p:cNvSpPr>
            <a:spLocks noGrp="1"/>
          </p:cNvSpPr>
          <p:nvPr>
            <p:ph type="ftr" sz="quarter" idx="11"/>
          </p:nvPr>
        </p:nvSpPr>
        <p:spPr/>
        <p:txBody>
          <a:bodyPr/>
          <a:lstStyle/>
          <a:p>
            <a:r>
              <a:rPr lang="en-US" altLang="zh-CN" smtClean="0"/>
              <a:t>jQuery</a:t>
            </a:r>
            <a:endParaRPr lang="zh-CN"/>
          </a:p>
        </p:txBody>
      </p:sp>
      <p:sp>
        <p:nvSpPr>
          <p:cNvPr id="5" name="Slide Number Placeholder 4"/>
          <p:cNvSpPr>
            <a:spLocks noGrp="1"/>
          </p:cNvSpPr>
          <p:nvPr>
            <p:ph type="sldNum" sz="quarter" idx="12"/>
          </p:nvPr>
        </p:nvSpPr>
        <p:spPr/>
        <p:txBody>
          <a:bodyPr/>
          <a:lstStyle/>
          <a:p>
            <a:fld id="{F907927E-5038-47A1-B1F5-C1DCF2CBA154}" type="slidenum">
              <a:rPr lang="en-US" smtClean="0"/>
              <a:pPr/>
              <a:t>15</a:t>
            </a:fld>
            <a:endParaRPr lang="en-US"/>
          </a:p>
        </p:txBody>
      </p:sp>
      <p:pic>
        <p:nvPicPr>
          <p:cNvPr id="6" name="Picture 5"/>
          <p:cNvPicPr>
            <a:picLocks noChangeAspect="1"/>
          </p:cNvPicPr>
          <p:nvPr/>
        </p:nvPicPr>
        <p:blipFill>
          <a:blip r:embed="rId2"/>
          <a:stretch>
            <a:fillRect/>
          </a:stretch>
        </p:blipFill>
        <p:spPr>
          <a:xfrm>
            <a:off x="227458" y="1802830"/>
            <a:ext cx="5867400" cy="4200525"/>
          </a:xfrm>
          <a:prstGeom prst="rect">
            <a:avLst/>
          </a:prstGeom>
        </p:spPr>
      </p:pic>
      <p:pic>
        <p:nvPicPr>
          <p:cNvPr id="7" name="Picture 6"/>
          <p:cNvPicPr>
            <a:picLocks noChangeAspect="1"/>
          </p:cNvPicPr>
          <p:nvPr/>
        </p:nvPicPr>
        <p:blipFill>
          <a:blip r:embed="rId3"/>
          <a:stretch>
            <a:fillRect/>
          </a:stretch>
        </p:blipFill>
        <p:spPr>
          <a:xfrm>
            <a:off x="4573190" y="1802830"/>
            <a:ext cx="4391025" cy="1181100"/>
          </a:xfrm>
          <a:prstGeom prst="rect">
            <a:avLst/>
          </a:prstGeom>
          <a:ln>
            <a:solidFill>
              <a:schemeClr val="bg1">
                <a:lumMod val="65000"/>
              </a:schemeClr>
            </a:solidFill>
          </a:ln>
        </p:spPr>
      </p:pic>
      <p:pic>
        <p:nvPicPr>
          <p:cNvPr id="8" name="Picture 7"/>
          <p:cNvPicPr>
            <a:picLocks noChangeAspect="1"/>
          </p:cNvPicPr>
          <p:nvPr/>
        </p:nvPicPr>
        <p:blipFill>
          <a:blip r:embed="rId4"/>
          <a:stretch>
            <a:fillRect/>
          </a:stretch>
        </p:blipFill>
        <p:spPr>
          <a:xfrm>
            <a:off x="6082319" y="3250245"/>
            <a:ext cx="2686050" cy="981075"/>
          </a:xfrm>
          <a:prstGeom prst="rect">
            <a:avLst/>
          </a:prstGeom>
          <a:ln>
            <a:solidFill>
              <a:schemeClr val="bg1">
                <a:lumMod val="65000"/>
              </a:schemeClr>
            </a:solidFill>
          </a:ln>
        </p:spPr>
      </p:pic>
    </p:spTree>
    <p:extLst>
      <p:ext uri="{BB962C8B-B14F-4D97-AF65-F5344CB8AC3E}">
        <p14:creationId xmlns:p14="http://schemas.microsoft.com/office/powerpoint/2010/main" val="25283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Attributes</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Hàm </a:t>
            </a:r>
            <a:r>
              <a:rPr lang="en-US" b="1">
                <a:latin typeface="Arial" panose="020B0604020202020204" pitchFamily="34" charset="0"/>
                <a:cs typeface="Arial" panose="020B0604020202020204" pitchFamily="34" charset="0"/>
                <a:hlinkClick r:id="rId2" action="ppaction://hlinkfile"/>
              </a:rPr>
              <a:t>prop() </a:t>
            </a:r>
            <a:r>
              <a:rPr lang="en-US">
                <a:latin typeface="Arial" panose="020B0604020202020204" pitchFamily="34" charset="0"/>
                <a:cs typeface="Arial" panose="020B0604020202020204" pitchFamily="34" charset="0"/>
              </a:rPr>
              <a:t> dùng để </a:t>
            </a:r>
            <a:r>
              <a:rPr lang="en-US">
                <a:solidFill>
                  <a:srgbClr val="FF0000"/>
                </a:solidFill>
                <a:latin typeface="Arial" panose="020B0604020202020204" pitchFamily="34" charset="0"/>
                <a:cs typeface="Arial" panose="020B0604020202020204" pitchFamily="34" charset="0"/>
              </a:rPr>
              <a:t>lấy giá trị các thuộc tính </a:t>
            </a:r>
            <a:r>
              <a:rPr lang="en-US">
                <a:latin typeface="Arial" panose="020B0604020202020204" pitchFamily="34" charset="0"/>
                <a:cs typeface="Arial" panose="020B0604020202020204" pitchFamily="34" charset="0"/>
              </a:rPr>
              <a:t>của thẻ (các thuộc tính có giá trị </a:t>
            </a:r>
            <a:r>
              <a:rPr lang="en-US">
                <a:solidFill>
                  <a:srgbClr val="FF0000"/>
                </a:solidFill>
                <a:latin typeface="Arial" panose="020B0604020202020204" pitchFamily="34" charset="0"/>
                <a:cs typeface="Arial" panose="020B0604020202020204" pitchFamily="34" charset="0"/>
              </a:rPr>
              <a:t>true/false</a:t>
            </a:r>
            <a:r>
              <a:rPr lang="en-US" smtClean="0">
                <a:latin typeface="Arial" panose="020B0604020202020204" pitchFamily="34" charset="0"/>
                <a:cs typeface="Arial" panose="020B0604020202020204" pitchFamily="34" charset="0"/>
              </a:rPr>
              <a:t>)</a:t>
            </a:r>
          </a:p>
          <a:p>
            <a:r>
              <a:rPr lang="vi-VN">
                <a:latin typeface="Arial" panose="020B0604020202020204" pitchFamily="34" charset="0"/>
                <a:cs typeface="Arial" panose="020B0604020202020204" pitchFamily="34" charset="0"/>
              </a:rPr>
              <a:t>Hàm </a:t>
            </a:r>
            <a:r>
              <a:rPr lang="vi-VN" b="1">
                <a:latin typeface="Arial" panose="020B0604020202020204" pitchFamily="34" charset="0"/>
                <a:cs typeface="Arial" panose="020B0604020202020204" pitchFamily="34" charset="0"/>
                <a:hlinkClick r:id="rId3" action="ppaction://hlinkfile"/>
              </a:rPr>
              <a:t>hasClass()</a:t>
            </a:r>
            <a:r>
              <a:rPr lang="vi-VN" b="1">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dùng để kiểm tra một đối tượng HTML có tồn tại className nào đó hay không?</a:t>
            </a:r>
            <a:endParaRPr lang="en-US">
              <a:latin typeface="Arial" panose="020B0604020202020204" pitchFamily="34" charset="0"/>
              <a:cs typeface="Arial" panose="020B0604020202020204" pitchFamily="34" charset="0"/>
            </a:endParaRPr>
          </a:p>
          <a:p>
            <a:pPr marL="475488" lvl="2" indent="0" eaLnBrk="0" fontAlgn="base" hangingPunct="0">
              <a:lnSpc>
                <a:spcPct val="100000"/>
              </a:lnSpc>
              <a:spcBef>
                <a:spcPct val="0"/>
              </a:spcBef>
              <a:spcAft>
                <a:spcPct val="0"/>
              </a:spcAft>
              <a:buClrTx/>
              <a:buNone/>
            </a:pPr>
            <a:r>
              <a:rPr lang="en-US">
                <a:solidFill>
                  <a:srgbClr val="000000"/>
                </a:solidFill>
                <a:latin typeface="Arial" panose="020B0604020202020204" pitchFamily="34" charset="0"/>
                <a:cs typeface="Arial" panose="020B0604020202020204" pitchFamily="34" charset="0"/>
              </a:rPr>
              <a:t>$('</a:t>
            </a:r>
            <a:r>
              <a:rPr lang="en-US">
                <a:solidFill>
                  <a:srgbClr val="800000"/>
                </a:solidFill>
                <a:latin typeface="Arial" panose="020B0604020202020204" pitchFamily="34" charset="0"/>
                <a:cs typeface="Arial" panose="020B0604020202020204" pitchFamily="34" charset="0"/>
              </a:rPr>
              <a:t>selector</a:t>
            </a:r>
            <a:r>
              <a:rPr lang="en-US">
                <a:solidFill>
                  <a:srgbClr val="000000"/>
                </a:solidFill>
                <a:latin typeface="Arial" panose="020B0604020202020204" pitchFamily="34" charset="0"/>
                <a:cs typeface="Arial" panose="020B0604020202020204" pitchFamily="34" charset="0"/>
              </a:rPr>
              <a:t>').</a:t>
            </a:r>
            <a:r>
              <a:rPr lang="en-US">
                <a:solidFill>
                  <a:srgbClr val="0000FF"/>
                </a:solidFill>
                <a:latin typeface="Arial" panose="020B0604020202020204" pitchFamily="34" charset="0"/>
                <a:cs typeface="Arial" panose="020B0604020202020204" pitchFamily="34" charset="0"/>
              </a:rPr>
              <a:t>hasClass</a:t>
            </a:r>
            <a:r>
              <a:rPr lang="en-US">
                <a:solidFill>
                  <a:srgbClr val="000000"/>
                </a:solidFill>
                <a:latin typeface="Arial" panose="020B0604020202020204" pitchFamily="34" charset="0"/>
                <a:cs typeface="Arial" panose="020B0604020202020204" pitchFamily="34" charset="0"/>
              </a:rPr>
              <a:t>(</a:t>
            </a:r>
            <a:r>
              <a:rPr lang="en-US">
                <a:solidFill>
                  <a:srgbClr val="B22222"/>
                </a:solidFill>
                <a:latin typeface="Arial" panose="020B0604020202020204" pitchFamily="34" charset="0"/>
                <a:cs typeface="Arial" panose="020B0604020202020204" pitchFamily="34" charset="0"/>
              </a:rPr>
              <a:t>className</a:t>
            </a:r>
            <a:r>
              <a:rPr lang="en-US">
                <a:solidFill>
                  <a:srgbClr val="000000"/>
                </a:solidFill>
                <a:latin typeface="Arial" panose="020B0604020202020204" pitchFamily="34" charset="0"/>
                <a:cs typeface="Arial" panose="020B0604020202020204" pitchFamily="34" charset="0"/>
              </a:rPr>
              <a:t>)</a:t>
            </a:r>
            <a:endParaRPr lang="en-US">
              <a:solidFill>
                <a:schemeClr val="tx1"/>
              </a:solidFill>
              <a:latin typeface="Arial" panose="020B0604020202020204" pitchFamily="34" charset="0"/>
              <a:cs typeface="Arial" panose="020B0604020202020204" pitchFamily="34" charset="0"/>
            </a:endParaRPr>
          </a:p>
          <a:p>
            <a:pPr marL="475488" lvl="2" indent="0" eaLnBrk="0" fontAlgn="base" hangingPunct="0">
              <a:lnSpc>
                <a:spcPct val="100000"/>
              </a:lnSpc>
              <a:spcBef>
                <a:spcPct val="0"/>
              </a:spcBef>
              <a:spcAft>
                <a:spcPct val="0"/>
              </a:spcAft>
              <a:buClrTx/>
              <a:buNone/>
            </a:pPr>
            <a:r>
              <a:rPr lang="en-US" b="1">
                <a:solidFill>
                  <a:srgbClr val="333333"/>
                </a:solidFill>
                <a:latin typeface="Arial" panose="020B0604020202020204" pitchFamily="34" charset="0"/>
                <a:cs typeface="Arial" panose="020B0604020202020204" pitchFamily="34" charset="0"/>
              </a:rPr>
              <a:t>Kết quả:</a:t>
            </a:r>
            <a:r>
              <a:rPr lang="en-US">
                <a:solidFill>
                  <a:srgbClr val="333333"/>
                </a:solidFill>
                <a:latin typeface="Arial" panose="020B0604020202020204" pitchFamily="34" charset="0"/>
                <a:cs typeface="Arial" panose="020B0604020202020204" pitchFamily="34" charset="0"/>
              </a:rPr>
              <a:t> </a:t>
            </a:r>
            <a:endParaRPr lang="en-US">
              <a:solidFill>
                <a:schemeClr val="tx1"/>
              </a:solidFill>
              <a:latin typeface="Arial" panose="020B0604020202020204" pitchFamily="34" charset="0"/>
              <a:cs typeface="Arial" panose="020B0604020202020204" pitchFamily="34" charset="0"/>
            </a:endParaRPr>
          </a:p>
          <a:p>
            <a:pPr marL="475488" lvl="2" indent="0" eaLnBrk="0" fontAlgn="base" hangingPunct="0">
              <a:lnSpc>
                <a:spcPct val="100000"/>
              </a:lnSpc>
              <a:spcBef>
                <a:spcPct val="0"/>
              </a:spcBef>
              <a:spcAft>
                <a:spcPct val="0"/>
              </a:spcAft>
              <a:buClrTx/>
              <a:buFontTx/>
              <a:buChar char="•"/>
            </a:pPr>
            <a:r>
              <a:rPr lang="en-US" b="1">
                <a:solidFill>
                  <a:srgbClr val="333333"/>
                </a:solidFill>
                <a:latin typeface="Arial" panose="020B0604020202020204" pitchFamily="34" charset="0"/>
                <a:cs typeface="Arial" panose="020B0604020202020204" pitchFamily="34" charset="0"/>
              </a:rPr>
              <a:t>TRUE </a:t>
            </a:r>
            <a:r>
              <a:rPr lang="en-US">
                <a:solidFill>
                  <a:srgbClr val="333333"/>
                </a:solidFill>
                <a:latin typeface="Arial" panose="020B0604020202020204" pitchFamily="34" charset="0"/>
                <a:cs typeface="Arial" panose="020B0604020202020204" pitchFamily="34" charset="0"/>
              </a:rPr>
              <a:t>nếu đối tượng có class truyền vào</a:t>
            </a:r>
          </a:p>
          <a:p>
            <a:pPr marL="475488" lvl="2" indent="0" eaLnBrk="0" fontAlgn="base" hangingPunct="0">
              <a:lnSpc>
                <a:spcPct val="100000"/>
              </a:lnSpc>
              <a:spcBef>
                <a:spcPct val="0"/>
              </a:spcBef>
              <a:spcAft>
                <a:spcPct val="0"/>
              </a:spcAft>
              <a:buClrTx/>
              <a:buFontTx/>
              <a:buChar char="•"/>
            </a:pPr>
            <a:r>
              <a:rPr lang="en-US" b="1">
                <a:solidFill>
                  <a:srgbClr val="333333"/>
                </a:solidFill>
                <a:latin typeface="Arial" panose="020B0604020202020204" pitchFamily="34" charset="0"/>
                <a:cs typeface="Arial" panose="020B0604020202020204" pitchFamily="34" charset="0"/>
              </a:rPr>
              <a:t>FALSE </a:t>
            </a:r>
            <a:r>
              <a:rPr lang="en-US">
                <a:solidFill>
                  <a:srgbClr val="333333"/>
                </a:solidFill>
                <a:latin typeface="Arial" panose="020B0604020202020204" pitchFamily="34" charset="0"/>
                <a:cs typeface="Arial" panose="020B0604020202020204" pitchFamily="34" charset="0"/>
              </a:rPr>
              <a:t>nếu đối tượng không có class truyền vào</a:t>
            </a:r>
          </a:p>
          <a:p>
            <a:endParaRPr lang="en-US">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FC7F23D-17E2-45BD-BAB7-CCB4A848C35E}"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1608076-9B7A-4BD3-9842-9CD0899B9DFE}" type="slidenum">
              <a:rPr lang="en-US" smtClean="0"/>
              <a:pPr/>
              <a:t>16</a:t>
            </a:fld>
            <a:endParaRPr lang="en-US"/>
          </a:p>
        </p:txBody>
      </p:sp>
    </p:spTree>
    <p:extLst>
      <p:ext uri="{BB962C8B-B14F-4D97-AF65-F5344CB8AC3E}">
        <p14:creationId xmlns:p14="http://schemas.microsoft.com/office/powerpoint/2010/main" val="4063021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Attributes</a:t>
            </a:r>
            <a:endParaRPr lang="en-US"/>
          </a:p>
        </p:txBody>
      </p:sp>
      <p:sp>
        <p:nvSpPr>
          <p:cNvPr id="3" name="Date Placeholder 2"/>
          <p:cNvSpPr>
            <a:spLocks noGrp="1"/>
          </p:cNvSpPr>
          <p:nvPr>
            <p:ph type="dt" sz="half" idx="10"/>
          </p:nvPr>
        </p:nvSpPr>
        <p:spPr/>
        <p:txBody>
          <a:bodyPr/>
          <a:lstStyle/>
          <a:p>
            <a:fld id="{6F26C391-E1E0-4F5D-8A02-0C5FE5264245}" type="datetime1">
              <a:rPr lang="en-US" altLang="zh-CN" smtClean="0"/>
              <a:t>5/27/2020</a:t>
            </a:fld>
            <a:endParaRPr lang="zh-CN"/>
          </a:p>
        </p:txBody>
      </p:sp>
      <p:sp>
        <p:nvSpPr>
          <p:cNvPr id="4" name="Footer Placeholder 3"/>
          <p:cNvSpPr>
            <a:spLocks noGrp="1"/>
          </p:cNvSpPr>
          <p:nvPr>
            <p:ph type="ftr" sz="quarter" idx="11"/>
          </p:nvPr>
        </p:nvSpPr>
        <p:spPr/>
        <p:txBody>
          <a:bodyPr/>
          <a:lstStyle/>
          <a:p>
            <a:r>
              <a:rPr lang="en-US" altLang="zh-CN" smtClean="0"/>
              <a:t>jQuery</a:t>
            </a:r>
            <a:endParaRPr lang="zh-CN"/>
          </a:p>
        </p:txBody>
      </p:sp>
      <p:sp>
        <p:nvSpPr>
          <p:cNvPr id="5" name="Slide Number Placeholder 4"/>
          <p:cNvSpPr>
            <a:spLocks noGrp="1"/>
          </p:cNvSpPr>
          <p:nvPr>
            <p:ph type="sldNum" sz="quarter" idx="12"/>
          </p:nvPr>
        </p:nvSpPr>
        <p:spPr/>
        <p:txBody>
          <a:bodyPr/>
          <a:lstStyle/>
          <a:p>
            <a:fld id="{F907927E-5038-47A1-B1F5-C1DCF2CBA154}" type="slidenum">
              <a:rPr lang="en-US" smtClean="0"/>
              <a:pPr/>
              <a:t>17</a:t>
            </a:fld>
            <a:endParaRPr lang="en-US"/>
          </a:p>
        </p:txBody>
      </p:sp>
      <p:pic>
        <p:nvPicPr>
          <p:cNvPr id="6" name="Picture 5"/>
          <p:cNvPicPr>
            <a:picLocks noChangeAspect="1"/>
          </p:cNvPicPr>
          <p:nvPr/>
        </p:nvPicPr>
        <p:blipFill>
          <a:blip r:embed="rId2"/>
          <a:stretch>
            <a:fillRect/>
          </a:stretch>
        </p:blipFill>
        <p:spPr>
          <a:xfrm>
            <a:off x="685800" y="1981200"/>
            <a:ext cx="6153150" cy="2238375"/>
          </a:xfrm>
          <a:prstGeom prst="rect">
            <a:avLst/>
          </a:prstGeom>
        </p:spPr>
      </p:pic>
      <p:pic>
        <p:nvPicPr>
          <p:cNvPr id="7" name="Picture 6"/>
          <p:cNvPicPr>
            <a:picLocks noChangeAspect="1"/>
          </p:cNvPicPr>
          <p:nvPr/>
        </p:nvPicPr>
        <p:blipFill>
          <a:blip r:embed="rId3"/>
          <a:stretch>
            <a:fillRect/>
          </a:stretch>
        </p:blipFill>
        <p:spPr>
          <a:xfrm>
            <a:off x="928687" y="4706268"/>
            <a:ext cx="5667375" cy="1266825"/>
          </a:xfrm>
          <a:prstGeom prst="rect">
            <a:avLst/>
          </a:prstGeom>
          <a:ln>
            <a:solidFill>
              <a:schemeClr val="bg1">
                <a:lumMod val="65000"/>
              </a:schemeClr>
            </a:solidFill>
          </a:ln>
        </p:spPr>
      </p:pic>
    </p:spTree>
    <p:extLst>
      <p:ext uri="{BB962C8B-B14F-4D97-AF65-F5344CB8AC3E}">
        <p14:creationId xmlns:p14="http://schemas.microsoft.com/office/powerpoint/2010/main" val="8116692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Attributes</a:t>
            </a:r>
          </a:p>
        </p:txBody>
      </p:sp>
      <p:sp>
        <p:nvSpPr>
          <p:cNvPr id="3" name="Date Placeholder 2"/>
          <p:cNvSpPr>
            <a:spLocks noGrp="1"/>
          </p:cNvSpPr>
          <p:nvPr>
            <p:ph type="dt" sz="half" idx="10"/>
          </p:nvPr>
        </p:nvSpPr>
        <p:spPr/>
        <p:txBody>
          <a:bodyPr/>
          <a:lstStyle/>
          <a:p>
            <a:fld id="{6F26C391-E1E0-4F5D-8A02-0C5FE5264245}" type="datetime1">
              <a:rPr lang="en-US" altLang="zh-CN" smtClean="0"/>
              <a:t>5/27/2020</a:t>
            </a:fld>
            <a:endParaRPr lang="zh-CN"/>
          </a:p>
        </p:txBody>
      </p:sp>
      <p:sp>
        <p:nvSpPr>
          <p:cNvPr id="4" name="Footer Placeholder 3"/>
          <p:cNvSpPr>
            <a:spLocks noGrp="1"/>
          </p:cNvSpPr>
          <p:nvPr>
            <p:ph type="ftr" sz="quarter" idx="11"/>
          </p:nvPr>
        </p:nvSpPr>
        <p:spPr/>
        <p:txBody>
          <a:bodyPr/>
          <a:lstStyle/>
          <a:p>
            <a:r>
              <a:rPr lang="en-US" altLang="zh-CN" smtClean="0"/>
              <a:t>jQuery</a:t>
            </a:r>
            <a:endParaRPr lang="zh-CN"/>
          </a:p>
        </p:txBody>
      </p:sp>
      <p:sp>
        <p:nvSpPr>
          <p:cNvPr id="5" name="Slide Number Placeholder 4"/>
          <p:cNvSpPr>
            <a:spLocks noGrp="1"/>
          </p:cNvSpPr>
          <p:nvPr>
            <p:ph type="sldNum" sz="quarter" idx="12"/>
          </p:nvPr>
        </p:nvSpPr>
        <p:spPr/>
        <p:txBody>
          <a:bodyPr/>
          <a:lstStyle/>
          <a:p>
            <a:fld id="{F907927E-5038-47A1-B1F5-C1DCF2CBA154}" type="slidenum">
              <a:rPr lang="en-US" smtClean="0"/>
              <a:pPr/>
              <a:t>18</a:t>
            </a:fld>
            <a:endParaRPr lang="en-US"/>
          </a:p>
        </p:txBody>
      </p:sp>
      <p:pic>
        <p:nvPicPr>
          <p:cNvPr id="6" name="Picture 5"/>
          <p:cNvPicPr>
            <a:picLocks noChangeAspect="1"/>
          </p:cNvPicPr>
          <p:nvPr/>
        </p:nvPicPr>
        <p:blipFill>
          <a:blip r:embed="rId2"/>
          <a:stretch>
            <a:fillRect/>
          </a:stretch>
        </p:blipFill>
        <p:spPr>
          <a:xfrm>
            <a:off x="166392" y="1745077"/>
            <a:ext cx="5676900" cy="3371850"/>
          </a:xfrm>
          <a:prstGeom prst="rect">
            <a:avLst/>
          </a:prstGeom>
        </p:spPr>
      </p:pic>
      <p:pic>
        <p:nvPicPr>
          <p:cNvPr id="7" name="Picture 6"/>
          <p:cNvPicPr>
            <a:picLocks noChangeAspect="1"/>
          </p:cNvPicPr>
          <p:nvPr/>
        </p:nvPicPr>
        <p:blipFill>
          <a:blip r:embed="rId3"/>
          <a:stretch>
            <a:fillRect/>
          </a:stretch>
        </p:blipFill>
        <p:spPr>
          <a:xfrm>
            <a:off x="3726353" y="4572000"/>
            <a:ext cx="4191000" cy="1762125"/>
          </a:xfrm>
          <a:prstGeom prst="rect">
            <a:avLst/>
          </a:prstGeom>
        </p:spPr>
      </p:pic>
    </p:spTree>
    <p:extLst>
      <p:ext uri="{BB962C8B-B14F-4D97-AF65-F5344CB8AC3E}">
        <p14:creationId xmlns:p14="http://schemas.microsoft.com/office/powerpoint/2010/main" val="565609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Attributes</a:t>
            </a:r>
          </a:p>
        </p:txBody>
      </p:sp>
      <p:sp>
        <p:nvSpPr>
          <p:cNvPr id="3" name="Date Placeholder 2"/>
          <p:cNvSpPr>
            <a:spLocks noGrp="1"/>
          </p:cNvSpPr>
          <p:nvPr>
            <p:ph type="dt" sz="half" idx="10"/>
          </p:nvPr>
        </p:nvSpPr>
        <p:spPr/>
        <p:txBody>
          <a:bodyPr/>
          <a:lstStyle/>
          <a:p>
            <a:fld id="{6F26C391-E1E0-4F5D-8A02-0C5FE5264245}" type="datetime1">
              <a:rPr lang="en-US" altLang="zh-CN" smtClean="0"/>
              <a:t>5/27/2020</a:t>
            </a:fld>
            <a:endParaRPr lang="zh-CN"/>
          </a:p>
        </p:txBody>
      </p:sp>
      <p:sp>
        <p:nvSpPr>
          <p:cNvPr id="4" name="Footer Placeholder 3"/>
          <p:cNvSpPr>
            <a:spLocks noGrp="1"/>
          </p:cNvSpPr>
          <p:nvPr>
            <p:ph type="ftr" sz="quarter" idx="11"/>
          </p:nvPr>
        </p:nvSpPr>
        <p:spPr/>
        <p:txBody>
          <a:bodyPr/>
          <a:lstStyle/>
          <a:p>
            <a:r>
              <a:rPr lang="en-US" altLang="zh-CN" smtClean="0"/>
              <a:t>jQuery</a:t>
            </a:r>
            <a:endParaRPr lang="zh-CN"/>
          </a:p>
        </p:txBody>
      </p:sp>
      <p:sp>
        <p:nvSpPr>
          <p:cNvPr id="5" name="Slide Number Placeholder 4"/>
          <p:cNvSpPr>
            <a:spLocks noGrp="1"/>
          </p:cNvSpPr>
          <p:nvPr>
            <p:ph type="sldNum" sz="quarter" idx="12"/>
          </p:nvPr>
        </p:nvSpPr>
        <p:spPr/>
        <p:txBody>
          <a:bodyPr/>
          <a:lstStyle/>
          <a:p>
            <a:fld id="{F907927E-5038-47A1-B1F5-C1DCF2CBA154}" type="slidenum">
              <a:rPr lang="en-US" smtClean="0"/>
              <a:pPr/>
              <a:t>19</a:t>
            </a:fld>
            <a:endParaRPr lang="en-US"/>
          </a:p>
        </p:txBody>
      </p:sp>
      <p:pic>
        <p:nvPicPr>
          <p:cNvPr id="6" name="Picture 5"/>
          <p:cNvPicPr>
            <a:picLocks noChangeAspect="1"/>
          </p:cNvPicPr>
          <p:nvPr/>
        </p:nvPicPr>
        <p:blipFill>
          <a:blip r:embed="rId2"/>
          <a:stretch>
            <a:fillRect/>
          </a:stretch>
        </p:blipFill>
        <p:spPr>
          <a:xfrm>
            <a:off x="762000" y="2133600"/>
            <a:ext cx="5200650" cy="1790700"/>
          </a:xfrm>
          <a:prstGeom prst="rect">
            <a:avLst/>
          </a:prstGeom>
        </p:spPr>
      </p:pic>
      <p:pic>
        <p:nvPicPr>
          <p:cNvPr id="7" name="Picture 6"/>
          <p:cNvPicPr>
            <a:picLocks noChangeAspect="1"/>
          </p:cNvPicPr>
          <p:nvPr/>
        </p:nvPicPr>
        <p:blipFill>
          <a:blip r:embed="rId3"/>
          <a:stretch>
            <a:fillRect/>
          </a:stretch>
        </p:blipFill>
        <p:spPr>
          <a:xfrm>
            <a:off x="774539" y="4252591"/>
            <a:ext cx="5724525" cy="1428750"/>
          </a:xfrm>
          <a:prstGeom prst="rect">
            <a:avLst/>
          </a:prstGeom>
        </p:spPr>
      </p:pic>
    </p:spTree>
    <p:extLst>
      <p:ext uri="{BB962C8B-B14F-4D97-AF65-F5344CB8AC3E}">
        <p14:creationId xmlns:p14="http://schemas.microsoft.com/office/powerpoint/2010/main" val="3302976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Nội dung</a:t>
            </a:r>
            <a:endParaRPr lang="en-US"/>
          </a:p>
        </p:txBody>
      </p:sp>
      <p:sp>
        <p:nvSpPr>
          <p:cNvPr id="2" name="Content Placeholder 1"/>
          <p:cNvSpPr>
            <a:spLocks noGrp="1"/>
          </p:cNvSpPr>
          <p:nvPr>
            <p:ph idx="1"/>
          </p:nvPr>
        </p:nvSpPr>
        <p:spPr/>
        <p:txBody>
          <a:bodyPr>
            <a:normAutofit/>
          </a:bodyPr>
          <a:lstStyle/>
          <a:p>
            <a:pPr lvl="0"/>
            <a:r>
              <a:rPr lang="en-US">
                <a:latin typeface="Arial" panose="020B0604020202020204" pitchFamily="34" charset="0"/>
                <a:cs typeface="Arial" panose="020B0604020202020204" pitchFamily="34" charset="0"/>
              </a:rPr>
              <a:t>Giới thiệu về jQuery</a:t>
            </a:r>
          </a:p>
          <a:p>
            <a:r>
              <a:rPr lang="vi-VN" b="1"/>
              <a:t>Selector </a:t>
            </a:r>
            <a:r>
              <a:rPr lang="vi-VN"/>
              <a:t>- xử lý luồng lách giữa các đối tượng HTML</a:t>
            </a:r>
          </a:p>
          <a:p>
            <a:r>
              <a:rPr lang="vi-VN" b="1" smtClean="0"/>
              <a:t>Atributes</a:t>
            </a:r>
            <a:r>
              <a:rPr lang="vi-VN" b="1"/>
              <a:t> </a:t>
            </a:r>
            <a:r>
              <a:rPr lang="vi-VN"/>
              <a:t>- Xử lý các thuộc tính của đối tượng HTML</a:t>
            </a:r>
          </a:p>
          <a:p>
            <a:r>
              <a:rPr lang="vi-VN" b="1"/>
              <a:t>DOM </a:t>
            </a:r>
            <a:r>
              <a:rPr lang="vi-VN"/>
              <a:t>- xử lý Data Object Model</a:t>
            </a:r>
          </a:p>
          <a:p>
            <a:r>
              <a:rPr lang="vi-VN" b="1" smtClean="0"/>
              <a:t>Effect</a:t>
            </a:r>
            <a:r>
              <a:rPr lang="vi-VN" b="1"/>
              <a:t> </a:t>
            </a:r>
            <a:r>
              <a:rPr lang="vi-VN"/>
              <a:t>- xử lý hiệu ứng</a:t>
            </a:r>
          </a:p>
          <a:p>
            <a:r>
              <a:rPr lang="vi-VN" b="1"/>
              <a:t>Event </a:t>
            </a:r>
            <a:r>
              <a:rPr lang="vi-VN"/>
              <a:t>- xử lý sự kiện</a:t>
            </a:r>
          </a:p>
          <a:p>
            <a:r>
              <a:rPr lang="vi-VN" b="1"/>
              <a:t>Form </a:t>
            </a:r>
            <a:r>
              <a:rPr lang="vi-VN"/>
              <a:t>- xử lý sự kiện liên quan tới </a:t>
            </a:r>
            <a:r>
              <a:rPr lang="vi-VN" smtClean="0"/>
              <a:t>form</a:t>
            </a:r>
            <a:endParaRPr lang="vi-VN"/>
          </a:p>
        </p:txBody>
      </p:sp>
      <p:sp>
        <p:nvSpPr>
          <p:cNvPr id="4" name="Date Placeholder 3"/>
          <p:cNvSpPr>
            <a:spLocks noGrp="1"/>
          </p:cNvSpPr>
          <p:nvPr>
            <p:ph type="dt" sz="half" idx="10"/>
          </p:nvPr>
        </p:nvSpPr>
        <p:spPr/>
        <p:txBody>
          <a:bodyPr/>
          <a:lstStyle/>
          <a:p>
            <a:fld id="{B188EE9F-2003-4491-B084-6BAC47210FFA}"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1608076-9B7A-4BD3-9842-9CD0899B9DFE}" type="slidenum">
              <a:rPr lang="en-US" smtClean="0"/>
              <a:pPr/>
              <a:t>2</a:t>
            </a:fld>
            <a:endParaRPr lang="en-US"/>
          </a:p>
        </p:txBody>
      </p:sp>
    </p:spTree>
    <p:extLst>
      <p:ext uri="{BB962C8B-B14F-4D97-AF65-F5344CB8AC3E}">
        <p14:creationId xmlns:p14="http://schemas.microsoft.com/office/powerpoint/2010/main" val="3906562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Attributes</a:t>
            </a:r>
          </a:p>
        </p:txBody>
      </p:sp>
      <p:sp>
        <p:nvSpPr>
          <p:cNvPr id="3" name="Date Placeholder 2"/>
          <p:cNvSpPr>
            <a:spLocks noGrp="1"/>
          </p:cNvSpPr>
          <p:nvPr>
            <p:ph type="dt" sz="half" idx="10"/>
          </p:nvPr>
        </p:nvSpPr>
        <p:spPr/>
        <p:txBody>
          <a:bodyPr/>
          <a:lstStyle/>
          <a:p>
            <a:fld id="{6F26C391-E1E0-4F5D-8A02-0C5FE5264245}" type="datetime1">
              <a:rPr lang="en-US" altLang="zh-CN" smtClean="0"/>
              <a:t>5/27/2020</a:t>
            </a:fld>
            <a:endParaRPr lang="zh-CN"/>
          </a:p>
        </p:txBody>
      </p:sp>
      <p:sp>
        <p:nvSpPr>
          <p:cNvPr id="4" name="Footer Placeholder 3"/>
          <p:cNvSpPr>
            <a:spLocks noGrp="1"/>
          </p:cNvSpPr>
          <p:nvPr>
            <p:ph type="ftr" sz="quarter" idx="11"/>
          </p:nvPr>
        </p:nvSpPr>
        <p:spPr/>
        <p:txBody>
          <a:bodyPr/>
          <a:lstStyle/>
          <a:p>
            <a:r>
              <a:rPr lang="en-US" altLang="zh-CN" smtClean="0"/>
              <a:t>jQuery</a:t>
            </a:r>
            <a:endParaRPr lang="zh-CN"/>
          </a:p>
        </p:txBody>
      </p:sp>
      <p:sp>
        <p:nvSpPr>
          <p:cNvPr id="5" name="Slide Number Placeholder 4"/>
          <p:cNvSpPr>
            <a:spLocks noGrp="1"/>
          </p:cNvSpPr>
          <p:nvPr>
            <p:ph type="sldNum" sz="quarter" idx="12"/>
          </p:nvPr>
        </p:nvSpPr>
        <p:spPr/>
        <p:txBody>
          <a:bodyPr/>
          <a:lstStyle/>
          <a:p>
            <a:fld id="{F907927E-5038-47A1-B1F5-C1DCF2CBA154}" type="slidenum">
              <a:rPr lang="en-US" smtClean="0"/>
              <a:pPr/>
              <a:t>20</a:t>
            </a:fld>
            <a:endParaRPr lang="en-US"/>
          </a:p>
        </p:txBody>
      </p:sp>
      <p:pic>
        <p:nvPicPr>
          <p:cNvPr id="6" name="Picture 5"/>
          <p:cNvPicPr>
            <a:picLocks noChangeAspect="1"/>
          </p:cNvPicPr>
          <p:nvPr/>
        </p:nvPicPr>
        <p:blipFill>
          <a:blip r:embed="rId2"/>
          <a:stretch>
            <a:fillRect/>
          </a:stretch>
        </p:blipFill>
        <p:spPr>
          <a:xfrm>
            <a:off x="228600" y="1981200"/>
            <a:ext cx="5667375" cy="1771650"/>
          </a:xfrm>
          <a:prstGeom prst="rect">
            <a:avLst/>
          </a:prstGeom>
        </p:spPr>
      </p:pic>
      <p:pic>
        <p:nvPicPr>
          <p:cNvPr id="7" name="Picture 6"/>
          <p:cNvPicPr>
            <a:picLocks noChangeAspect="1"/>
          </p:cNvPicPr>
          <p:nvPr/>
        </p:nvPicPr>
        <p:blipFill>
          <a:blip r:embed="rId3"/>
          <a:stretch>
            <a:fillRect/>
          </a:stretch>
        </p:blipFill>
        <p:spPr>
          <a:xfrm>
            <a:off x="806563" y="4267200"/>
            <a:ext cx="5676900" cy="1390650"/>
          </a:xfrm>
          <a:prstGeom prst="rect">
            <a:avLst/>
          </a:prstGeom>
        </p:spPr>
      </p:pic>
    </p:spTree>
    <p:extLst>
      <p:ext uri="{BB962C8B-B14F-4D97-AF65-F5344CB8AC3E}">
        <p14:creationId xmlns:p14="http://schemas.microsoft.com/office/powerpoint/2010/main" val="2992287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Attributes</a:t>
            </a:r>
          </a:p>
        </p:txBody>
      </p:sp>
      <p:sp>
        <p:nvSpPr>
          <p:cNvPr id="3" name="Date Placeholder 2"/>
          <p:cNvSpPr>
            <a:spLocks noGrp="1"/>
          </p:cNvSpPr>
          <p:nvPr>
            <p:ph type="dt" sz="half" idx="10"/>
          </p:nvPr>
        </p:nvSpPr>
        <p:spPr/>
        <p:txBody>
          <a:bodyPr/>
          <a:lstStyle/>
          <a:p>
            <a:fld id="{6F26C391-E1E0-4F5D-8A02-0C5FE5264245}" type="datetime1">
              <a:rPr lang="en-US" altLang="zh-CN" smtClean="0"/>
              <a:t>5/27/2020</a:t>
            </a:fld>
            <a:endParaRPr lang="zh-CN"/>
          </a:p>
        </p:txBody>
      </p:sp>
      <p:sp>
        <p:nvSpPr>
          <p:cNvPr id="4" name="Footer Placeholder 3"/>
          <p:cNvSpPr>
            <a:spLocks noGrp="1"/>
          </p:cNvSpPr>
          <p:nvPr>
            <p:ph type="ftr" sz="quarter" idx="11"/>
          </p:nvPr>
        </p:nvSpPr>
        <p:spPr/>
        <p:txBody>
          <a:bodyPr/>
          <a:lstStyle/>
          <a:p>
            <a:r>
              <a:rPr lang="en-US" altLang="zh-CN" smtClean="0"/>
              <a:t>jQuery</a:t>
            </a:r>
            <a:endParaRPr lang="zh-CN"/>
          </a:p>
        </p:txBody>
      </p:sp>
      <p:sp>
        <p:nvSpPr>
          <p:cNvPr id="5" name="Slide Number Placeholder 4"/>
          <p:cNvSpPr>
            <a:spLocks noGrp="1"/>
          </p:cNvSpPr>
          <p:nvPr>
            <p:ph type="sldNum" sz="quarter" idx="12"/>
          </p:nvPr>
        </p:nvSpPr>
        <p:spPr/>
        <p:txBody>
          <a:bodyPr/>
          <a:lstStyle/>
          <a:p>
            <a:fld id="{F907927E-5038-47A1-B1F5-C1DCF2CBA154}" type="slidenum">
              <a:rPr lang="en-US" smtClean="0"/>
              <a:pPr/>
              <a:t>21</a:t>
            </a:fld>
            <a:endParaRPr lang="en-US"/>
          </a:p>
        </p:txBody>
      </p:sp>
      <p:pic>
        <p:nvPicPr>
          <p:cNvPr id="6" name="Picture 5"/>
          <p:cNvPicPr>
            <a:picLocks noChangeAspect="1"/>
          </p:cNvPicPr>
          <p:nvPr/>
        </p:nvPicPr>
        <p:blipFill>
          <a:blip r:embed="rId2"/>
          <a:stretch>
            <a:fillRect/>
          </a:stretch>
        </p:blipFill>
        <p:spPr>
          <a:xfrm>
            <a:off x="0" y="1898298"/>
            <a:ext cx="9220200" cy="2200275"/>
          </a:xfrm>
          <a:prstGeom prst="rect">
            <a:avLst/>
          </a:prstGeom>
        </p:spPr>
      </p:pic>
      <p:pic>
        <p:nvPicPr>
          <p:cNvPr id="7" name="Picture 6"/>
          <p:cNvPicPr>
            <a:picLocks noChangeAspect="1"/>
          </p:cNvPicPr>
          <p:nvPr/>
        </p:nvPicPr>
        <p:blipFill>
          <a:blip r:embed="rId3"/>
          <a:stretch>
            <a:fillRect/>
          </a:stretch>
        </p:blipFill>
        <p:spPr>
          <a:xfrm>
            <a:off x="332636" y="4388592"/>
            <a:ext cx="4238625" cy="1781175"/>
          </a:xfrm>
          <a:prstGeom prst="rect">
            <a:avLst/>
          </a:prstGeom>
        </p:spPr>
      </p:pic>
      <p:pic>
        <p:nvPicPr>
          <p:cNvPr id="8" name="Picture 7"/>
          <p:cNvPicPr>
            <a:picLocks noChangeAspect="1"/>
          </p:cNvPicPr>
          <p:nvPr/>
        </p:nvPicPr>
        <p:blipFill>
          <a:blip r:embed="rId4"/>
          <a:stretch>
            <a:fillRect/>
          </a:stretch>
        </p:blipFill>
        <p:spPr>
          <a:xfrm>
            <a:off x="4724400" y="4388592"/>
            <a:ext cx="4219575" cy="1781175"/>
          </a:xfrm>
          <a:prstGeom prst="rect">
            <a:avLst/>
          </a:prstGeom>
          <a:ln>
            <a:solidFill>
              <a:schemeClr val="bg1">
                <a:lumMod val="65000"/>
              </a:schemeClr>
            </a:solidFill>
          </a:ln>
        </p:spPr>
      </p:pic>
    </p:spTree>
    <p:extLst>
      <p:ext uri="{BB962C8B-B14F-4D97-AF65-F5344CB8AC3E}">
        <p14:creationId xmlns:p14="http://schemas.microsoft.com/office/powerpoint/2010/main" val="3422859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Attributes</a:t>
            </a:r>
          </a:p>
        </p:txBody>
      </p:sp>
      <p:sp>
        <p:nvSpPr>
          <p:cNvPr id="3" name="Date Placeholder 2"/>
          <p:cNvSpPr>
            <a:spLocks noGrp="1"/>
          </p:cNvSpPr>
          <p:nvPr>
            <p:ph type="dt" sz="half" idx="10"/>
          </p:nvPr>
        </p:nvSpPr>
        <p:spPr/>
        <p:txBody>
          <a:bodyPr/>
          <a:lstStyle/>
          <a:p>
            <a:fld id="{6F26C391-E1E0-4F5D-8A02-0C5FE5264245}" type="datetime1">
              <a:rPr lang="en-US" altLang="zh-CN" smtClean="0"/>
              <a:t>5/27/2020</a:t>
            </a:fld>
            <a:endParaRPr lang="zh-CN"/>
          </a:p>
        </p:txBody>
      </p:sp>
      <p:sp>
        <p:nvSpPr>
          <p:cNvPr id="4" name="Footer Placeholder 3"/>
          <p:cNvSpPr>
            <a:spLocks noGrp="1"/>
          </p:cNvSpPr>
          <p:nvPr>
            <p:ph type="ftr" sz="quarter" idx="11"/>
          </p:nvPr>
        </p:nvSpPr>
        <p:spPr/>
        <p:txBody>
          <a:bodyPr/>
          <a:lstStyle/>
          <a:p>
            <a:r>
              <a:rPr lang="en-US" altLang="zh-CN" smtClean="0"/>
              <a:t>jQuery</a:t>
            </a:r>
            <a:endParaRPr lang="zh-CN"/>
          </a:p>
        </p:txBody>
      </p:sp>
      <p:sp>
        <p:nvSpPr>
          <p:cNvPr id="5" name="Slide Number Placeholder 4"/>
          <p:cNvSpPr>
            <a:spLocks noGrp="1"/>
          </p:cNvSpPr>
          <p:nvPr>
            <p:ph type="sldNum" sz="quarter" idx="12"/>
          </p:nvPr>
        </p:nvSpPr>
        <p:spPr/>
        <p:txBody>
          <a:bodyPr/>
          <a:lstStyle/>
          <a:p>
            <a:fld id="{F907927E-5038-47A1-B1F5-C1DCF2CBA154}" type="slidenum">
              <a:rPr lang="en-US" smtClean="0"/>
              <a:pPr/>
              <a:t>22</a:t>
            </a:fld>
            <a:endParaRPr lang="en-US"/>
          </a:p>
        </p:txBody>
      </p:sp>
      <p:pic>
        <p:nvPicPr>
          <p:cNvPr id="8" name="Picture 7"/>
          <p:cNvPicPr>
            <a:picLocks noChangeAspect="1"/>
          </p:cNvPicPr>
          <p:nvPr/>
        </p:nvPicPr>
        <p:blipFill>
          <a:blip r:embed="rId2"/>
          <a:stretch>
            <a:fillRect/>
          </a:stretch>
        </p:blipFill>
        <p:spPr>
          <a:xfrm>
            <a:off x="609600" y="2057400"/>
            <a:ext cx="6010275" cy="2533650"/>
          </a:xfrm>
          <a:prstGeom prst="rect">
            <a:avLst/>
          </a:prstGeom>
        </p:spPr>
      </p:pic>
      <p:pic>
        <p:nvPicPr>
          <p:cNvPr id="11" name="Picture 10"/>
          <p:cNvPicPr>
            <a:picLocks noChangeAspect="1"/>
          </p:cNvPicPr>
          <p:nvPr/>
        </p:nvPicPr>
        <p:blipFill>
          <a:blip r:embed="rId3"/>
          <a:stretch>
            <a:fillRect/>
          </a:stretch>
        </p:blipFill>
        <p:spPr>
          <a:xfrm>
            <a:off x="876421" y="4800600"/>
            <a:ext cx="5753100" cy="1323975"/>
          </a:xfrm>
          <a:prstGeom prst="rect">
            <a:avLst/>
          </a:prstGeom>
        </p:spPr>
      </p:pic>
    </p:spTree>
    <p:extLst>
      <p:ext uri="{BB962C8B-B14F-4D97-AF65-F5344CB8AC3E}">
        <p14:creationId xmlns:p14="http://schemas.microsoft.com/office/powerpoint/2010/main" val="3663653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B0C4ED28-2091-4F3A-ABC3-890E9EFD6050}" type="slidenum">
              <a:rPr lang="en-US" sz="1000"/>
              <a:pPr>
                <a:spcBef>
                  <a:spcPct val="0"/>
                </a:spcBef>
                <a:buClrTx/>
                <a:buSzTx/>
                <a:buFontTx/>
                <a:buNone/>
              </a:pPr>
              <a:t>23</a:t>
            </a:fld>
            <a:endParaRPr lang="en-US" sz="1000"/>
          </a:p>
        </p:txBody>
      </p:sp>
      <p:pic>
        <p:nvPicPr>
          <p:cNvPr id="696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 y="1737361"/>
            <a:ext cx="7315200" cy="3977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2"/>
          <p:cNvSpPr txBox="1">
            <a:spLocks/>
          </p:cNvSpPr>
          <p:nvPr/>
        </p:nvSpPr>
        <p:spPr>
          <a:xfrm>
            <a:off x="822960" y="762000"/>
            <a:ext cx="7543800" cy="975361"/>
          </a:xfrm>
          <a:prstGeom prst="rect">
            <a:avLst/>
          </a:prstGeom>
        </p:spPr>
        <p:txBody>
          <a:bodyPr/>
          <a:lstStyle>
            <a:lvl1pPr algn="l" defTabSz="914400" rtl="0" eaLnBrk="1" latinLnBrk="0" hangingPunct="1">
              <a:lnSpc>
                <a:spcPct val="85000"/>
              </a:lnSpc>
              <a:spcBef>
                <a:spcPct val="0"/>
              </a:spcBef>
              <a:buNone/>
              <a:defRPr sz="4800" kern="1200" spc="-50" baseline="0">
                <a:solidFill>
                  <a:srgbClr val="FF0000"/>
                </a:solidFill>
                <a:latin typeface="+mj-lt"/>
                <a:ea typeface="+mj-ea"/>
                <a:cs typeface="+mj-cs"/>
              </a:defRPr>
            </a:lvl1pPr>
          </a:lstStyle>
          <a:p>
            <a:pPr fontAlgn="auto">
              <a:spcAft>
                <a:spcPts val="0"/>
              </a:spcAft>
            </a:pPr>
            <a:r>
              <a:rPr lang="en-US" sz="4000" smtClean="0"/>
              <a:t>Selector theo quan hệ phân cấp</a:t>
            </a:r>
            <a:endParaRPr lang="en-US" sz="4000"/>
          </a:p>
        </p:txBody>
      </p:sp>
    </p:spTree>
    <p:extLst>
      <p:ext uri="{BB962C8B-B14F-4D97-AF65-F5344CB8AC3E}">
        <p14:creationId xmlns:p14="http://schemas.microsoft.com/office/powerpoint/2010/main" val="3948139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0672065C-EFFA-4DC6-BECB-F0E4467A1005}" type="slidenum">
              <a:rPr lang="en-US" sz="1000"/>
              <a:pPr>
                <a:spcBef>
                  <a:spcPct val="0"/>
                </a:spcBef>
                <a:buClrTx/>
                <a:buSzTx/>
                <a:buFontTx/>
                <a:buNone/>
              </a:pPr>
              <a:t>24</a:t>
            </a:fld>
            <a:endParaRPr lang="en-US" sz="1000"/>
          </a:p>
        </p:txBody>
      </p:sp>
      <p:sp>
        <p:nvSpPr>
          <p:cNvPr id="83971" name="Content Placeholder 1"/>
          <p:cNvSpPr>
            <a:spLocks noGrp="1"/>
          </p:cNvSpPr>
          <p:nvPr>
            <p:ph idx="4294967295"/>
          </p:nvPr>
        </p:nvSpPr>
        <p:spPr>
          <a:xfrm>
            <a:off x="533400" y="631031"/>
            <a:ext cx="4419600" cy="1045370"/>
          </a:xfrm>
        </p:spPr>
        <p:txBody>
          <a:bodyPr>
            <a:normAutofit lnSpcReduction="10000"/>
          </a:bodyPr>
          <a:lstStyle/>
          <a:p>
            <a:pPr marL="457200" indent="-457200">
              <a:buFont typeface="Wingdings 3" panose="05040102010807070707" pitchFamily="18" charset="2"/>
              <a:buNone/>
            </a:pPr>
            <a:r>
              <a:rPr lang="en-US" smtClean="0">
                <a:solidFill>
                  <a:srgbClr val="990000"/>
                </a:solidFill>
                <a:latin typeface="Arial" panose="020B0604020202020204" pitchFamily="34" charset="0"/>
              </a:rPr>
              <a:t>Ví dụ:</a:t>
            </a:r>
          </a:p>
          <a:p>
            <a:pPr marL="457200" indent="-457200">
              <a:buFont typeface="Wingdings 3" panose="05040102010807070707" pitchFamily="18" charset="2"/>
              <a:buNone/>
            </a:pPr>
            <a:r>
              <a:rPr lang="en-US" smtClean="0">
                <a:solidFill>
                  <a:srgbClr val="990000"/>
                </a:solidFill>
                <a:latin typeface="Arial" panose="020B0604020202020204" pitchFamily="34" charset="0"/>
              </a:rPr>
              <a:t>Định dạng list-item tầng 1</a:t>
            </a:r>
          </a:p>
          <a:p>
            <a:pPr marL="457200" indent="-457200"/>
            <a:endParaRPr lang="en-US" smtClean="0">
              <a:latin typeface="Arial" panose="020B0604020202020204" pitchFamily="34" charset="0"/>
            </a:endParaRPr>
          </a:p>
        </p:txBody>
      </p:sp>
      <p:sp>
        <p:nvSpPr>
          <p:cNvPr id="83973" name="Text Box 4"/>
          <p:cNvSpPr txBox="1">
            <a:spLocks noChangeArrowheads="1"/>
          </p:cNvSpPr>
          <p:nvPr/>
        </p:nvSpPr>
        <p:spPr bwMode="auto">
          <a:xfrm>
            <a:off x="685800" y="1752600"/>
            <a:ext cx="404812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sz="2400" b="0">
                <a:solidFill>
                  <a:srgbClr val="0000FF"/>
                </a:solidFill>
              </a:rPr>
              <a:t>CSS</a:t>
            </a:r>
          </a:p>
          <a:p>
            <a:pPr eaLnBrk="1" hangingPunct="1">
              <a:spcBef>
                <a:spcPct val="0"/>
              </a:spcBef>
              <a:buClrTx/>
              <a:buSzTx/>
              <a:buFontTx/>
              <a:buNone/>
            </a:pPr>
            <a:r>
              <a:rPr lang="en-US" sz="2400" b="0"/>
              <a:t>.highlight {</a:t>
            </a:r>
          </a:p>
          <a:p>
            <a:pPr eaLnBrk="1" hangingPunct="1">
              <a:spcBef>
                <a:spcPct val="0"/>
              </a:spcBef>
              <a:buClrTx/>
              <a:buSzTx/>
              <a:buFontTx/>
              <a:buNone/>
            </a:pPr>
            <a:r>
              <a:rPr lang="en-US" sz="2400" b="0"/>
              <a:t>	border-bottom: 1px 	solid #e6db55;</a:t>
            </a:r>
          </a:p>
          <a:p>
            <a:pPr eaLnBrk="1" hangingPunct="1">
              <a:spcBef>
                <a:spcPct val="0"/>
              </a:spcBef>
              <a:buClrTx/>
              <a:buSzTx/>
              <a:buFontTx/>
              <a:buNone/>
            </a:pPr>
            <a:r>
              <a:rPr lang="en-US" sz="2400" b="0"/>
              <a:t>	padding: 5px;</a:t>
            </a:r>
          </a:p>
          <a:p>
            <a:pPr eaLnBrk="1" hangingPunct="1">
              <a:spcBef>
                <a:spcPct val="0"/>
              </a:spcBef>
              <a:buClrTx/>
              <a:buSzTx/>
              <a:buFontTx/>
              <a:buNone/>
            </a:pPr>
            <a:r>
              <a:rPr lang="en-US" sz="2400" b="0"/>
              <a:t>}</a:t>
            </a:r>
          </a:p>
        </p:txBody>
      </p:sp>
      <p:sp>
        <p:nvSpPr>
          <p:cNvPr id="83974" name="Text Box 5"/>
          <p:cNvSpPr txBox="1">
            <a:spLocks noChangeArrowheads="1"/>
          </p:cNvSpPr>
          <p:nvPr/>
        </p:nvSpPr>
        <p:spPr bwMode="auto">
          <a:xfrm>
            <a:off x="628891" y="4386661"/>
            <a:ext cx="518924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sz="2400" b="0">
                <a:solidFill>
                  <a:srgbClr val="0000FF"/>
                </a:solidFill>
              </a:rPr>
              <a:t>JQUERY</a:t>
            </a:r>
          </a:p>
          <a:p>
            <a:pPr eaLnBrk="1" hangingPunct="1">
              <a:spcBef>
                <a:spcPct val="0"/>
              </a:spcBef>
              <a:buClrTx/>
              <a:buSzTx/>
              <a:buFontTx/>
              <a:buNone/>
            </a:pPr>
            <a:r>
              <a:rPr lang="en-US" sz="2400" b="0"/>
              <a:t>$(document).ready(function() {</a:t>
            </a:r>
          </a:p>
          <a:p>
            <a:pPr eaLnBrk="1" hangingPunct="1">
              <a:spcBef>
                <a:spcPct val="0"/>
              </a:spcBef>
              <a:buClrTx/>
              <a:buSzTx/>
              <a:buFontTx/>
              <a:buNone/>
            </a:pPr>
            <a:r>
              <a:rPr lang="en-US" sz="2400" b="0"/>
              <a:t>     $('#nav &gt; li').</a:t>
            </a:r>
            <a:r>
              <a:rPr lang="en-US" sz="2400" b="0">
                <a:solidFill>
                  <a:srgbClr val="FF0000"/>
                </a:solidFill>
              </a:rPr>
              <a:t>addClass</a:t>
            </a:r>
            <a:r>
              <a:rPr lang="en-US" sz="2400" b="0"/>
              <a:t>('highlight');</a:t>
            </a:r>
          </a:p>
          <a:p>
            <a:pPr eaLnBrk="1" hangingPunct="1">
              <a:spcBef>
                <a:spcPct val="0"/>
              </a:spcBef>
              <a:buClrTx/>
              <a:buSzTx/>
              <a:buFontTx/>
              <a:buNone/>
            </a:pPr>
            <a:r>
              <a:rPr lang="en-US" sz="2400" b="0"/>
              <a:t>});</a:t>
            </a:r>
          </a:p>
        </p:txBody>
      </p:sp>
      <p:pic>
        <p:nvPicPr>
          <p:cNvPr id="8397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75" y="1509713"/>
            <a:ext cx="290512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6" name="Text Box 7"/>
          <p:cNvSpPr txBox="1">
            <a:spLocks noChangeArrowheads="1"/>
          </p:cNvSpPr>
          <p:nvPr/>
        </p:nvSpPr>
        <p:spPr bwMode="auto">
          <a:xfrm>
            <a:off x="5089525" y="1066800"/>
            <a:ext cx="4054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sz="1800"/>
              <a:t>Highlight chỉ cho list items ở tầng 1</a:t>
            </a:r>
          </a:p>
        </p:txBody>
      </p:sp>
    </p:spTree>
    <p:extLst>
      <p:ext uri="{BB962C8B-B14F-4D97-AF65-F5344CB8AC3E}">
        <p14:creationId xmlns:p14="http://schemas.microsoft.com/office/powerpoint/2010/main" val="931810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8CAD83EB-1D01-415A-B26D-42A53D903985}" type="slidenum">
              <a:rPr lang="en-US" sz="1000"/>
              <a:pPr>
                <a:spcBef>
                  <a:spcPct val="0"/>
                </a:spcBef>
                <a:buClrTx/>
                <a:buSzTx/>
                <a:buFontTx/>
                <a:buNone/>
              </a:pPr>
              <a:t>25</a:t>
            </a:fld>
            <a:endParaRPr lang="en-US" sz="1000"/>
          </a:p>
        </p:txBody>
      </p:sp>
      <p:sp>
        <p:nvSpPr>
          <p:cNvPr id="86019" name="Content Placeholder 1"/>
          <p:cNvSpPr>
            <a:spLocks noGrp="1"/>
          </p:cNvSpPr>
          <p:nvPr>
            <p:ph idx="4294967295"/>
          </p:nvPr>
        </p:nvSpPr>
        <p:spPr>
          <a:xfrm>
            <a:off x="424405" y="990600"/>
            <a:ext cx="4757195" cy="1524000"/>
          </a:xfrm>
        </p:spPr>
        <p:txBody>
          <a:bodyPr>
            <a:normAutofit/>
          </a:bodyPr>
          <a:lstStyle/>
          <a:p>
            <a:pPr marL="457200" indent="-457200">
              <a:buFont typeface="Wingdings 3" panose="05040102010807070707" pitchFamily="18" charset="2"/>
              <a:buNone/>
            </a:pPr>
            <a:r>
              <a:rPr lang="en-US" smtClean="0">
                <a:solidFill>
                  <a:srgbClr val="990000"/>
                </a:solidFill>
                <a:latin typeface="Arial" panose="020B0604020202020204" pitchFamily="34" charset="0"/>
              </a:rPr>
              <a:t>Ví dụ:</a:t>
            </a:r>
          </a:p>
          <a:p>
            <a:pPr marL="457200" indent="-457200">
              <a:buFont typeface="Wingdings 3" panose="05040102010807070707" pitchFamily="18" charset="2"/>
              <a:buNone/>
            </a:pPr>
            <a:r>
              <a:rPr lang="en-US" smtClean="0">
                <a:solidFill>
                  <a:srgbClr val="990000"/>
                </a:solidFill>
                <a:latin typeface="Arial" panose="020B0604020202020204" pitchFamily="34" charset="0"/>
              </a:rPr>
              <a:t>Định dạng list-item tầng 2</a:t>
            </a:r>
          </a:p>
          <a:p>
            <a:pPr marL="457200" indent="-457200"/>
            <a:endParaRPr lang="en-US" smtClean="0">
              <a:latin typeface="Arial" panose="020B0604020202020204" pitchFamily="34" charset="0"/>
            </a:endParaRPr>
          </a:p>
        </p:txBody>
      </p:sp>
      <p:sp>
        <p:nvSpPr>
          <p:cNvPr id="86021" name="Text Box 5"/>
          <p:cNvSpPr txBox="1">
            <a:spLocks noChangeArrowheads="1"/>
          </p:cNvSpPr>
          <p:nvPr/>
        </p:nvSpPr>
        <p:spPr bwMode="auto">
          <a:xfrm>
            <a:off x="302871" y="3946423"/>
            <a:ext cx="8458200" cy="244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lnSpc>
                <a:spcPct val="130000"/>
              </a:lnSpc>
              <a:spcBef>
                <a:spcPct val="0"/>
              </a:spcBef>
              <a:buClrTx/>
              <a:buSzTx/>
              <a:buFontTx/>
              <a:buNone/>
            </a:pPr>
            <a:r>
              <a:rPr lang="en-US" sz="2400" b="0">
                <a:solidFill>
                  <a:srgbClr val="0000FF"/>
                </a:solidFill>
              </a:rPr>
              <a:t>JQUERY</a:t>
            </a:r>
          </a:p>
          <a:p>
            <a:pPr eaLnBrk="1" hangingPunct="1">
              <a:lnSpc>
                <a:spcPct val="130000"/>
              </a:lnSpc>
              <a:spcBef>
                <a:spcPct val="0"/>
              </a:spcBef>
              <a:buClrTx/>
              <a:buSzTx/>
              <a:buFontTx/>
              <a:buNone/>
            </a:pPr>
            <a:r>
              <a:rPr lang="en-US" sz="2400" b="0"/>
              <a:t>$(document).ready(function() {</a:t>
            </a:r>
          </a:p>
          <a:p>
            <a:pPr eaLnBrk="1" hangingPunct="1">
              <a:lnSpc>
                <a:spcPct val="130000"/>
              </a:lnSpc>
              <a:spcBef>
                <a:spcPct val="0"/>
              </a:spcBef>
              <a:buClrTx/>
              <a:buSzTx/>
              <a:buFontTx/>
              <a:buNone/>
            </a:pPr>
            <a:r>
              <a:rPr lang="en-US" sz="2400" b="0"/>
              <a:t>	</a:t>
            </a:r>
            <a:r>
              <a:rPr lang="en-US" sz="2400"/>
              <a:t>$('</a:t>
            </a:r>
            <a:r>
              <a:rPr lang="en-US" sz="2400">
                <a:solidFill>
                  <a:srgbClr val="0000CC"/>
                </a:solidFill>
              </a:rPr>
              <a:t>#</a:t>
            </a:r>
            <a:r>
              <a:rPr lang="en-US" sz="2400" b="0">
                <a:solidFill>
                  <a:srgbClr val="0000CC"/>
                </a:solidFill>
              </a:rPr>
              <a:t>nav&gt; li</a:t>
            </a:r>
            <a:r>
              <a:rPr lang="en-US" sz="2400" b="0"/>
              <a:t>').</a:t>
            </a:r>
            <a:r>
              <a:rPr lang="en-US" sz="2400" b="0">
                <a:solidFill>
                  <a:srgbClr val="FF0000"/>
                </a:solidFill>
              </a:rPr>
              <a:t>addClass</a:t>
            </a:r>
            <a:r>
              <a:rPr lang="en-US" sz="2400" b="0"/>
              <a:t>('highlight');</a:t>
            </a:r>
          </a:p>
          <a:p>
            <a:pPr eaLnBrk="1" hangingPunct="1">
              <a:lnSpc>
                <a:spcPct val="130000"/>
              </a:lnSpc>
              <a:spcBef>
                <a:spcPct val="0"/>
              </a:spcBef>
              <a:buClrTx/>
              <a:buSzTx/>
              <a:buFontTx/>
              <a:buNone/>
            </a:pPr>
            <a:r>
              <a:rPr lang="en-US" sz="2400" b="0"/>
              <a:t>	$('</a:t>
            </a:r>
            <a:r>
              <a:rPr lang="en-US" sz="2400" b="0">
                <a:solidFill>
                  <a:srgbClr val="0000CC"/>
                </a:solidFill>
              </a:rPr>
              <a:t>#nav li:not(.highlight)</a:t>
            </a:r>
            <a:r>
              <a:rPr lang="en-US" sz="2400" b="0"/>
              <a:t>').</a:t>
            </a:r>
            <a:r>
              <a:rPr lang="en-US" sz="2400" b="0">
                <a:solidFill>
                  <a:srgbClr val="FF0000"/>
                </a:solidFill>
              </a:rPr>
              <a:t>addClass</a:t>
            </a:r>
            <a:r>
              <a:rPr lang="en-US" sz="2400" b="0"/>
              <a:t>('background');</a:t>
            </a:r>
          </a:p>
          <a:p>
            <a:pPr eaLnBrk="1" hangingPunct="1">
              <a:lnSpc>
                <a:spcPct val="130000"/>
              </a:lnSpc>
              <a:spcBef>
                <a:spcPct val="0"/>
              </a:spcBef>
              <a:buClrTx/>
              <a:buSzTx/>
              <a:buFontTx/>
              <a:buNone/>
            </a:pPr>
            <a:r>
              <a:rPr lang="en-US" sz="2400" b="0" smtClean="0"/>
              <a:t>});</a:t>
            </a:r>
            <a:endParaRPr lang="en-US" sz="2400" b="0"/>
          </a:p>
        </p:txBody>
      </p:sp>
      <p:sp>
        <p:nvSpPr>
          <p:cNvPr id="86024" name="Text Box 9"/>
          <p:cNvSpPr txBox="1">
            <a:spLocks noChangeArrowheads="1"/>
          </p:cNvSpPr>
          <p:nvPr/>
        </p:nvSpPr>
        <p:spPr bwMode="auto">
          <a:xfrm>
            <a:off x="431760" y="2393322"/>
            <a:ext cx="4238625" cy="1482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lnSpc>
                <a:spcPct val="130000"/>
              </a:lnSpc>
              <a:spcBef>
                <a:spcPct val="0"/>
              </a:spcBef>
              <a:buClrTx/>
              <a:buSzTx/>
              <a:buFontTx/>
              <a:buNone/>
            </a:pPr>
            <a:r>
              <a:rPr lang="en-US" sz="2400" b="0">
                <a:solidFill>
                  <a:srgbClr val="0000FF"/>
                </a:solidFill>
              </a:rPr>
              <a:t>CSS</a:t>
            </a:r>
          </a:p>
          <a:p>
            <a:pPr eaLnBrk="1" hangingPunct="1">
              <a:lnSpc>
                <a:spcPct val="130000"/>
              </a:lnSpc>
              <a:spcBef>
                <a:spcPct val="0"/>
              </a:spcBef>
              <a:buClrTx/>
              <a:buSzTx/>
              <a:buFontTx/>
              <a:buNone/>
            </a:pPr>
            <a:r>
              <a:rPr lang="en-US" sz="2400" b="0"/>
              <a:t>.background {</a:t>
            </a:r>
          </a:p>
          <a:p>
            <a:pPr eaLnBrk="1" hangingPunct="1">
              <a:lnSpc>
                <a:spcPct val="130000"/>
              </a:lnSpc>
              <a:spcBef>
                <a:spcPct val="0"/>
              </a:spcBef>
              <a:buClrTx/>
              <a:buSzTx/>
              <a:buFontTx/>
              <a:buNone/>
            </a:pPr>
            <a:r>
              <a:rPr lang="en-US" sz="2400" b="0"/>
              <a:t>	color: #e6db55</a:t>
            </a:r>
            <a:r>
              <a:rPr lang="en-US" sz="2400" b="0" smtClean="0"/>
              <a:t>; }</a:t>
            </a:r>
            <a:endParaRPr lang="en-US" sz="2400" b="0"/>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0246" y="683746"/>
            <a:ext cx="2790825"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17490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Form Selector</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8815063"/>
              </p:ext>
            </p:extLst>
          </p:nvPr>
        </p:nvGraphicFramePr>
        <p:xfrm>
          <a:off x="1143000" y="1752600"/>
          <a:ext cx="6830251" cy="4358640"/>
        </p:xfrm>
        <a:graphic>
          <a:graphicData uri="http://schemas.openxmlformats.org/drawingml/2006/table">
            <a:tbl>
              <a:tblPr firstRow="1" bandRow="1">
                <a:tableStyleId>{5C22544A-7EE6-4342-B048-85BDC9FD1C3A}</a:tableStyleId>
              </a:tblPr>
              <a:tblGrid>
                <a:gridCol w="1634046"/>
                <a:gridCol w="5196205"/>
              </a:tblGrid>
              <a:tr h="370840">
                <a:tc>
                  <a:txBody>
                    <a:bodyPr/>
                    <a:lstStyle/>
                    <a:p>
                      <a:r>
                        <a:rPr lang="en-US" sz="2000" smtClean="0"/>
                        <a:t>SELECTOR</a:t>
                      </a:r>
                      <a:endParaRPr lang="en-US" sz="2000"/>
                    </a:p>
                  </a:txBody>
                  <a:tcPr/>
                </a:tc>
                <a:tc>
                  <a:txBody>
                    <a:bodyPr/>
                    <a:lstStyle/>
                    <a:p>
                      <a:r>
                        <a:rPr lang="en-US" sz="2000" smtClean="0"/>
                        <a:t>Ý</a:t>
                      </a:r>
                      <a:r>
                        <a:rPr lang="en-US" sz="2000" baseline="0" smtClean="0"/>
                        <a:t> NGHĨA</a:t>
                      </a:r>
                      <a:endParaRPr lang="en-US" sz="2000"/>
                    </a:p>
                  </a:txBody>
                  <a:tcPr/>
                </a:tc>
              </a:tr>
              <a:tr h="370840">
                <a:tc>
                  <a:txBody>
                    <a:bodyPr/>
                    <a:lstStyle/>
                    <a:p>
                      <a:r>
                        <a:rPr lang="en-US" sz="2000" smtClean="0"/>
                        <a:t>:input</a:t>
                      </a:r>
                      <a:endParaRPr lang="en-US" sz="2000"/>
                    </a:p>
                  </a:txBody>
                  <a:tcPr/>
                </a:tc>
                <a:tc>
                  <a:txBody>
                    <a:bodyPr/>
                    <a:lstStyle/>
                    <a:p>
                      <a:r>
                        <a:rPr lang="en-US" sz="2000" smtClean="0"/>
                        <a:t>Chọn</a:t>
                      </a:r>
                      <a:r>
                        <a:rPr lang="en-US" sz="2000" baseline="0" smtClean="0"/>
                        <a:t> tất cả các thẻ input, textarea trên form</a:t>
                      </a:r>
                      <a:endParaRPr lang="en-US" sz="2000"/>
                    </a:p>
                  </a:txBody>
                  <a:tcPr/>
                </a:tc>
              </a:tr>
              <a:tr h="370840">
                <a:tc>
                  <a:txBody>
                    <a:bodyPr/>
                    <a:lstStyle/>
                    <a:p>
                      <a:r>
                        <a:rPr lang="en-US" sz="2000" smtClean="0"/>
                        <a:t>:text</a:t>
                      </a:r>
                      <a:endParaRPr lang="en-US" sz="2000"/>
                    </a:p>
                  </a:txBody>
                  <a:tcPr/>
                </a:tc>
                <a:tc>
                  <a:txBody>
                    <a:bodyPr/>
                    <a:lstStyle/>
                    <a:p>
                      <a:r>
                        <a:rPr lang="en-US" sz="2000" smtClean="0"/>
                        <a:t>Chọn</a:t>
                      </a:r>
                      <a:r>
                        <a:rPr lang="en-US" sz="2000" baseline="0" smtClean="0"/>
                        <a:t> tất cả các textfield trên form</a:t>
                      </a:r>
                      <a:endParaRPr lang="en-US" sz="2000"/>
                    </a:p>
                  </a:txBody>
                  <a:tcPr/>
                </a:tc>
              </a:tr>
              <a:tr h="370840">
                <a:tc>
                  <a:txBody>
                    <a:bodyPr/>
                    <a:lstStyle/>
                    <a:p>
                      <a:r>
                        <a:rPr lang="en-US" sz="2000" smtClean="0"/>
                        <a:t>:password</a:t>
                      </a:r>
                      <a:endParaRPr lang="en-US" sz="2000"/>
                    </a:p>
                  </a:txBody>
                  <a:tcPr/>
                </a:tc>
                <a:tc>
                  <a:txBody>
                    <a:bodyPr/>
                    <a:lstStyle/>
                    <a:p>
                      <a:r>
                        <a:rPr lang="en-US" sz="2000" smtClean="0"/>
                        <a:t>Chọn tất</a:t>
                      </a:r>
                      <a:r>
                        <a:rPr lang="en-US" sz="2000" baseline="0" smtClean="0"/>
                        <a:t> cả các password field</a:t>
                      </a:r>
                      <a:endParaRPr lang="en-US" sz="2000"/>
                    </a:p>
                  </a:txBody>
                  <a:tcPr/>
                </a:tc>
              </a:tr>
              <a:tr h="370840">
                <a:tc>
                  <a:txBody>
                    <a:bodyPr/>
                    <a:lstStyle/>
                    <a:p>
                      <a:r>
                        <a:rPr lang="en-US" sz="2000" smtClean="0"/>
                        <a:t>:radio</a:t>
                      </a:r>
                      <a:endParaRPr lang="en-US" sz="20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smtClean="0"/>
                        <a:t>Chọn tất</a:t>
                      </a:r>
                      <a:r>
                        <a:rPr lang="en-US" sz="2000" baseline="0" smtClean="0"/>
                        <a:t> cả các radio button</a:t>
                      </a:r>
                      <a:endParaRPr lang="en-US" sz="2000"/>
                    </a:p>
                  </a:txBody>
                  <a:tcPr/>
                </a:tc>
              </a:tr>
              <a:tr h="370840">
                <a:tc>
                  <a:txBody>
                    <a:bodyPr/>
                    <a:lstStyle/>
                    <a:p>
                      <a:r>
                        <a:rPr lang="en-US" sz="2000" smtClean="0"/>
                        <a:t>:checkbox</a:t>
                      </a:r>
                      <a:endParaRPr lang="en-US" sz="20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smtClean="0"/>
                        <a:t>Chọn tất</a:t>
                      </a:r>
                      <a:r>
                        <a:rPr lang="en-US" sz="2000" baseline="0" smtClean="0"/>
                        <a:t> cả các checkbox</a:t>
                      </a:r>
                      <a:endParaRPr lang="en-US" sz="2000" smtClean="0"/>
                    </a:p>
                  </a:txBody>
                  <a:tcPr/>
                </a:tc>
              </a:tr>
              <a:tr h="370840">
                <a:tc>
                  <a:txBody>
                    <a:bodyPr/>
                    <a:lstStyle/>
                    <a:p>
                      <a:r>
                        <a:rPr lang="en-US" sz="2000" smtClean="0"/>
                        <a:t>:submit</a:t>
                      </a:r>
                      <a:endParaRPr lang="en-US" sz="20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smtClean="0"/>
                        <a:t>Chọn tất</a:t>
                      </a:r>
                      <a:r>
                        <a:rPr lang="en-US" sz="2000" baseline="0" smtClean="0"/>
                        <a:t> cả các button submit</a:t>
                      </a:r>
                      <a:endParaRPr lang="en-US" sz="2000" smtClean="0"/>
                    </a:p>
                  </a:txBody>
                  <a:tcPr/>
                </a:tc>
              </a:tr>
              <a:tr h="370840">
                <a:tc>
                  <a:txBody>
                    <a:bodyPr/>
                    <a:lstStyle/>
                    <a:p>
                      <a:r>
                        <a:rPr lang="en-US" sz="2000" smtClean="0"/>
                        <a:t>:reset</a:t>
                      </a:r>
                      <a:endParaRPr lang="en-US" sz="20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smtClean="0"/>
                        <a:t>Chọn tất</a:t>
                      </a:r>
                      <a:r>
                        <a:rPr lang="en-US" sz="2000" baseline="0" smtClean="0"/>
                        <a:t> cả các button reset</a:t>
                      </a:r>
                      <a:endParaRPr lang="en-US" sz="2000" smtClean="0"/>
                    </a:p>
                  </a:txBody>
                  <a:tcPr/>
                </a:tc>
              </a:tr>
              <a:tr h="370840">
                <a:tc>
                  <a:txBody>
                    <a:bodyPr/>
                    <a:lstStyle/>
                    <a:p>
                      <a:r>
                        <a:rPr lang="en-US" sz="2000" smtClean="0"/>
                        <a:t>:image</a:t>
                      </a:r>
                      <a:endParaRPr lang="en-US" sz="2000"/>
                    </a:p>
                  </a:txBody>
                  <a:tcPr/>
                </a:tc>
                <a:tc>
                  <a:txBody>
                    <a:bodyPr/>
                    <a:lstStyle/>
                    <a:p>
                      <a:r>
                        <a:rPr lang="en-US" sz="2000" smtClean="0"/>
                        <a:t>Chọn</a:t>
                      </a:r>
                      <a:r>
                        <a:rPr lang="en-US" sz="2000" baseline="0" smtClean="0"/>
                        <a:t> tất cả các image</a:t>
                      </a:r>
                      <a:endParaRPr lang="en-US" sz="2000"/>
                    </a:p>
                  </a:txBody>
                  <a:tcPr/>
                </a:tc>
              </a:tr>
              <a:tr h="370840">
                <a:tc>
                  <a:txBody>
                    <a:bodyPr/>
                    <a:lstStyle/>
                    <a:p>
                      <a:r>
                        <a:rPr lang="en-US" sz="2000" smtClean="0"/>
                        <a:t>:button</a:t>
                      </a:r>
                      <a:endParaRPr lang="en-US" sz="2000"/>
                    </a:p>
                  </a:txBody>
                  <a:tcPr/>
                </a:tc>
                <a:tc>
                  <a:txBody>
                    <a:bodyPr/>
                    <a:lstStyle/>
                    <a:p>
                      <a:r>
                        <a:rPr lang="en-US" sz="2000" smtClean="0"/>
                        <a:t>Chọn</a:t>
                      </a:r>
                      <a:r>
                        <a:rPr lang="en-US" sz="2000" baseline="0" smtClean="0"/>
                        <a:t> tất cả các generalized button</a:t>
                      </a:r>
                      <a:endParaRPr lang="en-US" sz="2000"/>
                    </a:p>
                  </a:txBody>
                  <a:tcPr/>
                </a:tc>
              </a:tr>
              <a:tr h="370840">
                <a:tc>
                  <a:txBody>
                    <a:bodyPr/>
                    <a:lstStyle/>
                    <a:p>
                      <a:r>
                        <a:rPr lang="en-US" sz="2000" smtClean="0"/>
                        <a:t>:file</a:t>
                      </a:r>
                      <a:endParaRPr lang="en-US" sz="20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smtClean="0"/>
                        <a:t>Chọn tất</a:t>
                      </a:r>
                      <a:r>
                        <a:rPr lang="en-US" sz="2000" baseline="0" smtClean="0"/>
                        <a:t> cả các control upload file</a:t>
                      </a:r>
                      <a:endParaRPr lang="en-US" sz="2000" smtClean="0"/>
                    </a:p>
                  </a:txBody>
                  <a:tcPr/>
                </a:tc>
              </a:tr>
            </a:tbl>
          </a:graphicData>
        </a:graphic>
      </p:graphicFrame>
      <p:sp>
        <p:nvSpPr>
          <p:cNvPr id="2" name="Date Placeholder 1"/>
          <p:cNvSpPr>
            <a:spLocks noGrp="1"/>
          </p:cNvSpPr>
          <p:nvPr>
            <p:ph type="dt" sz="half" idx="10"/>
          </p:nvPr>
        </p:nvSpPr>
        <p:spPr/>
        <p:txBody>
          <a:bodyPr/>
          <a:lstStyle/>
          <a:p>
            <a:fld id="{F7953692-E411-406D-842D-6CD10B879F6D}"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1608076-9B7A-4BD3-9842-9CD0899B9DFE}" type="slidenum">
              <a:rPr lang="en-US" smtClean="0"/>
              <a:pPr/>
              <a:t>26</a:t>
            </a:fld>
            <a:endParaRPr lang="en-US"/>
          </a:p>
        </p:txBody>
      </p:sp>
    </p:spTree>
    <p:extLst>
      <p:ext uri="{BB962C8B-B14F-4D97-AF65-F5344CB8AC3E}">
        <p14:creationId xmlns:p14="http://schemas.microsoft.com/office/powerpoint/2010/main" val="22810010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Form Selector</a:t>
            </a:r>
            <a:endParaRPr lang="en-US"/>
          </a:p>
        </p:txBody>
      </p:sp>
      <p:sp>
        <p:nvSpPr>
          <p:cNvPr id="4" name="Date Placeholder 3"/>
          <p:cNvSpPr>
            <a:spLocks noGrp="1"/>
          </p:cNvSpPr>
          <p:nvPr>
            <p:ph type="dt" sz="half" idx="10"/>
          </p:nvPr>
        </p:nvSpPr>
        <p:spPr/>
        <p:txBody>
          <a:bodyPr/>
          <a:lstStyle/>
          <a:p>
            <a:fld id="{FBF0B205-D487-4627-A67F-AC20C185951D}"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1608076-9B7A-4BD3-9842-9CD0899B9DFE}" type="slidenum">
              <a:rPr lang="en-US" smtClean="0"/>
              <a:pPr/>
              <a:t>27</a:t>
            </a:fld>
            <a:endParaRPr lang="en-US"/>
          </a:p>
        </p:txBody>
      </p:sp>
      <p:pic>
        <p:nvPicPr>
          <p:cNvPr id="7" name="Picture 3"/>
          <p:cNvPicPr>
            <a:picLocks noChangeAspect="1" noChangeArrowheads="1"/>
          </p:cNvPicPr>
          <p:nvPr/>
        </p:nvPicPr>
        <p:blipFill>
          <a:blip r:embed="rId2" cstate="print"/>
          <a:srcRect/>
          <a:stretch>
            <a:fillRect/>
          </a:stretch>
        </p:blipFill>
        <p:spPr bwMode="auto">
          <a:xfrm>
            <a:off x="990600" y="2362200"/>
            <a:ext cx="6644082" cy="3069873"/>
          </a:xfrm>
          <a:prstGeom prst="rect">
            <a:avLst/>
          </a:prstGeom>
          <a:noFill/>
          <a:ln w="9525">
            <a:noFill/>
            <a:miter lim="800000"/>
            <a:headEnd/>
            <a:tailEnd/>
          </a:ln>
        </p:spPr>
      </p:pic>
    </p:spTree>
    <p:extLst>
      <p:ext uri="{BB962C8B-B14F-4D97-AF65-F5344CB8AC3E}">
        <p14:creationId xmlns:p14="http://schemas.microsoft.com/office/powerpoint/2010/main" val="7631971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Bộ chọn các phần tử form</a:t>
            </a:r>
            <a:endParaRPr lang="en-US"/>
          </a:p>
        </p:txBody>
      </p:sp>
      <p:pic>
        <p:nvPicPr>
          <p:cNvPr id="5122" name="Picture 2"/>
          <p:cNvPicPr>
            <a:picLocks noChangeAspect="1" noChangeArrowheads="1"/>
          </p:cNvPicPr>
          <p:nvPr/>
        </p:nvPicPr>
        <p:blipFill>
          <a:blip r:embed="rId2" cstate="print"/>
          <a:srcRect/>
          <a:stretch>
            <a:fillRect/>
          </a:stretch>
        </p:blipFill>
        <p:spPr bwMode="auto">
          <a:xfrm>
            <a:off x="2389822" y="3215605"/>
            <a:ext cx="4410075" cy="2543175"/>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05A30516-CE2C-4938-9295-B8A6A56E667D}" type="datetime1">
              <a:rPr lang="en-US" altLang="zh-CN" smtClean="0"/>
              <a:t>5/27/2020</a:t>
            </a:fld>
            <a:endParaRPr lang="zh-CN"/>
          </a:p>
        </p:txBody>
      </p:sp>
      <p:sp>
        <p:nvSpPr>
          <p:cNvPr id="4" name="Footer Placeholder 3"/>
          <p:cNvSpPr>
            <a:spLocks noGrp="1"/>
          </p:cNvSpPr>
          <p:nvPr>
            <p:ph type="ftr" sz="quarter" idx="11"/>
          </p:nvPr>
        </p:nvSpPr>
        <p:spPr/>
        <p:txBody>
          <a:bodyPr/>
          <a:lstStyle/>
          <a:p>
            <a:r>
              <a:rPr lang="en-US" altLang="zh-CN" smtClean="0"/>
              <a:t>jQuery</a:t>
            </a:r>
            <a:endParaRPr lang="zh-CN"/>
          </a:p>
        </p:txBody>
      </p:sp>
      <p:sp>
        <p:nvSpPr>
          <p:cNvPr id="5" name="Slide Number Placeholder 4"/>
          <p:cNvSpPr>
            <a:spLocks noGrp="1"/>
          </p:cNvSpPr>
          <p:nvPr>
            <p:ph type="sldNum" sz="quarter" idx="12"/>
          </p:nvPr>
        </p:nvSpPr>
        <p:spPr/>
        <p:txBody>
          <a:bodyPr/>
          <a:lstStyle/>
          <a:p>
            <a:fld id="{F907927E-5038-47A1-B1F5-C1DCF2CBA154}" type="slidenum">
              <a:rPr lang="en-US" smtClean="0"/>
              <a:pPr/>
              <a:t>28</a:t>
            </a:fld>
            <a:endParaRPr lang="en-US"/>
          </a:p>
        </p:txBody>
      </p:sp>
      <p:pic>
        <p:nvPicPr>
          <p:cNvPr id="8" name="Picture 7"/>
          <p:cNvPicPr>
            <a:picLocks noChangeAspect="1"/>
          </p:cNvPicPr>
          <p:nvPr/>
        </p:nvPicPr>
        <p:blipFill>
          <a:blip r:embed="rId3"/>
          <a:stretch>
            <a:fillRect/>
          </a:stretch>
        </p:blipFill>
        <p:spPr>
          <a:xfrm>
            <a:off x="1189672" y="2066924"/>
            <a:ext cx="5610225" cy="895350"/>
          </a:xfrm>
          <a:prstGeom prst="rect">
            <a:avLst/>
          </a:prstGeom>
        </p:spPr>
      </p:pic>
    </p:spTree>
    <p:extLst>
      <p:ext uri="{BB962C8B-B14F-4D97-AF65-F5344CB8AC3E}">
        <p14:creationId xmlns:p14="http://schemas.microsoft.com/office/powerpoint/2010/main" val="24656605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39EB6-66D5-4B08-ABD4-77582098D10D}" type="datetime1">
              <a:rPr lang="en-US" altLang="zh-CN" smtClean="0"/>
              <a:t>5/27/2020</a:t>
            </a:fld>
            <a:endParaRPr lang="zh-CN"/>
          </a:p>
        </p:txBody>
      </p:sp>
      <p:sp>
        <p:nvSpPr>
          <p:cNvPr id="3" name="Footer Placeholder 2"/>
          <p:cNvSpPr>
            <a:spLocks noGrp="1"/>
          </p:cNvSpPr>
          <p:nvPr>
            <p:ph type="ftr" sz="quarter" idx="11"/>
          </p:nvPr>
        </p:nvSpPr>
        <p:spPr/>
        <p:txBody>
          <a:bodyPr/>
          <a:lstStyle/>
          <a:p>
            <a:r>
              <a:rPr lang="en-US" altLang="zh-CN" smtClean="0"/>
              <a:t>jQuery</a:t>
            </a:r>
            <a:endParaRPr lang="zh-CN"/>
          </a:p>
        </p:txBody>
      </p:sp>
      <p:sp>
        <p:nvSpPr>
          <p:cNvPr id="4" name="Slide Number Placeholder 3"/>
          <p:cNvSpPr>
            <a:spLocks noGrp="1"/>
          </p:cNvSpPr>
          <p:nvPr>
            <p:ph type="sldNum" sz="quarter" idx="12"/>
          </p:nvPr>
        </p:nvSpPr>
        <p:spPr/>
        <p:txBody>
          <a:bodyPr/>
          <a:lstStyle/>
          <a:p>
            <a:fld id="{7CBA822D-1465-47DA-A083-FC0F98A27851}" type="slidenum">
              <a:rPr lang="en-US" smtClean="0"/>
              <a:pPr/>
              <a:t>29</a:t>
            </a:fld>
            <a:endParaRPr lang="en-US"/>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56337"/>
            <a:ext cx="662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457200" y="1189037"/>
            <a:ext cx="8249920" cy="4799100"/>
            <a:chOff x="457835" y="1450887"/>
            <a:chExt cx="8249920" cy="4799100"/>
          </a:xfrm>
        </p:grpSpPr>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35" y="1450887"/>
              <a:ext cx="822325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505" y="2819400"/>
              <a:ext cx="8223250" cy="343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11506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jQuery</a:t>
            </a:r>
            <a:endParaRPr lang="en-US"/>
          </a:p>
        </p:txBody>
      </p:sp>
      <p:sp>
        <p:nvSpPr>
          <p:cNvPr id="3" name="Content Placeholder 2"/>
          <p:cNvSpPr>
            <a:spLocks noGrp="1"/>
          </p:cNvSpPr>
          <p:nvPr>
            <p:ph idx="1"/>
          </p:nvPr>
        </p:nvSpPr>
        <p:spPr/>
        <p:txBody>
          <a:bodyPr>
            <a:normAutofit fontScale="92500" lnSpcReduction="20000"/>
          </a:bodyPr>
          <a:lstStyle/>
          <a:p>
            <a:pPr>
              <a:lnSpc>
                <a:spcPct val="140000"/>
              </a:lnSpc>
              <a:spcBef>
                <a:spcPts val="0"/>
              </a:spcBef>
              <a:spcAft>
                <a:spcPts val="0"/>
              </a:spcAft>
            </a:pPr>
            <a:r>
              <a:rPr lang="vi-VN" sz="2600"/>
              <a:t> </a:t>
            </a:r>
            <a:r>
              <a:rPr lang="vi-VN" sz="2600" smtClean="0">
                <a:solidFill>
                  <a:srgbClr val="FF0000"/>
                </a:solidFill>
              </a:rPr>
              <a:t>jQuery</a:t>
            </a:r>
            <a:r>
              <a:rPr lang="vi-VN" sz="2600" smtClean="0"/>
              <a:t> </a:t>
            </a:r>
            <a:r>
              <a:rPr lang="vi-VN" sz="2600"/>
              <a:t>là thư viện được viết bằng ngôn ngữ JavaScript hỗ trợ cho việc thiết kế giao diện trên Web</a:t>
            </a:r>
            <a:r>
              <a:rPr lang="vi-VN" sz="2600" smtClean="0"/>
              <a:t>.</a:t>
            </a:r>
            <a:endParaRPr lang="vi-VN" sz="2600"/>
          </a:p>
          <a:p>
            <a:pPr>
              <a:lnSpc>
                <a:spcPct val="140000"/>
              </a:lnSpc>
              <a:spcBef>
                <a:spcPts val="0"/>
              </a:spcBef>
              <a:spcAft>
                <a:spcPts val="0"/>
              </a:spcAft>
            </a:pPr>
            <a:r>
              <a:rPr lang="vi-VN" sz="2600"/>
              <a:t> </a:t>
            </a:r>
            <a:r>
              <a:rPr lang="vi-VN" sz="2800" smtClean="0">
                <a:solidFill>
                  <a:srgbClr val="FF0000"/>
                </a:solidFill>
              </a:rPr>
              <a:t>jQuery</a:t>
            </a:r>
            <a:r>
              <a:rPr lang="vi-VN" sz="2800" smtClean="0"/>
              <a:t>  </a:t>
            </a:r>
            <a:r>
              <a:rPr lang="vi-VN" sz="2800"/>
              <a:t>có thể cải thiện hiệu suất của ứng dụng</a:t>
            </a:r>
          </a:p>
          <a:p>
            <a:pPr>
              <a:lnSpc>
                <a:spcPct val="140000"/>
              </a:lnSpc>
              <a:spcBef>
                <a:spcPts val="0"/>
              </a:spcBef>
              <a:spcAft>
                <a:spcPts val="0"/>
              </a:spcAft>
            </a:pPr>
            <a:r>
              <a:rPr lang="vi-VN" sz="2800"/>
              <a:t> </a:t>
            </a:r>
            <a:r>
              <a:rPr lang="vi-VN" sz="2800">
                <a:solidFill>
                  <a:srgbClr val="FF0000"/>
                </a:solidFill>
              </a:rPr>
              <a:t>jQuery</a:t>
            </a:r>
            <a:r>
              <a:rPr lang="vi-VN" sz="2800"/>
              <a:t> </a:t>
            </a:r>
            <a:r>
              <a:rPr lang="vi-VN" sz="2800" smtClean="0"/>
              <a:t> </a:t>
            </a:r>
            <a:r>
              <a:rPr lang="vi-VN" sz="2800"/>
              <a:t>tương thích hầu hết các trình duyệt</a:t>
            </a:r>
          </a:p>
          <a:p>
            <a:pPr>
              <a:lnSpc>
                <a:spcPct val="140000"/>
              </a:lnSpc>
              <a:spcBef>
                <a:spcPts val="0"/>
              </a:spcBef>
              <a:spcAft>
                <a:spcPts val="0"/>
              </a:spcAft>
            </a:pPr>
            <a:r>
              <a:rPr lang="vi-VN" sz="2800"/>
              <a:t> </a:t>
            </a:r>
            <a:r>
              <a:rPr lang="vi-VN" sz="2800">
                <a:solidFill>
                  <a:srgbClr val="FF0000"/>
                </a:solidFill>
              </a:rPr>
              <a:t>jQuery</a:t>
            </a:r>
            <a:r>
              <a:rPr lang="vi-VN" sz="2800"/>
              <a:t> </a:t>
            </a:r>
            <a:r>
              <a:rPr lang="vi-VN" sz="2800" smtClean="0"/>
              <a:t> </a:t>
            </a:r>
            <a:r>
              <a:rPr lang="vi-VN" sz="2800"/>
              <a:t>giúp thực hiện UI mà không phải viết nhiều dòng code</a:t>
            </a:r>
          </a:p>
          <a:p>
            <a:pPr>
              <a:lnSpc>
                <a:spcPct val="140000"/>
              </a:lnSpc>
              <a:spcBef>
                <a:spcPts val="0"/>
              </a:spcBef>
              <a:spcAft>
                <a:spcPts val="0"/>
              </a:spcAft>
            </a:pPr>
            <a:r>
              <a:rPr lang="vi-VN" sz="2800" smtClean="0">
                <a:solidFill>
                  <a:srgbClr val="FF0000"/>
                </a:solidFill>
              </a:rPr>
              <a:t>jQuery</a:t>
            </a:r>
            <a:r>
              <a:rPr lang="vi-VN" sz="2800" smtClean="0"/>
              <a:t>  </a:t>
            </a:r>
            <a:r>
              <a:rPr lang="vi-VN" sz="2800"/>
              <a:t>bạn có thể tạo ra các hiệu ứng đẹp mắt cho website.</a:t>
            </a:r>
          </a:p>
        </p:txBody>
      </p:sp>
      <p:sp>
        <p:nvSpPr>
          <p:cNvPr id="4" name="Slide Number Placeholder 3"/>
          <p:cNvSpPr>
            <a:spLocks noGrp="1"/>
          </p:cNvSpPr>
          <p:nvPr>
            <p:ph type="sldNum" sz="quarter" idx="12"/>
          </p:nvPr>
        </p:nvSpPr>
        <p:spPr/>
        <p:txBody>
          <a:bodyPr/>
          <a:lstStyle/>
          <a:p>
            <a:fld id="{A1608076-9B7A-4BD3-9842-9CD0899B9DFE}" type="slidenum">
              <a:rPr lang="en-US" smtClean="0"/>
              <a:pPr/>
              <a:t>3</a:t>
            </a:fld>
            <a:endParaRPr lang="en-US"/>
          </a:p>
        </p:txBody>
      </p:sp>
      <p:sp>
        <p:nvSpPr>
          <p:cNvPr id="5" name="Date Placeholder 4"/>
          <p:cNvSpPr>
            <a:spLocks noGrp="1"/>
          </p:cNvSpPr>
          <p:nvPr>
            <p:ph type="dt" sz="half" idx="10"/>
          </p:nvPr>
        </p:nvSpPr>
        <p:spPr/>
        <p:txBody>
          <a:bodyPr/>
          <a:lstStyle/>
          <a:p>
            <a:fld id="{A43110C4-B11B-4F10-ABCB-A6658A17504D}" type="datetime1">
              <a:rPr lang="en-US" altLang="zh-CN" smtClean="0"/>
              <a:t>5/27/2020</a:t>
            </a:fld>
            <a:endParaRPr lang="zh-CN"/>
          </a:p>
        </p:txBody>
      </p:sp>
      <p:sp>
        <p:nvSpPr>
          <p:cNvPr id="6" name="Footer Placeholder 5"/>
          <p:cNvSpPr>
            <a:spLocks noGrp="1"/>
          </p:cNvSpPr>
          <p:nvPr>
            <p:ph type="ftr" sz="quarter" idx="11"/>
          </p:nvPr>
        </p:nvSpPr>
        <p:spPr/>
        <p:txBody>
          <a:bodyPr/>
          <a:lstStyle/>
          <a:p>
            <a:r>
              <a:rPr lang="en-US" altLang="zh-CN" smtClean="0"/>
              <a:t>jQuery</a:t>
            </a:r>
            <a:endParaRPr lang="zh-CN"/>
          </a:p>
        </p:txBody>
      </p:sp>
    </p:spTree>
    <p:extLst>
      <p:ext uri="{BB962C8B-B14F-4D97-AF65-F5344CB8AC3E}">
        <p14:creationId xmlns:p14="http://schemas.microsoft.com/office/powerpoint/2010/main" val="39719860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Bộ lọc Selector</a:t>
            </a:r>
            <a:endParaRPr lang="en-US"/>
          </a:p>
        </p:txBody>
      </p:sp>
      <p:sp>
        <p:nvSpPr>
          <p:cNvPr id="3" name="Content Placeholder 2"/>
          <p:cNvSpPr>
            <a:spLocks noGrp="1"/>
          </p:cNvSpPr>
          <p:nvPr>
            <p:ph idx="1"/>
          </p:nvPr>
        </p:nvSpPr>
        <p:spPr/>
        <p:txBody>
          <a:bodyPr>
            <a:normAutofit fontScale="85000" lnSpcReduction="10000"/>
          </a:bodyPr>
          <a:lstStyle/>
          <a:p>
            <a:pPr marL="457200" indent="-457200" algn="just"/>
            <a:r>
              <a:rPr lang="en-US">
                <a:latin typeface="Arial" panose="020B0604020202020204" pitchFamily="34" charset="0"/>
              </a:rPr>
              <a:t>JQuery Selector thường trả về 1 tập đối tượng. </a:t>
            </a:r>
            <a:r>
              <a:rPr lang="en-US" b="1" i="1">
                <a:latin typeface="Arial" panose="020B0604020202020204" pitchFamily="34" charset="0"/>
              </a:rPr>
              <a:t>JQuery Filter được dùng để lọc trên kết quả chọn của JQuery Selector</a:t>
            </a:r>
            <a:r>
              <a:rPr lang="en-US">
                <a:latin typeface="Arial" panose="020B0604020202020204" pitchFamily="34" charset="0"/>
              </a:rPr>
              <a:t>.</a:t>
            </a:r>
          </a:p>
          <a:p>
            <a:pPr marL="457200" indent="-457200" algn="just"/>
            <a:r>
              <a:rPr lang="en-US">
                <a:latin typeface="Arial" panose="020B0604020202020204" pitchFamily="34" charset="0"/>
              </a:rPr>
              <a:t>Có 6 loại Filter:</a:t>
            </a:r>
          </a:p>
          <a:p>
            <a:pPr marL="1028700" lvl="1" indent="-457200" algn="just">
              <a:buFont typeface="Wingdings" panose="05000000000000000000" pitchFamily="2" charset="2"/>
              <a:buChar char="Ø"/>
            </a:pPr>
            <a:r>
              <a:rPr lang="en-US">
                <a:latin typeface="Arial" panose="020B0604020202020204" pitchFamily="34" charset="0"/>
              </a:rPr>
              <a:t>Basic: lọc phần tử ở vị trí đầu tiên, cuối cùng, chẵn, lẻ,…</a:t>
            </a:r>
          </a:p>
          <a:p>
            <a:pPr marL="1028700" lvl="1" indent="-457200" algn="just">
              <a:buFont typeface="Wingdings" panose="05000000000000000000" pitchFamily="2" charset="2"/>
              <a:buChar char="Ø"/>
            </a:pPr>
            <a:r>
              <a:rPr lang="en-US">
                <a:latin typeface="Arial" panose="020B0604020202020204" pitchFamily="34" charset="0"/>
              </a:rPr>
              <a:t>Content: lọc dựa trên nội dung</a:t>
            </a:r>
          </a:p>
          <a:p>
            <a:pPr marL="1028700" lvl="1" indent="-457200" algn="just">
              <a:buFont typeface="Wingdings" panose="05000000000000000000" pitchFamily="2" charset="2"/>
              <a:buChar char="Ø"/>
            </a:pPr>
            <a:r>
              <a:rPr lang="en-US">
                <a:latin typeface="Arial" panose="020B0604020202020204" pitchFamily="34" charset="0"/>
              </a:rPr>
              <a:t>Visibility: lọc dựa trên trạng thái hiển thị của </a:t>
            </a:r>
            <a:r>
              <a:rPr lang="en-US" smtClean="0">
                <a:latin typeface="Arial" panose="020B0604020202020204" pitchFamily="34" charset="0"/>
              </a:rPr>
              <a:t>Selector</a:t>
            </a:r>
            <a:endParaRPr lang="en-US">
              <a:latin typeface="Arial" panose="020B0604020202020204" pitchFamily="34" charset="0"/>
            </a:endParaRPr>
          </a:p>
          <a:p>
            <a:pPr marL="1028700" lvl="1" indent="-457200" algn="just">
              <a:buFont typeface="Wingdings" panose="05000000000000000000" pitchFamily="2" charset="2"/>
              <a:buChar char="Ø"/>
            </a:pPr>
            <a:r>
              <a:rPr lang="en-US">
                <a:latin typeface="Arial" panose="020B0604020202020204" pitchFamily="34" charset="0"/>
              </a:rPr>
              <a:t>Attribute: lọc dựa trên thuộc tính của element</a:t>
            </a:r>
          </a:p>
          <a:p>
            <a:pPr marL="1028700" lvl="1" indent="-457200" algn="just">
              <a:buFont typeface="Wingdings" panose="05000000000000000000" pitchFamily="2" charset="2"/>
              <a:buChar char="Ø"/>
            </a:pPr>
            <a:r>
              <a:rPr lang="en-US">
                <a:latin typeface="Arial" panose="020B0604020202020204" pitchFamily="34" charset="0"/>
              </a:rPr>
              <a:t>Child: lọc dựa trên mối quan hệ với element cha</a:t>
            </a:r>
          </a:p>
          <a:p>
            <a:pPr marL="1028700" lvl="1" indent="-457200" algn="just">
              <a:buFont typeface="Wingdings" panose="05000000000000000000" pitchFamily="2" charset="2"/>
              <a:buChar char="Ø"/>
            </a:pPr>
            <a:r>
              <a:rPr lang="en-US">
                <a:latin typeface="Arial" panose="020B0604020202020204" pitchFamily="34" charset="0"/>
              </a:rPr>
              <a:t>Form: lọc trên các thành phần khai báo trên Form</a:t>
            </a:r>
          </a:p>
          <a:p>
            <a:endParaRPr lang="en-US"/>
          </a:p>
        </p:txBody>
      </p:sp>
      <p:sp>
        <p:nvSpPr>
          <p:cNvPr id="4" name="Date Placeholder 3"/>
          <p:cNvSpPr>
            <a:spLocks noGrp="1"/>
          </p:cNvSpPr>
          <p:nvPr>
            <p:ph type="dt" sz="half" idx="10"/>
          </p:nvPr>
        </p:nvSpPr>
        <p:spPr/>
        <p:txBody>
          <a:bodyPr/>
          <a:lstStyle/>
          <a:p>
            <a:fld id="{AFC7F23D-17E2-45BD-BAB7-CCB4A848C35E}"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1608076-9B7A-4BD3-9842-9CD0899B9DFE}" type="slidenum">
              <a:rPr lang="en-US" smtClean="0"/>
              <a:pPr/>
              <a:t>30</a:t>
            </a:fld>
            <a:endParaRPr lang="en-US"/>
          </a:p>
        </p:txBody>
      </p:sp>
    </p:spTree>
    <p:extLst>
      <p:ext uri="{BB962C8B-B14F-4D97-AF65-F5344CB8AC3E}">
        <p14:creationId xmlns:p14="http://schemas.microsoft.com/office/powerpoint/2010/main" val="3277682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Bộ lọc Selector cơ bản</a:t>
            </a:r>
            <a:endParaRPr lang="en-US"/>
          </a:p>
        </p:txBody>
      </p:sp>
      <p:sp>
        <p:nvSpPr>
          <p:cNvPr id="2" name="Date Placeholder 1"/>
          <p:cNvSpPr>
            <a:spLocks noGrp="1"/>
          </p:cNvSpPr>
          <p:nvPr>
            <p:ph type="dt" sz="half" idx="10"/>
          </p:nvPr>
        </p:nvSpPr>
        <p:spPr/>
        <p:txBody>
          <a:bodyPr/>
          <a:lstStyle/>
          <a:p>
            <a:fld id="{9A4A5ECC-0F73-43F0-B4FC-90AAE63AFECA}" type="datetime1">
              <a:rPr lang="en-US" altLang="zh-CN" smtClean="0"/>
              <a:t>5/27/2020</a:t>
            </a:fld>
            <a:endParaRPr lang="zh-CN"/>
          </a:p>
        </p:txBody>
      </p:sp>
      <p:sp>
        <p:nvSpPr>
          <p:cNvPr id="6" name="Footer Placeholder 5"/>
          <p:cNvSpPr>
            <a:spLocks noGrp="1"/>
          </p:cNvSpPr>
          <p:nvPr>
            <p:ph type="ftr" sz="quarter" idx="11"/>
          </p:nvPr>
        </p:nvSpPr>
        <p:spPr/>
        <p:txBody>
          <a:bodyPr/>
          <a:lstStyle/>
          <a:p>
            <a:r>
              <a:rPr lang="en-US" altLang="zh-CN" smtClean="0"/>
              <a:t>jQuery</a:t>
            </a:r>
            <a:endParaRPr lang="zh-CN"/>
          </a:p>
        </p:txBody>
      </p:sp>
      <p:sp>
        <p:nvSpPr>
          <p:cNvPr id="7" name="Slide Number Placeholder 6"/>
          <p:cNvSpPr>
            <a:spLocks noGrp="1"/>
          </p:cNvSpPr>
          <p:nvPr>
            <p:ph type="sldNum" sz="quarter" idx="12"/>
          </p:nvPr>
        </p:nvSpPr>
        <p:spPr/>
        <p:txBody>
          <a:bodyPr/>
          <a:lstStyle/>
          <a:p>
            <a:fld id="{A1608076-9B7A-4BD3-9842-9CD0899B9DFE}" type="slidenum">
              <a:rPr lang="en-US" smtClean="0"/>
              <a:pPr/>
              <a:t>31</a:t>
            </a:fld>
            <a:endParaRPr lang="en-US"/>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 y="1823665"/>
            <a:ext cx="7391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24156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39EB6-66D5-4B08-ABD4-77582098D10D}" type="datetime1">
              <a:rPr lang="en-US" altLang="zh-CN" smtClean="0"/>
              <a:t>5/27/2020</a:t>
            </a:fld>
            <a:endParaRPr lang="zh-CN"/>
          </a:p>
        </p:txBody>
      </p:sp>
      <p:sp>
        <p:nvSpPr>
          <p:cNvPr id="3" name="Footer Placeholder 2"/>
          <p:cNvSpPr>
            <a:spLocks noGrp="1"/>
          </p:cNvSpPr>
          <p:nvPr>
            <p:ph type="ftr" sz="quarter" idx="11"/>
          </p:nvPr>
        </p:nvSpPr>
        <p:spPr/>
        <p:txBody>
          <a:bodyPr/>
          <a:lstStyle/>
          <a:p>
            <a:r>
              <a:rPr lang="en-US" altLang="zh-CN" smtClean="0"/>
              <a:t>jQuery</a:t>
            </a:r>
            <a:endParaRPr lang="zh-CN"/>
          </a:p>
        </p:txBody>
      </p:sp>
      <p:sp>
        <p:nvSpPr>
          <p:cNvPr id="4" name="Slide Number Placeholder 3"/>
          <p:cNvSpPr>
            <a:spLocks noGrp="1"/>
          </p:cNvSpPr>
          <p:nvPr>
            <p:ph type="sldNum" sz="quarter" idx="12"/>
          </p:nvPr>
        </p:nvSpPr>
        <p:spPr/>
        <p:txBody>
          <a:bodyPr/>
          <a:lstStyle/>
          <a:p>
            <a:fld id="{7CBA822D-1465-47DA-A083-FC0F98A27851}" type="slidenum">
              <a:rPr lang="en-US" smtClean="0"/>
              <a:pPr/>
              <a:t>32</a:t>
            </a:fld>
            <a:endParaRPr lang="en-US"/>
          </a:p>
        </p:txBody>
      </p:sp>
      <p:sp>
        <p:nvSpPr>
          <p:cNvPr id="5" name="Slide Number Placeholder 17"/>
          <p:cNvSpPr txBox="1">
            <a:spLocks/>
          </p:cNvSpPr>
          <p:nvPr/>
        </p:nvSpPr>
        <p:spPr bwMode="auto">
          <a:xfrm>
            <a:off x="7425344" y="6459786"/>
            <a:ext cx="98401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algn="r"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Arial" panose="020B0604020202020204" pitchFamily="34" charset="0"/>
                <a:ea typeface="+mn-ea"/>
                <a:cs typeface="Arial" panose="020B0604020202020204" pitchFamily="34" charset="0"/>
              </a:defRPr>
            </a:lvl1pPr>
            <a:lvl2pPr marL="742950" indent="-28575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Arial" panose="020B0604020202020204" pitchFamily="34" charset="0"/>
                <a:ea typeface="+mn-ea"/>
                <a:cs typeface="Arial" panose="020B0604020202020204" pitchFamily="34" charset="0"/>
              </a:defRPr>
            </a:lvl2pPr>
            <a:lvl3pPr marL="1143000"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spcBef>
                <a:spcPts val="350"/>
              </a:spcBef>
              <a:spcAft>
                <a:spcPct val="0"/>
              </a:spcAft>
              <a:buClr>
                <a:schemeClr val="accent2"/>
              </a:buClr>
              <a:buFont typeface="Wingdings 2" panose="05020102010507070707" pitchFamily="18" charset="2"/>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0" fontAlgn="base" latinLnBrk="0"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0" fontAlgn="base" latinLnBrk="0"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0" fontAlgn="base" latinLnBrk="0"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0" fontAlgn="base" latinLnBrk="0"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Arial" panose="020B0604020202020204" pitchFamily="34" charset="0"/>
                <a:ea typeface="+mn-ea"/>
                <a:cs typeface="Arial" panose="020B0604020202020204" pitchFamily="34" charset="0"/>
              </a:defRPr>
            </a:lvl9pPr>
          </a:lstStyle>
          <a:p>
            <a:pPr>
              <a:spcBef>
                <a:spcPct val="0"/>
              </a:spcBef>
              <a:buClrTx/>
              <a:buSzTx/>
              <a:buFontTx/>
              <a:buNone/>
            </a:pPr>
            <a:fld id="{28B3663E-6892-4A04-822E-4D654D81A2BF}" type="slidenum">
              <a:rPr lang="en-US" sz="1000" smtClean="0"/>
              <a:pPr>
                <a:spcBef>
                  <a:spcPct val="0"/>
                </a:spcBef>
                <a:buClrTx/>
                <a:buSzTx/>
                <a:buFontTx/>
                <a:buNone/>
              </a:pPr>
              <a:t>32</a:t>
            </a:fld>
            <a:endParaRPr lang="en-US" sz="1000"/>
          </a:p>
        </p:txBody>
      </p:sp>
      <p:sp>
        <p:nvSpPr>
          <p:cNvPr id="6" name="Content Placeholder 1"/>
          <p:cNvSpPr txBox="1">
            <a:spLocks/>
          </p:cNvSpPr>
          <p:nvPr/>
        </p:nvSpPr>
        <p:spPr>
          <a:xfrm>
            <a:off x="304800" y="838200"/>
            <a:ext cx="8458200" cy="4678363"/>
          </a:xfrm>
          <a:prstGeom prst="rect">
            <a:avLst/>
          </a:prstGeom>
        </p:spPr>
        <p:txBody>
          <a:bodyPr vert="horz" lIns="0" tIns="45720" rIns="0" bIns="45720" rtlCol="0">
            <a:normAutofit/>
          </a:bodyPr>
          <a:lstStyle>
            <a:lvl1pPr marL="91440" indent="-91440" algn="l" defTabSz="914400" rtl="0" eaLnBrk="1" latinLnBrk="0" hangingPunct="1">
              <a:lnSpc>
                <a:spcPct val="140000"/>
              </a:lnSpc>
              <a:spcBef>
                <a:spcPts val="0"/>
              </a:spcBef>
              <a:spcAft>
                <a:spcPts val="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gn="just" fontAlgn="auto"/>
            <a:r>
              <a:rPr lang="en-US" smtClean="0">
                <a:latin typeface="Arial" panose="020B0604020202020204" pitchFamily="34" charset="0"/>
              </a:rPr>
              <a:t>Basic Jquery Filter</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4264025"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00400"/>
            <a:ext cx="42640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724400"/>
            <a:ext cx="5164138"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371600"/>
            <a:ext cx="25908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810000"/>
            <a:ext cx="25908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46173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39EB6-66D5-4B08-ABD4-77582098D10D}" type="datetime1">
              <a:rPr lang="en-US" altLang="zh-CN" smtClean="0"/>
              <a:t>5/27/2020</a:t>
            </a:fld>
            <a:endParaRPr lang="zh-CN"/>
          </a:p>
        </p:txBody>
      </p:sp>
      <p:sp>
        <p:nvSpPr>
          <p:cNvPr id="3" name="Footer Placeholder 2"/>
          <p:cNvSpPr>
            <a:spLocks noGrp="1"/>
          </p:cNvSpPr>
          <p:nvPr>
            <p:ph type="ftr" sz="quarter" idx="11"/>
          </p:nvPr>
        </p:nvSpPr>
        <p:spPr/>
        <p:txBody>
          <a:bodyPr/>
          <a:lstStyle/>
          <a:p>
            <a:r>
              <a:rPr lang="en-US" altLang="zh-CN" smtClean="0"/>
              <a:t>jQuery</a:t>
            </a:r>
            <a:endParaRPr lang="zh-CN"/>
          </a:p>
        </p:txBody>
      </p:sp>
      <p:sp>
        <p:nvSpPr>
          <p:cNvPr id="4" name="Slide Number Placeholder 3"/>
          <p:cNvSpPr>
            <a:spLocks noGrp="1"/>
          </p:cNvSpPr>
          <p:nvPr>
            <p:ph type="sldNum" sz="quarter" idx="12"/>
          </p:nvPr>
        </p:nvSpPr>
        <p:spPr/>
        <p:txBody>
          <a:bodyPr/>
          <a:lstStyle/>
          <a:p>
            <a:fld id="{7CBA822D-1465-47DA-A083-FC0F98A27851}" type="slidenum">
              <a:rPr lang="en-US" smtClean="0"/>
              <a:pPr/>
              <a:t>33</a:t>
            </a:fld>
            <a:endParaRPr lang="en-US"/>
          </a:p>
        </p:txBody>
      </p:sp>
      <p:sp>
        <p:nvSpPr>
          <p:cNvPr id="5" name="Slide Number Placeholder 17"/>
          <p:cNvSpPr txBox="1">
            <a:spLocks/>
          </p:cNvSpPr>
          <p:nvPr/>
        </p:nvSpPr>
        <p:spPr bwMode="auto">
          <a:xfrm>
            <a:off x="7425344" y="6459786"/>
            <a:ext cx="98401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algn="r"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Arial" panose="020B0604020202020204" pitchFamily="34" charset="0"/>
                <a:ea typeface="+mn-ea"/>
                <a:cs typeface="Arial" panose="020B0604020202020204" pitchFamily="34" charset="0"/>
              </a:defRPr>
            </a:lvl1pPr>
            <a:lvl2pPr marL="742950" indent="-28575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Arial" panose="020B0604020202020204" pitchFamily="34" charset="0"/>
                <a:ea typeface="+mn-ea"/>
                <a:cs typeface="Arial" panose="020B0604020202020204" pitchFamily="34" charset="0"/>
              </a:defRPr>
            </a:lvl2pPr>
            <a:lvl3pPr marL="1143000"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spcBef>
                <a:spcPts val="350"/>
              </a:spcBef>
              <a:spcAft>
                <a:spcPct val="0"/>
              </a:spcAft>
              <a:buClr>
                <a:schemeClr val="accent2"/>
              </a:buClr>
              <a:buFont typeface="Wingdings 2" panose="05020102010507070707" pitchFamily="18" charset="2"/>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0" fontAlgn="base" latinLnBrk="0"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0" fontAlgn="base" latinLnBrk="0"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0" fontAlgn="base" latinLnBrk="0"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0" fontAlgn="base" latinLnBrk="0"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Arial" panose="020B0604020202020204" pitchFamily="34" charset="0"/>
                <a:ea typeface="+mn-ea"/>
                <a:cs typeface="Arial" panose="020B0604020202020204" pitchFamily="34" charset="0"/>
              </a:defRPr>
            </a:lvl9pPr>
          </a:lstStyle>
          <a:p>
            <a:pPr>
              <a:spcBef>
                <a:spcPct val="0"/>
              </a:spcBef>
              <a:buClrTx/>
              <a:buSzTx/>
              <a:buFontTx/>
              <a:buNone/>
            </a:pPr>
            <a:fld id="{ED520FF1-B0BE-470B-833D-EF72D2E204C6}" type="slidenum">
              <a:rPr lang="en-US" sz="1000" smtClean="0"/>
              <a:pPr>
                <a:spcBef>
                  <a:spcPct val="0"/>
                </a:spcBef>
                <a:buClrTx/>
                <a:buSzTx/>
                <a:buFontTx/>
                <a:buNone/>
              </a:pPr>
              <a:t>33</a:t>
            </a:fld>
            <a:endParaRPr lang="en-US" sz="1000"/>
          </a:p>
        </p:txBody>
      </p:sp>
      <p:sp>
        <p:nvSpPr>
          <p:cNvPr id="6" name="Content Placeholder 1"/>
          <p:cNvSpPr txBox="1">
            <a:spLocks/>
          </p:cNvSpPr>
          <p:nvPr/>
        </p:nvSpPr>
        <p:spPr>
          <a:xfrm>
            <a:off x="533400" y="838200"/>
            <a:ext cx="8229600" cy="4525963"/>
          </a:xfrm>
          <a:prstGeom prst="rect">
            <a:avLst/>
          </a:prstGeom>
        </p:spPr>
        <p:txBody>
          <a:bodyPr vert="horz" lIns="0" tIns="45720" rIns="0" bIns="45720" rtlCol="0">
            <a:normAutofit/>
          </a:bodyPr>
          <a:lstStyle>
            <a:lvl1pPr marL="91440" indent="-91440" algn="l" defTabSz="914400" rtl="0" eaLnBrk="1" latinLnBrk="0" hangingPunct="1">
              <a:lnSpc>
                <a:spcPct val="140000"/>
              </a:lnSpc>
              <a:spcBef>
                <a:spcPts val="0"/>
              </a:spcBef>
              <a:spcAft>
                <a:spcPts val="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gn="just" fontAlgn="auto"/>
            <a:r>
              <a:rPr lang="en-US" smtClean="0">
                <a:latin typeface="Arial" panose="020B0604020202020204" pitchFamily="34" charset="0"/>
              </a:rPr>
              <a:t>Basic Jquery Filter</a:t>
            </a:r>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435451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971800"/>
            <a:ext cx="43545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343400"/>
            <a:ext cx="52546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1219200"/>
            <a:ext cx="2438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3276600"/>
            <a:ext cx="2438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27559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39EB6-66D5-4B08-ABD4-77582098D10D}" type="datetime1">
              <a:rPr lang="en-US" altLang="zh-CN" smtClean="0"/>
              <a:t>5/27/2020</a:t>
            </a:fld>
            <a:endParaRPr lang="zh-CN"/>
          </a:p>
        </p:txBody>
      </p:sp>
      <p:sp>
        <p:nvSpPr>
          <p:cNvPr id="3" name="Footer Placeholder 2"/>
          <p:cNvSpPr>
            <a:spLocks noGrp="1"/>
          </p:cNvSpPr>
          <p:nvPr>
            <p:ph type="ftr" sz="quarter" idx="11"/>
          </p:nvPr>
        </p:nvSpPr>
        <p:spPr/>
        <p:txBody>
          <a:bodyPr/>
          <a:lstStyle/>
          <a:p>
            <a:r>
              <a:rPr lang="en-US" altLang="zh-CN" smtClean="0"/>
              <a:t>jQuery</a:t>
            </a:r>
            <a:endParaRPr lang="zh-CN"/>
          </a:p>
        </p:txBody>
      </p:sp>
      <p:sp>
        <p:nvSpPr>
          <p:cNvPr id="4" name="Slide Number Placeholder 3"/>
          <p:cNvSpPr>
            <a:spLocks noGrp="1"/>
          </p:cNvSpPr>
          <p:nvPr>
            <p:ph type="sldNum" sz="quarter" idx="12"/>
          </p:nvPr>
        </p:nvSpPr>
        <p:spPr/>
        <p:txBody>
          <a:bodyPr/>
          <a:lstStyle/>
          <a:p>
            <a:fld id="{7CBA822D-1465-47DA-A083-FC0F98A27851}" type="slidenum">
              <a:rPr lang="en-US" smtClean="0"/>
              <a:pPr/>
              <a:t>34</a:t>
            </a:fld>
            <a:endParaRPr lang="en-US"/>
          </a:p>
        </p:txBody>
      </p:sp>
      <p:sp>
        <p:nvSpPr>
          <p:cNvPr id="5" name="Slide Number Placeholder 17"/>
          <p:cNvSpPr txBox="1">
            <a:spLocks/>
          </p:cNvSpPr>
          <p:nvPr/>
        </p:nvSpPr>
        <p:spPr bwMode="auto">
          <a:xfrm>
            <a:off x="7425344" y="6459786"/>
            <a:ext cx="98401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algn="r"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Arial" panose="020B0604020202020204" pitchFamily="34" charset="0"/>
                <a:ea typeface="+mn-ea"/>
                <a:cs typeface="Arial" panose="020B0604020202020204" pitchFamily="34" charset="0"/>
              </a:defRPr>
            </a:lvl1pPr>
            <a:lvl2pPr marL="742950" indent="-28575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Arial" panose="020B0604020202020204" pitchFamily="34" charset="0"/>
                <a:ea typeface="+mn-ea"/>
                <a:cs typeface="Arial" panose="020B0604020202020204" pitchFamily="34" charset="0"/>
              </a:defRPr>
            </a:lvl2pPr>
            <a:lvl3pPr marL="1143000"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spcBef>
                <a:spcPts val="350"/>
              </a:spcBef>
              <a:spcAft>
                <a:spcPct val="0"/>
              </a:spcAft>
              <a:buClr>
                <a:schemeClr val="accent2"/>
              </a:buClr>
              <a:buFont typeface="Wingdings 2" panose="05020102010507070707" pitchFamily="18" charset="2"/>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0" fontAlgn="base" latinLnBrk="0"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0" fontAlgn="base" latinLnBrk="0"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0" fontAlgn="base" latinLnBrk="0"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0" fontAlgn="base" latinLnBrk="0"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Arial" panose="020B0604020202020204" pitchFamily="34" charset="0"/>
                <a:ea typeface="+mn-ea"/>
                <a:cs typeface="Arial" panose="020B0604020202020204" pitchFamily="34" charset="0"/>
              </a:defRPr>
            </a:lvl9pPr>
          </a:lstStyle>
          <a:p>
            <a:pPr>
              <a:spcBef>
                <a:spcPct val="0"/>
              </a:spcBef>
              <a:buClrTx/>
              <a:buSzTx/>
              <a:buFontTx/>
              <a:buNone/>
            </a:pPr>
            <a:fld id="{1FB98158-5D19-40EB-92FC-5AED3005BE3C}" type="slidenum">
              <a:rPr lang="en-US" sz="1000" smtClean="0"/>
              <a:pPr>
                <a:spcBef>
                  <a:spcPct val="0"/>
                </a:spcBef>
                <a:buClrTx/>
                <a:buSzTx/>
                <a:buFontTx/>
                <a:buNone/>
              </a:pPr>
              <a:t>34</a:t>
            </a:fld>
            <a:endParaRPr lang="en-US" sz="1000"/>
          </a:p>
        </p:txBody>
      </p:sp>
      <p:sp>
        <p:nvSpPr>
          <p:cNvPr id="6" name="Content Placeholder 1"/>
          <p:cNvSpPr txBox="1">
            <a:spLocks/>
          </p:cNvSpPr>
          <p:nvPr/>
        </p:nvSpPr>
        <p:spPr>
          <a:xfrm>
            <a:off x="304800" y="685800"/>
            <a:ext cx="8229600" cy="4525963"/>
          </a:xfrm>
          <a:prstGeom prst="rect">
            <a:avLst/>
          </a:prstGeom>
        </p:spPr>
        <p:txBody>
          <a:bodyPr vert="horz" lIns="0" tIns="45720" rIns="0" bIns="45720" rtlCol="0">
            <a:normAutofit/>
          </a:bodyPr>
          <a:lstStyle>
            <a:lvl1pPr marL="91440" indent="-91440" algn="l" defTabSz="914400" rtl="0" eaLnBrk="1" latinLnBrk="0" hangingPunct="1">
              <a:lnSpc>
                <a:spcPct val="140000"/>
              </a:lnSpc>
              <a:spcBef>
                <a:spcPts val="0"/>
              </a:spcBef>
              <a:spcAft>
                <a:spcPts val="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gn="just" fontAlgn="auto"/>
            <a:r>
              <a:rPr lang="en-US" smtClean="0">
                <a:latin typeface="Arial" panose="020B0604020202020204" pitchFamily="34" charset="0"/>
              </a:rPr>
              <a:t>Basic Jquery Filter</a:t>
            </a:r>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426402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200400"/>
            <a:ext cx="426402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648200"/>
            <a:ext cx="5389563"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3925" y="1387475"/>
            <a:ext cx="2743200"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3925" y="3749675"/>
            <a:ext cx="2743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7281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39EB6-66D5-4B08-ABD4-77582098D10D}" type="datetime1">
              <a:rPr lang="en-US" altLang="zh-CN" smtClean="0"/>
              <a:t>5/27/2020</a:t>
            </a:fld>
            <a:endParaRPr lang="zh-CN"/>
          </a:p>
        </p:txBody>
      </p:sp>
      <p:sp>
        <p:nvSpPr>
          <p:cNvPr id="3" name="Footer Placeholder 2"/>
          <p:cNvSpPr>
            <a:spLocks noGrp="1"/>
          </p:cNvSpPr>
          <p:nvPr>
            <p:ph type="ftr" sz="quarter" idx="11"/>
          </p:nvPr>
        </p:nvSpPr>
        <p:spPr/>
        <p:txBody>
          <a:bodyPr/>
          <a:lstStyle/>
          <a:p>
            <a:r>
              <a:rPr lang="en-US" altLang="zh-CN" smtClean="0"/>
              <a:t>jQuery</a:t>
            </a:r>
            <a:endParaRPr lang="zh-CN"/>
          </a:p>
        </p:txBody>
      </p:sp>
      <p:sp>
        <p:nvSpPr>
          <p:cNvPr id="4" name="Slide Number Placeholder 3"/>
          <p:cNvSpPr>
            <a:spLocks noGrp="1"/>
          </p:cNvSpPr>
          <p:nvPr>
            <p:ph type="sldNum" sz="quarter" idx="12"/>
          </p:nvPr>
        </p:nvSpPr>
        <p:spPr/>
        <p:txBody>
          <a:bodyPr/>
          <a:lstStyle/>
          <a:p>
            <a:fld id="{7CBA822D-1465-47DA-A083-FC0F98A27851}" type="slidenum">
              <a:rPr lang="en-US" smtClean="0"/>
              <a:pPr/>
              <a:t>35</a:t>
            </a:fld>
            <a:endParaRPr lang="en-US"/>
          </a:p>
        </p:txBody>
      </p:sp>
      <p:sp>
        <p:nvSpPr>
          <p:cNvPr id="5" name="Slide Number Placeholder 17"/>
          <p:cNvSpPr txBox="1">
            <a:spLocks/>
          </p:cNvSpPr>
          <p:nvPr/>
        </p:nvSpPr>
        <p:spPr bwMode="auto">
          <a:xfrm>
            <a:off x="7360895" y="5926386"/>
            <a:ext cx="98401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algn="r"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Arial" panose="020B0604020202020204" pitchFamily="34" charset="0"/>
                <a:ea typeface="+mn-ea"/>
                <a:cs typeface="Arial" panose="020B0604020202020204" pitchFamily="34" charset="0"/>
              </a:defRPr>
            </a:lvl1pPr>
            <a:lvl2pPr marL="742950" indent="-28575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Arial" panose="020B0604020202020204" pitchFamily="34" charset="0"/>
                <a:ea typeface="+mn-ea"/>
                <a:cs typeface="Arial" panose="020B0604020202020204" pitchFamily="34" charset="0"/>
              </a:defRPr>
            </a:lvl2pPr>
            <a:lvl3pPr marL="1143000"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spcBef>
                <a:spcPts val="350"/>
              </a:spcBef>
              <a:spcAft>
                <a:spcPct val="0"/>
              </a:spcAft>
              <a:buClr>
                <a:schemeClr val="accent2"/>
              </a:buClr>
              <a:buFont typeface="Wingdings 2" panose="05020102010507070707" pitchFamily="18" charset="2"/>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0" fontAlgn="base" latinLnBrk="0"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0" fontAlgn="base" latinLnBrk="0"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0" fontAlgn="base" latinLnBrk="0"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0" fontAlgn="base" latinLnBrk="0"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Arial" panose="020B0604020202020204" pitchFamily="34" charset="0"/>
                <a:ea typeface="+mn-ea"/>
                <a:cs typeface="Arial" panose="020B0604020202020204" pitchFamily="34" charset="0"/>
              </a:defRPr>
            </a:lvl9pPr>
          </a:lstStyle>
          <a:p>
            <a:pPr>
              <a:spcBef>
                <a:spcPct val="0"/>
              </a:spcBef>
              <a:buClrTx/>
              <a:buSzTx/>
              <a:buFontTx/>
              <a:buNone/>
            </a:pPr>
            <a:fld id="{62780955-8AF1-4F6F-BCD8-3273E67BD1F6}" type="slidenum">
              <a:rPr lang="en-US" sz="1000" smtClean="0"/>
              <a:pPr>
                <a:spcBef>
                  <a:spcPct val="0"/>
                </a:spcBef>
                <a:buClrTx/>
                <a:buSzTx/>
                <a:buFontTx/>
                <a:buNone/>
              </a:pPr>
              <a:t>35</a:t>
            </a:fld>
            <a:endParaRPr lang="en-US" sz="1000"/>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151" y="990600"/>
            <a:ext cx="4264025"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151" y="2482850"/>
            <a:ext cx="4264025"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151" y="3581400"/>
            <a:ext cx="6199188"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151" y="4724400"/>
            <a:ext cx="6018213"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7751" y="685800"/>
            <a:ext cx="23622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83951" y="2743200"/>
            <a:ext cx="2438400" cy="196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8484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563" y="304800"/>
            <a:ext cx="7543800" cy="1450757"/>
          </a:xfrm>
        </p:spPr>
        <p:txBody>
          <a:bodyPr/>
          <a:lstStyle/>
          <a:p>
            <a:r>
              <a:rPr lang="en-US" smtClean="0"/>
              <a:t>Bộ lọc Selector thuộc tính</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352551"/>
              </p:ext>
            </p:extLst>
          </p:nvPr>
        </p:nvGraphicFramePr>
        <p:xfrm>
          <a:off x="381000" y="1905000"/>
          <a:ext cx="8534400" cy="3992880"/>
        </p:xfrm>
        <a:graphic>
          <a:graphicData uri="http://schemas.openxmlformats.org/drawingml/2006/table">
            <a:tbl>
              <a:tblPr firstRow="1" bandRow="1">
                <a:tableStyleId>{5C22544A-7EE6-4342-B048-85BDC9FD1C3A}</a:tableStyleId>
              </a:tblPr>
              <a:tblGrid>
                <a:gridCol w="2895600"/>
                <a:gridCol w="5638800"/>
              </a:tblGrid>
              <a:tr h="317430">
                <a:tc>
                  <a:txBody>
                    <a:bodyPr/>
                    <a:lstStyle/>
                    <a:p>
                      <a:r>
                        <a:rPr lang="en-US" sz="2000" smtClean="0"/>
                        <a:t>Cú</a:t>
                      </a:r>
                      <a:r>
                        <a:rPr lang="en-US" sz="2000" baseline="0" smtClean="0"/>
                        <a:t> pháp</a:t>
                      </a:r>
                      <a:endParaRPr lang="en-US" sz="2000"/>
                    </a:p>
                  </a:txBody>
                  <a:tcPr/>
                </a:tc>
                <a:tc>
                  <a:txBody>
                    <a:bodyPr/>
                    <a:lstStyle/>
                    <a:p>
                      <a:r>
                        <a:rPr lang="en-US" sz="2000" smtClean="0"/>
                        <a:t>Ý</a:t>
                      </a:r>
                      <a:r>
                        <a:rPr lang="en-US" sz="2000" baseline="0" smtClean="0"/>
                        <a:t> nghĩa</a:t>
                      </a:r>
                      <a:endParaRPr lang="en-US" sz="2000"/>
                    </a:p>
                  </a:txBody>
                  <a:tcPr/>
                </a:tc>
              </a:tr>
              <a:tr h="3174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smtClean="0">
                          <a:effectLst/>
                        </a:rPr>
                        <a:t>$('[thuộc</a:t>
                      </a:r>
                      <a:r>
                        <a:rPr lang="en-US" sz="2000" baseline="0" smtClean="0">
                          <a:effectLst/>
                        </a:rPr>
                        <a:t> tính</a:t>
                      </a:r>
                      <a:r>
                        <a:rPr lang="en-US" sz="2000" smtClean="0">
                          <a:effectLst/>
                        </a:rPr>
                        <a:t>]')</a:t>
                      </a:r>
                      <a:endParaRPr lang="en-US" sz="2000" smtClean="0">
                        <a:effectLst/>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2000" smtClean="0">
                          <a:effectLst/>
                        </a:rPr>
                        <a:t>Tìm thẻ HTML chỉ cần </a:t>
                      </a:r>
                      <a:r>
                        <a:rPr lang="en-US" sz="2000" smtClean="0">
                          <a:effectLst/>
                        </a:rPr>
                        <a:t>CÓ</a:t>
                      </a:r>
                      <a:r>
                        <a:rPr lang="vi-VN" sz="2000" smtClean="0">
                          <a:effectLst/>
                        </a:rPr>
                        <a:t> thuộc tính là được</a:t>
                      </a:r>
                      <a:endParaRPr lang="vi-VN" sz="2000" smtClean="0">
                        <a:effectLst/>
                        <a:latin typeface="+mn-lt"/>
                        <a:cs typeface="Arial" panose="020B0604020202020204" pitchFamily="34" charset="0"/>
                      </a:endParaRPr>
                    </a:p>
                  </a:txBody>
                  <a:tcPr/>
                </a:tc>
              </a:tr>
              <a:tr h="487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smtClean="0">
                          <a:effectLst/>
                        </a:rPr>
                        <a:t>$('[thuộc</a:t>
                      </a:r>
                      <a:r>
                        <a:rPr lang="en-US" sz="2000" baseline="0" smtClean="0">
                          <a:effectLst/>
                        </a:rPr>
                        <a:t> tính</a:t>
                      </a:r>
                      <a:r>
                        <a:rPr lang="en-US" sz="2000" smtClean="0">
                          <a:effectLst/>
                        </a:rPr>
                        <a:t>*="value"]')</a:t>
                      </a:r>
                      <a:endParaRPr lang="en-US" sz="2000" smtClean="0">
                        <a:effectLst/>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smtClean="0">
                          <a:effectLst/>
                        </a:rPr>
                        <a:t>Tìm thẻ HTML có thuộc tính CHỨA chuỗi value</a:t>
                      </a:r>
                      <a:endParaRPr lang="en-US" sz="2000" smtClean="0">
                        <a:effectLst/>
                        <a:latin typeface="Arial" panose="020B0604020202020204" pitchFamily="34" charset="0"/>
                        <a:cs typeface="Arial" panose="020B0604020202020204" pitchFamily="34" charset="0"/>
                      </a:endParaRPr>
                    </a:p>
                  </a:txBody>
                  <a:tcPr/>
                </a:tc>
              </a:tr>
              <a:tr h="487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smtClean="0">
                          <a:effectLst/>
                        </a:rPr>
                        <a:t>$('[thuộc</a:t>
                      </a:r>
                      <a:r>
                        <a:rPr lang="en-US" sz="2000" baseline="0" smtClean="0">
                          <a:effectLst/>
                        </a:rPr>
                        <a:t> tính</a:t>
                      </a:r>
                      <a:r>
                        <a:rPr lang="en-US" sz="2000" smtClean="0">
                          <a:effectLst/>
                        </a:rPr>
                        <a:t>^="value"]')</a:t>
                      </a:r>
                      <a:endParaRPr lang="en-US" sz="2000" smtClean="0">
                        <a:effectLst/>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smtClean="0">
                          <a:effectLst/>
                        </a:rPr>
                        <a:t>Tìm thẻ HTML có thuộc tính phải BẮT</a:t>
                      </a:r>
                      <a:r>
                        <a:rPr lang="en-US" sz="2000" baseline="0" smtClean="0">
                          <a:effectLst/>
                        </a:rPr>
                        <a:t> ĐẦU </a:t>
                      </a:r>
                      <a:r>
                        <a:rPr lang="en-US" sz="2000" smtClean="0">
                          <a:effectLst/>
                        </a:rPr>
                        <a:t>bằng chuỗi value</a:t>
                      </a:r>
                      <a:endParaRPr lang="en-US" sz="2000" smtClean="0">
                        <a:effectLst/>
                        <a:latin typeface="Arial" panose="020B0604020202020204" pitchFamily="34" charset="0"/>
                        <a:cs typeface="Arial" panose="020B0604020202020204" pitchFamily="34" charset="0"/>
                      </a:endParaRPr>
                    </a:p>
                  </a:txBody>
                  <a:tcPr/>
                </a:tc>
              </a:tr>
              <a:tr h="805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smtClean="0">
                          <a:effectLst/>
                        </a:rPr>
                        <a:t>$('[thuộc</a:t>
                      </a:r>
                      <a:r>
                        <a:rPr lang="en-US" sz="2000" baseline="0" smtClean="0">
                          <a:effectLst/>
                        </a:rPr>
                        <a:t> tính</a:t>
                      </a:r>
                      <a:r>
                        <a:rPr lang="en-US" sz="2000" smtClean="0">
                          <a:effectLst/>
                        </a:rPr>
                        <a:t>$="value"]')</a:t>
                      </a:r>
                      <a:endParaRPr lang="en-US" sz="2000" smtClean="0">
                        <a:effectLst/>
                        <a:latin typeface="Arial" panose="020B0604020202020204" pitchFamily="34" charset="0"/>
                        <a:cs typeface="Arial" panose="020B0604020202020204" pitchFamily="34" charset="0"/>
                      </a:endParaRPr>
                    </a:p>
                    <a:p>
                      <a:endParaRPr lang="en-US" sz="20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smtClean="0">
                          <a:effectLst/>
                        </a:rPr>
                        <a:t>Tìm thẻ HTML có thuộc tính KẾT</a:t>
                      </a:r>
                      <a:r>
                        <a:rPr lang="en-US" sz="2000" baseline="0" smtClean="0">
                          <a:effectLst/>
                        </a:rPr>
                        <a:t> THÚC</a:t>
                      </a:r>
                      <a:r>
                        <a:rPr lang="en-US" sz="2000" smtClean="0">
                          <a:effectLst/>
                        </a:rPr>
                        <a:t> bằng chuỗi value</a:t>
                      </a:r>
                      <a:endParaRPr lang="en-US" sz="2000" smtClean="0">
                        <a:effectLst/>
                        <a:latin typeface="Arial" panose="020B0604020202020204" pitchFamily="34" charset="0"/>
                        <a:cs typeface="Arial" panose="020B0604020202020204" pitchFamily="34" charset="0"/>
                      </a:endParaRPr>
                    </a:p>
                  </a:txBody>
                  <a:tcPr/>
                </a:tc>
              </a:tr>
              <a:tr h="400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smtClean="0">
                          <a:effectLst/>
                        </a:rPr>
                        <a:t>$('[thuộc</a:t>
                      </a:r>
                      <a:r>
                        <a:rPr lang="en-US" sz="2000" baseline="0" smtClean="0">
                          <a:effectLst/>
                        </a:rPr>
                        <a:t> tính</a:t>
                      </a:r>
                      <a:r>
                        <a:rPr lang="en-US" sz="2000" smtClean="0">
                          <a:effectLst/>
                        </a:rPr>
                        <a:t>="value"]')</a:t>
                      </a:r>
                      <a:endParaRPr lang="en-US" sz="2000" smtClean="0">
                        <a:effectLst/>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smtClean="0">
                          <a:effectLst/>
                        </a:rPr>
                        <a:t>Tìm thẻ HTML có thuộc tính = value</a:t>
                      </a:r>
                      <a:endParaRPr lang="en-US" sz="2000" smtClean="0">
                        <a:effectLst/>
                        <a:latin typeface="Arial" panose="020B0604020202020204" pitchFamily="34" charset="0"/>
                        <a:cs typeface="Arial" panose="020B0604020202020204" pitchFamily="34" charset="0"/>
                      </a:endParaRPr>
                    </a:p>
                  </a:txBody>
                  <a:tcPr/>
                </a:tc>
              </a:tr>
              <a:tr h="805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smtClean="0">
                          <a:effectLst/>
                        </a:rPr>
                        <a:t>$('[thuộc</a:t>
                      </a:r>
                      <a:r>
                        <a:rPr lang="en-US" sz="2000" baseline="0" smtClean="0">
                          <a:effectLst/>
                        </a:rPr>
                        <a:t> tính</a:t>
                      </a:r>
                      <a:r>
                        <a:rPr lang="en-US" sz="2000" smtClean="0">
                          <a:effectLst/>
                        </a:rPr>
                        <a:t>!="value"]')</a:t>
                      </a:r>
                      <a:endParaRPr lang="en-US" sz="2000" smtClean="0">
                        <a:effectLst/>
                        <a:latin typeface="Arial" panose="020B0604020202020204" pitchFamily="34" charset="0"/>
                        <a:cs typeface="Arial" panose="020B0604020202020204" pitchFamily="34" charset="0"/>
                      </a:endParaRPr>
                    </a:p>
                    <a:p>
                      <a:endParaRPr lang="en-US" sz="20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smtClean="0">
                          <a:effectLst/>
                        </a:rPr>
                        <a:t>Tìm thẻ HTML có thuộc tính có giá trị KHÁC</a:t>
                      </a:r>
                      <a:r>
                        <a:rPr lang="en-US" sz="2000" baseline="0" smtClean="0">
                          <a:effectLst/>
                        </a:rPr>
                        <a:t> </a:t>
                      </a:r>
                      <a:r>
                        <a:rPr lang="en-US" sz="2000" smtClean="0">
                          <a:effectLst/>
                        </a:rPr>
                        <a:t>value</a:t>
                      </a:r>
                      <a:endParaRPr lang="en-US" sz="2000" smtClean="0">
                        <a:effectLst/>
                        <a:latin typeface="Arial" panose="020B0604020202020204" pitchFamily="34" charset="0"/>
                        <a:cs typeface="Arial" panose="020B0604020202020204" pitchFamily="34" charset="0"/>
                      </a:endParaRPr>
                    </a:p>
                  </a:txBody>
                  <a:tcPr/>
                </a:tc>
              </a:tr>
            </a:tbl>
          </a:graphicData>
        </a:graphic>
      </p:graphicFrame>
      <p:sp>
        <p:nvSpPr>
          <p:cNvPr id="4" name="Date Placeholder 3"/>
          <p:cNvSpPr>
            <a:spLocks noGrp="1"/>
          </p:cNvSpPr>
          <p:nvPr>
            <p:ph type="dt" sz="half" idx="10"/>
          </p:nvPr>
        </p:nvSpPr>
        <p:spPr/>
        <p:txBody>
          <a:bodyPr/>
          <a:lstStyle/>
          <a:p>
            <a:fld id="{AFC7F23D-17E2-45BD-BAB7-CCB4A848C35E}"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1608076-9B7A-4BD3-9842-9CD0899B9DFE}" type="slidenum">
              <a:rPr lang="en-US" smtClean="0"/>
              <a:pPr/>
              <a:t>36</a:t>
            </a:fld>
            <a:endParaRPr lang="en-US"/>
          </a:p>
        </p:txBody>
      </p:sp>
    </p:spTree>
    <p:extLst>
      <p:ext uri="{BB962C8B-B14F-4D97-AF65-F5344CB8AC3E}">
        <p14:creationId xmlns:p14="http://schemas.microsoft.com/office/powerpoint/2010/main" val="10913666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39EB6-66D5-4B08-ABD4-77582098D10D}" type="datetime1">
              <a:rPr lang="en-US" altLang="zh-CN" smtClean="0"/>
              <a:t>5/27/2020</a:t>
            </a:fld>
            <a:endParaRPr lang="zh-CN"/>
          </a:p>
        </p:txBody>
      </p:sp>
      <p:sp>
        <p:nvSpPr>
          <p:cNvPr id="3" name="Footer Placeholder 2"/>
          <p:cNvSpPr>
            <a:spLocks noGrp="1"/>
          </p:cNvSpPr>
          <p:nvPr>
            <p:ph type="ftr" sz="quarter" idx="11"/>
          </p:nvPr>
        </p:nvSpPr>
        <p:spPr/>
        <p:txBody>
          <a:bodyPr/>
          <a:lstStyle/>
          <a:p>
            <a:r>
              <a:rPr lang="en-US" altLang="zh-CN" smtClean="0"/>
              <a:t>jQuery</a:t>
            </a:r>
            <a:endParaRPr lang="zh-CN"/>
          </a:p>
        </p:txBody>
      </p:sp>
      <p:sp>
        <p:nvSpPr>
          <p:cNvPr id="4" name="Slide Number Placeholder 3"/>
          <p:cNvSpPr>
            <a:spLocks noGrp="1"/>
          </p:cNvSpPr>
          <p:nvPr>
            <p:ph type="sldNum" sz="quarter" idx="12"/>
          </p:nvPr>
        </p:nvSpPr>
        <p:spPr/>
        <p:txBody>
          <a:bodyPr/>
          <a:lstStyle/>
          <a:p>
            <a:fld id="{7CBA822D-1465-47DA-A083-FC0F98A27851}" type="slidenum">
              <a:rPr lang="en-US" smtClean="0"/>
              <a:pPr/>
              <a:t>37</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7391400"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6172200" y="1295400"/>
            <a:ext cx="2438400" cy="3733800"/>
          </a:xfrm>
          <a:prstGeom prst="rect">
            <a:avLst/>
          </a:prstGeom>
          <a:solidFill>
            <a:schemeClr val="accent1"/>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sz="1800"/>
          </a:p>
        </p:txBody>
      </p:sp>
    </p:spTree>
    <p:extLst>
      <p:ext uri="{BB962C8B-B14F-4D97-AF65-F5344CB8AC3E}">
        <p14:creationId xmlns:p14="http://schemas.microsoft.com/office/powerpoint/2010/main" val="192874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39EB6-66D5-4B08-ABD4-77582098D10D}" type="datetime1">
              <a:rPr lang="en-US" altLang="zh-CN" smtClean="0"/>
              <a:t>5/27/2020</a:t>
            </a:fld>
            <a:endParaRPr lang="zh-CN"/>
          </a:p>
        </p:txBody>
      </p:sp>
      <p:sp>
        <p:nvSpPr>
          <p:cNvPr id="3" name="Footer Placeholder 2"/>
          <p:cNvSpPr>
            <a:spLocks noGrp="1"/>
          </p:cNvSpPr>
          <p:nvPr>
            <p:ph type="ftr" sz="quarter" idx="11"/>
          </p:nvPr>
        </p:nvSpPr>
        <p:spPr/>
        <p:txBody>
          <a:bodyPr/>
          <a:lstStyle/>
          <a:p>
            <a:r>
              <a:rPr lang="en-US" altLang="zh-CN" smtClean="0"/>
              <a:t>jQuery</a:t>
            </a:r>
            <a:endParaRPr lang="zh-CN"/>
          </a:p>
        </p:txBody>
      </p:sp>
      <p:sp>
        <p:nvSpPr>
          <p:cNvPr id="4" name="Slide Number Placeholder 3"/>
          <p:cNvSpPr>
            <a:spLocks noGrp="1"/>
          </p:cNvSpPr>
          <p:nvPr>
            <p:ph type="sldNum" sz="quarter" idx="12"/>
          </p:nvPr>
        </p:nvSpPr>
        <p:spPr/>
        <p:txBody>
          <a:bodyPr/>
          <a:lstStyle/>
          <a:p>
            <a:fld id="{7CBA822D-1465-47DA-A083-FC0F98A27851}" type="slidenum">
              <a:rPr lang="en-US" smtClean="0"/>
              <a:pPr/>
              <a:t>38</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467600" cy="469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5867400" y="609600"/>
            <a:ext cx="2438400" cy="3733800"/>
          </a:xfrm>
          <a:prstGeom prst="rect">
            <a:avLst/>
          </a:prstGeom>
          <a:solidFill>
            <a:schemeClr val="accent1"/>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sz="1800"/>
          </a:p>
        </p:txBody>
      </p:sp>
    </p:spTree>
    <p:extLst>
      <p:ext uri="{BB962C8B-B14F-4D97-AF65-F5344CB8AC3E}">
        <p14:creationId xmlns:p14="http://schemas.microsoft.com/office/powerpoint/2010/main" val="195112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39EB6-66D5-4B08-ABD4-77582098D10D}" type="datetime1">
              <a:rPr lang="en-US" altLang="zh-CN" smtClean="0"/>
              <a:t>5/27/2020</a:t>
            </a:fld>
            <a:endParaRPr lang="zh-CN"/>
          </a:p>
        </p:txBody>
      </p:sp>
      <p:sp>
        <p:nvSpPr>
          <p:cNvPr id="3" name="Footer Placeholder 2"/>
          <p:cNvSpPr>
            <a:spLocks noGrp="1"/>
          </p:cNvSpPr>
          <p:nvPr>
            <p:ph type="ftr" sz="quarter" idx="11"/>
          </p:nvPr>
        </p:nvSpPr>
        <p:spPr/>
        <p:txBody>
          <a:bodyPr/>
          <a:lstStyle/>
          <a:p>
            <a:r>
              <a:rPr lang="en-US" altLang="zh-CN" smtClean="0"/>
              <a:t>jQuery</a:t>
            </a:r>
            <a:endParaRPr lang="zh-CN"/>
          </a:p>
        </p:txBody>
      </p:sp>
      <p:sp>
        <p:nvSpPr>
          <p:cNvPr id="4" name="Slide Number Placeholder 3"/>
          <p:cNvSpPr>
            <a:spLocks noGrp="1"/>
          </p:cNvSpPr>
          <p:nvPr>
            <p:ph type="sldNum" sz="quarter" idx="12"/>
          </p:nvPr>
        </p:nvSpPr>
        <p:spPr/>
        <p:txBody>
          <a:bodyPr/>
          <a:lstStyle/>
          <a:p>
            <a:fld id="{7CBA822D-1465-47DA-A083-FC0F98A27851}" type="slidenum">
              <a:rPr lang="en-US" smtClean="0"/>
              <a:pPr/>
              <a:t>39</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1" y="1219200"/>
            <a:ext cx="7162800" cy="454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5775961" y="914400"/>
            <a:ext cx="2438400" cy="3733800"/>
          </a:xfrm>
          <a:prstGeom prst="rect">
            <a:avLst/>
          </a:prstGeom>
          <a:solidFill>
            <a:schemeClr val="accent1"/>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sz="1800"/>
          </a:p>
        </p:txBody>
      </p:sp>
    </p:spTree>
    <p:extLst>
      <p:ext uri="{BB962C8B-B14F-4D97-AF65-F5344CB8AC3E}">
        <p14:creationId xmlns:p14="http://schemas.microsoft.com/office/powerpoint/2010/main" val="295777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Thực thi jQuery</a:t>
            </a:r>
            <a:endParaRPr lang="en-US"/>
          </a:p>
        </p:txBody>
      </p:sp>
      <p:sp>
        <p:nvSpPr>
          <p:cNvPr id="3" name="Content Placeholder 2"/>
          <p:cNvSpPr>
            <a:spLocks noGrp="1"/>
          </p:cNvSpPr>
          <p:nvPr>
            <p:ph idx="1"/>
          </p:nvPr>
        </p:nvSpPr>
        <p:spPr/>
        <p:txBody>
          <a:bodyPr>
            <a:normAutofit/>
          </a:bodyPr>
          <a:lstStyle/>
          <a:p>
            <a:r>
              <a:rPr lang="en-US" smtClean="0"/>
              <a:t>Bước 1: khai báo thư viện jQuery</a:t>
            </a:r>
          </a:p>
          <a:p>
            <a:r>
              <a:rPr lang="en-US" smtClean="0"/>
              <a:t>Bước 2: Xác định thành phần cần xử lý bằng jQuery</a:t>
            </a:r>
          </a:p>
          <a:p>
            <a:r>
              <a:rPr lang="en-US" smtClean="0"/>
              <a:t>Bước 3: xác định các thuộc tính, giá trị cần thay đổi</a:t>
            </a:r>
          </a:p>
          <a:p>
            <a:r>
              <a:rPr lang="en-US" smtClean="0"/>
              <a:t>Bước 4: xác định sự kiện xảy ra trên từng thành phần của trang HTML</a:t>
            </a:r>
          </a:p>
          <a:p>
            <a:pPr marL="0" indent="0">
              <a:buNone/>
            </a:pPr>
            <a:endParaRPr lang="en-US" smtClean="0"/>
          </a:p>
        </p:txBody>
      </p:sp>
      <p:sp>
        <p:nvSpPr>
          <p:cNvPr id="4" name="Date Placeholder 3"/>
          <p:cNvSpPr>
            <a:spLocks noGrp="1"/>
          </p:cNvSpPr>
          <p:nvPr>
            <p:ph type="dt" sz="half" idx="10"/>
          </p:nvPr>
        </p:nvSpPr>
        <p:spPr/>
        <p:txBody>
          <a:bodyPr/>
          <a:lstStyle/>
          <a:p>
            <a:fld id="{AFC7F23D-17E2-45BD-BAB7-CCB4A848C35E}"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1608076-9B7A-4BD3-9842-9CD0899B9DFE}" type="slidenum">
              <a:rPr lang="en-US" smtClean="0"/>
              <a:pPr/>
              <a:t>4</a:t>
            </a:fld>
            <a:endParaRPr lang="en-US"/>
          </a:p>
        </p:txBody>
      </p:sp>
    </p:spTree>
    <p:extLst>
      <p:ext uri="{BB962C8B-B14F-4D97-AF65-F5344CB8AC3E}">
        <p14:creationId xmlns:p14="http://schemas.microsoft.com/office/powerpoint/2010/main" val="13849141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39EB6-66D5-4B08-ABD4-77582098D10D}" type="datetime1">
              <a:rPr lang="en-US" altLang="zh-CN" smtClean="0"/>
              <a:t>5/27/2020</a:t>
            </a:fld>
            <a:endParaRPr lang="zh-CN"/>
          </a:p>
        </p:txBody>
      </p:sp>
      <p:sp>
        <p:nvSpPr>
          <p:cNvPr id="3" name="Footer Placeholder 2"/>
          <p:cNvSpPr>
            <a:spLocks noGrp="1"/>
          </p:cNvSpPr>
          <p:nvPr>
            <p:ph type="ftr" sz="quarter" idx="11"/>
          </p:nvPr>
        </p:nvSpPr>
        <p:spPr/>
        <p:txBody>
          <a:bodyPr/>
          <a:lstStyle/>
          <a:p>
            <a:r>
              <a:rPr lang="en-US" altLang="zh-CN" smtClean="0"/>
              <a:t>jQuery</a:t>
            </a:r>
            <a:endParaRPr lang="zh-CN"/>
          </a:p>
        </p:txBody>
      </p:sp>
      <p:sp>
        <p:nvSpPr>
          <p:cNvPr id="4" name="Slide Number Placeholder 3"/>
          <p:cNvSpPr>
            <a:spLocks noGrp="1"/>
          </p:cNvSpPr>
          <p:nvPr>
            <p:ph type="sldNum" sz="quarter" idx="12"/>
          </p:nvPr>
        </p:nvSpPr>
        <p:spPr/>
        <p:txBody>
          <a:bodyPr/>
          <a:lstStyle/>
          <a:p>
            <a:fld id="{7CBA822D-1465-47DA-A083-FC0F98A27851}" type="slidenum">
              <a:rPr lang="en-US" smtClean="0"/>
              <a:pPr/>
              <a:t>40</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1" y="990600"/>
            <a:ext cx="7924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6233161" y="685800"/>
            <a:ext cx="2438400" cy="3962400"/>
          </a:xfrm>
          <a:prstGeom prst="rect">
            <a:avLst/>
          </a:prstGeom>
          <a:solidFill>
            <a:schemeClr val="accent1"/>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sz="1800"/>
          </a:p>
        </p:txBody>
      </p:sp>
    </p:spTree>
    <p:extLst>
      <p:ext uri="{BB962C8B-B14F-4D97-AF65-F5344CB8AC3E}">
        <p14:creationId xmlns:p14="http://schemas.microsoft.com/office/powerpoint/2010/main" val="268217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Bộ lọc Selector cơ bản</a:t>
            </a:r>
            <a:endParaRPr lang="en-US"/>
          </a:p>
        </p:txBody>
      </p:sp>
      <p:graphicFrame>
        <p:nvGraphicFramePr>
          <p:cNvPr id="7" name="Content Placeholder 6"/>
          <p:cNvGraphicFramePr>
            <a:graphicFrameLocks noGrp="1"/>
          </p:cNvGraphicFramePr>
          <p:nvPr>
            <p:ph idx="1"/>
          </p:nvPr>
        </p:nvGraphicFramePr>
        <p:xfrm>
          <a:off x="533400" y="1981200"/>
          <a:ext cx="8001000" cy="3657598"/>
        </p:xfrm>
        <a:graphic>
          <a:graphicData uri="http://schemas.openxmlformats.org/drawingml/2006/table">
            <a:tbl>
              <a:tblPr firstRow="1" bandRow="1">
                <a:tableStyleId>{5C22544A-7EE6-4342-B048-85BDC9FD1C3A}</a:tableStyleId>
              </a:tblPr>
              <a:tblGrid>
                <a:gridCol w="2077183"/>
                <a:gridCol w="5923817"/>
              </a:tblGrid>
              <a:tr h="458623">
                <a:tc>
                  <a:txBody>
                    <a:bodyPr/>
                    <a:lstStyle/>
                    <a:p>
                      <a:r>
                        <a:rPr lang="en-US" sz="2400" smtClean="0"/>
                        <a:t>Filter</a:t>
                      </a:r>
                      <a:endParaRPr lang="en-US" sz="2400"/>
                    </a:p>
                  </a:txBody>
                  <a:tcPr/>
                </a:tc>
                <a:tc>
                  <a:txBody>
                    <a:bodyPr/>
                    <a:lstStyle/>
                    <a:p>
                      <a:r>
                        <a:rPr lang="en-US" sz="2400" smtClean="0"/>
                        <a:t>Ý</a:t>
                      </a:r>
                      <a:r>
                        <a:rPr lang="en-US" sz="2400" baseline="0" smtClean="0"/>
                        <a:t> nghĩa</a:t>
                      </a:r>
                      <a:endParaRPr lang="en-US" sz="2400"/>
                    </a:p>
                  </a:txBody>
                  <a:tcPr/>
                </a:tc>
              </a:tr>
              <a:tr h="458623">
                <a:tc>
                  <a:txBody>
                    <a:bodyPr/>
                    <a:lstStyle/>
                    <a:p>
                      <a:r>
                        <a:rPr lang="en-US" sz="2400" smtClean="0"/>
                        <a:t>:contains (text)</a:t>
                      </a:r>
                      <a:endParaRPr lang="en-US" sz="2400"/>
                    </a:p>
                  </a:txBody>
                  <a:tcPr/>
                </a:tc>
                <a:tc>
                  <a:txBody>
                    <a:bodyPr/>
                    <a:lstStyle/>
                    <a:p>
                      <a:r>
                        <a:rPr lang="en-US" sz="2400" smtClean="0"/>
                        <a:t>Lọc</a:t>
                      </a:r>
                      <a:r>
                        <a:rPr lang="en-US" sz="2400" baseline="0" smtClean="0"/>
                        <a:t> các phần tử có chứa chuỗi text</a:t>
                      </a:r>
                      <a:endParaRPr lang="en-US" sz="2400"/>
                    </a:p>
                  </a:txBody>
                  <a:tcPr/>
                </a:tc>
              </a:tr>
              <a:tr h="458623">
                <a:tc>
                  <a:txBody>
                    <a:bodyPr/>
                    <a:lstStyle/>
                    <a:p>
                      <a:r>
                        <a:rPr lang="en-US" sz="2400" smtClean="0"/>
                        <a:t>:empty</a:t>
                      </a:r>
                      <a:endParaRPr lang="en-US" sz="2400"/>
                    </a:p>
                  </a:txBody>
                  <a:tcPr/>
                </a:tc>
                <a:tc>
                  <a:txBody>
                    <a:bodyPr/>
                    <a:lstStyle/>
                    <a:p>
                      <a:r>
                        <a:rPr lang="en-US" sz="2400" smtClean="0"/>
                        <a:t>Lọc</a:t>
                      </a:r>
                      <a:r>
                        <a:rPr lang="en-US" sz="2400" baseline="0" smtClean="0"/>
                        <a:t> các phần tử rỗng</a:t>
                      </a:r>
                      <a:endParaRPr lang="en-US" sz="2400"/>
                    </a:p>
                  </a:txBody>
                  <a:tcPr/>
                </a:tc>
              </a:tr>
              <a:tr h="535059">
                <a:tc>
                  <a:txBody>
                    <a:bodyPr/>
                    <a:lstStyle/>
                    <a:p>
                      <a:r>
                        <a:rPr lang="en-US" sz="2400" smtClean="0"/>
                        <a:t>:has(selector)</a:t>
                      </a:r>
                      <a:endParaRPr lang="en-US" sz="2400"/>
                    </a:p>
                  </a:txBody>
                  <a:tcPr/>
                </a:tc>
                <a:tc>
                  <a:txBody>
                    <a:bodyPr/>
                    <a:lstStyle/>
                    <a:p>
                      <a:r>
                        <a:rPr lang="en-US" sz="2400" smtClean="0"/>
                        <a:t>Lọc</a:t>
                      </a:r>
                      <a:r>
                        <a:rPr lang="en-US" sz="2400" baseline="0" smtClean="0"/>
                        <a:t> các phần tử có ít nhất 1 phần tử selector</a:t>
                      </a:r>
                      <a:endParaRPr lang="en-US" sz="2400"/>
                    </a:p>
                  </a:txBody>
                  <a:tcPr/>
                </a:tc>
              </a:tr>
              <a:tr h="825522">
                <a:tc>
                  <a:txBody>
                    <a:bodyPr/>
                    <a:lstStyle/>
                    <a:p>
                      <a:r>
                        <a:rPr lang="en-US" sz="2400" smtClean="0"/>
                        <a:t>:parent</a:t>
                      </a:r>
                      <a:endParaRPr lang="en-US" sz="2400"/>
                    </a:p>
                  </a:txBody>
                  <a:tcPr/>
                </a:tc>
                <a:tc>
                  <a:txBody>
                    <a:bodyPr/>
                    <a:lstStyle/>
                    <a:p>
                      <a:r>
                        <a:rPr lang="en-US" sz="2400" smtClean="0"/>
                        <a:t>Lọc</a:t>
                      </a:r>
                      <a:r>
                        <a:rPr lang="en-US" sz="2400" baseline="0" smtClean="0"/>
                        <a:t> ít nhất 1 phần tử có ít nhất 1 con hoặc text (không rỗng)</a:t>
                      </a:r>
                      <a:endParaRPr lang="en-US" sz="2400"/>
                    </a:p>
                  </a:txBody>
                  <a:tcPr/>
                </a:tc>
              </a:tr>
              <a:tr h="462525">
                <a:tc>
                  <a:txBody>
                    <a:bodyPr/>
                    <a:lstStyle/>
                    <a:p>
                      <a:r>
                        <a:rPr lang="en-US" sz="2400" smtClean="0"/>
                        <a:t>:visible</a:t>
                      </a:r>
                      <a:endParaRPr lang="en-US" sz="2400"/>
                    </a:p>
                  </a:txBody>
                  <a:tcPr/>
                </a:tc>
                <a:tc>
                  <a:txBody>
                    <a:bodyPr/>
                    <a:lstStyle/>
                    <a:p>
                      <a:r>
                        <a:rPr lang="en-US" sz="2400" smtClean="0"/>
                        <a:t>Lọc</a:t>
                      </a:r>
                      <a:r>
                        <a:rPr lang="en-US" sz="2400" baseline="0" smtClean="0"/>
                        <a:t> các phần tử có trạng thái hiển thị visible</a:t>
                      </a:r>
                      <a:endParaRPr lang="en-US" sz="2400"/>
                    </a:p>
                  </a:txBody>
                  <a:tcPr/>
                </a:tc>
              </a:tr>
              <a:tr h="458623">
                <a:tc>
                  <a:txBody>
                    <a:bodyPr/>
                    <a:lstStyle/>
                    <a:p>
                      <a:r>
                        <a:rPr lang="en-US" sz="2400" smtClean="0"/>
                        <a:t>:hidden</a:t>
                      </a:r>
                      <a:endParaRPr lang="en-US" sz="24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t>Lọc</a:t>
                      </a:r>
                      <a:r>
                        <a:rPr lang="en-US" sz="2400" baseline="0" smtClean="0"/>
                        <a:t> các phần tử có trạng thái ẩn hidden</a:t>
                      </a:r>
                      <a:endParaRPr lang="en-US" sz="2400" smtClean="0"/>
                    </a:p>
                  </a:txBody>
                  <a:tcPr/>
                </a:tc>
              </a:tr>
            </a:tbl>
          </a:graphicData>
        </a:graphic>
      </p:graphicFrame>
      <p:sp>
        <p:nvSpPr>
          <p:cNvPr id="4" name="Date Placeholder 3"/>
          <p:cNvSpPr>
            <a:spLocks noGrp="1"/>
          </p:cNvSpPr>
          <p:nvPr>
            <p:ph type="dt" sz="half" idx="10"/>
          </p:nvPr>
        </p:nvSpPr>
        <p:spPr/>
        <p:txBody>
          <a:bodyPr/>
          <a:lstStyle/>
          <a:p>
            <a:fld id="{AFC7F23D-17E2-45BD-BAB7-CCB4A848C35E}"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1608076-9B7A-4BD3-9842-9CD0899B9DFE}" type="slidenum">
              <a:rPr lang="en-US" smtClean="0"/>
              <a:pPr/>
              <a:t>41</a:t>
            </a:fld>
            <a:endParaRPr lang="en-US"/>
          </a:p>
        </p:txBody>
      </p:sp>
    </p:spTree>
    <p:extLst>
      <p:ext uri="{BB962C8B-B14F-4D97-AF65-F5344CB8AC3E}">
        <p14:creationId xmlns:p14="http://schemas.microsoft.com/office/powerpoint/2010/main" val="12908349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phương thức cho Selector</a:t>
            </a:r>
            <a:endParaRPr lang="en-US"/>
          </a:p>
        </p:txBody>
      </p:sp>
      <p:graphicFrame>
        <p:nvGraphicFramePr>
          <p:cNvPr id="7" name="Content Placeholder 6"/>
          <p:cNvGraphicFramePr>
            <a:graphicFrameLocks noGrp="1"/>
          </p:cNvGraphicFramePr>
          <p:nvPr>
            <p:ph idx="1"/>
          </p:nvPr>
        </p:nvGraphicFramePr>
        <p:xfrm>
          <a:off x="822325" y="1846263"/>
          <a:ext cx="7543800" cy="2225040"/>
        </p:xfrm>
        <a:graphic>
          <a:graphicData uri="http://schemas.openxmlformats.org/drawingml/2006/table">
            <a:tbl>
              <a:tblPr firstRow="1" bandRow="1">
                <a:tableStyleId>{5C22544A-7EE6-4342-B048-85BDC9FD1C3A}</a:tableStyleId>
              </a:tblPr>
              <a:tblGrid>
                <a:gridCol w="1692275"/>
                <a:gridCol w="5851525"/>
              </a:tblGrid>
              <a:tr h="370840">
                <a:tc>
                  <a:txBody>
                    <a:bodyPr/>
                    <a:lstStyle/>
                    <a:p>
                      <a:r>
                        <a:rPr lang="en-US" smtClean="0"/>
                        <a:t>Thuộc</a:t>
                      </a:r>
                      <a:r>
                        <a:rPr lang="en-US" baseline="0" smtClean="0"/>
                        <a:t> tính</a:t>
                      </a:r>
                      <a:endParaRPr lang="en-US"/>
                    </a:p>
                  </a:txBody>
                  <a:tcPr/>
                </a:tc>
                <a:tc>
                  <a:txBody>
                    <a:bodyPr/>
                    <a:lstStyle/>
                    <a:p>
                      <a:r>
                        <a:rPr lang="en-US" smtClean="0"/>
                        <a:t>Ý</a:t>
                      </a:r>
                      <a:r>
                        <a:rPr lang="en-US" baseline="0" smtClean="0"/>
                        <a:t> nghĩa</a:t>
                      </a:r>
                      <a:endParaRPr lang="en-US"/>
                    </a:p>
                  </a:txBody>
                  <a:tcPr/>
                </a:tc>
              </a:tr>
              <a:tr h="370840">
                <a:tc>
                  <a:txBody>
                    <a:bodyPr/>
                    <a:lstStyle/>
                    <a:p>
                      <a:r>
                        <a:rPr lang="en-US" smtClean="0"/>
                        <a:t>.next()</a:t>
                      </a:r>
                      <a:endParaRPr lang="en-US"/>
                    </a:p>
                  </a:txBody>
                  <a:tcPr/>
                </a:tc>
                <a:tc>
                  <a:txBody>
                    <a:bodyPr/>
                    <a:lstStyle/>
                    <a:p>
                      <a:r>
                        <a:rPr lang="en-US" smtClean="0"/>
                        <a:t>Chọn</a:t>
                      </a:r>
                      <a:r>
                        <a:rPr lang="en-US" baseline="0" smtClean="0"/>
                        <a:t> các phần tử kế bên selector đang chọn</a:t>
                      </a:r>
                      <a:endParaRPr lang="en-US"/>
                    </a:p>
                  </a:txBody>
                  <a:tcPr/>
                </a:tc>
              </a:tr>
              <a:tr h="370840">
                <a:tc>
                  <a:txBody>
                    <a:bodyPr/>
                    <a:lstStyle/>
                    <a:p>
                      <a:r>
                        <a:rPr lang="en-US" smtClean="0"/>
                        <a:t>.nextAll()</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Chọn TẤT</a:t>
                      </a:r>
                      <a:r>
                        <a:rPr lang="en-US" baseline="0" smtClean="0"/>
                        <a:t> CẢ các phần tử kế bên selector đang chọn</a:t>
                      </a:r>
                      <a:endParaRPr lang="en-US" smtClean="0"/>
                    </a:p>
                  </a:txBody>
                  <a:tcPr/>
                </a:tc>
              </a:tr>
              <a:tr h="370840">
                <a:tc>
                  <a:txBody>
                    <a:bodyPr/>
                    <a:lstStyle/>
                    <a:p>
                      <a:r>
                        <a:rPr lang="en-US" smtClean="0"/>
                        <a:t>.prev()</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Chọn</a:t>
                      </a:r>
                      <a:r>
                        <a:rPr lang="en-US" baseline="0" smtClean="0"/>
                        <a:t> các phần tử phía trước selector đang chọn</a:t>
                      </a:r>
                      <a:endParaRPr lang="en-US" smtClean="0"/>
                    </a:p>
                  </a:txBody>
                  <a:tcPr/>
                </a:tc>
              </a:tr>
              <a:tr h="370840">
                <a:tc>
                  <a:txBody>
                    <a:bodyPr/>
                    <a:lstStyle/>
                    <a:p>
                      <a:r>
                        <a:rPr lang="en-US" smtClean="0"/>
                        <a:t>.prevAll()</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Chọn</a:t>
                      </a:r>
                      <a:r>
                        <a:rPr lang="en-US" baseline="0" smtClean="0"/>
                        <a:t> các TẤT CẢ phần tử trước selector đang chọn</a:t>
                      </a:r>
                      <a:endParaRPr lang="en-US" smtClean="0"/>
                    </a:p>
                  </a:txBody>
                  <a:tcPr/>
                </a:tc>
              </a:tr>
              <a:tr h="370840">
                <a:tc>
                  <a:txBody>
                    <a:bodyPr/>
                    <a:lstStyle/>
                    <a:p>
                      <a:r>
                        <a:rPr lang="en-US" smtClean="0"/>
                        <a:t>. andSelf()</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Chọn</a:t>
                      </a:r>
                      <a:r>
                        <a:rPr lang="en-US" baseline="0" smtClean="0"/>
                        <a:t> các selector đang chọn</a:t>
                      </a:r>
                      <a:endParaRPr lang="en-US" smtClean="0"/>
                    </a:p>
                  </a:txBody>
                  <a:tcPr/>
                </a:tc>
              </a:tr>
            </a:tbl>
          </a:graphicData>
        </a:graphic>
      </p:graphicFrame>
      <p:sp>
        <p:nvSpPr>
          <p:cNvPr id="4" name="Date Placeholder 3"/>
          <p:cNvSpPr>
            <a:spLocks noGrp="1"/>
          </p:cNvSpPr>
          <p:nvPr>
            <p:ph type="dt" sz="half" idx="10"/>
          </p:nvPr>
        </p:nvSpPr>
        <p:spPr/>
        <p:txBody>
          <a:bodyPr/>
          <a:lstStyle/>
          <a:p>
            <a:fld id="{AFC7F23D-17E2-45BD-BAB7-CCB4A848C35E}"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1608076-9B7A-4BD3-9842-9CD0899B9DFE}" type="slidenum">
              <a:rPr lang="en-US" smtClean="0"/>
              <a:pPr/>
              <a:t>42</a:t>
            </a:fld>
            <a:endParaRPr lang="en-US"/>
          </a:p>
        </p:txBody>
      </p:sp>
    </p:spTree>
    <p:extLst>
      <p:ext uri="{BB962C8B-B14F-4D97-AF65-F5344CB8AC3E}">
        <p14:creationId xmlns:p14="http://schemas.microsoft.com/office/powerpoint/2010/main" val="40299148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39EB6-66D5-4B08-ABD4-77582098D10D}" type="datetime1">
              <a:rPr lang="en-US" altLang="zh-CN" smtClean="0"/>
              <a:t>5/27/2020</a:t>
            </a:fld>
            <a:endParaRPr lang="zh-CN"/>
          </a:p>
        </p:txBody>
      </p:sp>
      <p:sp>
        <p:nvSpPr>
          <p:cNvPr id="3" name="Footer Placeholder 2"/>
          <p:cNvSpPr>
            <a:spLocks noGrp="1"/>
          </p:cNvSpPr>
          <p:nvPr>
            <p:ph type="ftr" sz="quarter" idx="11"/>
          </p:nvPr>
        </p:nvSpPr>
        <p:spPr/>
        <p:txBody>
          <a:bodyPr/>
          <a:lstStyle/>
          <a:p>
            <a:r>
              <a:rPr lang="en-US" altLang="zh-CN" smtClean="0"/>
              <a:t>jQuery</a:t>
            </a:r>
            <a:endParaRPr lang="zh-CN"/>
          </a:p>
        </p:txBody>
      </p:sp>
      <p:sp>
        <p:nvSpPr>
          <p:cNvPr id="4" name="Slide Number Placeholder 3"/>
          <p:cNvSpPr>
            <a:spLocks noGrp="1"/>
          </p:cNvSpPr>
          <p:nvPr>
            <p:ph type="sldNum" sz="quarter" idx="12"/>
          </p:nvPr>
        </p:nvSpPr>
        <p:spPr/>
        <p:txBody>
          <a:bodyPr/>
          <a:lstStyle/>
          <a:p>
            <a:fld id="{7CBA822D-1465-47DA-A083-FC0F98A27851}" type="slidenum">
              <a:rPr lang="en-US" smtClean="0"/>
              <a:pPr/>
              <a:t>43</a:t>
            </a:fld>
            <a:endParaRPr lang="en-US"/>
          </a:p>
        </p:txBody>
      </p:sp>
      <p:sp>
        <p:nvSpPr>
          <p:cNvPr id="5" name="Content Placeholder 1"/>
          <p:cNvSpPr txBox="1">
            <a:spLocks/>
          </p:cNvSpPr>
          <p:nvPr/>
        </p:nvSpPr>
        <p:spPr>
          <a:xfrm>
            <a:off x="557212" y="533400"/>
            <a:ext cx="8281988" cy="685800"/>
          </a:xfrm>
          <a:prstGeom prst="rect">
            <a:avLst/>
          </a:prstGeom>
        </p:spPr>
        <p:txBody>
          <a:bodyPr vert="horz" lIns="0" tIns="45720" rIns="0" bIns="45720" rtlCol="0">
            <a:normAutofit/>
          </a:bodyPr>
          <a:lstStyle>
            <a:lvl1pPr marL="91440" indent="-91440" algn="l" defTabSz="914400" rtl="0" eaLnBrk="1" latinLnBrk="0" hangingPunct="1">
              <a:lnSpc>
                <a:spcPct val="140000"/>
              </a:lnSpc>
              <a:spcBef>
                <a:spcPts val="0"/>
              </a:spcBef>
              <a:spcAft>
                <a:spcPts val="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fontAlgn="auto">
              <a:buFont typeface="Wingdings 3" panose="05040102010807070707" pitchFamily="18" charset="2"/>
              <a:buNone/>
            </a:pPr>
            <a:r>
              <a:rPr lang="en-US" smtClean="0">
                <a:solidFill>
                  <a:srgbClr val="990000"/>
                </a:solidFill>
                <a:latin typeface="Arial" panose="020B0604020202020204" pitchFamily="34" charset="0"/>
              </a:rPr>
              <a:t>Định dạng từng ô cụ thể</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639" y="2478914"/>
            <a:ext cx="4314825" cy="369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stretch>
            <a:fillRect/>
          </a:stretch>
        </p:blipFill>
        <p:spPr>
          <a:xfrm>
            <a:off x="519593" y="1376977"/>
            <a:ext cx="7889769" cy="911319"/>
          </a:xfrm>
          <a:prstGeom prst="rect">
            <a:avLst/>
          </a:prstGeom>
        </p:spPr>
      </p:pic>
    </p:spTree>
    <p:extLst>
      <p:ext uri="{BB962C8B-B14F-4D97-AF65-F5344CB8AC3E}">
        <p14:creationId xmlns:p14="http://schemas.microsoft.com/office/powerpoint/2010/main" val="21599803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39EB6-66D5-4B08-ABD4-77582098D10D}" type="datetime1">
              <a:rPr lang="en-US" altLang="zh-CN" smtClean="0"/>
              <a:t>5/27/2020</a:t>
            </a:fld>
            <a:endParaRPr lang="zh-CN"/>
          </a:p>
        </p:txBody>
      </p:sp>
      <p:sp>
        <p:nvSpPr>
          <p:cNvPr id="3" name="Footer Placeholder 2"/>
          <p:cNvSpPr>
            <a:spLocks noGrp="1"/>
          </p:cNvSpPr>
          <p:nvPr>
            <p:ph type="ftr" sz="quarter" idx="11"/>
          </p:nvPr>
        </p:nvSpPr>
        <p:spPr/>
        <p:txBody>
          <a:bodyPr/>
          <a:lstStyle/>
          <a:p>
            <a:r>
              <a:rPr lang="en-US" altLang="zh-CN" smtClean="0"/>
              <a:t>jQuery</a:t>
            </a:r>
            <a:endParaRPr lang="zh-CN"/>
          </a:p>
        </p:txBody>
      </p:sp>
      <p:sp>
        <p:nvSpPr>
          <p:cNvPr id="4" name="Slide Number Placeholder 3"/>
          <p:cNvSpPr>
            <a:spLocks noGrp="1"/>
          </p:cNvSpPr>
          <p:nvPr>
            <p:ph type="sldNum" sz="quarter" idx="12"/>
          </p:nvPr>
        </p:nvSpPr>
        <p:spPr/>
        <p:txBody>
          <a:bodyPr/>
          <a:lstStyle/>
          <a:p>
            <a:fld id="{7CBA822D-1465-47DA-A083-FC0F98A27851}" type="slidenum">
              <a:rPr lang="en-US" smtClean="0"/>
              <a:pPr/>
              <a:t>44</a:t>
            </a:fld>
            <a:endParaRPr lang="en-US"/>
          </a:p>
        </p:txBody>
      </p:sp>
      <p:pic>
        <p:nvPicPr>
          <p:cNvPr id="5" name="Picture 4"/>
          <p:cNvPicPr>
            <a:picLocks noChangeAspect="1"/>
          </p:cNvPicPr>
          <p:nvPr/>
        </p:nvPicPr>
        <p:blipFill>
          <a:blip r:embed="rId2"/>
          <a:stretch>
            <a:fillRect/>
          </a:stretch>
        </p:blipFill>
        <p:spPr>
          <a:xfrm>
            <a:off x="609591" y="804623"/>
            <a:ext cx="7799772" cy="1055415"/>
          </a:xfrm>
          <a:prstGeom prst="rect">
            <a:avLst/>
          </a:prstGeom>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6298" y="1952022"/>
            <a:ext cx="4314825" cy="369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6875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39EB6-66D5-4B08-ABD4-77582098D10D}" type="datetime1">
              <a:rPr lang="en-US" altLang="zh-CN" smtClean="0"/>
              <a:t>5/27/2020</a:t>
            </a:fld>
            <a:endParaRPr lang="zh-CN"/>
          </a:p>
        </p:txBody>
      </p:sp>
      <p:sp>
        <p:nvSpPr>
          <p:cNvPr id="3" name="Footer Placeholder 2"/>
          <p:cNvSpPr>
            <a:spLocks noGrp="1"/>
          </p:cNvSpPr>
          <p:nvPr>
            <p:ph type="ftr" sz="quarter" idx="11"/>
          </p:nvPr>
        </p:nvSpPr>
        <p:spPr/>
        <p:txBody>
          <a:bodyPr/>
          <a:lstStyle/>
          <a:p>
            <a:r>
              <a:rPr lang="en-US" altLang="zh-CN" smtClean="0"/>
              <a:t>jQuery</a:t>
            </a:r>
            <a:endParaRPr lang="zh-CN"/>
          </a:p>
        </p:txBody>
      </p:sp>
      <p:sp>
        <p:nvSpPr>
          <p:cNvPr id="4" name="Slide Number Placeholder 3"/>
          <p:cNvSpPr>
            <a:spLocks noGrp="1"/>
          </p:cNvSpPr>
          <p:nvPr>
            <p:ph type="sldNum" sz="quarter" idx="12"/>
          </p:nvPr>
        </p:nvSpPr>
        <p:spPr/>
        <p:txBody>
          <a:bodyPr/>
          <a:lstStyle/>
          <a:p>
            <a:fld id="{7CBA822D-1465-47DA-A083-FC0F98A27851}" type="slidenum">
              <a:rPr lang="en-US" smtClean="0"/>
              <a:pPr/>
              <a:t>45</a:t>
            </a:fld>
            <a:endParaRPr lang="en-US"/>
          </a:p>
        </p:txBody>
      </p:sp>
      <p:pic>
        <p:nvPicPr>
          <p:cNvPr id="5" name="Picture 4"/>
          <p:cNvPicPr>
            <a:picLocks noChangeAspect="1"/>
          </p:cNvPicPr>
          <p:nvPr/>
        </p:nvPicPr>
        <p:blipFill>
          <a:blip r:embed="rId2"/>
          <a:stretch>
            <a:fillRect/>
          </a:stretch>
        </p:blipFill>
        <p:spPr>
          <a:xfrm>
            <a:off x="457200" y="533400"/>
            <a:ext cx="8276273" cy="863397"/>
          </a:xfrm>
          <a:prstGeom prst="rect">
            <a:avLst/>
          </a:prstGeom>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0062" y="1676400"/>
            <a:ext cx="5029200"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82923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290" y="15433"/>
            <a:ext cx="7543800" cy="1450757"/>
          </a:xfrm>
        </p:spPr>
        <p:txBody>
          <a:bodyPr/>
          <a:lstStyle/>
          <a:p>
            <a:r>
              <a:rPr lang="en-US"/>
              <a:t>Bộ lọc Selector cơ bản</a:t>
            </a:r>
          </a:p>
        </p:txBody>
      </p:sp>
      <p:sp>
        <p:nvSpPr>
          <p:cNvPr id="3" name="Date Placeholder 2"/>
          <p:cNvSpPr>
            <a:spLocks noGrp="1"/>
          </p:cNvSpPr>
          <p:nvPr>
            <p:ph type="dt" sz="half" idx="10"/>
          </p:nvPr>
        </p:nvSpPr>
        <p:spPr/>
        <p:txBody>
          <a:bodyPr/>
          <a:lstStyle/>
          <a:p>
            <a:fld id="{6F26C391-E1E0-4F5D-8A02-0C5FE5264245}" type="datetime1">
              <a:rPr lang="en-US" altLang="zh-CN" smtClean="0"/>
              <a:t>5/27/2020</a:t>
            </a:fld>
            <a:endParaRPr lang="zh-CN"/>
          </a:p>
        </p:txBody>
      </p:sp>
      <p:sp>
        <p:nvSpPr>
          <p:cNvPr id="4" name="Footer Placeholder 3"/>
          <p:cNvSpPr>
            <a:spLocks noGrp="1"/>
          </p:cNvSpPr>
          <p:nvPr>
            <p:ph type="ftr" sz="quarter" idx="11"/>
          </p:nvPr>
        </p:nvSpPr>
        <p:spPr/>
        <p:txBody>
          <a:bodyPr/>
          <a:lstStyle/>
          <a:p>
            <a:r>
              <a:rPr lang="en-US" altLang="zh-CN" smtClean="0"/>
              <a:t>jQuery</a:t>
            </a:r>
            <a:endParaRPr lang="zh-CN"/>
          </a:p>
        </p:txBody>
      </p:sp>
      <p:sp>
        <p:nvSpPr>
          <p:cNvPr id="5" name="Slide Number Placeholder 4"/>
          <p:cNvSpPr>
            <a:spLocks noGrp="1"/>
          </p:cNvSpPr>
          <p:nvPr>
            <p:ph type="sldNum" sz="quarter" idx="12"/>
          </p:nvPr>
        </p:nvSpPr>
        <p:spPr/>
        <p:txBody>
          <a:bodyPr/>
          <a:lstStyle/>
          <a:p>
            <a:fld id="{F907927E-5038-47A1-B1F5-C1DCF2CBA154}" type="slidenum">
              <a:rPr lang="en-US" smtClean="0"/>
              <a:pPr/>
              <a:t>46</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91288"/>
            <a:ext cx="734218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5304079" y="2209800"/>
            <a:ext cx="2438400" cy="2813123"/>
          </a:xfrm>
          <a:prstGeom prst="rect">
            <a:avLst/>
          </a:prstGeom>
          <a:solidFill>
            <a:schemeClr val="accent1"/>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sz="1800"/>
          </a:p>
        </p:txBody>
      </p:sp>
    </p:spTree>
    <p:extLst>
      <p:ext uri="{BB962C8B-B14F-4D97-AF65-F5344CB8AC3E}">
        <p14:creationId xmlns:p14="http://schemas.microsoft.com/office/powerpoint/2010/main" val="192096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lọc Selector cơ bản</a:t>
            </a:r>
          </a:p>
        </p:txBody>
      </p:sp>
      <p:sp>
        <p:nvSpPr>
          <p:cNvPr id="3" name="Date Placeholder 2"/>
          <p:cNvSpPr>
            <a:spLocks noGrp="1"/>
          </p:cNvSpPr>
          <p:nvPr>
            <p:ph type="dt" sz="half" idx="10"/>
          </p:nvPr>
        </p:nvSpPr>
        <p:spPr/>
        <p:txBody>
          <a:bodyPr/>
          <a:lstStyle/>
          <a:p>
            <a:fld id="{6F26C391-E1E0-4F5D-8A02-0C5FE5264245}" type="datetime1">
              <a:rPr lang="en-US" altLang="zh-CN" smtClean="0"/>
              <a:t>5/27/2020</a:t>
            </a:fld>
            <a:endParaRPr lang="zh-CN"/>
          </a:p>
        </p:txBody>
      </p:sp>
      <p:sp>
        <p:nvSpPr>
          <p:cNvPr id="4" name="Footer Placeholder 3"/>
          <p:cNvSpPr>
            <a:spLocks noGrp="1"/>
          </p:cNvSpPr>
          <p:nvPr>
            <p:ph type="ftr" sz="quarter" idx="11"/>
          </p:nvPr>
        </p:nvSpPr>
        <p:spPr/>
        <p:txBody>
          <a:bodyPr/>
          <a:lstStyle/>
          <a:p>
            <a:r>
              <a:rPr lang="en-US" altLang="zh-CN" smtClean="0"/>
              <a:t>jQuery</a:t>
            </a:r>
            <a:endParaRPr lang="zh-CN"/>
          </a:p>
        </p:txBody>
      </p:sp>
      <p:sp>
        <p:nvSpPr>
          <p:cNvPr id="5" name="Slide Number Placeholder 4"/>
          <p:cNvSpPr>
            <a:spLocks noGrp="1"/>
          </p:cNvSpPr>
          <p:nvPr>
            <p:ph type="sldNum" sz="quarter" idx="12"/>
          </p:nvPr>
        </p:nvSpPr>
        <p:spPr/>
        <p:txBody>
          <a:bodyPr/>
          <a:lstStyle/>
          <a:p>
            <a:fld id="{F907927E-5038-47A1-B1F5-C1DCF2CBA154}" type="slidenum">
              <a:rPr lang="en-US" smtClean="0"/>
              <a:pPr/>
              <a:t>47</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45077"/>
            <a:ext cx="7772400"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5181600" y="3018404"/>
            <a:ext cx="2971800" cy="2160339"/>
          </a:xfrm>
          <a:prstGeom prst="rect">
            <a:avLst/>
          </a:prstGeom>
          <a:solidFill>
            <a:schemeClr val="accent1"/>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sz="1800"/>
          </a:p>
        </p:txBody>
      </p:sp>
    </p:spTree>
    <p:extLst>
      <p:ext uri="{BB962C8B-B14F-4D97-AF65-F5344CB8AC3E}">
        <p14:creationId xmlns:p14="http://schemas.microsoft.com/office/powerpoint/2010/main" val="244094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lọc Selector cơ bản</a:t>
            </a:r>
          </a:p>
        </p:txBody>
      </p:sp>
      <p:sp>
        <p:nvSpPr>
          <p:cNvPr id="3" name="Date Placeholder 2"/>
          <p:cNvSpPr>
            <a:spLocks noGrp="1"/>
          </p:cNvSpPr>
          <p:nvPr>
            <p:ph type="dt" sz="half" idx="10"/>
          </p:nvPr>
        </p:nvSpPr>
        <p:spPr/>
        <p:txBody>
          <a:bodyPr/>
          <a:lstStyle/>
          <a:p>
            <a:fld id="{6F26C391-E1E0-4F5D-8A02-0C5FE5264245}" type="datetime1">
              <a:rPr lang="en-US" altLang="zh-CN" smtClean="0"/>
              <a:t>5/27/2020</a:t>
            </a:fld>
            <a:endParaRPr lang="zh-CN"/>
          </a:p>
        </p:txBody>
      </p:sp>
      <p:sp>
        <p:nvSpPr>
          <p:cNvPr id="4" name="Footer Placeholder 3"/>
          <p:cNvSpPr>
            <a:spLocks noGrp="1"/>
          </p:cNvSpPr>
          <p:nvPr>
            <p:ph type="ftr" sz="quarter" idx="11"/>
          </p:nvPr>
        </p:nvSpPr>
        <p:spPr/>
        <p:txBody>
          <a:bodyPr/>
          <a:lstStyle/>
          <a:p>
            <a:r>
              <a:rPr lang="en-US" altLang="zh-CN" smtClean="0"/>
              <a:t>jQuery</a:t>
            </a:r>
            <a:endParaRPr lang="zh-CN"/>
          </a:p>
        </p:txBody>
      </p:sp>
      <p:sp>
        <p:nvSpPr>
          <p:cNvPr id="5" name="Slide Number Placeholder 4"/>
          <p:cNvSpPr>
            <a:spLocks noGrp="1"/>
          </p:cNvSpPr>
          <p:nvPr>
            <p:ph type="sldNum" sz="quarter" idx="12"/>
          </p:nvPr>
        </p:nvSpPr>
        <p:spPr/>
        <p:txBody>
          <a:bodyPr/>
          <a:lstStyle/>
          <a:p>
            <a:fld id="{F907927E-5038-47A1-B1F5-C1DCF2CBA154}" type="slidenum">
              <a:rPr lang="en-US" smtClean="0"/>
              <a:pPr/>
              <a:t>48</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53" y="1800667"/>
            <a:ext cx="7696200" cy="459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6206144" y="1981200"/>
            <a:ext cx="2438400" cy="3069123"/>
          </a:xfrm>
          <a:prstGeom prst="rect">
            <a:avLst/>
          </a:prstGeom>
          <a:solidFill>
            <a:schemeClr val="accent1"/>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sz="1800"/>
          </a:p>
        </p:txBody>
      </p:sp>
    </p:spTree>
    <p:extLst>
      <p:ext uri="{BB962C8B-B14F-4D97-AF65-F5344CB8AC3E}">
        <p14:creationId xmlns:p14="http://schemas.microsoft.com/office/powerpoint/2010/main" val="32686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smtClean="0"/>
              <a:t>Bộ lọc Selector con cháu</a:t>
            </a:r>
            <a:endParaRPr lang="en-US" b="1"/>
          </a:p>
        </p:txBody>
      </p:sp>
      <p:sp>
        <p:nvSpPr>
          <p:cNvPr id="4" name="Date Placeholder 3"/>
          <p:cNvSpPr>
            <a:spLocks noGrp="1"/>
          </p:cNvSpPr>
          <p:nvPr>
            <p:ph type="dt" sz="half" idx="10"/>
          </p:nvPr>
        </p:nvSpPr>
        <p:spPr/>
        <p:txBody>
          <a:bodyPr/>
          <a:lstStyle/>
          <a:p>
            <a:fld id="{136477E7-08E4-4DB4-ACA5-3BA01B2AB69D}"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1608076-9B7A-4BD3-9842-9CD0899B9DFE}" type="slidenum">
              <a:rPr lang="en-US" smtClean="0"/>
              <a:pPr/>
              <a:t>49</a:t>
            </a:fld>
            <a:endParaRPr lang="en-US"/>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190" y="2286000"/>
            <a:ext cx="7620000" cy="340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190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Sự kiện onload jQuery</a:t>
            </a:r>
            <a:endParaRPr lang="en-US"/>
          </a:p>
        </p:txBody>
      </p:sp>
      <p:sp>
        <p:nvSpPr>
          <p:cNvPr id="3" name="Content Placeholder 2"/>
          <p:cNvSpPr>
            <a:spLocks noGrp="1"/>
          </p:cNvSpPr>
          <p:nvPr>
            <p:ph idx="1"/>
          </p:nvPr>
        </p:nvSpPr>
        <p:spPr>
          <a:xfrm>
            <a:off x="596323" y="1821180"/>
            <a:ext cx="6749153" cy="1226820"/>
          </a:xfrm>
          <a:ln w="28575">
            <a:solidFill>
              <a:srgbClr val="FF0000"/>
            </a:solidFill>
          </a:ln>
        </p:spPr>
        <p:txBody>
          <a:bodyPr>
            <a:normAutofit/>
          </a:bodyPr>
          <a:lstStyle/>
          <a:p>
            <a:pPr marL="292608" lvl="1" indent="0" eaLnBrk="0" fontAlgn="base" hangingPunct="0">
              <a:lnSpc>
                <a:spcPct val="100000"/>
              </a:lnSpc>
              <a:spcBef>
                <a:spcPct val="0"/>
              </a:spcBef>
              <a:spcAft>
                <a:spcPct val="0"/>
              </a:spcAft>
              <a:buClrTx/>
              <a:buNone/>
            </a:pPr>
            <a:r>
              <a:rPr lang="en-US">
                <a:solidFill>
                  <a:srgbClr val="000000"/>
                </a:solidFill>
                <a:latin typeface="Consolas" panose="020B0609020204030204" pitchFamily="49" charset="0"/>
              </a:rPr>
              <a:t>$(document).ready(</a:t>
            </a:r>
            <a:r>
              <a:rPr lang="en-US" b="1">
                <a:solidFill>
                  <a:srgbClr val="006699"/>
                </a:solidFill>
                <a:latin typeface="Consolas" panose="020B0609020204030204" pitchFamily="49" charset="0"/>
              </a:rPr>
              <a:t>function</a:t>
            </a:r>
            <a:r>
              <a:rPr lang="en-US">
                <a:solidFill>
                  <a:srgbClr val="000000"/>
                </a:solidFill>
                <a:latin typeface="Consolas" panose="020B0609020204030204" pitchFamily="49" charset="0"/>
              </a:rPr>
              <a:t>(){ </a:t>
            </a:r>
            <a:endParaRPr lang="en-US">
              <a:solidFill>
                <a:schemeClr val="tx1"/>
              </a:solidFill>
            </a:endParaRPr>
          </a:p>
          <a:p>
            <a:pPr marL="292608" lvl="1" indent="0" eaLnBrk="0" fontAlgn="base" hangingPunct="0">
              <a:lnSpc>
                <a:spcPct val="100000"/>
              </a:lnSpc>
              <a:spcBef>
                <a:spcPct val="0"/>
              </a:spcBef>
              <a:spcAft>
                <a:spcPct val="0"/>
              </a:spcAft>
              <a:buClrTx/>
              <a:buNone/>
            </a:pPr>
            <a:r>
              <a:rPr lang="en-US">
                <a:solidFill>
                  <a:srgbClr val="000000"/>
                </a:solidFill>
                <a:latin typeface="Consolas" panose="020B0609020204030204" pitchFamily="49" charset="0"/>
              </a:rPr>
              <a:t>    </a:t>
            </a:r>
            <a:r>
              <a:rPr lang="en-US">
                <a:solidFill>
                  <a:srgbClr val="008200"/>
                </a:solidFill>
                <a:latin typeface="Consolas" panose="020B0609020204030204" pitchFamily="49" charset="0"/>
              </a:rPr>
              <a:t>/*Nội dung bên trong*/</a:t>
            </a:r>
            <a:endParaRPr lang="en-US">
              <a:solidFill>
                <a:schemeClr val="tx1"/>
              </a:solidFill>
            </a:endParaRPr>
          </a:p>
          <a:p>
            <a:pPr marL="292608" lvl="1" indent="0" eaLnBrk="0" fontAlgn="base" hangingPunct="0">
              <a:lnSpc>
                <a:spcPct val="100000"/>
              </a:lnSpc>
              <a:spcBef>
                <a:spcPct val="0"/>
              </a:spcBef>
              <a:spcAft>
                <a:spcPct val="0"/>
              </a:spcAft>
              <a:buClrTx/>
              <a:buNone/>
            </a:pPr>
            <a:r>
              <a:rPr lang="en-US" smtClean="0">
                <a:solidFill>
                  <a:srgbClr val="000000"/>
                </a:solidFill>
                <a:latin typeface="Consolas" panose="020B0609020204030204" pitchFamily="49" charset="0"/>
              </a:rPr>
              <a:t>});</a:t>
            </a:r>
          </a:p>
        </p:txBody>
      </p:sp>
      <p:sp>
        <p:nvSpPr>
          <p:cNvPr id="4" name="Date Placeholder 3"/>
          <p:cNvSpPr>
            <a:spLocks noGrp="1"/>
          </p:cNvSpPr>
          <p:nvPr>
            <p:ph type="dt" sz="half" idx="10"/>
          </p:nvPr>
        </p:nvSpPr>
        <p:spPr/>
        <p:txBody>
          <a:bodyPr/>
          <a:lstStyle/>
          <a:p>
            <a:fld id="{AFC7F23D-17E2-45BD-BAB7-CCB4A848C35E}"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1608076-9B7A-4BD3-9842-9CD0899B9DFE}" type="slidenum">
              <a:rPr lang="en-US" smtClean="0"/>
              <a:pPr/>
              <a:t>5</a:t>
            </a:fld>
            <a:endParaRPr lang="en-US"/>
          </a:p>
        </p:txBody>
      </p:sp>
      <p:pic>
        <p:nvPicPr>
          <p:cNvPr id="11" name="Picture 10"/>
          <p:cNvPicPr>
            <a:picLocks noChangeAspect="1"/>
          </p:cNvPicPr>
          <p:nvPr/>
        </p:nvPicPr>
        <p:blipFill>
          <a:blip r:embed="rId2"/>
          <a:stretch>
            <a:fillRect/>
          </a:stretch>
        </p:blipFill>
        <p:spPr>
          <a:xfrm>
            <a:off x="601403" y="3276600"/>
            <a:ext cx="6744073" cy="2969798"/>
          </a:xfrm>
          <a:prstGeom prst="rect">
            <a:avLst/>
          </a:prstGeom>
        </p:spPr>
      </p:pic>
      <p:sp>
        <p:nvSpPr>
          <p:cNvPr id="12" name="Rounded Rectangle 11"/>
          <p:cNvSpPr/>
          <p:nvPr/>
        </p:nvSpPr>
        <p:spPr>
          <a:xfrm>
            <a:off x="685800" y="4038600"/>
            <a:ext cx="6659676"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ular Callout 12"/>
          <p:cNvSpPr/>
          <p:nvPr/>
        </p:nvSpPr>
        <p:spPr>
          <a:xfrm>
            <a:off x="7113434" y="4627866"/>
            <a:ext cx="2030565" cy="629933"/>
          </a:xfrm>
          <a:prstGeom prst="wedgeRectCallout">
            <a:avLst>
              <a:gd name="adj1" fmla="val -61885"/>
              <a:gd name="adj2" fmla="val -10878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tx1"/>
                </a:solidFill>
              </a:rPr>
              <a:t>B1: Khai báo thư viện jQuery</a:t>
            </a:r>
            <a:endParaRPr lang="en-US">
              <a:solidFill>
                <a:schemeClr val="tx1"/>
              </a:solidFill>
            </a:endParaRPr>
          </a:p>
        </p:txBody>
      </p:sp>
    </p:spTree>
    <p:extLst>
      <p:ext uri="{BB962C8B-B14F-4D97-AF65-F5344CB8AC3E}">
        <p14:creationId xmlns:p14="http://schemas.microsoft.com/office/powerpoint/2010/main" val="34416511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39EB6-66D5-4B08-ABD4-77582098D10D}" type="datetime1">
              <a:rPr lang="en-US" altLang="zh-CN" smtClean="0"/>
              <a:t>5/27/2020</a:t>
            </a:fld>
            <a:endParaRPr lang="zh-CN"/>
          </a:p>
        </p:txBody>
      </p:sp>
      <p:sp>
        <p:nvSpPr>
          <p:cNvPr id="3" name="Footer Placeholder 2"/>
          <p:cNvSpPr>
            <a:spLocks noGrp="1"/>
          </p:cNvSpPr>
          <p:nvPr>
            <p:ph type="ftr" sz="quarter" idx="11"/>
          </p:nvPr>
        </p:nvSpPr>
        <p:spPr/>
        <p:txBody>
          <a:bodyPr/>
          <a:lstStyle/>
          <a:p>
            <a:r>
              <a:rPr lang="en-US" altLang="zh-CN" smtClean="0"/>
              <a:t>jQuery</a:t>
            </a:r>
            <a:endParaRPr lang="zh-CN"/>
          </a:p>
        </p:txBody>
      </p:sp>
      <p:sp>
        <p:nvSpPr>
          <p:cNvPr id="4" name="Slide Number Placeholder 3"/>
          <p:cNvSpPr>
            <a:spLocks noGrp="1"/>
          </p:cNvSpPr>
          <p:nvPr>
            <p:ph type="sldNum" sz="quarter" idx="12"/>
          </p:nvPr>
        </p:nvSpPr>
        <p:spPr/>
        <p:txBody>
          <a:bodyPr/>
          <a:lstStyle/>
          <a:p>
            <a:fld id="{7CBA822D-1465-47DA-A083-FC0F98A27851}" type="slidenum">
              <a:rPr lang="en-US" smtClean="0"/>
              <a:pPr/>
              <a:t>50</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226" y="923982"/>
            <a:ext cx="6248400"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663" y="334834"/>
            <a:ext cx="20447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626" y="3174078"/>
            <a:ext cx="21669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p:nvSpPr>
        <p:spPr bwMode="auto">
          <a:xfrm>
            <a:off x="6364663" y="307470"/>
            <a:ext cx="2398336" cy="5102730"/>
          </a:xfrm>
          <a:prstGeom prst="rect">
            <a:avLst/>
          </a:prstGeom>
          <a:solidFill>
            <a:schemeClr val="accent1"/>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sz="1800"/>
          </a:p>
        </p:txBody>
      </p:sp>
    </p:spTree>
    <p:extLst>
      <p:ext uri="{BB962C8B-B14F-4D97-AF65-F5344CB8AC3E}">
        <p14:creationId xmlns:p14="http://schemas.microsoft.com/office/powerpoint/2010/main" val="187576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a:t>DOM</a:t>
            </a:r>
            <a:endParaRPr lang="en-US"/>
          </a:p>
        </p:txBody>
      </p:sp>
      <p:sp>
        <p:nvSpPr>
          <p:cNvPr id="4" name="Date Placeholder 3"/>
          <p:cNvSpPr>
            <a:spLocks noGrp="1"/>
          </p:cNvSpPr>
          <p:nvPr>
            <p:ph type="dt" sz="half" idx="10"/>
          </p:nvPr>
        </p:nvSpPr>
        <p:spPr/>
        <p:txBody>
          <a:bodyPr/>
          <a:lstStyle/>
          <a:p>
            <a:fld id="{AFC7F23D-17E2-45BD-BAB7-CCB4A848C35E}"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1608076-9B7A-4BD3-9842-9CD0899B9DFE}" type="slidenum">
              <a:rPr lang="en-US" smtClean="0"/>
              <a:pPr/>
              <a:t>51</a:t>
            </a:fld>
            <a:endParaRPr lang="en-US"/>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6000"/>
            <a:ext cx="8001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48697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C7F23D-17E2-45BD-BAB7-CCB4A848C35E}"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1608076-9B7A-4BD3-9842-9CD0899B9DFE}" type="slidenum">
              <a:rPr lang="en-US" smtClean="0"/>
              <a:pPr/>
              <a:t>52</a:t>
            </a:fld>
            <a:endParaRPr lang="en-US"/>
          </a:p>
        </p:txBody>
      </p:sp>
      <p:sp>
        <p:nvSpPr>
          <p:cNvPr id="7" name="Content Placeholder 1"/>
          <p:cNvSpPr txBox="1">
            <a:spLocks/>
          </p:cNvSpPr>
          <p:nvPr/>
        </p:nvSpPr>
        <p:spPr>
          <a:xfrm>
            <a:off x="762000" y="1594432"/>
            <a:ext cx="8229600" cy="4525963"/>
          </a:xfrm>
          <a:prstGeom prst="rect">
            <a:avLst/>
          </a:prstGeom>
        </p:spPr>
        <p:txBody>
          <a:bodyPr vert="horz" lIns="0" tIns="45720" rIns="0" bIns="45720" rtlCol="0">
            <a:normAutofit/>
          </a:bodyPr>
          <a:lstStyle>
            <a:lvl1pPr marL="91440" indent="-91440" algn="l" defTabSz="914400" rtl="0" eaLnBrk="1" latinLnBrk="0" hangingPunct="1">
              <a:lnSpc>
                <a:spcPct val="140000"/>
              </a:lnSpc>
              <a:spcBef>
                <a:spcPts val="0"/>
              </a:spcBef>
              <a:spcAft>
                <a:spcPts val="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fontAlgn="auto">
              <a:buFont typeface="Wingdings 3" panose="05040102010807070707" pitchFamily="18" charset="2"/>
              <a:buNone/>
            </a:pPr>
            <a:r>
              <a:rPr lang="en-US" b="1" smtClean="0">
                <a:solidFill>
                  <a:srgbClr val="990000"/>
                </a:solidFill>
                <a:latin typeface="Arial" panose="020B0604020202020204" pitchFamily="34" charset="0"/>
              </a:rPr>
              <a:t>Duyệt danh sách các element trong document</a:t>
            </a:r>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63" y="2208627"/>
            <a:ext cx="7924800"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75063" y="304800"/>
            <a:ext cx="7543800" cy="1450757"/>
          </a:xfrm>
        </p:spPr>
        <p:txBody>
          <a:bodyPr/>
          <a:lstStyle/>
          <a:p>
            <a:r>
              <a:rPr lang="vi-VN" b="1"/>
              <a:t>DOM</a:t>
            </a:r>
            <a:endParaRPr lang="en-US"/>
          </a:p>
        </p:txBody>
      </p:sp>
    </p:spTree>
    <p:extLst>
      <p:ext uri="{BB962C8B-B14F-4D97-AF65-F5344CB8AC3E}">
        <p14:creationId xmlns:p14="http://schemas.microsoft.com/office/powerpoint/2010/main" val="39033724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F26C391-E1E0-4F5D-8A02-0C5FE5264245}" type="datetime1">
              <a:rPr lang="en-US" altLang="zh-CN" smtClean="0"/>
              <a:t>5/27/2020</a:t>
            </a:fld>
            <a:endParaRPr lang="zh-CN"/>
          </a:p>
        </p:txBody>
      </p:sp>
      <p:sp>
        <p:nvSpPr>
          <p:cNvPr id="4" name="Footer Placeholder 3"/>
          <p:cNvSpPr>
            <a:spLocks noGrp="1"/>
          </p:cNvSpPr>
          <p:nvPr>
            <p:ph type="ftr" sz="quarter" idx="11"/>
          </p:nvPr>
        </p:nvSpPr>
        <p:spPr/>
        <p:txBody>
          <a:bodyPr/>
          <a:lstStyle/>
          <a:p>
            <a:r>
              <a:rPr lang="en-US" altLang="zh-CN" smtClean="0"/>
              <a:t>jQuery</a:t>
            </a:r>
            <a:endParaRPr lang="zh-CN"/>
          </a:p>
        </p:txBody>
      </p:sp>
      <p:sp>
        <p:nvSpPr>
          <p:cNvPr id="5" name="Slide Number Placeholder 4"/>
          <p:cNvSpPr>
            <a:spLocks noGrp="1"/>
          </p:cNvSpPr>
          <p:nvPr>
            <p:ph type="sldNum" sz="quarter" idx="12"/>
          </p:nvPr>
        </p:nvSpPr>
        <p:spPr/>
        <p:txBody>
          <a:bodyPr/>
          <a:lstStyle/>
          <a:p>
            <a:fld id="{F907927E-5038-47A1-B1F5-C1DCF2CBA154}" type="slidenum">
              <a:rPr lang="en-US" smtClean="0"/>
              <a:pPr/>
              <a:t>53</a:t>
            </a:fld>
            <a:endParaRPr lang="en-US"/>
          </a:p>
        </p:txBody>
      </p:sp>
      <p:sp>
        <p:nvSpPr>
          <p:cNvPr id="6" name="Title 1"/>
          <p:cNvSpPr>
            <a:spLocks noGrp="1"/>
          </p:cNvSpPr>
          <p:nvPr>
            <p:ph type="title"/>
          </p:nvPr>
        </p:nvSpPr>
        <p:spPr/>
        <p:txBody>
          <a:bodyPr/>
          <a:lstStyle/>
          <a:p>
            <a:r>
              <a:rPr lang="vi-VN" b="1"/>
              <a:t>DOM</a:t>
            </a:r>
            <a:endParaRPr lang="en-US"/>
          </a:p>
        </p:txBody>
      </p:sp>
      <p:sp>
        <p:nvSpPr>
          <p:cNvPr id="7" name="Content Placeholder 1"/>
          <p:cNvSpPr txBox="1">
            <a:spLocks/>
          </p:cNvSpPr>
          <p:nvPr/>
        </p:nvSpPr>
        <p:spPr>
          <a:xfrm>
            <a:off x="685800" y="1692523"/>
            <a:ext cx="8229600" cy="4525963"/>
          </a:xfrm>
          <a:prstGeom prst="rect">
            <a:avLst/>
          </a:prstGeom>
        </p:spPr>
        <p:txBody>
          <a:bodyPr vert="horz" lIns="0" tIns="45720" rIns="0" bIns="45720" rtlCol="0">
            <a:normAutofit/>
          </a:bodyPr>
          <a:lstStyle>
            <a:lvl1pPr marL="91440" indent="-91440" algn="l" defTabSz="914400" rtl="0" eaLnBrk="1" latinLnBrk="0" hangingPunct="1">
              <a:lnSpc>
                <a:spcPct val="140000"/>
              </a:lnSpc>
              <a:spcBef>
                <a:spcPts val="0"/>
              </a:spcBef>
              <a:spcAft>
                <a:spcPts val="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40000"/>
              </a:lnSpc>
              <a:spcBef>
                <a:spcPts val="0"/>
              </a:spcBef>
              <a:spcAft>
                <a:spcPts val="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fontAlgn="auto">
              <a:buFont typeface="Wingdings 3" panose="05040102010807070707" pitchFamily="18" charset="2"/>
              <a:buNone/>
            </a:pPr>
            <a:r>
              <a:rPr lang="en-US" b="1" smtClean="0">
                <a:solidFill>
                  <a:srgbClr val="990000"/>
                </a:solidFill>
                <a:latin typeface="Arial" panose="020B0604020202020204" pitchFamily="34" charset="0"/>
              </a:rPr>
              <a:t>Truy cập, thay đổi nội dung trong element</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46" y="2333873"/>
            <a:ext cx="7391400"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76640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F26C391-E1E0-4F5D-8A02-0C5FE5264245}" type="datetime1">
              <a:rPr lang="en-US" altLang="zh-CN" smtClean="0"/>
              <a:t>5/27/2020</a:t>
            </a:fld>
            <a:endParaRPr lang="zh-CN"/>
          </a:p>
        </p:txBody>
      </p:sp>
      <p:sp>
        <p:nvSpPr>
          <p:cNvPr id="4" name="Footer Placeholder 3"/>
          <p:cNvSpPr>
            <a:spLocks noGrp="1"/>
          </p:cNvSpPr>
          <p:nvPr>
            <p:ph type="ftr" sz="quarter" idx="11"/>
          </p:nvPr>
        </p:nvSpPr>
        <p:spPr/>
        <p:txBody>
          <a:bodyPr/>
          <a:lstStyle/>
          <a:p>
            <a:r>
              <a:rPr lang="en-US" altLang="zh-CN" smtClean="0"/>
              <a:t>jQuery</a:t>
            </a:r>
            <a:endParaRPr lang="zh-CN"/>
          </a:p>
        </p:txBody>
      </p:sp>
      <p:sp>
        <p:nvSpPr>
          <p:cNvPr id="5" name="Slide Number Placeholder 4"/>
          <p:cNvSpPr>
            <a:spLocks noGrp="1"/>
          </p:cNvSpPr>
          <p:nvPr>
            <p:ph type="sldNum" sz="quarter" idx="12"/>
          </p:nvPr>
        </p:nvSpPr>
        <p:spPr/>
        <p:txBody>
          <a:bodyPr/>
          <a:lstStyle/>
          <a:p>
            <a:fld id="{F907927E-5038-47A1-B1F5-C1DCF2CBA154}" type="slidenum">
              <a:rPr lang="en-US" smtClean="0"/>
              <a:pPr/>
              <a:t>54</a:t>
            </a:fld>
            <a:endParaRPr lang="en-US"/>
          </a:p>
        </p:txBody>
      </p:sp>
      <p:sp>
        <p:nvSpPr>
          <p:cNvPr id="6" name="Title 1"/>
          <p:cNvSpPr>
            <a:spLocks noGrp="1"/>
          </p:cNvSpPr>
          <p:nvPr>
            <p:ph type="title"/>
          </p:nvPr>
        </p:nvSpPr>
        <p:spPr/>
        <p:txBody>
          <a:bodyPr/>
          <a:lstStyle/>
          <a:p>
            <a:r>
              <a:rPr lang="vi-VN" b="1"/>
              <a:t>DOM</a:t>
            </a:r>
            <a:endParaRPr lang="en-US"/>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7059613"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86181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F26C391-E1E0-4F5D-8A02-0C5FE5264245}" type="datetime1">
              <a:rPr lang="en-US" altLang="zh-CN" smtClean="0"/>
              <a:t>5/27/2020</a:t>
            </a:fld>
            <a:endParaRPr lang="zh-CN"/>
          </a:p>
        </p:txBody>
      </p:sp>
      <p:sp>
        <p:nvSpPr>
          <p:cNvPr id="4" name="Footer Placeholder 3"/>
          <p:cNvSpPr>
            <a:spLocks noGrp="1"/>
          </p:cNvSpPr>
          <p:nvPr>
            <p:ph type="ftr" sz="quarter" idx="11"/>
          </p:nvPr>
        </p:nvSpPr>
        <p:spPr/>
        <p:txBody>
          <a:bodyPr/>
          <a:lstStyle/>
          <a:p>
            <a:r>
              <a:rPr lang="en-US" altLang="zh-CN" smtClean="0"/>
              <a:t>jQuery</a:t>
            </a:r>
            <a:endParaRPr lang="zh-CN"/>
          </a:p>
        </p:txBody>
      </p:sp>
      <p:sp>
        <p:nvSpPr>
          <p:cNvPr id="5" name="Slide Number Placeholder 4"/>
          <p:cNvSpPr>
            <a:spLocks noGrp="1"/>
          </p:cNvSpPr>
          <p:nvPr>
            <p:ph type="sldNum" sz="quarter" idx="12"/>
          </p:nvPr>
        </p:nvSpPr>
        <p:spPr/>
        <p:txBody>
          <a:bodyPr/>
          <a:lstStyle/>
          <a:p>
            <a:fld id="{F907927E-5038-47A1-B1F5-C1DCF2CBA154}" type="slidenum">
              <a:rPr lang="en-US" smtClean="0"/>
              <a:pPr/>
              <a:t>55</a:t>
            </a:fld>
            <a:endParaRPr lang="en-US"/>
          </a:p>
        </p:txBody>
      </p:sp>
      <p:sp>
        <p:nvSpPr>
          <p:cNvPr id="6" name="Title 1"/>
          <p:cNvSpPr>
            <a:spLocks noGrp="1"/>
          </p:cNvSpPr>
          <p:nvPr>
            <p:ph type="title"/>
          </p:nvPr>
        </p:nvSpPr>
        <p:spPr/>
        <p:txBody>
          <a:bodyPr/>
          <a:lstStyle/>
          <a:p>
            <a:r>
              <a:rPr lang="vi-VN" b="1"/>
              <a:t>DOM</a:t>
            </a:r>
            <a:endParaRPr lang="en-US"/>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 y="1961115"/>
            <a:ext cx="6010275"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p:cNvSpPr>
            <a:spLocks noChangeArrowheads="1"/>
          </p:cNvSpPr>
          <p:nvPr/>
        </p:nvSpPr>
        <p:spPr bwMode="auto">
          <a:xfrm>
            <a:off x="4785360" y="2494515"/>
            <a:ext cx="2438400" cy="3733800"/>
          </a:xfrm>
          <a:prstGeom prst="rect">
            <a:avLst/>
          </a:prstGeom>
          <a:solidFill>
            <a:schemeClr val="accent1"/>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sz="1800"/>
          </a:p>
        </p:txBody>
      </p:sp>
    </p:spTree>
    <p:extLst>
      <p:ext uri="{BB962C8B-B14F-4D97-AF65-F5344CB8AC3E}">
        <p14:creationId xmlns:p14="http://schemas.microsoft.com/office/powerpoint/2010/main" val="336217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Thêm nội dung DOM</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91021693"/>
              </p:ext>
            </p:extLst>
          </p:nvPr>
        </p:nvGraphicFramePr>
        <p:xfrm>
          <a:off x="822325" y="1846263"/>
          <a:ext cx="7543800" cy="3134360"/>
        </p:xfrm>
        <a:graphic>
          <a:graphicData uri="http://schemas.openxmlformats.org/drawingml/2006/table">
            <a:tbl>
              <a:tblPr firstRow="1" bandRow="1">
                <a:tableStyleId>{5C22544A-7EE6-4342-B048-85BDC9FD1C3A}</a:tableStyleId>
              </a:tblPr>
              <a:tblGrid>
                <a:gridCol w="3063875"/>
                <a:gridCol w="4479925"/>
              </a:tblGrid>
              <a:tr h="370840">
                <a:tc>
                  <a:txBody>
                    <a:bodyPr/>
                    <a:lstStyle/>
                    <a:p>
                      <a:r>
                        <a:rPr lang="en-US" smtClean="0"/>
                        <a:t>Phương</a:t>
                      </a:r>
                      <a:r>
                        <a:rPr lang="en-US" baseline="0" smtClean="0"/>
                        <a:t> thức</a:t>
                      </a:r>
                      <a:endParaRPr lang="en-US"/>
                    </a:p>
                  </a:txBody>
                  <a:tcPr/>
                </a:tc>
                <a:tc>
                  <a:txBody>
                    <a:bodyPr/>
                    <a:lstStyle/>
                    <a:p>
                      <a:r>
                        <a:rPr lang="en-US" smtClean="0"/>
                        <a:t>Ý</a:t>
                      </a:r>
                      <a:r>
                        <a:rPr lang="en-US" baseline="0" smtClean="0"/>
                        <a:t> nghĩa</a:t>
                      </a:r>
                      <a:endParaRPr lang="en-US"/>
                    </a:p>
                  </a:txBody>
                  <a:tcPr/>
                </a:tc>
              </a:tr>
              <a:tr h="370840">
                <a:tc>
                  <a:txBody>
                    <a:bodyPr/>
                    <a:lstStyle/>
                    <a:p>
                      <a:r>
                        <a:rPr lang="en-US" smtClean="0"/>
                        <a:t>append(nội</a:t>
                      </a:r>
                      <a:r>
                        <a:rPr lang="en-US" baseline="0" smtClean="0"/>
                        <a:t> dung</a:t>
                      </a:r>
                      <a:r>
                        <a:rPr lang="en-US" smtClean="0"/>
                        <a:t>)</a:t>
                      </a:r>
                      <a:endParaRPr lang="en-US"/>
                    </a:p>
                  </a:txBody>
                  <a:tcPr/>
                </a:tc>
                <a:tc>
                  <a:txBody>
                    <a:bodyPr/>
                    <a:lstStyle/>
                    <a:p>
                      <a:r>
                        <a:rPr lang="en-US" smtClean="0"/>
                        <a:t>Chèn</a:t>
                      </a:r>
                      <a:r>
                        <a:rPr lang="en-US" baseline="0" smtClean="0"/>
                        <a:t> nội dung vào sau nội dung selector đang chọn</a:t>
                      </a:r>
                      <a:endParaRPr lang="en-US"/>
                    </a:p>
                  </a:txBody>
                  <a:tcPr/>
                </a:tc>
              </a:tr>
              <a:tr h="370840">
                <a:tc>
                  <a:txBody>
                    <a:bodyPr/>
                    <a:lstStyle/>
                    <a:p>
                      <a:r>
                        <a:rPr lang="en-US" smtClean="0"/>
                        <a:t>appendTo(selectorthamso)</a:t>
                      </a:r>
                      <a:endParaRPr lang="en-US"/>
                    </a:p>
                  </a:txBody>
                  <a:tcPr/>
                </a:tc>
                <a:tc>
                  <a:txBody>
                    <a:bodyPr/>
                    <a:lstStyle/>
                    <a:p>
                      <a:r>
                        <a:rPr lang="en-US" smtClean="0"/>
                        <a:t>Chèn</a:t>
                      </a:r>
                      <a:r>
                        <a:rPr lang="en-US" baseline="0" smtClean="0"/>
                        <a:t> nội dung của selector đang chọn vào sau selectorthamso</a:t>
                      </a:r>
                      <a:endParaRPr lang="en-US"/>
                    </a:p>
                  </a:txBody>
                  <a:tcPr/>
                </a:tc>
              </a:tr>
              <a:tr h="370840">
                <a:tc>
                  <a:txBody>
                    <a:bodyPr/>
                    <a:lstStyle/>
                    <a:p>
                      <a:r>
                        <a:rPr lang="en-US" smtClean="0"/>
                        <a:t>prpend(content)</a:t>
                      </a:r>
                      <a:endParaRPr lang="en-US"/>
                    </a:p>
                  </a:txBody>
                  <a:tcPr/>
                </a:tc>
                <a:tc>
                  <a:txBody>
                    <a:bodyPr/>
                    <a:lstStyle/>
                    <a:p>
                      <a:r>
                        <a:rPr lang="en-US" smtClean="0"/>
                        <a:t>&gt;&lt; append()</a:t>
                      </a:r>
                      <a:endParaRPr lang="en-US"/>
                    </a:p>
                  </a:txBody>
                  <a:tcPr/>
                </a:tc>
              </a:tr>
              <a:tr h="370840">
                <a:tc>
                  <a:txBody>
                    <a:bodyPr/>
                    <a:lstStyle/>
                    <a:p>
                      <a:r>
                        <a:rPr lang="en-US" smtClean="0"/>
                        <a:t>prependTo(selectorthamso)</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&gt;&lt; appendTo(selectorthamso)</a:t>
                      </a:r>
                    </a:p>
                  </a:txBody>
                  <a:tcPr/>
                </a:tc>
              </a:tr>
              <a:tr h="370840">
                <a:tc>
                  <a:txBody>
                    <a:bodyPr/>
                    <a:lstStyle/>
                    <a:p>
                      <a:r>
                        <a:rPr lang="en-US" smtClean="0"/>
                        <a:t>after (content)</a:t>
                      </a:r>
                      <a:endParaRPr lang="en-US"/>
                    </a:p>
                  </a:txBody>
                  <a:tcPr/>
                </a:tc>
                <a:tc>
                  <a:txBody>
                    <a:bodyPr/>
                    <a:lstStyle/>
                    <a:p>
                      <a:r>
                        <a:rPr lang="en-US" smtClean="0"/>
                        <a:t>Chèn</a:t>
                      </a:r>
                      <a:r>
                        <a:rPr lang="en-US" baseline="0" smtClean="0"/>
                        <a:t> sau, </a:t>
                      </a:r>
                      <a:endParaRPr lang="en-US"/>
                    </a:p>
                  </a:txBody>
                  <a:tcPr/>
                </a:tc>
              </a:tr>
              <a:tr h="370840">
                <a:tc>
                  <a:txBody>
                    <a:bodyPr/>
                    <a:lstStyle/>
                    <a:p>
                      <a:r>
                        <a:rPr lang="en-US" smtClean="0"/>
                        <a:t>before (content)</a:t>
                      </a:r>
                      <a:endParaRPr lang="en-US"/>
                    </a:p>
                  </a:txBody>
                  <a:tcPr/>
                </a:tc>
                <a:tc>
                  <a:txBody>
                    <a:bodyPr/>
                    <a:lstStyle/>
                    <a:p>
                      <a:r>
                        <a:rPr lang="en-US" smtClean="0"/>
                        <a:t>CHèn</a:t>
                      </a:r>
                      <a:r>
                        <a:rPr lang="en-US" baseline="0" smtClean="0"/>
                        <a:t> trước</a:t>
                      </a:r>
                      <a:endParaRPr lang="en-US"/>
                    </a:p>
                  </a:txBody>
                  <a:tcPr/>
                </a:tc>
              </a:tr>
            </a:tbl>
          </a:graphicData>
        </a:graphic>
      </p:graphicFrame>
      <p:sp>
        <p:nvSpPr>
          <p:cNvPr id="4" name="Date Placeholder 3"/>
          <p:cNvSpPr>
            <a:spLocks noGrp="1"/>
          </p:cNvSpPr>
          <p:nvPr>
            <p:ph type="dt" sz="half" idx="10"/>
          </p:nvPr>
        </p:nvSpPr>
        <p:spPr/>
        <p:txBody>
          <a:bodyPr/>
          <a:lstStyle/>
          <a:p>
            <a:fld id="{AFC7F23D-17E2-45BD-BAB7-CCB4A848C35E}"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1608076-9B7A-4BD3-9842-9CD0899B9DFE}" type="slidenum">
              <a:rPr lang="en-US" smtClean="0"/>
              <a:pPr/>
              <a:t>56</a:t>
            </a:fld>
            <a:endParaRPr lang="en-US"/>
          </a:p>
        </p:txBody>
      </p:sp>
    </p:spTree>
    <p:extLst>
      <p:ext uri="{BB962C8B-B14F-4D97-AF65-F5344CB8AC3E}">
        <p14:creationId xmlns:p14="http://schemas.microsoft.com/office/powerpoint/2010/main" val="34853205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39EB6-66D5-4B08-ABD4-77582098D10D}" type="datetime1">
              <a:rPr lang="en-US" altLang="zh-CN" smtClean="0"/>
              <a:t>5/27/2020</a:t>
            </a:fld>
            <a:endParaRPr lang="zh-CN"/>
          </a:p>
        </p:txBody>
      </p:sp>
      <p:sp>
        <p:nvSpPr>
          <p:cNvPr id="3" name="Footer Placeholder 2"/>
          <p:cNvSpPr>
            <a:spLocks noGrp="1"/>
          </p:cNvSpPr>
          <p:nvPr>
            <p:ph type="ftr" sz="quarter" idx="11"/>
          </p:nvPr>
        </p:nvSpPr>
        <p:spPr/>
        <p:txBody>
          <a:bodyPr/>
          <a:lstStyle/>
          <a:p>
            <a:r>
              <a:rPr lang="en-US" altLang="zh-CN" smtClean="0"/>
              <a:t>jQuery</a:t>
            </a:r>
            <a:endParaRPr lang="zh-CN"/>
          </a:p>
        </p:txBody>
      </p:sp>
      <p:sp>
        <p:nvSpPr>
          <p:cNvPr id="4" name="Slide Number Placeholder 3"/>
          <p:cNvSpPr>
            <a:spLocks noGrp="1"/>
          </p:cNvSpPr>
          <p:nvPr>
            <p:ph type="sldNum" sz="quarter" idx="12"/>
          </p:nvPr>
        </p:nvSpPr>
        <p:spPr/>
        <p:txBody>
          <a:bodyPr/>
          <a:lstStyle/>
          <a:p>
            <a:fld id="{7CBA822D-1465-47DA-A083-FC0F98A27851}" type="slidenum">
              <a:rPr lang="en-US" smtClean="0"/>
              <a:pPr/>
              <a:t>57</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7162800"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5715000" y="701675"/>
            <a:ext cx="2438400" cy="5410200"/>
          </a:xfrm>
          <a:prstGeom prst="rect">
            <a:avLst/>
          </a:prstGeom>
          <a:solidFill>
            <a:schemeClr val="accent1"/>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sz="1800"/>
          </a:p>
        </p:txBody>
      </p:sp>
    </p:spTree>
    <p:extLst>
      <p:ext uri="{BB962C8B-B14F-4D97-AF65-F5344CB8AC3E}">
        <p14:creationId xmlns:p14="http://schemas.microsoft.com/office/powerpoint/2010/main" val="309663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F26C391-E1E0-4F5D-8A02-0C5FE5264245}" type="datetime1">
              <a:rPr lang="en-US" altLang="zh-CN" smtClean="0"/>
              <a:t>5/27/2020</a:t>
            </a:fld>
            <a:endParaRPr lang="zh-CN"/>
          </a:p>
        </p:txBody>
      </p:sp>
      <p:sp>
        <p:nvSpPr>
          <p:cNvPr id="4" name="Footer Placeholder 3"/>
          <p:cNvSpPr>
            <a:spLocks noGrp="1"/>
          </p:cNvSpPr>
          <p:nvPr>
            <p:ph type="ftr" sz="quarter" idx="11"/>
          </p:nvPr>
        </p:nvSpPr>
        <p:spPr/>
        <p:txBody>
          <a:bodyPr/>
          <a:lstStyle/>
          <a:p>
            <a:r>
              <a:rPr lang="en-US" altLang="zh-CN" smtClean="0"/>
              <a:t>jQuery</a:t>
            </a:r>
            <a:endParaRPr lang="zh-CN"/>
          </a:p>
        </p:txBody>
      </p:sp>
      <p:sp>
        <p:nvSpPr>
          <p:cNvPr id="5" name="Slide Number Placeholder 4"/>
          <p:cNvSpPr>
            <a:spLocks noGrp="1"/>
          </p:cNvSpPr>
          <p:nvPr>
            <p:ph type="sldNum" sz="quarter" idx="12"/>
          </p:nvPr>
        </p:nvSpPr>
        <p:spPr/>
        <p:txBody>
          <a:bodyPr/>
          <a:lstStyle/>
          <a:p>
            <a:fld id="{F907927E-5038-47A1-B1F5-C1DCF2CBA154}" type="slidenum">
              <a:rPr lang="en-US" smtClean="0"/>
              <a:pPr/>
              <a:t>58</a:t>
            </a:fld>
            <a:endParaRPr lang="en-US"/>
          </a:p>
        </p:txBody>
      </p:sp>
      <p:pic>
        <p:nvPicPr>
          <p:cNvPr id="6" name="Picture 5"/>
          <p:cNvPicPr>
            <a:picLocks noChangeAspect="1"/>
          </p:cNvPicPr>
          <p:nvPr/>
        </p:nvPicPr>
        <p:blipFill>
          <a:blip r:embed="rId2"/>
          <a:stretch>
            <a:fillRect/>
          </a:stretch>
        </p:blipFill>
        <p:spPr>
          <a:xfrm>
            <a:off x="155043" y="2383961"/>
            <a:ext cx="5873152" cy="1450161"/>
          </a:xfrm>
          <a:prstGeom prst="rect">
            <a:avLst/>
          </a:prstGeom>
        </p:spPr>
      </p:pic>
      <p:pic>
        <p:nvPicPr>
          <p:cNvPr id="7" name="Picture 6"/>
          <p:cNvPicPr>
            <a:picLocks noChangeAspect="1"/>
          </p:cNvPicPr>
          <p:nvPr/>
        </p:nvPicPr>
        <p:blipFill>
          <a:blip r:embed="rId3"/>
          <a:stretch>
            <a:fillRect/>
          </a:stretch>
        </p:blipFill>
        <p:spPr>
          <a:xfrm>
            <a:off x="451329" y="495463"/>
            <a:ext cx="7238722" cy="712996"/>
          </a:xfrm>
          <a:prstGeom prst="rect">
            <a:avLst/>
          </a:prstGeom>
        </p:spPr>
      </p:pic>
      <p:pic>
        <p:nvPicPr>
          <p:cNvPr id="8" name="Picture 7"/>
          <p:cNvPicPr>
            <a:picLocks noChangeAspect="1"/>
          </p:cNvPicPr>
          <p:nvPr/>
        </p:nvPicPr>
        <p:blipFill>
          <a:blip r:embed="rId4"/>
          <a:stretch>
            <a:fillRect/>
          </a:stretch>
        </p:blipFill>
        <p:spPr>
          <a:xfrm>
            <a:off x="6530292" y="1184886"/>
            <a:ext cx="2152650" cy="1733550"/>
          </a:xfrm>
          <a:prstGeom prst="rect">
            <a:avLst/>
          </a:prstGeom>
          <a:ln>
            <a:solidFill>
              <a:schemeClr val="bg1">
                <a:lumMod val="75000"/>
              </a:schemeClr>
            </a:solidFill>
          </a:ln>
        </p:spPr>
      </p:pic>
      <p:pic>
        <p:nvPicPr>
          <p:cNvPr id="9" name="Picture 8"/>
          <p:cNvPicPr>
            <a:picLocks noChangeAspect="1"/>
          </p:cNvPicPr>
          <p:nvPr/>
        </p:nvPicPr>
        <p:blipFill>
          <a:blip r:embed="rId5"/>
          <a:stretch>
            <a:fillRect/>
          </a:stretch>
        </p:blipFill>
        <p:spPr>
          <a:xfrm>
            <a:off x="441570" y="4731241"/>
            <a:ext cx="5317260" cy="1135960"/>
          </a:xfrm>
          <a:prstGeom prst="rect">
            <a:avLst/>
          </a:prstGeom>
        </p:spPr>
      </p:pic>
      <p:pic>
        <p:nvPicPr>
          <p:cNvPr id="10" name="Picture 9"/>
          <p:cNvPicPr>
            <a:picLocks noChangeAspect="1"/>
          </p:cNvPicPr>
          <p:nvPr/>
        </p:nvPicPr>
        <p:blipFill>
          <a:blip r:embed="rId6"/>
          <a:stretch>
            <a:fillRect/>
          </a:stretch>
        </p:blipFill>
        <p:spPr>
          <a:xfrm>
            <a:off x="6499426" y="3416791"/>
            <a:ext cx="2381250" cy="2628900"/>
          </a:xfrm>
          <a:prstGeom prst="rect">
            <a:avLst/>
          </a:prstGeom>
          <a:ln>
            <a:solidFill>
              <a:schemeClr val="bg1">
                <a:lumMod val="75000"/>
              </a:schemeClr>
            </a:solidFill>
          </a:ln>
        </p:spPr>
      </p:pic>
    </p:spTree>
    <p:extLst>
      <p:ext uri="{BB962C8B-B14F-4D97-AF65-F5344CB8AC3E}">
        <p14:creationId xmlns:p14="http://schemas.microsoft.com/office/powerpoint/2010/main" val="26555000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39EB6-66D5-4B08-ABD4-77582098D10D}" type="datetime1">
              <a:rPr lang="en-US" altLang="zh-CN" smtClean="0"/>
              <a:t>5/27/2020</a:t>
            </a:fld>
            <a:endParaRPr lang="zh-CN"/>
          </a:p>
        </p:txBody>
      </p:sp>
      <p:sp>
        <p:nvSpPr>
          <p:cNvPr id="3" name="Footer Placeholder 2"/>
          <p:cNvSpPr>
            <a:spLocks noGrp="1"/>
          </p:cNvSpPr>
          <p:nvPr>
            <p:ph type="ftr" sz="quarter" idx="11"/>
          </p:nvPr>
        </p:nvSpPr>
        <p:spPr/>
        <p:txBody>
          <a:bodyPr/>
          <a:lstStyle/>
          <a:p>
            <a:r>
              <a:rPr lang="en-US" altLang="zh-CN" smtClean="0"/>
              <a:t>jQuery</a:t>
            </a:r>
            <a:endParaRPr lang="zh-CN"/>
          </a:p>
        </p:txBody>
      </p:sp>
      <p:sp>
        <p:nvSpPr>
          <p:cNvPr id="4" name="Slide Number Placeholder 3"/>
          <p:cNvSpPr>
            <a:spLocks noGrp="1"/>
          </p:cNvSpPr>
          <p:nvPr>
            <p:ph type="sldNum" sz="quarter" idx="12"/>
          </p:nvPr>
        </p:nvSpPr>
        <p:spPr/>
        <p:txBody>
          <a:bodyPr/>
          <a:lstStyle/>
          <a:p>
            <a:fld id="{7CBA822D-1465-47DA-A083-FC0F98A27851}" type="slidenum">
              <a:rPr lang="en-US" smtClean="0"/>
              <a:pPr/>
              <a:t>59</a:t>
            </a:fld>
            <a:endParaRPr lang="en-US"/>
          </a:p>
        </p:txBody>
      </p:sp>
      <p:pic>
        <p:nvPicPr>
          <p:cNvPr id="5" name="Picture 4"/>
          <p:cNvPicPr>
            <a:picLocks noChangeAspect="1"/>
          </p:cNvPicPr>
          <p:nvPr/>
        </p:nvPicPr>
        <p:blipFill>
          <a:blip r:embed="rId2"/>
          <a:stretch>
            <a:fillRect/>
          </a:stretch>
        </p:blipFill>
        <p:spPr>
          <a:xfrm>
            <a:off x="323014" y="1879827"/>
            <a:ext cx="6371784" cy="1573280"/>
          </a:xfrm>
          <a:prstGeom prst="rect">
            <a:avLst/>
          </a:prstGeom>
        </p:spPr>
      </p:pic>
      <p:pic>
        <p:nvPicPr>
          <p:cNvPr id="6" name="Picture 5"/>
          <p:cNvPicPr>
            <a:picLocks noChangeAspect="1"/>
          </p:cNvPicPr>
          <p:nvPr/>
        </p:nvPicPr>
        <p:blipFill>
          <a:blip r:embed="rId3"/>
          <a:stretch>
            <a:fillRect/>
          </a:stretch>
        </p:blipFill>
        <p:spPr>
          <a:xfrm>
            <a:off x="457200" y="999191"/>
            <a:ext cx="7853286" cy="773529"/>
          </a:xfrm>
          <a:prstGeom prst="rect">
            <a:avLst/>
          </a:prstGeom>
        </p:spPr>
      </p:pic>
      <p:pic>
        <p:nvPicPr>
          <p:cNvPr id="8" name="Picture 7"/>
          <p:cNvPicPr>
            <a:picLocks noChangeAspect="1"/>
          </p:cNvPicPr>
          <p:nvPr/>
        </p:nvPicPr>
        <p:blipFill>
          <a:blip r:embed="rId4"/>
          <a:stretch>
            <a:fillRect/>
          </a:stretch>
        </p:blipFill>
        <p:spPr>
          <a:xfrm>
            <a:off x="535797" y="3488857"/>
            <a:ext cx="5532700" cy="1245513"/>
          </a:xfrm>
          <a:prstGeom prst="rect">
            <a:avLst/>
          </a:prstGeom>
        </p:spPr>
      </p:pic>
      <p:pic>
        <p:nvPicPr>
          <p:cNvPr id="9" name="Picture 8"/>
          <p:cNvPicPr>
            <a:picLocks noChangeAspect="1"/>
          </p:cNvPicPr>
          <p:nvPr/>
        </p:nvPicPr>
        <p:blipFill>
          <a:blip r:embed="rId5"/>
          <a:stretch>
            <a:fillRect/>
          </a:stretch>
        </p:blipFill>
        <p:spPr>
          <a:xfrm>
            <a:off x="6262324" y="3286125"/>
            <a:ext cx="2400300" cy="2943225"/>
          </a:xfrm>
          <a:prstGeom prst="rect">
            <a:avLst/>
          </a:prstGeom>
          <a:ln>
            <a:solidFill>
              <a:schemeClr val="bg1">
                <a:lumMod val="65000"/>
              </a:schemeClr>
            </a:solidFill>
          </a:ln>
        </p:spPr>
      </p:pic>
      <p:pic>
        <p:nvPicPr>
          <p:cNvPr id="10" name="Picture 9"/>
          <p:cNvPicPr>
            <a:picLocks noChangeAspect="1"/>
          </p:cNvPicPr>
          <p:nvPr/>
        </p:nvPicPr>
        <p:blipFill>
          <a:blip r:embed="rId6"/>
          <a:stretch>
            <a:fillRect/>
          </a:stretch>
        </p:blipFill>
        <p:spPr>
          <a:xfrm>
            <a:off x="2432581" y="4495800"/>
            <a:ext cx="2152650" cy="1733550"/>
          </a:xfrm>
          <a:prstGeom prst="rect">
            <a:avLst/>
          </a:prstGeom>
          <a:ln>
            <a:solidFill>
              <a:schemeClr val="bg1">
                <a:lumMod val="75000"/>
              </a:schemeClr>
            </a:solidFill>
          </a:ln>
        </p:spPr>
      </p:pic>
    </p:spTree>
    <p:extLst>
      <p:ext uri="{BB962C8B-B14F-4D97-AF65-F5344CB8AC3E}">
        <p14:creationId xmlns:p14="http://schemas.microsoft.com/office/powerpoint/2010/main" val="629462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21" y="378043"/>
            <a:ext cx="7543800" cy="1450757"/>
          </a:xfrm>
        </p:spPr>
        <p:txBody>
          <a:bodyPr/>
          <a:lstStyle/>
          <a:p>
            <a:r>
              <a:rPr lang="en-US" smtClean="0"/>
              <a:t>Ví dụ 1</a:t>
            </a:r>
            <a:endParaRPr lang="en-US"/>
          </a:p>
        </p:txBody>
      </p:sp>
      <p:sp>
        <p:nvSpPr>
          <p:cNvPr id="4" name="Slide Number Placeholder 3"/>
          <p:cNvSpPr>
            <a:spLocks noGrp="1"/>
          </p:cNvSpPr>
          <p:nvPr>
            <p:ph type="sldNum" sz="quarter" idx="12"/>
          </p:nvPr>
        </p:nvSpPr>
        <p:spPr/>
        <p:txBody>
          <a:bodyPr/>
          <a:lstStyle/>
          <a:p>
            <a:fld id="{A1608076-9B7A-4BD3-9842-9CD0899B9DFE}" type="slidenum">
              <a:rPr lang="en-US" smtClean="0"/>
              <a:pPr/>
              <a:t>6</a:t>
            </a:fld>
            <a:endParaRPr lang="en-US"/>
          </a:p>
        </p:txBody>
      </p:sp>
      <p:sp>
        <p:nvSpPr>
          <p:cNvPr id="5" name="Date Placeholder 4"/>
          <p:cNvSpPr>
            <a:spLocks noGrp="1"/>
          </p:cNvSpPr>
          <p:nvPr>
            <p:ph type="dt" sz="half" idx="10"/>
          </p:nvPr>
        </p:nvSpPr>
        <p:spPr/>
        <p:txBody>
          <a:bodyPr/>
          <a:lstStyle/>
          <a:p>
            <a:fld id="{932A0B05-62C8-422C-BA75-5BAEA602F01E}" type="datetime1">
              <a:rPr lang="en-US" altLang="zh-CN" smtClean="0"/>
              <a:t>5/27/2020</a:t>
            </a:fld>
            <a:endParaRPr lang="zh-CN"/>
          </a:p>
        </p:txBody>
      </p:sp>
      <p:sp>
        <p:nvSpPr>
          <p:cNvPr id="6" name="Footer Placeholder 5"/>
          <p:cNvSpPr>
            <a:spLocks noGrp="1"/>
          </p:cNvSpPr>
          <p:nvPr>
            <p:ph type="ftr" sz="quarter" idx="11"/>
          </p:nvPr>
        </p:nvSpPr>
        <p:spPr/>
        <p:txBody>
          <a:bodyPr/>
          <a:lstStyle/>
          <a:p>
            <a:r>
              <a:rPr lang="en-US" altLang="zh-CN" smtClean="0"/>
              <a:t>jQuery</a:t>
            </a:r>
            <a:endParaRPr lang="zh-CN"/>
          </a:p>
        </p:txBody>
      </p:sp>
      <p:pic>
        <p:nvPicPr>
          <p:cNvPr id="9" name="Picture 8"/>
          <p:cNvPicPr>
            <a:picLocks noChangeAspect="1"/>
          </p:cNvPicPr>
          <p:nvPr/>
        </p:nvPicPr>
        <p:blipFill>
          <a:blip r:embed="rId2"/>
          <a:stretch>
            <a:fillRect/>
          </a:stretch>
        </p:blipFill>
        <p:spPr>
          <a:xfrm>
            <a:off x="805598" y="1828800"/>
            <a:ext cx="6804163" cy="4038600"/>
          </a:xfrm>
          <a:prstGeom prst="rect">
            <a:avLst/>
          </a:prstGeom>
        </p:spPr>
      </p:pic>
      <p:pic>
        <p:nvPicPr>
          <p:cNvPr id="8" name="Picture 7"/>
          <p:cNvPicPr>
            <a:picLocks noChangeAspect="1"/>
          </p:cNvPicPr>
          <p:nvPr/>
        </p:nvPicPr>
        <p:blipFill>
          <a:blip r:embed="rId3"/>
          <a:stretch>
            <a:fillRect/>
          </a:stretch>
        </p:blipFill>
        <p:spPr>
          <a:xfrm>
            <a:off x="6557248" y="4495800"/>
            <a:ext cx="2105025" cy="647700"/>
          </a:xfrm>
          <a:prstGeom prst="rect">
            <a:avLst/>
          </a:prstGeom>
          <a:ln>
            <a:solidFill>
              <a:schemeClr val="bg1">
                <a:lumMod val="75000"/>
              </a:schemeClr>
            </a:solidFill>
          </a:ln>
        </p:spPr>
      </p:pic>
      <p:sp>
        <p:nvSpPr>
          <p:cNvPr id="10" name="Rounded Rectangle 9"/>
          <p:cNvSpPr/>
          <p:nvPr/>
        </p:nvSpPr>
        <p:spPr>
          <a:xfrm>
            <a:off x="1752600" y="3810000"/>
            <a:ext cx="32766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ular Callout 10"/>
          <p:cNvSpPr/>
          <p:nvPr/>
        </p:nvSpPr>
        <p:spPr>
          <a:xfrm>
            <a:off x="5791200" y="3431540"/>
            <a:ext cx="2971800" cy="683260"/>
          </a:xfrm>
          <a:prstGeom prst="wedgeRectCallout">
            <a:avLst>
              <a:gd name="adj1" fmla="val -75155"/>
              <a:gd name="adj2" fmla="val 2852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Gán sự kiện click cho thẻ HTML có id= “id-button”</a:t>
            </a:r>
            <a:endParaRPr lang="en-US">
              <a:solidFill>
                <a:schemeClr val="tx1"/>
              </a:solidFill>
            </a:endParaRPr>
          </a:p>
        </p:txBody>
      </p:sp>
      <p:sp>
        <p:nvSpPr>
          <p:cNvPr id="16" name="Rounded Rectangle 15"/>
          <p:cNvSpPr/>
          <p:nvPr/>
        </p:nvSpPr>
        <p:spPr>
          <a:xfrm>
            <a:off x="2764639" y="4925058"/>
            <a:ext cx="2035962" cy="2184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ular Callout 16"/>
          <p:cNvSpPr/>
          <p:nvPr/>
        </p:nvSpPr>
        <p:spPr>
          <a:xfrm>
            <a:off x="4423064" y="5452394"/>
            <a:ext cx="2971800" cy="683260"/>
          </a:xfrm>
          <a:prstGeom prst="wedgeRectCallout">
            <a:avLst>
              <a:gd name="adj1" fmla="val -71052"/>
              <a:gd name="adj2" fmla="val -9340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Lấy giá trị của thẻ HTML có id= “id-textbox”</a:t>
            </a:r>
            <a:endParaRPr lang="en-US">
              <a:solidFill>
                <a:schemeClr val="tx1"/>
              </a:solidFill>
            </a:endParaRPr>
          </a:p>
        </p:txBody>
      </p:sp>
      <p:sp>
        <p:nvSpPr>
          <p:cNvPr id="18" name="Rounded Rectangle 17"/>
          <p:cNvSpPr/>
          <p:nvPr/>
        </p:nvSpPr>
        <p:spPr>
          <a:xfrm>
            <a:off x="1651872" y="2602230"/>
            <a:ext cx="5282327" cy="2369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ular Callout 18"/>
          <p:cNvSpPr/>
          <p:nvPr/>
        </p:nvSpPr>
        <p:spPr>
          <a:xfrm>
            <a:off x="7312660" y="2648161"/>
            <a:ext cx="1607836" cy="628932"/>
          </a:xfrm>
          <a:prstGeom prst="wedgeRectCallout">
            <a:avLst>
              <a:gd name="adj1" fmla="val -73259"/>
              <a:gd name="adj2" fmla="val -2478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Khai báo thư viện jQuery</a:t>
            </a:r>
            <a:endParaRPr lang="en-US">
              <a:solidFill>
                <a:schemeClr val="tx1"/>
              </a:solidFill>
            </a:endParaRPr>
          </a:p>
        </p:txBody>
      </p:sp>
    </p:spTree>
    <p:extLst>
      <p:ext uri="{BB962C8B-B14F-4D97-AF65-F5344CB8AC3E}">
        <p14:creationId xmlns:p14="http://schemas.microsoft.com/office/powerpoint/2010/main" val="1896691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EFA32C69-1945-47F2-848A-C80522BC132A}" type="slidenum">
              <a:rPr lang="en-US" sz="1000"/>
              <a:pPr>
                <a:spcBef>
                  <a:spcPct val="0"/>
                </a:spcBef>
                <a:buClrTx/>
                <a:buSzTx/>
                <a:buFontTx/>
                <a:buNone/>
              </a:pPr>
              <a:t>60</a:t>
            </a:fld>
            <a:endParaRPr lang="en-US" sz="1000"/>
          </a:p>
        </p:txBody>
      </p:sp>
      <p:sp>
        <p:nvSpPr>
          <p:cNvPr id="196611" name="Content Placeholder 1"/>
          <p:cNvSpPr>
            <a:spLocks noGrp="1"/>
          </p:cNvSpPr>
          <p:nvPr>
            <p:ph idx="4294967295"/>
          </p:nvPr>
        </p:nvSpPr>
        <p:spPr>
          <a:xfrm>
            <a:off x="533400" y="990600"/>
            <a:ext cx="8229600" cy="4525963"/>
          </a:xfrm>
        </p:spPr>
        <p:txBody>
          <a:bodyPr/>
          <a:lstStyle/>
          <a:p>
            <a:pPr marL="457200" indent="-457200">
              <a:buFont typeface="Wingdings 3" panose="05040102010807070707" pitchFamily="18" charset="2"/>
              <a:buNone/>
            </a:pPr>
            <a:r>
              <a:rPr lang="en-US" b="1" smtClean="0">
                <a:solidFill>
                  <a:srgbClr val="990000"/>
                </a:solidFill>
                <a:latin typeface="Arial" panose="020B0604020202020204" pitchFamily="34" charset="0"/>
              </a:rPr>
              <a:t>Làm việc với CSS</a:t>
            </a:r>
          </a:p>
        </p:txBody>
      </p:sp>
      <p:pic>
        <p:nvPicPr>
          <p:cNvPr id="1966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05000"/>
            <a:ext cx="7772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480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A80D0645-CDA3-4966-A00F-1D83C37CDAC6}" type="slidenum">
              <a:rPr lang="en-US" sz="1000"/>
              <a:pPr>
                <a:spcBef>
                  <a:spcPct val="0"/>
                </a:spcBef>
                <a:buClrTx/>
                <a:buSzTx/>
                <a:buFontTx/>
                <a:buNone/>
              </a:pPr>
              <a:t>61</a:t>
            </a:fld>
            <a:endParaRPr lang="en-US" sz="1000" dirty="0"/>
          </a:p>
        </p:txBody>
      </p:sp>
      <p:sp>
        <p:nvSpPr>
          <p:cNvPr id="198659" name="Content Placeholder 1"/>
          <p:cNvSpPr>
            <a:spLocks noGrp="1"/>
          </p:cNvSpPr>
          <p:nvPr>
            <p:ph idx="4294967295"/>
          </p:nvPr>
        </p:nvSpPr>
        <p:spPr>
          <a:xfrm>
            <a:off x="533400" y="990600"/>
            <a:ext cx="8229600" cy="4525963"/>
          </a:xfrm>
        </p:spPr>
        <p:txBody>
          <a:bodyPr/>
          <a:lstStyle/>
          <a:p>
            <a:pPr marL="457200" indent="-457200">
              <a:buFont typeface="Wingdings 3" panose="05040102010807070707" pitchFamily="18" charset="2"/>
              <a:buNone/>
            </a:pPr>
            <a:r>
              <a:rPr lang="en-US" b="1" dirty="0" err="1" smtClean="0">
                <a:solidFill>
                  <a:srgbClr val="990000"/>
                </a:solidFill>
                <a:latin typeface="Arial" panose="020B0604020202020204" pitchFamily="34" charset="0"/>
              </a:rPr>
              <a:t>Làm</a:t>
            </a:r>
            <a:r>
              <a:rPr lang="en-US" b="1" smtClean="0">
                <a:solidFill>
                  <a:srgbClr val="990000"/>
                </a:solidFill>
                <a:latin typeface="Arial" panose="020B0604020202020204" pitchFamily="34" charset="0"/>
              </a:rPr>
              <a:t> việc với CSS</a:t>
            </a:r>
          </a:p>
        </p:txBody>
      </p:sp>
      <p:pic>
        <p:nvPicPr>
          <p:cNvPr id="1986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76400"/>
            <a:ext cx="7602538"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3830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BFE3896E-CB58-472F-89D9-9D10555966F8}" type="slidenum">
              <a:rPr lang="en-US" sz="1000"/>
              <a:pPr>
                <a:spcBef>
                  <a:spcPct val="0"/>
                </a:spcBef>
                <a:buClrTx/>
                <a:buSzTx/>
                <a:buFontTx/>
                <a:buNone/>
              </a:pPr>
              <a:t>62</a:t>
            </a:fld>
            <a:endParaRPr lang="en-US" sz="1000"/>
          </a:p>
        </p:txBody>
      </p:sp>
      <p:sp>
        <p:nvSpPr>
          <p:cNvPr id="202755" name="Content Placeholder 1"/>
          <p:cNvSpPr>
            <a:spLocks noGrp="1"/>
          </p:cNvSpPr>
          <p:nvPr>
            <p:ph idx="4294967295"/>
          </p:nvPr>
        </p:nvSpPr>
        <p:spPr>
          <a:xfrm>
            <a:off x="533400" y="990600"/>
            <a:ext cx="8229600" cy="4525963"/>
          </a:xfrm>
        </p:spPr>
        <p:txBody>
          <a:bodyPr/>
          <a:lstStyle/>
          <a:p>
            <a:pPr marL="457200" indent="-457200">
              <a:buFont typeface="Wingdings 3" panose="05040102010807070707" pitchFamily="18" charset="2"/>
              <a:buNone/>
            </a:pPr>
            <a:r>
              <a:rPr lang="en-US" b="1" smtClean="0">
                <a:solidFill>
                  <a:srgbClr val="990000"/>
                </a:solidFill>
                <a:latin typeface="Arial" panose="020B0604020202020204" pitchFamily="34" charset="0"/>
              </a:rPr>
              <a:t>Làm việc với CSS</a:t>
            </a:r>
          </a:p>
        </p:txBody>
      </p:sp>
      <p:pic>
        <p:nvPicPr>
          <p:cNvPr id="2027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52600"/>
            <a:ext cx="7696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50386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Hiệu ứng: Effects</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AFC7F23D-17E2-45BD-BAB7-CCB4A848C35E}"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1608076-9B7A-4BD3-9842-9CD0899B9DFE}" type="slidenum">
              <a:rPr lang="en-US" smtClean="0"/>
              <a:pPr/>
              <a:t>63</a:t>
            </a:fld>
            <a:endParaRPr lang="en-US"/>
          </a:p>
        </p:txBody>
      </p:sp>
    </p:spTree>
    <p:extLst>
      <p:ext uri="{BB962C8B-B14F-4D97-AF65-F5344CB8AC3E}">
        <p14:creationId xmlns:p14="http://schemas.microsoft.com/office/powerpoint/2010/main" val="36918054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BC334E93-3D18-412D-98B3-68CE0EC70A63}" type="slidenum">
              <a:rPr lang="en-US" sz="1000"/>
              <a:pPr>
                <a:spcBef>
                  <a:spcPct val="0"/>
                </a:spcBef>
                <a:buClrTx/>
                <a:buSzTx/>
                <a:buFontTx/>
                <a:buNone/>
              </a:pPr>
              <a:t>64</a:t>
            </a:fld>
            <a:endParaRPr lang="en-US" sz="1000"/>
          </a:p>
        </p:txBody>
      </p:sp>
      <p:pic>
        <p:nvPicPr>
          <p:cNvPr id="2273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 y="1295400"/>
            <a:ext cx="7848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822960" y="286604"/>
            <a:ext cx="7543800" cy="1450757"/>
          </a:xfrm>
          <a:prstGeom prst="rect">
            <a:avLst/>
          </a:prstGeom>
        </p:spPr>
        <p:txBody>
          <a:bodyPr/>
          <a:lstStyle>
            <a:lvl1pPr algn="l" defTabSz="914400" rtl="0" eaLnBrk="1" latinLnBrk="0" hangingPunct="1">
              <a:lnSpc>
                <a:spcPct val="85000"/>
              </a:lnSpc>
              <a:spcBef>
                <a:spcPct val="0"/>
              </a:spcBef>
              <a:buNone/>
              <a:defRPr sz="4800" kern="1200" spc="-50" baseline="0">
                <a:solidFill>
                  <a:srgbClr val="FF0000"/>
                </a:solidFill>
                <a:latin typeface="+mj-lt"/>
                <a:ea typeface="+mj-ea"/>
                <a:cs typeface="+mj-cs"/>
              </a:defRPr>
            </a:lvl1pPr>
          </a:lstStyle>
          <a:p>
            <a:pPr fontAlgn="auto">
              <a:spcAft>
                <a:spcPts val="0"/>
              </a:spcAft>
            </a:pPr>
            <a:r>
              <a:rPr lang="en-US" smtClean="0"/>
              <a:t>Hiệu ứng: Effects</a:t>
            </a:r>
            <a:endParaRPr lang="en-US"/>
          </a:p>
        </p:txBody>
      </p:sp>
    </p:spTree>
    <p:extLst>
      <p:ext uri="{BB962C8B-B14F-4D97-AF65-F5344CB8AC3E}">
        <p14:creationId xmlns:p14="http://schemas.microsoft.com/office/powerpoint/2010/main" val="36459726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E619A384-362B-42E4-A452-264677FE0F5E}" type="slidenum">
              <a:rPr lang="en-US" sz="1000"/>
              <a:pPr>
                <a:spcBef>
                  <a:spcPct val="0"/>
                </a:spcBef>
                <a:buClrTx/>
                <a:buSzTx/>
                <a:buFontTx/>
                <a:buNone/>
              </a:pPr>
              <a:t>65</a:t>
            </a:fld>
            <a:endParaRPr lang="en-US" sz="1000"/>
          </a:p>
        </p:txBody>
      </p:sp>
      <p:sp>
        <p:nvSpPr>
          <p:cNvPr id="229379" name="Content Placeholder 1"/>
          <p:cNvSpPr>
            <a:spLocks noGrp="1"/>
          </p:cNvSpPr>
          <p:nvPr>
            <p:ph idx="4294967295"/>
          </p:nvPr>
        </p:nvSpPr>
        <p:spPr>
          <a:xfrm>
            <a:off x="533400" y="990600"/>
            <a:ext cx="8229600" cy="4525963"/>
          </a:xfrm>
        </p:spPr>
        <p:txBody>
          <a:bodyPr/>
          <a:lstStyle/>
          <a:p>
            <a:pPr marL="457200" indent="-457200"/>
            <a:r>
              <a:rPr lang="en-US" smtClean="0">
                <a:latin typeface="Arial" panose="020B0604020202020204" pitchFamily="34" charset="0"/>
              </a:rPr>
              <a:t>Ẩn, hiện element</a:t>
            </a:r>
          </a:p>
        </p:txBody>
      </p:sp>
      <p:pic>
        <p:nvPicPr>
          <p:cNvPr id="22938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752600"/>
            <a:ext cx="6934200" cy="395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822960" y="286604"/>
            <a:ext cx="7543800" cy="1450757"/>
          </a:xfrm>
          <a:prstGeom prst="rect">
            <a:avLst/>
          </a:prstGeom>
        </p:spPr>
        <p:txBody>
          <a:bodyPr/>
          <a:lstStyle>
            <a:lvl1pPr algn="l" defTabSz="914400" rtl="0" eaLnBrk="1" latinLnBrk="0" hangingPunct="1">
              <a:lnSpc>
                <a:spcPct val="85000"/>
              </a:lnSpc>
              <a:spcBef>
                <a:spcPct val="0"/>
              </a:spcBef>
              <a:buNone/>
              <a:defRPr sz="4800" kern="1200" spc="-50" baseline="0">
                <a:solidFill>
                  <a:srgbClr val="FF0000"/>
                </a:solidFill>
                <a:latin typeface="+mj-lt"/>
                <a:ea typeface="+mj-ea"/>
                <a:cs typeface="+mj-cs"/>
              </a:defRPr>
            </a:lvl1pPr>
          </a:lstStyle>
          <a:p>
            <a:pPr fontAlgn="auto">
              <a:spcAft>
                <a:spcPts val="0"/>
              </a:spcAft>
            </a:pPr>
            <a:r>
              <a:rPr lang="en-US" smtClean="0"/>
              <a:t>Hiệu ứng: Effects</a:t>
            </a:r>
            <a:endParaRPr lang="en-US"/>
          </a:p>
        </p:txBody>
      </p:sp>
    </p:spTree>
    <p:extLst>
      <p:ext uri="{BB962C8B-B14F-4D97-AF65-F5344CB8AC3E}">
        <p14:creationId xmlns:p14="http://schemas.microsoft.com/office/powerpoint/2010/main" val="5274568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E0062C48-EC8A-467E-9289-8D39135022C5}" type="slidenum">
              <a:rPr lang="en-US" sz="1000"/>
              <a:pPr>
                <a:spcBef>
                  <a:spcPct val="0"/>
                </a:spcBef>
                <a:buClrTx/>
                <a:buSzTx/>
                <a:buFontTx/>
                <a:buNone/>
              </a:pPr>
              <a:t>66</a:t>
            </a:fld>
            <a:endParaRPr lang="en-US" sz="1000"/>
          </a:p>
        </p:txBody>
      </p:sp>
      <p:sp>
        <p:nvSpPr>
          <p:cNvPr id="231427" name="Content Placeholder 1"/>
          <p:cNvSpPr>
            <a:spLocks noGrp="1"/>
          </p:cNvSpPr>
          <p:nvPr>
            <p:ph idx="4294967295"/>
          </p:nvPr>
        </p:nvSpPr>
        <p:spPr>
          <a:xfrm>
            <a:off x="533400" y="990600"/>
            <a:ext cx="8229600" cy="4525963"/>
          </a:xfrm>
        </p:spPr>
        <p:txBody>
          <a:bodyPr/>
          <a:lstStyle/>
          <a:p>
            <a:pPr marL="457200" indent="-457200"/>
            <a:r>
              <a:rPr lang="en-US" smtClean="0">
                <a:latin typeface="Arial" panose="020B0604020202020204" pitchFamily="34" charset="0"/>
              </a:rPr>
              <a:t>Fade-in, fade-out</a:t>
            </a:r>
          </a:p>
        </p:txBody>
      </p:sp>
      <p:pic>
        <p:nvPicPr>
          <p:cNvPr id="23142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76400"/>
            <a:ext cx="7772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822960" y="286604"/>
            <a:ext cx="7543800" cy="1450757"/>
          </a:xfrm>
          <a:prstGeom prst="rect">
            <a:avLst/>
          </a:prstGeom>
        </p:spPr>
        <p:txBody>
          <a:bodyPr/>
          <a:lstStyle>
            <a:lvl1pPr algn="l" defTabSz="914400" rtl="0" eaLnBrk="1" latinLnBrk="0" hangingPunct="1">
              <a:lnSpc>
                <a:spcPct val="85000"/>
              </a:lnSpc>
              <a:spcBef>
                <a:spcPct val="0"/>
              </a:spcBef>
              <a:buNone/>
              <a:defRPr sz="4800" kern="1200" spc="-50" baseline="0">
                <a:solidFill>
                  <a:srgbClr val="FF0000"/>
                </a:solidFill>
                <a:latin typeface="+mj-lt"/>
                <a:ea typeface="+mj-ea"/>
                <a:cs typeface="+mj-cs"/>
              </a:defRPr>
            </a:lvl1pPr>
          </a:lstStyle>
          <a:p>
            <a:pPr fontAlgn="auto">
              <a:spcAft>
                <a:spcPts val="0"/>
              </a:spcAft>
            </a:pPr>
            <a:r>
              <a:rPr lang="en-US" smtClean="0"/>
              <a:t>Hiệu ứng: Effects</a:t>
            </a:r>
            <a:endParaRPr lang="en-US"/>
          </a:p>
        </p:txBody>
      </p:sp>
    </p:spTree>
    <p:extLst>
      <p:ext uri="{BB962C8B-B14F-4D97-AF65-F5344CB8AC3E}">
        <p14:creationId xmlns:p14="http://schemas.microsoft.com/office/powerpoint/2010/main" val="23947644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6D2AA235-9177-4BEB-9CE7-CF637DE5611E}" type="slidenum">
              <a:rPr lang="en-US" sz="1000"/>
              <a:pPr>
                <a:spcBef>
                  <a:spcPct val="0"/>
                </a:spcBef>
                <a:buClrTx/>
                <a:buSzTx/>
                <a:buFontTx/>
                <a:buNone/>
              </a:pPr>
              <a:t>67</a:t>
            </a:fld>
            <a:endParaRPr lang="en-US" sz="1000"/>
          </a:p>
        </p:txBody>
      </p:sp>
      <p:sp>
        <p:nvSpPr>
          <p:cNvPr id="233475" name="Content Placeholder 1"/>
          <p:cNvSpPr>
            <a:spLocks noGrp="1"/>
          </p:cNvSpPr>
          <p:nvPr>
            <p:ph idx="4294967295"/>
          </p:nvPr>
        </p:nvSpPr>
        <p:spPr>
          <a:xfrm>
            <a:off x="533400" y="990600"/>
            <a:ext cx="8229600" cy="4525963"/>
          </a:xfrm>
        </p:spPr>
        <p:txBody>
          <a:bodyPr/>
          <a:lstStyle/>
          <a:p>
            <a:pPr marL="457200" indent="-457200"/>
            <a:r>
              <a:rPr lang="en-US" smtClean="0">
                <a:latin typeface="Arial" panose="020B0604020202020204" pitchFamily="34" charset="0"/>
              </a:rPr>
              <a:t>Fade-in, fade-out</a:t>
            </a:r>
          </a:p>
        </p:txBody>
      </p:sp>
      <p:pic>
        <p:nvPicPr>
          <p:cNvPr id="2334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600200"/>
            <a:ext cx="5486400"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822960" y="286604"/>
            <a:ext cx="7543800" cy="1450757"/>
          </a:xfrm>
          <a:prstGeom prst="rect">
            <a:avLst/>
          </a:prstGeom>
        </p:spPr>
        <p:txBody>
          <a:bodyPr/>
          <a:lstStyle>
            <a:lvl1pPr algn="l" defTabSz="914400" rtl="0" eaLnBrk="1" latinLnBrk="0" hangingPunct="1">
              <a:lnSpc>
                <a:spcPct val="85000"/>
              </a:lnSpc>
              <a:spcBef>
                <a:spcPct val="0"/>
              </a:spcBef>
              <a:buNone/>
              <a:defRPr sz="4800" kern="1200" spc="-50" baseline="0">
                <a:solidFill>
                  <a:srgbClr val="FF0000"/>
                </a:solidFill>
                <a:latin typeface="+mj-lt"/>
                <a:ea typeface="+mj-ea"/>
                <a:cs typeface="+mj-cs"/>
              </a:defRPr>
            </a:lvl1pPr>
          </a:lstStyle>
          <a:p>
            <a:pPr fontAlgn="auto">
              <a:spcAft>
                <a:spcPts val="0"/>
              </a:spcAft>
            </a:pPr>
            <a:r>
              <a:rPr lang="en-US" smtClean="0"/>
              <a:t>Hiệu ứng: Effects</a:t>
            </a:r>
            <a:endParaRPr lang="en-US"/>
          </a:p>
        </p:txBody>
      </p:sp>
    </p:spTree>
    <p:extLst>
      <p:ext uri="{BB962C8B-B14F-4D97-AF65-F5344CB8AC3E}">
        <p14:creationId xmlns:p14="http://schemas.microsoft.com/office/powerpoint/2010/main" val="38418088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676B16C5-F03F-45D1-9D34-ABD3B6197E0D}" type="slidenum">
              <a:rPr lang="en-US" sz="1000"/>
              <a:pPr>
                <a:spcBef>
                  <a:spcPct val="0"/>
                </a:spcBef>
                <a:buClrTx/>
                <a:buSzTx/>
                <a:buFontTx/>
                <a:buNone/>
              </a:pPr>
              <a:t>68</a:t>
            </a:fld>
            <a:endParaRPr lang="en-US" sz="1000"/>
          </a:p>
        </p:txBody>
      </p:sp>
      <p:sp>
        <p:nvSpPr>
          <p:cNvPr id="235523" name="Content Placeholder 1"/>
          <p:cNvSpPr>
            <a:spLocks noGrp="1"/>
          </p:cNvSpPr>
          <p:nvPr>
            <p:ph idx="4294967295"/>
          </p:nvPr>
        </p:nvSpPr>
        <p:spPr>
          <a:xfrm>
            <a:off x="533400" y="990600"/>
            <a:ext cx="8229600" cy="4525963"/>
          </a:xfrm>
        </p:spPr>
        <p:txBody>
          <a:bodyPr/>
          <a:lstStyle/>
          <a:p>
            <a:pPr marL="457200" indent="-457200"/>
            <a:r>
              <a:rPr lang="en-US" smtClean="0">
                <a:latin typeface="Arial" panose="020B0604020202020204" pitchFamily="34" charset="0"/>
              </a:rPr>
              <a:t>Sliding</a:t>
            </a:r>
          </a:p>
        </p:txBody>
      </p:sp>
      <p:pic>
        <p:nvPicPr>
          <p:cNvPr id="2355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800"/>
            <a:ext cx="8229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822960" y="286604"/>
            <a:ext cx="7543800" cy="1450757"/>
          </a:xfrm>
          <a:prstGeom prst="rect">
            <a:avLst/>
          </a:prstGeom>
        </p:spPr>
        <p:txBody>
          <a:bodyPr/>
          <a:lstStyle>
            <a:lvl1pPr algn="l" defTabSz="914400" rtl="0" eaLnBrk="1" latinLnBrk="0" hangingPunct="1">
              <a:lnSpc>
                <a:spcPct val="85000"/>
              </a:lnSpc>
              <a:spcBef>
                <a:spcPct val="0"/>
              </a:spcBef>
              <a:buNone/>
              <a:defRPr sz="4800" kern="1200" spc="-50" baseline="0">
                <a:solidFill>
                  <a:srgbClr val="FF0000"/>
                </a:solidFill>
                <a:latin typeface="+mj-lt"/>
                <a:ea typeface="+mj-ea"/>
                <a:cs typeface="+mj-cs"/>
              </a:defRPr>
            </a:lvl1pPr>
          </a:lstStyle>
          <a:p>
            <a:pPr fontAlgn="auto">
              <a:spcAft>
                <a:spcPts val="0"/>
              </a:spcAft>
            </a:pPr>
            <a:r>
              <a:rPr lang="en-US" smtClean="0"/>
              <a:t>Hiệu ứng: Effects</a:t>
            </a:r>
            <a:endParaRPr lang="en-US"/>
          </a:p>
        </p:txBody>
      </p:sp>
    </p:spTree>
    <p:extLst>
      <p:ext uri="{BB962C8B-B14F-4D97-AF65-F5344CB8AC3E}">
        <p14:creationId xmlns:p14="http://schemas.microsoft.com/office/powerpoint/2010/main" val="238697719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85C632B0-CE9A-4B2E-B75C-2A15D9CF76E7}" type="slidenum">
              <a:rPr lang="en-US" sz="1000"/>
              <a:pPr>
                <a:spcBef>
                  <a:spcPct val="0"/>
                </a:spcBef>
                <a:buClrTx/>
                <a:buSzTx/>
                <a:buFontTx/>
                <a:buNone/>
              </a:pPr>
              <a:t>69</a:t>
            </a:fld>
            <a:endParaRPr lang="en-US" sz="1000"/>
          </a:p>
        </p:txBody>
      </p:sp>
      <p:sp>
        <p:nvSpPr>
          <p:cNvPr id="237571" name="Content Placeholder 1"/>
          <p:cNvSpPr>
            <a:spLocks noGrp="1"/>
          </p:cNvSpPr>
          <p:nvPr>
            <p:ph idx="4294967295"/>
          </p:nvPr>
        </p:nvSpPr>
        <p:spPr>
          <a:xfrm>
            <a:off x="533400" y="990600"/>
            <a:ext cx="8229600" cy="4525963"/>
          </a:xfrm>
        </p:spPr>
        <p:txBody>
          <a:bodyPr/>
          <a:lstStyle/>
          <a:p>
            <a:pPr marL="457200" indent="-457200"/>
            <a:r>
              <a:rPr lang="en-US" smtClean="0">
                <a:latin typeface="Arial" panose="020B0604020202020204" pitchFamily="34" charset="0"/>
              </a:rPr>
              <a:t>Sliding</a:t>
            </a:r>
          </a:p>
        </p:txBody>
      </p:sp>
      <p:pic>
        <p:nvPicPr>
          <p:cNvPr id="2375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76400"/>
            <a:ext cx="611505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822960" y="286604"/>
            <a:ext cx="7543800" cy="1450757"/>
          </a:xfrm>
          <a:prstGeom prst="rect">
            <a:avLst/>
          </a:prstGeom>
        </p:spPr>
        <p:txBody>
          <a:bodyPr/>
          <a:lstStyle>
            <a:lvl1pPr algn="l" defTabSz="914400" rtl="0" eaLnBrk="1" latinLnBrk="0" hangingPunct="1">
              <a:lnSpc>
                <a:spcPct val="85000"/>
              </a:lnSpc>
              <a:spcBef>
                <a:spcPct val="0"/>
              </a:spcBef>
              <a:buNone/>
              <a:defRPr sz="4800" kern="1200" spc="-50" baseline="0">
                <a:solidFill>
                  <a:srgbClr val="FF0000"/>
                </a:solidFill>
                <a:latin typeface="+mj-lt"/>
                <a:ea typeface="+mj-ea"/>
                <a:cs typeface="+mj-cs"/>
              </a:defRPr>
            </a:lvl1pPr>
          </a:lstStyle>
          <a:p>
            <a:pPr fontAlgn="auto">
              <a:spcAft>
                <a:spcPts val="0"/>
              </a:spcAft>
            </a:pPr>
            <a:r>
              <a:rPr lang="en-US" smtClean="0"/>
              <a:t>Hiệu ứng: Effects</a:t>
            </a:r>
            <a:endParaRPr lang="en-US"/>
          </a:p>
        </p:txBody>
      </p:sp>
    </p:spTree>
    <p:extLst>
      <p:ext uri="{BB962C8B-B14F-4D97-AF65-F5344CB8AC3E}">
        <p14:creationId xmlns:p14="http://schemas.microsoft.com/office/powerpoint/2010/main" val="691059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Selector</a:t>
            </a:r>
            <a:endParaRPr lang="en-US"/>
          </a:p>
        </p:txBody>
      </p:sp>
      <p:sp>
        <p:nvSpPr>
          <p:cNvPr id="3" name="Content Placeholder 2"/>
          <p:cNvSpPr>
            <a:spLocks noGrp="1"/>
          </p:cNvSpPr>
          <p:nvPr>
            <p:ph idx="1"/>
          </p:nvPr>
        </p:nvSpPr>
        <p:spPr>
          <a:xfrm>
            <a:off x="822959" y="1845734"/>
            <a:ext cx="7543801" cy="1583266"/>
          </a:xfrm>
        </p:spPr>
        <p:txBody>
          <a:bodyPr>
            <a:normAutofit lnSpcReduction="10000"/>
          </a:bodyPr>
          <a:lstStyle/>
          <a:p>
            <a:r>
              <a:rPr lang="vi-VN"/>
              <a:t>Selector được sử dụng để chọn một hoặc nhiều phần tử </a:t>
            </a:r>
            <a:r>
              <a:rPr lang="vi-VN" smtClean="0"/>
              <a:t>HTML</a:t>
            </a:r>
            <a:r>
              <a:rPr lang="en-US" smtClean="0"/>
              <a:t>. </a:t>
            </a:r>
            <a:r>
              <a:rPr lang="vi-VN" smtClean="0"/>
              <a:t>Selector </a:t>
            </a:r>
            <a:r>
              <a:rPr lang="vi-VN"/>
              <a:t>bắt đầu với ký hiệu đô la và cặp dấu ngoặc đơn </a:t>
            </a:r>
            <a:r>
              <a:rPr lang="vi-VN" b="1"/>
              <a:t>$()</a:t>
            </a:r>
            <a:r>
              <a:rPr lang="vi-VN"/>
              <a:t>. </a:t>
            </a:r>
            <a:endParaRPr lang="en-US"/>
          </a:p>
        </p:txBody>
      </p:sp>
      <p:sp>
        <p:nvSpPr>
          <p:cNvPr id="4" name="Date Placeholder 3"/>
          <p:cNvSpPr>
            <a:spLocks noGrp="1"/>
          </p:cNvSpPr>
          <p:nvPr>
            <p:ph type="dt" sz="half" idx="10"/>
          </p:nvPr>
        </p:nvSpPr>
        <p:spPr/>
        <p:txBody>
          <a:bodyPr/>
          <a:lstStyle/>
          <a:p>
            <a:fld id="{AFC7F23D-17E2-45BD-BAB7-CCB4A848C35E}"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1608076-9B7A-4BD3-9842-9CD0899B9DFE}" type="slidenum">
              <a:rPr lang="en-US" smtClean="0"/>
              <a:pPr/>
              <a:t>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085873379"/>
              </p:ext>
            </p:extLst>
          </p:nvPr>
        </p:nvGraphicFramePr>
        <p:xfrm>
          <a:off x="609600" y="3413760"/>
          <a:ext cx="8077199" cy="2950279"/>
        </p:xfrm>
        <a:graphic>
          <a:graphicData uri="http://schemas.openxmlformats.org/drawingml/2006/table">
            <a:tbl>
              <a:tblPr firstRow="1" bandRow="1">
                <a:tableStyleId>{E8B1032C-EA38-4F05-BA0D-38AFFFC7BED3}</a:tableStyleId>
              </a:tblPr>
              <a:tblGrid>
                <a:gridCol w="574664"/>
                <a:gridCol w="3921136"/>
                <a:gridCol w="3581399"/>
              </a:tblGrid>
              <a:tr h="481399">
                <a:tc>
                  <a:txBody>
                    <a:bodyPr/>
                    <a:lstStyle/>
                    <a:p>
                      <a:pPr algn="ctr"/>
                      <a:r>
                        <a:rPr lang="en-US" sz="1800" smtClean="0"/>
                        <a:t>STT</a:t>
                      </a:r>
                      <a:endParaRPr lang="en-US" sz="1800">
                        <a:latin typeface="Arial" panose="020B0604020202020204" pitchFamily="34" charset="0"/>
                        <a:cs typeface="Arial" panose="020B0604020202020204" pitchFamily="34" charset="0"/>
                      </a:endParaRPr>
                    </a:p>
                  </a:txBody>
                  <a:tcPr/>
                </a:tc>
                <a:tc>
                  <a:txBody>
                    <a:bodyPr/>
                    <a:lstStyle/>
                    <a:p>
                      <a:pPr algn="ctr"/>
                      <a:r>
                        <a:rPr lang="en-US" sz="1800" smtClean="0"/>
                        <a:t>Selector &amp; Mô</a:t>
                      </a:r>
                      <a:r>
                        <a:rPr lang="en-US" sz="1800" baseline="0" smtClean="0"/>
                        <a:t> tả</a:t>
                      </a:r>
                      <a:endParaRPr lang="en-US" sz="1800">
                        <a:latin typeface="Arial" panose="020B0604020202020204" pitchFamily="34" charset="0"/>
                        <a:cs typeface="Arial" panose="020B0604020202020204" pitchFamily="34" charset="0"/>
                      </a:endParaRPr>
                    </a:p>
                  </a:txBody>
                  <a:tcPr/>
                </a:tc>
                <a:tc>
                  <a:txBody>
                    <a:bodyPr/>
                    <a:lstStyle/>
                    <a:p>
                      <a:pPr algn="ctr"/>
                      <a:r>
                        <a:rPr lang="en-US" sz="1800" smtClean="0"/>
                        <a:t>Ví</a:t>
                      </a:r>
                      <a:r>
                        <a:rPr lang="en-US" sz="1800" baseline="0" smtClean="0"/>
                        <a:t> dụ</a:t>
                      </a:r>
                      <a:endParaRPr lang="en-US" sz="1800">
                        <a:latin typeface="Arial" panose="020B0604020202020204" pitchFamily="34" charset="0"/>
                        <a:cs typeface="Arial" panose="020B0604020202020204" pitchFamily="34" charset="0"/>
                      </a:endParaRPr>
                    </a:p>
                  </a:txBody>
                  <a:tcPr/>
                </a:tc>
              </a:tr>
              <a:tr h="604097">
                <a:tc>
                  <a:txBody>
                    <a:bodyPr/>
                    <a:lstStyle/>
                    <a:p>
                      <a:r>
                        <a:rPr lang="en-US" sz="1800" smtClean="0"/>
                        <a:t>1</a:t>
                      </a:r>
                      <a:endParaRPr lang="en-US" sz="180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smtClean="0">
                          <a:effectLst/>
                        </a:rPr>
                        <a:t>Tag Name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smtClean="0">
                          <a:effectLst/>
                        </a:rPr>
                        <a:t>Biểu diễn một tên thẻ có sẵn</a:t>
                      </a:r>
                      <a:endParaRPr lang="en-US" sz="1800" b="0" i="0" kern="1200" smtClean="0">
                        <a:solidFill>
                          <a:schemeClr val="dk1"/>
                        </a:solidFill>
                        <a:effectLst/>
                        <a:latin typeface="Arial" panose="020B0604020202020204" pitchFamily="34" charset="0"/>
                        <a:ea typeface="+mn-ea"/>
                        <a:cs typeface="Arial" panose="020B0604020202020204" pitchFamily="34" charset="0"/>
                      </a:endParaRPr>
                    </a:p>
                  </a:txBody>
                  <a:tcPr/>
                </a:tc>
                <a:tc>
                  <a:txBody>
                    <a:bodyPr/>
                    <a:lstStyle/>
                    <a:p>
                      <a:r>
                        <a:rPr lang="en-US" sz="1800" kern="1200" smtClean="0">
                          <a:effectLst/>
                        </a:rPr>
                        <a:t>$('p') chọn tất cả đoạn văn có</a:t>
                      </a:r>
                      <a:r>
                        <a:rPr lang="en-US" sz="1800" kern="1200" baseline="0" smtClean="0">
                          <a:effectLst/>
                        </a:rPr>
                        <a:t> thẻ p </a:t>
                      </a:r>
                      <a:r>
                        <a:rPr lang="en-US" sz="1800" kern="1200" smtClean="0">
                          <a:effectLst/>
                        </a:rPr>
                        <a:t>trong trang tài</a:t>
                      </a:r>
                      <a:r>
                        <a:rPr lang="en-US" sz="1800" kern="1200" baseline="0" smtClean="0">
                          <a:effectLst/>
                        </a:rPr>
                        <a:t> liệu</a:t>
                      </a:r>
                      <a:r>
                        <a:rPr lang="en-US" sz="1800" kern="1200" smtClean="0">
                          <a:effectLst/>
                        </a:rPr>
                        <a:t>.</a:t>
                      </a:r>
                      <a:endParaRPr lang="en-US" sz="1800">
                        <a:latin typeface="Arial" panose="020B0604020202020204" pitchFamily="34" charset="0"/>
                        <a:cs typeface="Arial" panose="020B0604020202020204" pitchFamily="34" charset="0"/>
                      </a:endParaRPr>
                    </a:p>
                  </a:txBody>
                  <a:tcPr/>
                </a:tc>
              </a:tr>
              <a:tr h="604097">
                <a:tc>
                  <a:txBody>
                    <a:bodyPr/>
                    <a:lstStyle/>
                    <a:p>
                      <a:r>
                        <a:rPr lang="en-US" sz="1800" smtClean="0"/>
                        <a:t>2</a:t>
                      </a:r>
                      <a:endParaRPr lang="en-US" sz="180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smtClean="0">
                          <a:effectLst/>
                        </a:rPr>
                        <a:t>Tag ID</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smtClean="0">
                          <a:effectLst/>
                        </a:rPr>
                        <a:t>Biểu diễn một tên thẻ có sẵn với ID đã cho</a:t>
                      </a:r>
                      <a:endParaRPr lang="en-US" sz="1800">
                        <a:latin typeface="Arial" panose="020B0604020202020204" pitchFamily="34" charset="0"/>
                        <a:cs typeface="Arial" panose="020B0604020202020204" pitchFamily="34" charset="0"/>
                      </a:endParaRPr>
                    </a:p>
                  </a:txBody>
                  <a:tcPr/>
                </a:tc>
                <a:tc>
                  <a:txBody>
                    <a:bodyPr/>
                    <a:lstStyle/>
                    <a:p>
                      <a:r>
                        <a:rPr lang="vi-VN" sz="1800" kern="1200" smtClean="0">
                          <a:effectLst/>
                        </a:rPr>
                        <a:t>$('#some-id') chọn tất cả phần tử đơn trong tài liệu mà có một ID là some-id</a:t>
                      </a:r>
                      <a:endParaRPr lang="en-US" sz="1800">
                        <a:latin typeface="Arial" panose="020B0604020202020204" pitchFamily="34" charset="0"/>
                        <a:cs typeface="Arial" panose="020B0604020202020204" pitchFamily="34" charset="0"/>
                      </a:endParaRPr>
                    </a:p>
                  </a:txBody>
                  <a:tcPr/>
                </a:tc>
              </a:tr>
              <a:tr h="604097">
                <a:tc>
                  <a:txBody>
                    <a:bodyPr/>
                    <a:lstStyle/>
                    <a:p>
                      <a:r>
                        <a:rPr lang="en-US" sz="1800" smtClean="0"/>
                        <a:t>3</a:t>
                      </a:r>
                      <a:endParaRPr lang="en-US" sz="180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smtClean="0">
                          <a:effectLst/>
                        </a:rPr>
                        <a:t>Tag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smtClean="0">
                          <a:effectLst/>
                        </a:rPr>
                        <a:t>Biểu diễn một thẻ có sẵn với lớp đã cho</a:t>
                      </a:r>
                      <a:endParaRPr lang="en-US" sz="1800">
                        <a:latin typeface="Arial" panose="020B0604020202020204" pitchFamily="34" charset="0"/>
                        <a:cs typeface="Arial" panose="020B0604020202020204" pitchFamily="34" charset="0"/>
                      </a:endParaRPr>
                    </a:p>
                  </a:txBody>
                  <a:tcPr/>
                </a:tc>
                <a:tc>
                  <a:txBody>
                    <a:bodyPr/>
                    <a:lstStyle/>
                    <a:p>
                      <a:r>
                        <a:rPr lang="en-US" sz="1800" kern="1200" smtClean="0">
                          <a:effectLst/>
                        </a:rPr>
                        <a:t>$('.some-class') chọn tất cả các phần tử trong tài liệu mà có một lớp là some-class.</a:t>
                      </a:r>
                      <a:endParaRPr lang="en-US" sz="180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31864896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386BD18E-8A3A-499E-9216-2F1FF4D92F4F}" type="slidenum">
              <a:rPr lang="en-US" sz="1000"/>
              <a:pPr>
                <a:spcBef>
                  <a:spcPct val="0"/>
                </a:spcBef>
                <a:buClrTx/>
                <a:buSzTx/>
                <a:buFontTx/>
                <a:buNone/>
              </a:pPr>
              <a:t>70</a:t>
            </a:fld>
            <a:endParaRPr lang="en-US" sz="1000"/>
          </a:p>
        </p:txBody>
      </p:sp>
      <p:sp>
        <p:nvSpPr>
          <p:cNvPr id="239619" name="Content Placeholder 1"/>
          <p:cNvSpPr>
            <a:spLocks noGrp="1"/>
          </p:cNvSpPr>
          <p:nvPr>
            <p:ph idx="4294967295"/>
          </p:nvPr>
        </p:nvSpPr>
        <p:spPr>
          <a:xfrm>
            <a:off x="533400" y="990600"/>
            <a:ext cx="8229600" cy="4525963"/>
          </a:xfrm>
        </p:spPr>
        <p:txBody>
          <a:bodyPr/>
          <a:lstStyle/>
          <a:p>
            <a:pPr marL="457200" indent="-457200"/>
            <a:r>
              <a:rPr lang="en-US" smtClean="0">
                <a:latin typeface="Arial" panose="020B0604020202020204" pitchFamily="34" charset="0"/>
              </a:rPr>
              <a:t>Custom animation effect</a:t>
            </a:r>
          </a:p>
        </p:txBody>
      </p:sp>
      <p:pic>
        <p:nvPicPr>
          <p:cNvPr id="2396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6856413"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822960" y="286604"/>
            <a:ext cx="7543800" cy="1450757"/>
          </a:xfrm>
          <a:prstGeom prst="rect">
            <a:avLst/>
          </a:prstGeom>
        </p:spPr>
        <p:txBody>
          <a:bodyPr/>
          <a:lstStyle>
            <a:lvl1pPr algn="l" defTabSz="914400" rtl="0" eaLnBrk="1" latinLnBrk="0" hangingPunct="1">
              <a:lnSpc>
                <a:spcPct val="85000"/>
              </a:lnSpc>
              <a:spcBef>
                <a:spcPct val="0"/>
              </a:spcBef>
              <a:buNone/>
              <a:defRPr sz="4800" kern="1200" spc="-50" baseline="0">
                <a:solidFill>
                  <a:srgbClr val="FF0000"/>
                </a:solidFill>
                <a:latin typeface="+mj-lt"/>
                <a:ea typeface="+mj-ea"/>
                <a:cs typeface="+mj-cs"/>
              </a:defRPr>
            </a:lvl1pPr>
          </a:lstStyle>
          <a:p>
            <a:pPr fontAlgn="auto">
              <a:spcAft>
                <a:spcPts val="0"/>
              </a:spcAft>
            </a:pPr>
            <a:r>
              <a:rPr lang="en-US" smtClean="0"/>
              <a:t>Hiệu ứng: Effects</a:t>
            </a:r>
            <a:endParaRPr lang="en-US"/>
          </a:p>
        </p:txBody>
      </p:sp>
    </p:spTree>
    <p:extLst>
      <p:ext uri="{BB962C8B-B14F-4D97-AF65-F5344CB8AC3E}">
        <p14:creationId xmlns:p14="http://schemas.microsoft.com/office/powerpoint/2010/main" val="29158210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87711D1B-07F0-433D-B32B-522B4AC1D9FF}" type="slidenum">
              <a:rPr lang="en-US" sz="1000"/>
              <a:pPr>
                <a:spcBef>
                  <a:spcPct val="0"/>
                </a:spcBef>
                <a:buClrTx/>
                <a:buSzTx/>
                <a:buFontTx/>
                <a:buNone/>
              </a:pPr>
              <a:t>71</a:t>
            </a:fld>
            <a:endParaRPr lang="en-US" sz="1000"/>
          </a:p>
        </p:txBody>
      </p:sp>
      <p:sp>
        <p:nvSpPr>
          <p:cNvPr id="241667" name="Content Placeholder 1"/>
          <p:cNvSpPr>
            <a:spLocks noGrp="1"/>
          </p:cNvSpPr>
          <p:nvPr>
            <p:ph idx="4294967295"/>
          </p:nvPr>
        </p:nvSpPr>
        <p:spPr>
          <a:xfrm>
            <a:off x="533400" y="990600"/>
            <a:ext cx="8229600" cy="4525963"/>
          </a:xfrm>
        </p:spPr>
        <p:txBody>
          <a:bodyPr/>
          <a:lstStyle/>
          <a:p>
            <a:pPr marL="457200" indent="-457200"/>
            <a:r>
              <a:rPr lang="en-US" smtClean="0">
                <a:latin typeface="Arial" panose="020B0604020202020204" pitchFamily="34" charset="0"/>
              </a:rPr>
              <a:t>Custom animation effect</a:t>
            </a:r>
          </a:p>
        </p:txBody>
      </p:sp>
      <p:pic>
        <p:nvPicPr>
          <p:cNvPr id="2416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76400"/>
            <a:ext cx="67818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822960" y="286604"/>
            <a:ext cx="7543800" cy="1450757"/>
          </a:xfrm>
          <a:prstGeom prst="rect">
            <a:avLst/>
          </a:prstGeom>
        </p:spPr>
        <p:txBody>
          <a:bodyPr/>
          <a:lstStyle>
            <a:lvl1pPr algn="l" defTabSz="914400" rtl="0" eaLnBrk="1" latinLnBrk="0" hangingPunct="1">
              <a:lnSpc>
                <a:spcPct val="85000"/>
              </a:lnSpc>
              <a:spcBef>
                <a:spcPct val="0"/>
              </a:spcBef>
              <a:buNone/>
              <a:defRPr sz="4800" kern="1200" spc="-50" baseline="0">
                <a:solidFill>
                  <a:srgbClr val="FF0000"/>
                </a:solidFill>
                <a:latin typeface="+mj-lt"/>
                <a:ea typeface="+mj-ea"/>
                <a:cs typeface="+mj-cs"/>
              </a:defRPr>
            </a:lvl1pPr>
          </a:lstStyle>
          <a:p>
            <a:pPr fontAlgn="auto">
              <a:spcAft>
                <a:spcPts val="0"/>
              </a:spcAft>
            </a:pPr>
            <a:r>
              <a:rPr lang="en-US" smtClean="0"/>
              <a:t>Hiệu ứng: Effects</a:t>
            </a:r>
            <a:endParaRPr lang="en-US"/>
          </a:p>
        </p:txBody>
      </p:sp>
    </p:spTree>
    <p:extLst>
      <p:ext uri="{BB962C8B-B14F-4D97-AF65-F5344CB8AC3E}">
        <p14:creationId xmlns:p14="http://schemas.microsoft.com/office/powerpoint/2010/main" val="37992052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DEC06E91-768E-429B-8FF8-B2AEFE742300}" type="slidenum">
              <a:rPr lang="en-US" sz="1000"/>
              <a:pPr>
                <a:spcBef>
                  <a:spcPct val="0"/>
                </a:spcBef>
                <a:buClrTx/>
                <a:buSzTx/>
                <a:buFontTx/>
                <a:buNone/>
              </a:pPr>
              <a:t>72</a:t>
            </a:fld>
            <a:endParaRPr lang="en-US" sz="1000"/>
          </a:p>
        </p:txBody>
      </p:sp>
      <p:sp>
        <p:nvSpPr>
          <p:cNvPr id="204804" name="Text Box 7"/>
          <p:cNvSpPr txBox="1">
            <a:spLocks noChangeArrowheads="1"/>
          </p:cNvSpPr>
          <p:nvPr/>
        </p:nvSpPr>
        <p:spPr bwMode="auto">
          <a:xfrm>
            <a:off x="609600" y="990600"/>
            <a:ext cx="81502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7663" indent="-347663">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lgn="just" eaLnBrk="1" hangingPunct="1">
              <a:lnSpc>
                <a:spcPct val="115000"/>
              </a:lnSpc>
              <a:spcBef>
                <a:spcPct val="0"/>
              </a:spcBef>
              <a:buClrTx/>
              <a:buSzTx/>
              <a:buFontTx/>
              <a:buChar char="•"/>
            </a:pPr>
            <a:r>
              <a:rPr lang="en-US" sz="2400"/>
              <a:t>Trong javascript, để xuất hiện thông báo với người dùng khi click vào liên kết bạn phải viết như sau:</a:t>
            </a:r>
            <a:endParaRPr lang="en-US" sz="2400" b="0"/>
          </a:p>
          <a:p>
            <a:pPr eaLnBrk="1" hangingPunct="1">
              <a:lnSpc>
                <a:spcPct val="115000"/>
              </a:lnSpc>
              <a:spcBef>
                <a:spcPct val="0"/>
              </a:spcBef>
              <a:buClrTx/>
              <a:buSzTx/>
              <a:buFontTx/>
              <a:buNone/>
            </a:pPr>
            <a:r>
              <a:rPr lang="en-US" sz="2400" b="0"/>
              <a:t>	</a:t>
            </a:r>
            <a:r>
              <a:rPr lang="en-US" sz="2400" b="0">
                <a:solidFill>
                  <a:srgbClr val="0000FF"/>
                </a:solidFill>
              </a:rPr>
              <a:t>&lt;a class="click" href="#" </a:t>
            </a:r>
            <a:r>
              <a:rPr lang="en-US" sz="2400" b="0">
                <a:solidFill>
                  <a:srgbClr val="990000"/>
                </a:solidFill>
              </a:rPr>
              <a:t>onclick</a:t>
            </a:r>
            <a:r>
              <a:rPr lang="en-US" sz="2400" b="0">
                <a:solidFill>
                  <a:srgbClr val="0000FF"/>
                </a:solidFill>
              </a:rPr>
              <a:t>="arlert('Welcome to Ewebvn.Com')"&gt;Click me&lt;/a&gt;</a:t>
            </a:r>
          </a:p>
          <a:p>
            <a:pPr algn="just" eaLnBrk="1" hangingPunct="1">
              <a:lnSpc>
                <a:spcPct val="115000"/>
              </a:lnSpc>
              <a:spcBef>
                <a:spcPct val="0"/>
              </a:spcBef>
              <a:buClrTx/>
              <a:buSzTx/>
              <a:buFontTx/>
              <a:buChar char="•"/>
            </a:pPr>
            <a:r>
              <a:rPr lang="en-US" sz="2400"/>
              <a:t>Nhưng với jQuery thì chúng ta có thể sử dụng bộ selector để thao tác với các sự kiện như sau:</a:t>
            </a:r>
            <a:endParaRPr lang="en-US" sz="2400" b="0"/>
          </a:p>
          <a:p>
            <a:pPr eaLnBrk="1" hangingPunct="1">
              <a:lnSpc>
                <a:spcPct val="115000"/>
              </a:lnSpc>
              <a:spcBef>
                <a:spcPct val="0"/>
              </a:spcBef>
              <a:buClrTx/>
              <a:buSzTx/>
              <a:buFontTx/>
              <a:buNone/>
            </a:pPr>
            <a:r>
              <a:rPr lang="en-US" sz="2400" b="0"/>
              <a:t>	</a:t>
            </a:r>
            <a:r>
              <a:rPr lang="en-US" sz="2400" b="0">
                <a:solidFill>
                  <a:srgbClr val="0000FF"/>
                </a:solidFill>
              </a:rPr>
              <a:t>$("a.click").click(function() { alert("Welcome to Ewebvn.Com"); });</a:t>
            </a:r>
          </a:p>
        </p:txBody>
      </p:sp>
      <p:sp>
        <p:nvSpPr>
          <p:cNvPr id="5" name="Title 1"/>
          <p:cNvSpPr txBox="1">
            <a:spLocks/>
          </p:cNvSpPr>
          <p:nvPr/>
        </p:nvSpPr>
        <p:spPr>
          <a:xfrm>
            <a:off x="822960" y="286604"/>
            <a:ext cx="7543800" cy="1450757"/>
          </a:xfrm>
          <a:prstGeom prst="rect">
            <a:avLst/>
          </a:prstGeom>
        </p:spPr>
        <p:txBody>
          <a:bodyPr/>
          <a:lstStyle>
            <a:lvl1pPr algn="l" defTabSz="914400" rtl="0" eaLnBrk="1" latinLnBrk="0" hangingPunct="1">
              <a:lnSpc>
                <a:spcPct val="85000"/>
              </a:lnSpc>
              <a:spcBef>
                <a:spcPct val="0"/>
              </a:spcBef>
              <a:buNone/>
              <a:defRPr sz="4800" kern="1200" spc="-50" baseline="0">
                <a:solidFill>
                  <a:srgbClr val="FF0000"/>
                </a:solidFill>
                <a:latin typeface="+mj-lt"/>
                <a:ea typeface="+mj-ea"/>
                <a:cs typeface="+mj-cs"/>
              </a:defRPr>
            </a:lvl1pPr>
          </a:lstStyle>
          <a:p>
            <a:pPr fontAlgn="auto">
              <a:spcAft>
                <a:spcPts val="0"/>
              </a:spcAft>
            </a:pPr>
            <a:r>
              <a:rPr lang="en-US" smtClean="0"/>
              <a:t>Sự kiện: events</a:t>
            </a:r>
            <a:endParaRPr lang="en-US"/>
          </a:p>
        </p:txBody>
      </p:sp>
    </p:spTree>
    <p:extLst>
      <p:ext uri="{BB962C8B-B14F-4D97-AF65-F5344CB8AC3E}">
        <p14:creationId xmlns:p14="http://schemas.microsoft.com/office/powerpoint/2010/main" val="313217372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664B2FD8-96F3-4F04-B69B-22C50A927BA3}" type="slidenum">
              <a:rPr lang="en-US" sz="1000"/>
              <a:pPr>
                <a:spcBef>
                  <a:spcPct val="0"/>
                </a:spcBef>
                <a:buClrTx/>
                <a:buSzTx/>
                <a:buFontTx/>
                <a:buNone/>
              </a:pPr>
              <a:t>73</a:t>
            </a:fld>
            <a:endParaRPr lang="en-US" sz="1000"/>
          </a:p>
        </p:txBody>
      </p:sp>
      <p:sp>
        <p:nvSpPr>
          <p:cNvPr id="206852" name="Text Box 3"/>
          <p:cNvSpPr txBox="1">
            <a:spLocks noChangeArrowheads="1"/>
          </p:cNvSpPr>
          <p:nvPr/>
        </p:nvSpPr>
        <p:spPr bwMode="auto">
          <a:xfrm>
            <a:off x="381000" y="1066800"/>
            <a:ext cx="3505200" cy="5213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7663" indent="-347663">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lgn="just" eaLnBrk="1" hangingPunct="1">
              <a:spcBef>
                <a:spcPct val="0"/>
              </a:spcBef>
              <a:buClrTx/>
              <a:buSzTx/>
              <a:buFontTx/>
              <a:buChar char="•"/>
            </a:pPr>
            <a:r>
              <a:rPr lang="en-US" sz="2400" b="0"/>
              <a:t>Javascript cung cấp Bộ quản lý sự kiện </a:t>
            </a:r>
            <a:r>
              <a:rPr lang="en-US" sz="2400" b="0" i="1">
                <a:solidFill>
                  <a:srgbClr val="0000FF"/>
                </a:solidFill>
              </a:rPr>
              <a:t>window.onload</a:t>
            </a:r>
            <a:r>
              <a:rPr lang="en-US" sz="2400" b="0"/>
              <a:t> cho phép chúng ta thực thi một hàm nào đó. </a:t>
            </a:r>
          </a:p>
          <a:p>
            <a:pPr algn="just" eaLnBrk="1" hangingPunct="1">
              <a:spcBef>
                <a:spcPct val="0"/>
              </a:spcBef>
              <a:buClrTx/>
              <a:buSzTx/>
              <a:buFontTx/>
              <a:buNone/>
            </a:pPr>
            <a:endParaRPr lang="en-US" sz="2400" b="0"/>
          </a:p>
          <a:p>
            <a:pPr algn="just" eaLnBrk="1" hangingPunct="1">
              <a:spcBef>
                <a:spcPct val="0"/>
              </a:spcBef>
              <a:buClrTx/>
              <a:buSzTx/>
              <a:buFontTx/>
              <a:buNone/>
            </a:pPr>
            <a:endParaRPr lang="en-US" sz="2400" b="0"/>
          </a:p>
          <a:p>
            <a:pPr algn="just" eaLnBrk="1" hangingPunct="1">
              <a:spcBef>
                <a:spcPct val="0"/>
              </a:spcBef>
              <a:buClrTx/>
              <a:buSzTx/>
              <a:buFontTx/>
              <a:buChar char="•"/>
            </a:pPr>
            <a:r>
              <a:rPr lang="en-US" sz="2400" b="0">
                <a:solidFill>
                  <a:srgbClr val="0000FF"/>
                </a:solidFill>
              </a:rPr>
              <a:t>window.onload</a:t>
            </a:r>
            <a:r>
              <a:rPr lang="en-US" sz="2400" b="0"/>
              <a:t> sẽ được thực thi sau khi trình duyệt tải xong toàn bộ tài liệu cần thiết bao gồm stylesheet, hình ảnh…</a:t>
            </a:r>
          </a:p>
        </p:txBody>
      </p:sp>
      <p:sp>
        <p:nvSpPr>
          <p:cNvPr id="206853" name="Text Box 4"/>
          <p:cNvSpPr txBox="1">
            <a:spLocks noChangeArrowheads="1"/>
          </p:cNvSpPr>
          <p:nvPr/>
        </p:nvSpPr>
        <p:spPr bwMode="auto">
          <a:xfrm>
            <a:off x="4114800" y="1066800"/>
            <a:ext cx="4572000" cy="5213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7663" indent="-347663">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lgn="just" eaLnBrk="1" hangingPunct="1">
              <a:spcBef>
                <a:spcPct val="0"/>
              </a:spcBef>
              <a:buClrTx/>
              <a:buSzTx/>
              <a:buFontTx/>
              <a:buChar char="•"/>
            </a:pPr>
            <a:r>
              <a:rPr lang="en-US" sz="2400" b="0"/>
              <a:t>jQuery cung cấp cho chúng ta bộ quản lý sự kiện </a:t>
            </a:r>
            <a:r>
              <a:rPr lang="en-US" sz="2400" b="0" i="1">
                <a:solidFill>
                  <a:srgbClr val="0000FF"/>
                </a:solidFill>
              </a:rPr>
              <a:t>$(document).ready()</a:t>
            </a:r>
            <a:r>
              <a:rPr lang="en-US" sz="2400" b="0"/>
              <a:t> nhưng với những ưu điểm vượt trội hơn sự kiện </a:t>
            </a:r>
            <a:r>
              <a:rPr lang="en-US" sz="2400" b="0" i="1"/>
              <a:t>window.onload</a:t>
            </a:r>
          </a:p>
          <a:p>
            <a:pPr algn="just" eaLnBrk="1" hangingPunct="1">
              <a:spcBef>
                <a:spcPct val="0"/>
              </a:spcBef>
              <a:buClrTx/>
              <a:buSzTx/>
              <a:buFontTx/>
              <a:buChar char="•"/>
            </a:pPr>
            <a:endParaRPr lang="en-US" sz="2400" b="0"/>
          </a:p>
          <a:p>
            <a:pPr algn="just" eaLnBrk="1" hangingPunct="1">
              <a:spcBef>
                <a:spcPct val="0"/>
              </a:spcBef>
              <a:buClrTx/>
              <a:buSzTx/>
              <a:buFontTx/>
              <a:buChar char="•"/>
            </a:pPr>
            <a:r>
              <a:rPr lang="en-US" sz="2400" b="0" i="1">
                <a:solidFill>
                  <a:srgbClr val="0000FF"/>
                </a:solidFill>
              </a:rPr>
              <a:t>$(document).ready()</a:t>
            </a:r>
            <a:r>
              <a:rPr lang="en-US" sz="2400" b="0" i="1"/>
              <a:t> </a:t>
            </a:r>
            <a:r>
              <a:rPr lang="en-US" sz="2400" b="0"/>
              <a:t>sẽ được thực thi ngay khi các phần tử DOM được sẵn sàng mà không cần đợi các tài liệu như stylesheet hay hình ảnh tải xong. Do đó quá trình xử lý vào thao tác sẽ diễn ra nhanh hơn.</a:t>
            </a:r>
          </a:p>
        </p:txBody>
      </p:sp>
      <p:sp>
        <p:nvSpPr>
          <p:cNvPr id="6" name="Title 1"/>
          <p:cNvSpPr txBox="1">
            <a:spLocks/>
          </p:cNvSpPr>
          <p:nvPr/>
        </p:nvSpPr>
        <p:spPr>
          <a:xfrm>
            <a:off x="822960" y="286604"/>
            <a:ext cx="7543800" cy="1450757"/>
          </a:xfrm>
          <a:prstGeom prst="rect">
            <a:avLst/>
          </a:prstGeom>
        </p:spPr>
        <p:txBody>
          <a:bodyPr/>
          <a:lstStyle>
            <a:lvl1pPr algn="l" defTabSz="914400" rtl="0" eaLnBrk="1" latinLnBrk="0" hangingPunct="1">
              <a:lnSpc>
                <a:spcPct val="85000"/>
              </a:lnSpc>
              <a:spcBef>
                <a:spcPct val="0"/>
              </a:spcBef>
              <a:buNone/>
              <a:defRPr sz="4800" kern="1200" spc="-50" baseline="0">
                <a:solidFill>
                  <a:srgbClr val="FF0000"/>
                </a:solidFill>
                <a:latin typeface="+mj-lt"/>
                <a:ea typeface="+mj-ea"/>
                <a:cs typeface="+mj-cs"/>
              </a:defRPr>
            </a:lvl1pPr>
          </a:lstStyle>
          <a:p>
            <a:pPr fontAlgn="auto">
              <a:spcAft>
                <a:spcPts val="0"/>
              </a:spcAft>
            </a:pPr>
            <a:r>
              <a:rPr lang="en-US" smtClean="0"/>
              <a:t>Sự kiện: events</a:t>
            </a:r>
            <a:endParaRPr lang="en-US"/>
          </a:p>
        </p:txBody>
      </p:sp>
    </p:spTree>
    <p:extLst>
      <p:ext uri="{BB962C8B-B14F-4D97-AF65-F5344CB8AC3E}">
        <p14:creationId xmlns:p14="http://schemas.microsoft.com/office/powerpoint/2010/main" val="33952856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192AC67E-FFFC-4901-9577-931087F11D34}" type="slidenum">
              <a:rPr lang="en-US" sz="1000"/>
              <a:pPr>
                <a:spcBef>
                  <a:spcPct val="0"/>
                </a:spcBef>
                <a:buClrTx/>
                <a:buSzTx/>
                <a:buFontTx/>
                <a:buNone/>
              </a:pPr>
              <a:t>74</a:t>
            </a:fld>
            <a:endParaRPr lang="en-US" sz="1000"/>
          </a:p>
        </p:txBody>
      </p:sp>
      <p:sp>
        <p:nvSpPr>
          <p:cNvPr id="208900" name="Text Box 3"/>
          <p:cNvSpPr txBox="1">
            <a:spLocks noChangeArrowheads="1"/>
          </p:cNvSpPr>
          <p:nvPr/>
        </p:nvSpPr>
        <p:spPr bwMode="auto">
          <a:xfrm>
            <a:off x="609600" y="1066800"/>
            <a:ext cx="79248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lnSpc>
                <a:spcPct val="110000"/>
              </a:lnSpc>
              <a:spcBef>
                <a:spcPct val="0"/>
              </a:spcBef>
              <a:buClrTx/>
              <a:buSzTx/>
              <a:buFontTx/>
              <a:buNone/>
            </a:pPr>
            <a:r>
              <a:rPr lang="en-US" sz="2400" b="0">
                <a:solidFill>
                  <a:srgbClr val="990000"/>
                </a:solidFill>
              </a:rPr>
              <a:t>Cách đăng ký bộ quản lý sự kiện trong jQuery</a:t>
            </a:r>
          </a:p>
          <a:p>
            <a:pPr eaLnBrk="1" hangingPunct="1">
              <a:lnSpc>
                <a:spcPct val="110000"/>
              </a:lnSpc>
              <a:spcBef>
                <a:spcPct val="0"/>
              </a:spcBef>
              <a:buClrTx/>
              <a:buSzTx/>
              <a:buFontTx/>
              <a:buNone/>
            </a:pPr>
            <a:r>
              <a:rPr lang="en-US" sz="2400" b="0">
                <a:solidFill>
                  <a:srgbClr val="0000FF"/>
                </a:solidFill>
              </a:rPr>
              <a:t>Cách1:</a:t>
            </a:r>
          </a:p>
          <a:p>
            <a:pPr eaLnBrk="1" hangingPunct="1">
              <a:lnSpc>
                <a:spcPct val="110000"/>
              </a:lnSpc>
              <a:spcBef>
                <a:spcPct val="0"/>
              </a:spcBef>
              <a:buClrTx/>
              <a:buSzTx/>
              <a:buFontTx/>
              <a:buNone/>
            </a:pPr>
            <a:r>
              <a:rPr lang="en-US" sz="2400" b="0"/>
              <a:t>	$(document).ready(function() { </a:t>
            </a:r>
          </a:p>
          <a:p>
            <a:pPr eaLnBrk="1" hangingPunct="1">
              <a:lnSpc>
                <a:spcPct val="110000"/>
              </a:lnSpc>
              <a:spcBef>
                <a:spcPct val="0"/>
              </a:spcBef>
              <a:buClrTx/>
              <a:buSzTx/>
              <a:buFontTx/>
              <a:buNone/>
            </a:pPr>
            <a:r>
              <a:rPr lang="en-US" sz="2400" b="0"/>
              <a:t>		 //Code và các chương trình thực thi 3})</a:t>
            </a:r>
          </a:p>
          <a:p>
            <a:pPr eaLnBrk="1" hangingPunct="1">
              <a:lnSpc>
                <a:spcPct val="110000"/>
              </a:lnSpc>
              <a:spcBef>
                <a:spcPct val="0"/>
              </a:spcBef>
              <a:buClrTx/>
              <a:buSzTx/>
              <a:buFontTx/>
              <a:buNone/>
            </a:pPr>
            <a:endParaRPr lang="en-US" sz="2400" b="0"/>
          </a:p>
          <a:p>
            <a:pPr eaLnBrk="1" hangingPunct="1">
              <a:lnSpc>
                <a:spcPct val="110000"/>
              </a:lnSpc>
              <a:spcBef>
                <a:spcPct val="0"/>
              </a:spcBef>
              <a:buClrTx/>
              <a:buSzTx/>
              <a:buFontTx/>
              <a:buNone/>
            </a:pPr>
            <a:r>
              <a:rPr lang="en-US" sz="2400" b="0">
                <a:solidFill>
                  <a:srgbClr val="0000FF"/>
                </a:solidFill>
              </a:rPr>
              <a:t>Cách 2:</a:t>
            </a:r>
          </a:p>
          <a:p>
            <a:pPr eaLnBrk="1" hangingPunct="1">
              <a:lnSpc>
                <a:spcPct val="110000"/>
              </a:lnSpc>
              <a:spcBef>
                <a:spcPct val="0"/>
              </a:spcBef>
              <a:buClrTx/>
              <a:buSzTx/>
              <a:buFontTx/>
              <a:buNone/>
            </a:pPr>
            <a:r>
              <a:rPr lang="en-US" sz="2400" b="0"/>
              <a:t>	$().ready(function() { </a:t>
            </a:r>
          </a:p>
          <a:p>
            <a:pPr eaLnBrk="1" hangingPunct="1">
              <a:lnSpc>
                <a:spcPct val="110000"/>
              </a:lnSpc>
              <a:spcBef>
                <a:spcPct val="0"/>
              </a:spcBef>
              <a:buClrTx/>
              <a:buSzTx/>
              <a:buFontTx/>
              <a:buNone/>
            </a:pPr>
            <a:r>
              <a:rPr lang="en-US" sz="2400" b="0"/>
              <a:t>		//Code và các chương trình thực thi 3})</a:t>
            </a:r>
          </a:p>
          <a:p>
            <a:pPr eaLnBrk="1" hangingPunct="1">
              <a:lnSpc>
                <a:spcPct val="110000"/>
              </a:lnSpc>
              <a:spcBef>
                <a:spcPct val="0"/>
              </a:spcBef>
              <a:buClrTx/>
              <a:buSzTx/>
              <a:buFontTx/>
              <a:buNone/>
            </a:pPr>
            <a:endParaRPr lang="en-US" sz="2400" b="0">
              <a:solidFill>
                <a:srgbClr val="0000FF"/>
              </a:solidFill>
            </a:endParaRPr>
          </a:p>
          <a:p>
            <a:pPr eaLnBrk="1" hangingPunct="1">
              <a:lnSpc>
                <a:spcPct val="110000"/>
              </a:lnSpc>
              <a:spcBef>
                <a:spcPct val="0"/>
              </a:spcBef>
              <a:buClrTx/>
              <a:buSzTx/>
              <a:buFontTx/>
              <a:buNone/>
            </a:pPr>
            <a:r>
              <a:rPr lang="en-US" sz="2400" b="0">
                <a:solidFill>
                  <a:srgbClr val="0000FF"/>
                </a:solidFill>
              </a:rPr>
              <a:t>Cách 3:</a:t>
            </a:r>
          </a:p>
          <a:p>
            <a:pPr eaLnBrk="1" hangingPunct="1">
              <a:lnSpc>
                <a:spcPct val="110000"/>
              </a:lnSpc>
              <a:spcBef>
                <a:spcPct val="0"/>
              </a:spcBef>
              <a:buClrTx/>
              <a:buSzTx/>
              <a:buFontTx/>
              <a:buNone/>
            </a:pPr>
            <a:r>
              <a:rPr lang="en-US" sz="2400" b="0"/>
              <a:t>	$(function() { </a:t>
            </a:r>
          </a:p>
          <a:p>
            <a:pPr eaLnBrk="1" hangingPunct="1">
              <a:lnSpc>
                <a:spcPct val="110000"/>
              </a:lnSpc>
              <a:spcBef>
                <a:spcPct val="0"/>
              </a:spcBef>
              <a:buClrTx/>
              <a:buSzTx/>
              <a:buFontTx/>
              <a:buNone/>
            </a:pPr>
            <a:r>
              <a:rPr lang="en-US" sz="2400" b="0"/>
              <a:t>		//Code và các chương trình thực thi 3})</a:t>
            </a:r>
          </a:p>
        </p:txBody>
      </p:sp>
      <p:sp>
        <p:nvSpPr>
          <p:cNvPr id="5" name="Title 1"/>
          <p:cNvSpPr txBox="1">
            <a:spLocks/>
          </p:cNvSpPr>
          <p:nvPr/>
        </p:nvSpPr>
        <p:spPr>
          <a:xfrm>
            <a:off x="822960" y="286604"/>
            <a:ext cx="7543800" cy="1450757"/>
          </a:xfrm>
          <a:prstGeom prst="rect">
            <a:avLst/>
          </a:prstGeom>
        </p:spPr>
        <p:txBody>
          <a:bodyPr/>
          <a:lstStyle>
            <a:lvl1pPr algn="l" defTabSz="914400" rtl="0" eaLnBrk="1" latinLnBrk="0" hangingPunct="1">
              <a:lnSpc>
                <a:spcPct val="85000"/>
              </a:lnSpc>
              <a:spcBef>
                <a:spcPct val="0"/>
              </a:spcBef>
              <a:buNone/>
              <a:defRPr sz="4800" kern="1200" spc="-50" baseline="0">
                <a:solidFill>
                  <a:srgbClr val="FF0000"/>
                </a:solidFill>
                <a:latin typeface="+mj-lt"/>
                <a:ea typeface="+mj-ea"/>
                <a:cs typeface="+mj-cs"/>
              </a:defRPr>
            </a:lvl1pPr>
          </a:lstStyle>
          <a:p>
            <a:pPr fontAlgn="auto">
              <a:spcAft>
                <a:spcPts val="0"/>
              </a:spcAft>
            </a:pPr>
            <a:r>
              <a:rPr lang="en-US" smtClean="0"/>
              <a:t>Sự kiện: events</a:t>
            </a:r>
            <a:endParaRPr lang="en-US"/>
          </a:p>
        </p:txBody>
      </p:sp>
    </p:spTree>
    <p:extLst>
      <p:ext uri="{BB962C8B-B14F-4D97-AF65-F5344CB8AC3E}">
        <p14:creationId xmlns:p14="http://schemas.microsoft.com/office/powerpoint/2010/main" val="8805829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122FB9C5-4634-419D-B300-76E83317AA10}" type="slidenum">
              <a:rPr lang="en-US" sz="1000"/>
              <a:pPr>
                <a:spcBef>
                  <a:spcPct val="0"/>
                </a:spcBef>
                <a:buClrTx/>
                <a:buSzTx/>
                <a:buFontTx/>
                <a:buNone/>
              </a:pPr>
              <a:t>75</a:t>
            </a:fld>
            <a:endParaRPr lang="en-US" sz="1000"/>
          </a:p>
        </p:txBody>
      </p:sp>
      <p:sp>
        <p:nvSpPr>
          <p:cNvPr id="210948" name="Text Box 3"/>
          <p:cNvSpPr txBox="1">
            <a:spLocks noChangeArrowheads="1"/>
          </p:cNvSpPr>
          <p:nvPr/>
        </p:nvSpPr>
        <p:spPr bwMode="auto">
          <a:xfrm>
            <a:off x="609600" y="1066800"/>
            <a:ext cx="8153400" cy="303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lnSpc>
                <a:spcPct val="115000"/>
              </a:lnSpc>
              <a:spcBef>
                <a:spcPct val="0"/>
              </a:spcBef>
              <a:buClrTx/>
              <a:buSzTx/>
              <a:buFontTx/>
              <a:buNone/>
            </a:pPr>
            <a:r>
              <a:rPr lang="en-US" sz="2400" b="0"/>
              <a:t>Một số sự kiện thường sử dụng trong jQuery</a:t>
            </a:r>
            <a:r>
              <a:rPr lang="en-US" sz="2400"/>
              <a:t> </a:t>
            </a:r>
          </a:p>
          <a:p>
            <a:pPr eaLnBrk="1" hangingPunct="1">
              <a:lnSpc>
                <a:spcPct val="115000"/>
              </a:lnSpc>
              <a:spcBef>
                <a:spcPct val="0"/>
              </a:spcBef>
              <a:buClrTx/>
              <a:buSzTx/>
              <a:buFontTx/>
              <a:buNone/>
            </a:pPr>
            <a:r>
              <a:rPr lang="en-US" sz="2400"/>
              <a:t>1.  Các sự kiện đối với trình duyệt</a:t>
            </a:r>
          </a:p>
          <a:p>
            <a:pPr eaLnBrk="1" hangingPunct="1">
              <a:lnSpc>
                <a:spcPct val="115000"/>
              </a:lnSpc>
              <a:spcBef>
                <a:spcPct val="0"/>
              </a:spcBef>
              <a:buClrTx/>
              <a:buSzTx/>
              <a:buFontTx/>
              <a:buChar char="•"/>
            </a:pPr>
            <a:r>
              <a:rPr lang="en-US" sz="2400" b="0">
                <a:solidFill>
                  <a:srgbClr val="0000FF"/>
                </a:solidFill>
              </a:rPr>
              <a:t>error():</a:t>
            </a:r>
            <a:r>
              <a:rPr lang="en-US" sz="2400" b="0"/>
              <a:t> Xảy ra khi trình duyệt gặp lỗi trong quá trình 	       tải tài liệu, ví dụ liên kết đến hình ảnh bị gãy, … </a:t>
            </a:r>
          </a:p>
          <a:p>
            <a:pPr eaLnBrk="1" hangingPunct="1">
              <a:lnSpc>
                <a:spcPct val="115000"/>
              </a:lnSpc>
              <a:spcBef>
                <a:spcPct val="0"/>
              </a:spcBef>
              <a:buClrTx/>
              <a:buSzTx/>
              <a:buFontTx/>
              <a:buChar char="•"/>
            </a:pPr>
            <a:r>
              <a:rPr lang="en-US" sz="2400" b="0">
                <a:solidFill>
                  <a:srgbClr val="0000FF"/>
                </a:solidFill>
              </a:rPr>
              <a:t>resize():</a:t>
            </a:r>
            <a:r>
              <a:rPr lang="en-US" sz="2400" b="0"/>
              <a:t> khi người dùng thay đổi kích thước cửa sổ 	         trình duyệt </a:t>
            </a:r>
          </a:p>
          <a:p>
            <a:pPr eaLnBrk="1" hangingPunct="1">
              <a:lnSpc>
                <a:spcPct val="115000"/>
              </a:lnSpc>
              <a:spcBef>
                <a:spcPct val="0"/>
              </a:spcBef>
              <a:buClrTx/>
              <a:buSzTx/>
              <a:buFontTx/>
              <a:buChar char="•"/>
            </a:pPr>
            <a:r>
              <a:rPr lang="en-US" sz="2400" b="0">
                <a:solidFill>
                  <a:srgbClr val="0000FF"/>
                </a:solidFill>
              </a:rPr>
              <a:t>scroll():</a:t>
            </a:r>
            <a:r>
              <a:rPr lang="en-US" sz="2400" b="0"/>
              <a:t>  Xử lý tác tác vụ khi người dùng cuộn trang</a:t>
            </a:r>
            <a:r>
              <a:rPr lang="en-US" sz="2400"/>
              <a:t> </a:t>
            </a:r>
          </a:p>
        </p:txBody>
      </p:sp>
      <p:sp>
        <p:nvSpPr>
          <p:cNvPr id="5" name="Title 1"/>
          <p:cNvSpPr txBox="1">
            <a:spLocks/>
          </p:cNvSpPr>
          <p:nvPr/>
        </p:nvSpPr>
        <p:spPr>
          <a:xfrm>
            <a:off x="822960" y="286604"/>
            <a:ext cx="7543800" cy="1450757"/>
          </a:xfrm>
          <a:prstGeom prst="rect">
            <a:avLst/>
          </a:prstGeom>
        </p:spPr>
        <p:txBody>
          <a:bodyPr/>
          <a:lstStyle>
            <a:lvl1pPr algn="l" defTabSz="914400" rtl="0" eaLnBrk="1" latinLnBrk="0" hangingPunct="1">
              <a:lnSpc>
                <a:spcPct val="85000"/>
              </a:lnSpc>
              <a:spcBef>
                <a:spcPct val="0"/>
              </a:spcBef>
              <a:buNone/>
              <a:defRPr sz="4800" kern="1200" spc="-50" baseline="0">
                <a:solidFill>
                  <a:srgbClr val="FF0000"/>
                </a:solidFill>
                <a:latin typeface="+mj-lt"/>
                <a:ea typeface="+mj-ea"/>
                <a:cs typeface="+mj-cs"/>
              </a:defRPr>
            </a:lvl1pPr>
          </a:lstStyle>
          <a:p>
            <a:pPr fontAlgn="auto">
              <a:spcAft>
                <a:spcPts val="0"/>
              </a:spcAft>
            </a:pPr>
            <a:r>
              <a:rPr lang="en-US" smtClean="0"/>
              <a:t>Sự kiện: events</a:t>
            </a:r>
            <a:endParaRPr lang="en-US"/>
          </a:p>
        </p:txBody>
      </p:sp>
    </p:spTree>
    <p:extLst>
      <p:ext uri="{BB962C8B-B14F-4D97-AF65-F5344CB8AC3E}">
        <p14:creationId xmlns:p14="http://schemas.microsoft.com/office/powerpoint/2010/main" val="5156571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1B5D3F11-DB8A-4F48-9D2B-CC17548A8E8F}" type="slidenum">
              <a:rPr lang="en-US" sz="1000"/>
              <a:pPr>
                <a:spcBef>
                  <a:spcPct val="0"/>
                </a:spcBef>
                <a:buClrTx/>
                <a:buSzTx/>
                <a:buFontTx/>
                <a:buNone/>
              </a:pPr>
              <a:t>76</a:t>
            </a:fld>
            <a:endParaRPr lang="en-US" sz="1000"/>
          </a:p>
        </p:txBody>
      </p:sp>
      <p:sp>
        <p:nvSpPr>
          <p:cNvPr id="212996" name="Text Box 3"/>
          <p:cNvSpPr txBox="1">
            <a:spLocks noChangeArrowheads="1"/>
          </p:cNvSpPr>
          <p:nvPr/>
        </p:nvSpPr>
        <p:spPr bwMode="auto">
          <a:xfrm>
            <a:off x="609600" y="1066800"/>
            <a:ext cx="81534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lnSpc>
                <a:spcPct val="110000"/>
              </a:lnSpc>
              <a:spcBef>
                <a:spcPct val="0"/>
              </a:spcBef>
              <a:buClrTx/>
              <a:buSzTx/>
              <a:buFontTx/>
              <a:buNone/>
            </a:pPr>
            <a:r>
              <a:rPr lang="en-US" sz="2400" b="0">
                <a:solidFill>
                  <a:srgbClr val="990000"/>
                </a:solidFill>
              </a:rPr>
              <a:t>Một số sự kiện thường sử dụng trong jQuery</a:t>
            </a:r>
            <a:r>
              <a:rPr lang="en-US" sz="2400"/>
              <a:t> </a:t>
            </a:r>
          </a:p>
          <a:p>
            <a:pPr eaLnBrk="1" hangingPunct="1">
              <a:lnSpc>
                <a:spcPct val="110000"/>
              </a:lnSpc>
              <a:spcBef>
                <a:spcPct val="0"/>
              </a:spcBef>
              <a:buClrTx/>
              <a:buSzTx/>
              <a:buFontTx/>
              <a:buNone/>
            </a:pPr>
            <a:r>
              <a:rPr lang="en-US" sz="2400"/>
              <a:t>2.  Các sự kiện với Form</a:t>
            </a:r>
          </a:p>
          <a:p>
            <a:pPr eaLnBrk="1" hangingPunct="1">
              <a:lnSpc>
                <a:spcPct val="110000"/>
              </a:lnSpc>
              <a:spcBef>
                <a:spcPct val="0"/>
              </a:spcBef>
              <a:buClrTx/>
              <a:buSzTx/>
              <a:buFontTx/>
              <a:buChar char="•"/>
            </a:pPr>
            <a:r>
              <a:rPr lang="en-US" sz="2400" b="0">
                <a:solidFill>
                  <a:srgbClr val="0000FF"/>
                </a:solidFill>
              </a:rPr>
              <a:t>focus():</a:t>
            </a:r>
            <a:r>
              <a:rPr lang="en-US" sz="2400" b="0"/>
              <a:t> khi con trỏ chuột đang tác động tại phần tử 		</a:t>
            </a:r>
            <a:r>
              <a:rPr lang="en-US" sz="2400" b="0">
                <a:hlinkClick r:id="rId3" tooltip="Form"/>
              </a:rPr>
              <a:t>Form</a:t>
            </a:r>
            <a:r>
              <a:rPr lang="en-US" sz="2400" b="0"/>
              <a:t> </a:t>
            </a:r>
          </a:p>
          <a:p>
            <a:pPr eaLnBrk="1" hangingPunct="1">
              <a:lnSpc>
                <a:spcPct val="110000"/>
              </a:lnSpc>
              <a:spcBef>
                <a:spcPct val="0"/>
              </a:spcBef>
              <a:buClrTx/>
              <a:buSzTx/>
              <a:buFontTx/>
              <a:buChar char="•"/>
            </a:pPr>
            <a:r>
              <a:rPr lang="en-US" sz="2400" b="0">
                <a:solidFill>
                  <a:srgbClr val="0000FF"/>
                </a:solidFill>
              </a:rPr>
              <a:t>blur():</a:t>
            </a:r>
            <a:r>
              <a:rPr lang="en-US" sz="2400" b="0"/>
              <a:t> Thực hiện khi click chuột ra ngoài phần tử form </a:t>
            </a:r>
          </a:p>
          <a:p>
            <a:pPr eaLnBrk="1" hangingPunct="1">
              <a:lnSpc>
                <a:spcPct val="110000"/>
              </a:lnSpc>
              <a:spcBef>
                <a:spcPct val="0"/>
              </a:spcBef>
              <a:buClrTx/>
              <a:buSzTx/>
              <a:buFontTx/>
              <a:buChar char="•"/>
            </a:pPr>
            <a:r>
              <a:rPr lang="en-US" sz="2400" b="0">
                <a:solidFill>
                  <a:srgbClr val="0000FF"/>
                </a:solidFill>
              </a:rPr>
              <a:t>change():</a:t>
            </a:r>
            <a:r>
              <a:rPr lang="en-US" sz="2400" b="0"/>
              <a:t> khi giá trị của phần tử form được thay đổi </a:t>
            </a:r>
          </a:p>
          <a:p>
            <a:pPr eaLnBrk="1" hangingPunct="1">
              <a:lnSpc>
                <a:spcPct val="110000"/>
              </a:lnSpc>
              <a:spcBef>
                <a:spcPct val="0"/>
              </a:spcBef>
              <a:buClrTx/>
              <a:buSzTx/>
              <a:buFontTx/>
              <a:buChar char="•"/>
            </a:pPr>
            <a:r>
              <a:rPr lang="en-US" sz="2400" b="0">
                <a:solidFill>
                  <a:srgbClr val="0000FF"/>
                </a:solidFill>
              </a:rPr>
              <a:t>select():</a:t>
            </a:r>
            <a:r>
              <a:rPr lang="en-US" sz="2400" b="0"/>
              <a:t> khi phần tử form được chọn </a:t>
            </a:r>
          </a:p>
          <a:p>
            <a:pPr eaLnBrk="1" hangingPunct="1">
              <a:lnSpc>
                <a:spcPct val="110000"/>
              </a:lnSpc>
              <a:spcBef>
                <a:spcPct val="0"/>
              </a:spcBef>
              <a:buClrTx/>
              <a:buSzTx/>
              <a:buFontTx/>
              <a:buChar char="•"/>
            </a:pPr>
            <a:r>
              <a:rPr lang="en-US" sz="2400" b="0">
                <a:solidFill>
                  <a:srgbClr val="0000FF"/>
                </a:solidFill>
              </a:rPr>
              <a:t>submit():</a:t>
            </a:r>
            <a:r>
              <a:rPr lang="en-US" sz="2400" b="0"/>
              <a:t> Khi form được submit </a:t>
            </a:r>
          </a:p>
        </p:txBody>
      </p:sp>
      <p:sp>
        <p:nvSpPr>
          <p:cNvPr id="5" name="Title 1"/>
          <p:cNvSpPr txBox="1">
            <a:spLocks/>
          </p:cNvSpPr>
          <p:nvPr/>
        </p:nvSpPr>
        <p:spPr>
          <a:xfrm>
            <a:off x="822960" y="286604"/>
            <a:ext cx="7543800" cy="1450757"/>
          </a:xfrm>
          <a:prstGeom prst="rect">
            <a:avLst/>
          </a:prstGeom>
        </p:spPr>
        <p:txBody>
          <a:bodyPr/>
          <a:lstStyle>
            <a:lvl1pPr algn="l" defTabSz="914400" rtl="0" eaLnBrk="1" latinLnBrk="0" hangingPunct="1">
              <a:lnSpc>
                <a:spcPct val="85000"/>
              </a:lnSpc>
              <a:spcBef>
                <a:spcPct val="0"/>
              </a:spcBef>
              <a:buNone/>
              <a:defRPr sz="4800" kern="1200" spc="-50" baseline="0">
                <a:solidFill>
                  <a:srgbClr val="FF0000"/>
                </a:solidFill>
                <a:latin typeface="+mj-lt"/>
                <a:ea typeface="+mj-ea"/>
                <a:cs typeface="+mj-cs"/>
              </a:defRPr>
            </a:lvl1pPr>
          </a:lstStyle>
          <a:p>
            <a:pPr fontAlgn="auto">
              <a:spcAft>
                <a:spcPts val="0"/>
              </a:spcAft>
            </a:pPr>
            <a:r>
              <a:rPr lang="en-US" smtClean="0"/>
              <a:t>Sự kiện: events</a:t>
            </a:r>
            <a:endParaRPr lang="en-US"/>
          </a:p>
        </p:txBody>
      </p:sp>
    </p:spTree>
    <p:extLst>
      <p:ext uri="{BB962C8B-B14F-4D97-AF65-F5344CB8AC3E}">
        <p14:creationId xmlns:p14="http://schemas.microsoft.com/office/powerpoint/2010/main" val="37408006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54E786A5-ECE0-400E-95EE-107A035BDFB1}" type="slidenum">
              <a:rPr lang="en-US" sz="1000"/>
              <a:pPr>
                <a:spcBef>
                  <a:spcPct val="0"/>
                </a:spcBef>
                <a:buClrTx/>
                <a:buSzTx/>
                <a:buFontTx/>
                <a:buNone/>
              </a:pPr>
              <a:t>77</a:t>
            </a:fld>
            <a:endParaRPr lang="en-US" sz="1000"/>
          </a:p>
        </p:txBody>
      </p:sp>
      <p:sp>
        <p:nvSpPr>
          <p:cNvPr id="215044" name="Text Box 3"/>
          <p:cNvSpPr txBox="1">
            <a:spLocks noChangeArrowheads="1"/>
          </p:cNvSpPr>
          <p:nvPr/>
        </p:nvSpPr>
        <p:spPr bwMode="auto">
          <a:xfrm>
            <a:off x="609600" y="1066800"/>
            <a:ext cx="8153400"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lnSpc>
                <a:spcPct val="110000"/>
              </a:lnSpc>
              <a:spcBef>
                <a:spcPct val="0"/>
              </a:spcBef>
              <a:buClrTx/>
              <a:buSzTx/>
              <a:buFontTx/>
              <a:buNone/>
            </a:pPr>
            <a:r>
              <a:rPr lang="en-US" sz="2400" b="0">
                <a:solidFill>
                  <a:srgbClr val="990000"/>
                </a:solidFill>
              </a:rPr>
              <a:t>Một số sự kiện thường sử dụng trong jQuery</a:t>
            </a:r>
            <a:r>
              <a:rPr lang="en-US" sz="2400"/>
              <a:t> </a:t>
            </a:r>
          </a:p>
          <a:p>
            <a:pPr eaLnBrk="1" hangingPunct="1">
              <a:lnSpc>
                <a:spcPct val="115000"/>
              </a:lnSpc>
              <a:spcBef>
                <a:spcPct val="0"/>
              </a:spcBef>
              <a:buClrTx/>
              <a:buSzTx/>
              <a:buFontTx/>
              <a:buNone/>
            </a:pPr>
            <a:r>
              <a:rPr lang="en-US" sz="2800"/>
              <a:t>3.  Sự kiện với bàn phím</a:t>
            </a:r>
          </a:p>
          <a:p>
            <a:pPr eaLnBrk="1" hangingPunct="1">
              <a:lnSpc>
                <a:spcPct val="115000"/>
              </a:lnSpc>
              <a:spcBef>
                <a:spcPct val="0"/>
              </a:spcBef>
              <a:buClrTx/>
              <a:buSzTx/>
              <a:buFontTx/>
              <a:buChar char="•"/>
            </a:pPr>
            <a:r>
              <a:rPr lang="en-US" sz="2800" b="0"/>
              <a:t> </a:t>
            </a:r>
            <a:r>
              <a:rPr lang="en-US" sz="2800" b="0">
                <a:solidFill>
                  <a:srgbClr val="0000FF"/>
                </a:solidFill>
              </a:rPr>
              <a:t>focusin():</a:t>
            </a:r>
            <a:r>
              <a:rPr lang="en-US" sz="2800" b="0"/>
              <a:t> tương tự focus() </a:t>
            </a:r>
          </a:p>
          <a:p>
            <a:pPr eaLnBrk="1" hangingPunct="1">
              <a:lnSpc>
                <a:spcPct val="115000"/>
              </a:lnSpc>
              <a:spcBef>
                <a:spcPct val="0"/>
              </a:spcBef>
              <a:buClrTx/>
              <a:buSzTx/>
              <a:buFontTx/>
              <a:buChar char="•"/>
            </a:pPr>
            <a:r>
              <a:rPr lang="en-US" sz="2800" b="0">
                <a:solidFill>
                  <a:srgbClr val="0000FF"/>
                </a:solidFill>
              </a:rPr>
              <a:t>focusout():</a:t>
            </a:r>
            <a:r>
              <a:rPr lang="en-US" sz="2800" b="0"/>
              <a:t> tương tự blur() </a:t>
            </a:r>
          </a:p>
          <a:p>
            <a:pPr eaLnBrk="1" hangingPunct="1">
              <a:lnSpc>
                <a:spcPct val="115000"/>
              </a:lnSpc>
              <a:spcBef>
                <a:spcPct val="0"/>
              </a:spcBef>
              <a:buClrTx/>
              <a:buSzTx/>
              <a:buFontTx/>
              <a:buChar char="•"/>
            </a:pPr>
            <a:r>
              <a:rPr lang="en-US" sz="2800" b="0">
                <a:solidFill>
                  <a:srgbClr val="0000FF"/>
                </a:solidFill>
              </a:rPr>
              <a:t>keyup(), keydown(), keypress():</a:t>
            </a:r>
            <a:r>
              <a:rPr lang="en-US" sz="2800" b="0"/>
              <a:t> Xảy ra khi 	đang nhập liệu vào Form </a:t>
            </a:r>
          </a:p>
        </p:txBody>
      </p:sp>
      <p:sp>
        <p:nvSpPr>
          <p:cNvPr id="5" name="Title 1"/>
          <p:cNvSpPr txBox="1">
            <a:spLocks/>
          </p:cNvSpPr>
          <p:nvPr/>
        </p:nvSpPr>
        <p:spPr>
          <a:xfrm>
            <a:off x="822960" y="286604"/>
            <a:ext cx="7543800" cy="1450757"/>
          </a:xfrm>
          <a:prstGeom prst="rect">
            <a:avLst/>
          </a:prstGeom>
        </p:spPr>
        <p:txBody>
          <a:bodyPr/>
          <a:lstStyle>
            <a:lvl1pPr algn="l" defTabSz="914400" rtl="0" eaLnBrk="1" latinLnBrk="0" hangingPunct="1">
              <a:lnSpc>
                <a:spcPct val="85000"/>
              </a:lnSpc>
              <a:spcBef>
                <a:spcPct val="0"/>
              </a:spcBef>
              <a:buNone/>
              <a:defRPr sz="4800" kern="1200" spc="-50" baseline="0">
                <a:solidFill>
                  <a:srgbClr val="FF0000"/>
                </a:solidFill>
                <a:latin typeface="+mj-lt"/>
                <a:ea typeface="+mj-ea"/>
                <a:cs typeface="+mj-cs"/>
              </a:defRPr>
            </a:lvl1pPr>
          </a:lstStyle>
          <a:p>
            <a:pPr fontAlgn="auto">
              <a:spcAft>
                <a:spcPts val="0"/>
              </a:spcAft>
            </a:pPr>
            <a:r>
              <a:rPr lang="en-US" smtClean="0"/>
              <a:t>Sự kiện: events</a:t>
            </a:r>
            <a:endParaRPr lang="en-US"/>
          </a:p>
        </p:txBody>
      </p:sp>
    </p:spTree>
    <p:extLst>
      <p:ext uri="{BB962C8B-B14F-4D97-AF65-F5344CB8AC3E}">
        <p14:creationId xmlns:p14="http://schemas.microsoft.com/office/powerpoint/2010/main" val="399870249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671FA363-1CD9-458E-8BC4-859AEFE8FBD2}" type="slidenum">
              <a:rPr lang="en-US" sz="1000"/>
              <a:pPr>
                <a:spcBef>
                  <a:spcPct val="0"/>
                </a:spcBef>
                <a:buClrTx/>
                <a:buSzTx/>
                <a:buFontTx/>
                <a:buNone/>
              </a:pPr>
              <a:t>78</a:t>
            </a:fld>
            <a:endParaRPr lang="en-US" sz="1000"/>
          </a:p>
        </p:txBody>
      </p:sp>
      <p:sp>
        <p:nvSpPr>
          <p:cNvPr id="217092" name="Text Box 3"/>
          <p:cNvSpPr txBox="1">
            <a:spLocks noChangeArrowheads="1"/>
          </p:cNvSpPr>
          <p:nvPr/>
        </p:nvSpPr>
        <p:spPr bwMode="auto">
          <a:xfrm>
            <a:off x="533400" y="838200"/>
            <a:ext cx="8153400"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lgn="just" eaLnBrk="1" hangingPunct="1">
              <a:lnSpc>
                <a:spcPct val="115000"/>
              </a:lnSpc>
              <a:spcBef>
                <a:spcPct val="0"/>
              </a:spcBef>
              <a:buClrTx/>
              <a:buSzTx/>
              <a:buFontTx/>
              <a:buNone/>
            </a:pPr>
            <a:r>
              <a:rPr lang="en-US" sz="2800" b="0">
                <a:solidFill>
                  <a:srgbClr val="990000"/>
                </a:solidFill>
              </a:rPr>
              <a:t>Một số sự kiện thường sử dụng trong jQuery</a:t>
            </a:r>
            <a:r>
              <a:rPr lang="en-US" sz="2800"/>
              <a:t> </a:t>
            </a:r>
          </a:p>
          <a:p>
            <a:pPr algn="just" eaLnBrk="1" hangingPunct="1">
              <a:lnSpc>
                <a:spcPct val="115000"/>
              </a:lnSpc>
              <a:spcBef>
                <a:spcPct val="0"/>
              </a:spcBef>
              <a:buClrTx/>
              <a:buSzTx/>
              <a:buFontTx/>
              <a:buNone/>
            </a:pPr>
            <a:r>
              <a:rPr lang="en-US" sz="2800"/>
              <a:t>4.  Sự kiện đối với chuột</a:t>
            </a:r>
          </a:p>
          <a:p>
            <a:pPr algn="just" eaLnBrk="1" hangingPunct="1">
              <a:lnSpc>
                <a:spcPct val="115000"/>
              </a:lnSpc>
              <a:spcBef>
                <a:spcPct val="0"/>
              </a:spcBef>
              <a:buClrTx/>
              <a:buSzTx/>
              <a:buFontTx/>
              <a:buChar char="•"/>
            </a:pPr>
            <a:r>
              <a:rPr lang="en-US" sz="2800" b="0">
                <a:solidFill>
                  <a:srgbClr val="0000FF"/>
                </a:solidFill>
              </a:rPr>
              <a:t>click():</a:t>
            </a:r>
            <a:r>
              <a:rPr lang="en-US" sz="2800" b="0"/>
              <a:t> Khi người dùng click chuột </a:t>
            </a:r>
          </a:p>
          <a:p>
            <a:pPr algn="just" eaLnBrk="1" hangingPunct="1">
              <a:lnSpc>
                <a:spcPct val="115000"/>
              </a:lnSpc>
              <a:spcBef>
                <a:spcPct val="0"/>
              </a:spcBef>
              <a:buClrTx/>
              <a:buSzTx/>
              <a:buFontTx/>
              <a:buChar char="•"/>
            </a:pPr>
            <a:r>
              <a:rPr lang="en-US" sz="2800" b="0">
                <a:solidFill>
                  <a:srgbClr val="0000FF"/>
                </a:solidFill>
              </a:rPr>
              <a:t>hover():</a:t>
            </a:r>
            <a:r>
              <a:rPr lang="en-US" sz="2800" b="0"/>
              <a:t> di chuyển chuột lên đối tượng </a:t>
            </a:r>
          </a:p>
          <a:p>
            <a:pPr algn="just" eaLnBrk="1" hangingPunct="1">
              <a:lnSpc>
                <a:spcPct val="115000"/>
              </a:lnSpc>
              <a:spcBef>
                <a:spcPct val="0"/>
              </a:spcBef>
              <a:buClrTx/>
              <a:buSzTx/>
              <a:buFontTx/>
              <a:buChar char="•"/>
            </a:pPr>
            <a:r>
              <a:rPr lang="en-US" sz="2800" b="0">
                <a:solidFill>
                  <a:srgbClr val="0000FF"/>
                </a:solidFill>
              </a:rPr>
              <a:t>toggle():</a:t>
            </a:r>
            <a:r>
              <a:rPr lang="en-US" sz="2800" b="0"/>
              <a:t> Thực hiện theo các lần click chuột 	của người dùng, ví dụ thay đổi giữa trạng 	thái ẩn hiện của phần tử </a:t>
            </a:r>
          </a:p>
        </p:txBody>
      </p:sp>
      <p:sp>
        <p:nvSpPr>
          <p:cNvPr id="5" name="Title 1"/>
          <p:cNvSpPr txBox="1">
            <a:spLocks/>
          </p:cNvSpPr>
          <p:nvPr/>
        </p:nvSpPr>
        <p:spPr>
          <a:xfrm>
            <a:off x="822960" y="286604"/>
            <a:ext cx="7543800" cy="1450757"/>
          </a:xfrm>
          <a:prstGeom prst="rect">
            <a:avLst/>
          </a:prstGeom>
        </p:spPr>
        <p:txBody>
          <a:bodyPr/>
          <a:lstStyle>
            <a:lvl1pPr algn="l" defTabSz="914400" rtl="0" eaLnBrk="1" latinLnBrk="0" hangingPunct="1">
              <a:lnSpc>
                <a:spcPct val="85000"/>
              </a:lnSpc>
              <a:spcBef>
                <a:spcPct val="0"/>
              </a:spcBef>
              <a:buNone/>
              <a:defRPr sz="4800" kern="1200" spc="-50" baseline="0">
                <a:solidFill>
                  <a:srgbClr val="FF0000"/>
                </a:solidFill>
                <a:latin typeface="+mj-lt"/>
                <a:ea typeface="+mj-ea"/>
                <a:cs typeface="+mj-cs"/>
              </a:defRPr>
            </a:lvl1pPr>
          </a:lstStyle>
          <a:p>
            <a:pPr fontAlgn="auto">
              <a:spcAft>
                <a:spcPts val="0"/>
              </a:spcAft>
            </a:pPr>
            <a:r>
              <a:rPr lang="en-US" smtClean="0"/>
              <a:t>Sự kiện: events</a:t>
            </a:r>
            <a:endParaRPr lang="en-US"/>
          </a:p>
        </p:txBody>
      </p:sp>
    </p:spTree>
    <p:extLst>
      <p:ext uri="{BB962C8B-B14F-4D97-AF65-F5344CB8AC3E}">
        <p14:creationId xmlns:p14="http://schemas.microsoft.com/office/powerpoint/2010/main" val="188035693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8D390DFA-4836-4A10-9652-E2E3760FBD1D}" type="slidenum">
              <a:rPr lang="en-US" sz="1000"/>
              <a:pPr>
                <a:spcBef>
                  <a:spcPct val="0"/>
                </a:spcBef>
                <a:buClrTx/>
                <a:buSzTx/>
                <a:buFontTx/>
                <a:buNone/>
              </a:pPr>
              <a:t>79</a:t>
            </a:fld>
            <a:endParaRPr lang="en-US" sz="1000"/>
          </a:p>
        </p:txBody>
      </p:sp>
      <p:sp>
        <p:nvSpPr>
          <p:cNvPr id="219140" name="Text Box 4"/>
          <p:cNvSpPr txBox="1">
            <a:spLocks noChangeArrowheads="1"/>
          </p:cNvSpPr>
          <p:nvPr/>
        </p:nvSpPr>
        <p:spPr bwMode="auto">
          <a:xfrm>
            <a:off x="593725" y="1030288"/>
            <a:ext cx="559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sz="2400" b="0">
                <a:solidFill>
                  <a:srgbClr val="990000"/>
                </a:solidFill>
              </a:rPr>
              <a:t>Xử lý nhanh một số sự kiện thường gặp</a:t>
            </a:r>
          </a:p>
        </p:txBody>
      </p:sp>
      <p:pic>
        <p:nvPicPr>
          <p:cNvPr id="2191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52600"/>
            <a:ext cx="8077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822960" y="286604"/>
            <a:ext cx="7543800" cy="1450757"/>
          </a:xfrm>
          <a:prstGeom prst="rect">
            <a:avLst/>
          </a:prstGeom>
        </p:spPr>
        <p:txBody>
          <a:bodyPr/>
          <a:lstStyle>
            <a:lvl1pPr algn="l" defTabSz="914400" rtl="0" eaLnBrk="1" latinLnBrk="0" hangingPunct="1">
              <a:lnSpc>
                <a:spcPct val="85000"/>
              </a:lnSpc>
              <a:spcBef>
                <a:spcPct val="0"/>
              </a:spcBef>
              <a:buNone/>
              <a:defRPr sz="4800" kern="1200" spc="-50" baseline="0">
                <a:solidFill>
                  <a:srgbClr val="FF0000"/>
                </a:solidFill>
                <a:latin typeface="+mj-lt"/>
                <a:ea typeface="+mj-ea"/>
                <a:cs typeface="+mj-cs"/>
              </a:defRPr>
            </a:lvl1pPr>
          </a:lstStyle>
          <a:p>
            <a:pPr fontAlgn="auto">
              <a:spcAft>
                <a:spcPts val="0"/>
              </a:spcAft>
            </a:pPr>
            <a:r>
              <a:rPr lang="en-US" smtClean="0"/>
              <a:t>Sự kiện: events</a:t>
            </a:r>
            <a:endParaRPr lang="en-US"/>
          </a:p>
        </p:txBody>
      </p:sp>
    </p:spTree>
    <p:extLst>
      <p:ext uri="{BB962C8B-B14F-4D97-AF65-F5344CB8AC3E}">
        <p14:creationId xmlns:p14="http://schemas.microsoft.com/office/powerpoint/2010/main" val="2575837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Selector</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33162572"/>
              </p:ext>
            </p:extLst>
          </p:nvPr>
        </p:nvGraphicFramePr>
        <p:xfrm>
          <a:off x="871795" y="2133600"/>
          <a:ext cx="7494965" cy="3645154"/>
        </p:xfrm>
        <a:graphic>
          <a:graphicData uri="http://schemas.openxmlformats.org/drawingml/2006/table">
            <a:tbl>
              <a:tblPr>
                <a:tableStyleId>{5940675A-B579-460E-94D1-54222C63F5DA}</a:tableStyleId>
              </a:tblPr>
              <a:tblGrid>
                <a:gridCol w="766532"/>
                <a:gridCol w="2967269"/>
                <a:gridCol w="3761164"/>
              </a:tblGrid>
              <a:tr h="331944">
                <a:tc>
                  <a:txBody>
                    <a:bodyPr/>
                    <a:lstStyle/>
                    <a:p>
                      <a:pPr algn="ctr"/>
                      <a:r>
                        <a:rPr lang="en-US" sz="1800">
                          <a:effectLst/>
                        </a:rPr>
                        <a:t>STT</a:t>
                      </a:r>
                      <a:endParaRPr lang="en-US" sz="1800" b="1">
                        <a:solidFill>
                          <a:srgbClr val="40454D"/>
                        </a:solidFill>
                        <a:effectLst/>
                        <a:latin typeface="Arial" panose="020B0604020202020204" pitchFamily="34" charset="0"/>
                        <a:cs typeface="Arial" panose="020B0604020202020204" pitchFamily="34" charset="0"/>
                      </a:endParaRPr>
                    </a:p>
                  </a:txBody>
                  <a:tcPr marL="39438" marR="39438" marT="39438" marB="39438" anchor="ctr">
                    <a:solidFill>
                      <a:schemeClr val="bg1">
                        <a:lumMod val="95000"/>
                      </a:schemeClr>
                    </a:solidFill>
                  </a:tcPr>
                </a:tc>
                <a:tc>
                  <a:txBody>
                    <a:bodyPr/>
                    <a:lstStyle/>
                    <a:p>
                      <a:pPr algn="ctr"/>
                      <a:r>
                        <a:rPr lang="en-US" sz="1800">
                          <a:effectLst/>
                        </a:rPr>
                        <a:t>Cú pháp</a:t>
                      </a:r>
                      <a:endParaRPr lang="en-US" sz="1800" b="1">
                        <a:solidFill>
                          <a:srgbClr val="40454D"/>
                        </a:solidFill>
                        <a:effectLst/>
                        <a:latin typeface="Arial" panose="020B0604020202020204" pitchFamily="34" charset="0"/>
                        <a:cs typeface="Arial" panose="020B0604020202020204" pitchFamily="34" charset="0"/>
                      </a:endParaRPr>
                    </a:p>
                  </a:txBody>
                  <a:tcPr marL="39438" marR="39438" marT="39438" marB="39438" anchor="ctr">
                    <a:solidFill>
                      <a:schemeClr val="bg1">
                        <a:lumMod val="95000"/>
                      </a:schemeClr>
                    </a:solidFill>
                  </a:tcPr>
                </a:tc>
                <a:tc>
                  <a:txBody>
                    <a:bodyPr/>
                    <a:lstStyle/>
                    <a:p>
                      <a:pPr algn="ctr"/>
                      <a:r>
                        <a:rPr lang="en-US" sz="1800">
                          <a:effectLst/>
                        </a:rPr>
                        <a:t>Ý nghĩa</a:t>
                      </a:r>
                      <a:endParaRPr lang="en-US" sz="1800" b="1">
                        <a:solidFill>
                          <a:srgbClr val="40454D"/>
                        </a:solidFill>
                        <a:effectLst/>
                        <a:latin typeface="Arial" panose="020B0604020202020204" pitchFamily="34" charset="0"/>
                        <a:cs typeface="Arial" panose="020B0604020202020204" pitchFamily="34" charset="0"/>
                      </a:endParaRPr>
                    </a:p>
                  </a:txBody>
                  <a:tcPr marL="39438" marR="39438" marT="39438" marB="39438" anchor="ctr">
                    <a:solidFill>
                      <a:schemeClr val="bg1">
                        <a:lumMod val="95000"/>
                      </a:schemeClr>
                    </a:solidFill>
                  </a:tcPr>
                </a:tc>
              </a:tr>
              <a:tr h="331944">
                <a:tc>
                  <a:txBody>
                    <a:bodyPr/>
                    <a:lstStyle/>
                    <a:p>
                      <a:pPr algn="l"/>
                      <a:r>
                        <a:rPr lang="en-US" sz="1800">
                          <a:effectLst/>
                        </a:rPr>
                        <a:t>1</a:t>
                      </a:r>
                      <a:endParaRPr lang="en-US" sz="1800">
                        <a:effectLst/>
                        <a:latin typeface="Arial" panose="020B0604020202020204" pitchFamily="34" charset="0"/>
                        <a:cs typeface="Arial" panose="020B0604020202020204" pitchFamily="34" charset="0"/>
                      </a:endParaRPr>
                    </a:p>
                  </a:txBody>
                  <a:tcPr marL="39438" marR="39438" marT="39438" marB="39438" anchor="ctr"/>
                </a:tc>
                <a:tc>
                  <a:txBody>
                    <a:bodyPr/>
                    <a:lstStyle/>
                    <a:p>
                      <a:pPr algn="l"/>
                      <a:r>
                        <a:rPr lang="en-US" sz="1800">
                          <a:effectLst/>
                        </a:rPr>
                        <a:t>$(</a:t>
                      </a:r>
                      <a:r>
                        <a:rPr lang="en-US" sz="1800">
                          <a:solidFill>
                            <a:srgbClr val="FF0000"/>
                          </a:solidFill>
                          <a:effectLst/>
                        </a:rPr>
                        <a:t>'*'</a:t>
                      </a:r>
                      <a:r>
                        <a:rPr lang="en-US" sz="1800">
                          <a:effectLst/>
                        </a:rPr>
                        <a:t>)</a:t>
                      </a:r>
                      <a:endParaRPr lang="en-US" sz="1800">
                        <a:effectLst/>
                        <a:latin typeface="Arial" panose="020B0604020202020204" pitchFamily="34" charset="0"/>
                        <a:cs typeface="Arial" panose="020B0604020202020204" pitchFamily="34" charset="0"/>
                      </a:endParaRPr>
                    </a:p>
                  </a:txBody>
                  <a:tcPr marL="39438" marR="39438" marT="39438" marB="39438" anchor="ctr"/>
                </a:tc>
                <a:tc>
                  <a:txBody>
                    <a:bodyPr/>
                    <a:lstStyle/>
                    <a:p>
                      <a:pPr algn="l"/>
                      <a:r>
                        <a:rPr lang="en-US" sz="1800">
                          <a:effectLst/>
                        </a:rPr>
                        <a:t>Chọn tất cả các thẻ HTML</a:t>
                      </a:r>
                      <a:endParaRPr lang="en-US" sz="1800">
                        <a:effectLst/>
                        <a:latin typeface="Arial" panose="020B0604020202020204" pitchFamily="34" charset="0"/>
                        <a:cs typeface="Arial" panose="020B0604020202020204" pitchFamily="34" charset="0"/>
                      </a:endParaRPr>
                    </a:p>
                  </a:txBody>
                  <a:tcPr marL="39438" marR="39438" marT="39438" marB="39438" anchor="ctr"/>
                </a:tc>
              </a:tr>
              <a:tr h="544489">
                <a:tc>
                  <a:txBody>
                    <a:bodyPr/>
                    <a:lstStyle/>
                    <a:p>
                      <a:pPr algn="l"/>
                      <a:r>
                        <a:rPr lang="en-US" sz="1800">
                          <a:effectLst/>
                        </a:rPr>
                        <a:t>2</a:t>
                      </a:r>
                      <a:endParaRPr lang="en-US" sz="1800">
                        <a:effectLst/>
                        <a:latin typeface="Arial" panose="020B0604020202020204" pitchFamily="34" charset="0"/>
                        <a:cs typeface="Arial" panose="020B0604020202020204" pitchFamily="34" charset="0"/>
                      </a:endParaRPr>
                    </a:p>
                  </a:txBody>
                  <a:tcPr marL="39438" marR="39438" marT="39438" marB="39438" anchor="ctr"/>
                </a:tc>
                <a:tc>
                  <a:txBody>
                    <a:bodyPr/>
                    <a:lstStyle/>
                    <a:p>
                      <a:pPr algn="l"/>
                      <a:r>
                        <a:rPr lang="en-US" sz="1800">
                          <a:effectLst/>
                        </a:rPr>
                        <a:t>$(</a:t>
                      </a:r>
                      <a:r>
                        <a:rPr lang="en-US" sz="1800">
                          <a:solidFill>
                            <a:srgbClr val="FF0000"/>
                          </a:solidFill>
                          <a:effectLst/>
                        </a:rPr>
                        <a:t>'.class-name</a:t>
                      </a:r>
                      <a:r>
                        <a:rPr lang="en-US" sz="1800">
                          <a:effectLst/>
                        </a:rPr>
                        <a:t>')</a:t>
                      </a:r>
                      <a:endParaRPr lang="en-US" sz="1800">
                        <a:effectLst/>
                        <a:latin typeface="Arial" panose="020B0604020202020204" pitchFamily="34" charset="0"/>
                        <a:cs typeface="Arial" panose="020B0604020202020204" pitchFamily="34" charset="0"/>
                      </a:endParaRPr>
                    </a:p>
                  </a:txBody>
                  <a:tcPr marL="39438" marR="39438" marT="39438" marB="39438" anchor="ctr"/>
                </a:tc>
                <a:tc>
                  <a:txBody>
                    <a:bodyPr/>
                    <a:lstStyle/>
                    <a:p>
                      <a:pPr algn="l"/>
                      <a:r>
                        <a:rPr lang="en-US" sz="1800">
                          <a:effectLst/>
                        </a:rPr>
                        <a:t>Chọn thẻ HTML có class class-name</a:t>
                      </a:r>
                      <a:endParaRPr lang="en-US" sz="1800">
                        <a:effectLst/>
                        <a:latin typeface="Arial" panose="020B0604020202020204" pitchFamily="34" charset="0"/>
                        <a:cs typeface="Arial" panose="020B0604020202020204" pitchFamily="34" charset="0"/>
                      </a:endParaRPr>
                    </a:p>
                  </a:txBody>
                  <a:tcPr marL="39438" marR="39438" marT="39438" marB="39438" anchor="ctr"/>
                </a:tc>
              </a:tr>
              <a:tr h="782514">
                <a:tc>
                  <a:txBody>
                    <a:bodyPr/>
                    <a:lstStyle/>
                    <a:p>
                      <a:pPr algn="l"/>
                      <a:r>
                        <a:rPr lang="en-US" sz="1800">
                          <a:effectLst/>
                        </a:rPr>
                        <a:t>3</a:t>
                      </a:r>
                      <a:endParaRPr lang="en-US" sz="1800">
                        <a:effectLst/>
                        <a:latin typeface="Arial" panose="020B0604020202020204" pitchFamily="34" charset="0"/>
                        <a:cs typeface="Arial" panose="020B0604020202020204" pitchFamily="34" charset="0"/>
                      </a:endParaRPr>
                    </a:p>
                  </a:txBody>
                  <a:tcPr marL="39438" marR="39438" marT="39438" marB="39438" anchor="ctr"/>
                </a:tc>
                <a:tc>
                  <a:txBody>
                    <a:bodyPr/>
                    <a:lstStyle/>
                    <a:p>
                      <a:pPr algn="l"/>
                      <a:r>
                        <a:rPr lang="en-US" sz="1800">
                          <a:effectLst/>
                        </a:rPr>
                        <a:t>$(</a:t>
                      </a:r>
                      <a:r>
                        <a:rPr lang="en-US" sz="1800">
                          <a:solidFill>
                            <a:srgbClr val="FF0000"/>
                          </a:solidFill>
                          <a:effectLst/>
                        </a:rPr>
                        <a:t>'element'</a:t>
                      </a:r>
                      <a:r>
                        <a:rPr lang="en-US" sz="1800">
                          <a:effectLst/>
                        </a:rPr>
                        <a:t>)</a:t>
                      </a:r>
                      <a:endParaRPr lang="en-US" sz="1800">
                        <a:effectLst/>
                        <a:latin typeface="Arial" panose="020B0604020202020204" pitchFamily="34" charset="0"/>
                        <a:cs typeface="Arial" panose="020B0604020202020204" pitchFamily="34" charset="0"/>
                      </a:endParaRPr>
                    </a:p>
                  </a:txBody>
                  <a:tcPr marL="39438" marR="39438" marT="39438" marB="39438" anchor="ctr"/>
                </a:tc>
                <a:tc>
                  <a:txBody>
                    <a:bodyPr/>
                    <a:lstStyle/>
                    <a:p>
                      <a:pPr algn="l"/>
                      <a:r>
                        <a:rPr lang="en-US" sz="1800">
                          <a:effectLst/>
                        </a:rPr>
                        <a:t>Chọn tất cả thẻ có tên là element, ví dụ $('a') tức là chọn tất cả thẻ a</a:t>
                      </a:r>
                      <a:endParaRPr lang="en-US" sz="1800">
                        <a:effectLst/>
                        <a:latin typeface="Arial" panose="020B0604020202020204" pitchFamily="34" charset="0"/>
                        <a:cs typeface="Arial" panose="020B0604020202020204" pitchFamily="34" charset="0"/>
                      </a:endParaRPr>
                    </a:p>
                  </a:txBody>
                  <a:tcPr marL="39438" marR="39438" marT="39438" marB="39438" anchor="ctr"/>
                </a:tc>
              </a:tr>
              <a:tr h="331944">
                <a:tc>
                  <a:txBody>
                    <a:bodyPr/>
                    <a:lstStyle/>
                    <a:p>
                      <a:pPr algn="l"/>
                      <a:r>
                        <a:rPr lang="en-US" sz="1800">
                          <a:effectLst/>
                        </a:rPr>
                        <a:t>4</a:t>
                      </a:r>
                      <a:endParaRPr lang="en-US" sz="1800">
                        <a:effectLst/>
                        <a:latin typeface="Arial" panose="020B0604020202020204" pitchFamily="34" charset="0"/>
                        <a:cs typeface="Arial" panose="020B0604020202020204" pitchFamily="34" charset="0"/>
                      </a:endParaRPr>
                    </a:p>
                  </a:txBody>
                  <a:tcPr marL="39438" marR="39438" marT="39438" marB="39438" anchor="ctr"/>
                </a:tc>
                <a:tc>
                  <a:txBody>
                    <a:bodyPr/>
                    <a:lstStyle/>
                    <a:p>
                      <a:pPr algn="l"/>
                      <a:r>
                        <a:rPr lang="en-US" sz="1800">
                          <a:effectLst/>
                        </a:rPr>
                        <a:t>$(</a:t>
                      </a:r>
                      <a:r>
                        <a:rPr lang="en-US" sz="1800">
                          <a:solidFill>
                            <a:srgbClr val="FF0000"/>
                          </a:solidFill>
                          <a:effectLst/>
                        </a:rPr>
                        <a:t>'#id-name'</a:t>
                      </a:r>
                      <a:r>
                        <a:rPr lang="en-US" sz="1800">
                          <a:effectLst/>
                        </a:rPr>
                        <a:t>)</a:t>
                      </a:r>
                      <a:endParaRPr lang="en-US" sz="1800">
                        <a:effectLst/>
                        <a:latin typeface="Arial" panose="020B0604020202020204" pitchFamily="34" charset="0"/>
                        <a:cs typeface="Arial" panose="020B0604020202020204" pitchFamily="34" charset="0"/>
                      </a:endParaRPr>
                    </a:p>
                  </a:txBody>
                  <a:tcPr marL="39438" marR="39438" marT="39438" marB="39438" anchor="ctr"/>
                </a:tc>
                <a:tc>
                  <a:txBody>
                    <a:bodyPr/>
                    <a:lstStyle/>
                    <a:p>
                      <a:pPr algn="l"/>
                      <a:r>
                        <a:rPr lang="en-US" sz="1800">
                          <a:effectLst/>
                        </a:rPr>
                        <a:t>Chọn thẻ có id là id-name</a:t>
                      </a:r>
                      <a:endParaRPr lang="en-US" sz="1800">
                        <a:effectLst/>
                        <a:latin typeface="Arial" panose="020B0604020202020204" pitchFamily="34" charset="0"/>
                        <a:cs typeface="Arial" panose="020B0604020202020204" pitchFamily="34" charset="0"/>
                      </a:endParaRPr>
                    </a:p>
                  </a:txBody>
                  <a:tcPr marL="39438" marR="39438" marT="39438" marB="39438" anchor="ctr"/>
                </a:tc>
              </a:tr>
              <a:tr h="1258563">
                <a:tc>
                  <a:txBody>
                    <a:bodyPr/>
                    <a:lstStyle/>
                    <a:p>
                      <a:pPr algn="l"/>
                      <a:r>
                        <a:rPr lang="en-US" sz="1800">
                          <a:effectLst/>
                        </a:rPr>
                        <a:t>5</a:t>
                      </a:r>
                      <a:endParaRPr lang="en-US" sz="1800">
                        <a:effectLst/>
                        <a:latin typeface="Arial" panose="020B0604020202020204" pitchFamily="34" charset="0"/>
                        <a:cs typeface="Arial" panose="020B0604020202020204" pitchFamily="34" charset="0"/>
                      </a:endParaRPr>
                    </a:p>
                  </a:txBody>
                  <a:tcPr marL="39438" marR="39438" marT="39438" marB="39438" anchor="ctr"/>
                </a:tc>
                <a:tc>
                  <a:txBody>
                    <a:bodyPr/>
                    <a:lstStyle/>
                    <a:p>
                      <a:pPr algn="l"/>
                      <a:r>
                        <a:rPr lang="en-US" sz="1800">
                          <a:effectLst/>
                        </a:rPr>
                        <a:t>$(</a:t>
                      </a:r>
                      <a:r>
                        <a:rPr lang="en-US" sz="1800">
                          <a:solidFill>
                            <a:srgbClr val="FF0000"/>
                          </a:solidFill>
                          <a:effectLst/>
                        </a:rPr>
                        <a:t>'#id-name, .class-name'</a:t>
                      </a:r>
                      <a:r>
                        <a:rPr lang="en-US" sz="1800">
                          <a:effectLst/>
                        </a:rPr>
                        <a:t>)</a:t>
                      </a:r>
                      <a:endParaRPr lang="en-US" sz="1800">
                        <a:effectLst/>
                        <a:latin typeface="Arial" panose="020B0604020202020204" pitchFamily="34" charset="0"/>
                        <a:cs typeface="Arial" panose="020B0604020202020204" pitchFamily="34" charset="0"/>
                      </a:endParaRPr>
                    </a:p>
                  </a:txBody>
                  <a:tcPr marL="39438" marR="39438" marT="39438" marB="39438" anchor="ctr"/>
                </a:tc>
                <a:tc>
                  <a:txBody>
                    <a:bodyPr/>
                    <a:lstStyle/>
                    <a:p>
                      <a:pPr algn="l"/>
                      <a:r>
                        <a:rPr lang="en-US" sz="1800">
                          <a:effectLst/>
                        </a:rPr>
                        <a:t>Chọn thẻ có id là id-name hoặc có class là class-name. Đây là truy vấn dựa vào nhiều dâu hiệu cách nhau bởi dấu phẩy</a:t>
                      </a:r>
                      <a:endParaRPr lang="en-US" sz="1800">
                        <a:effectLst/>
                        <a:latin typeface="Arial" panose="020B0604020202020204" pitchFamily="34" charset="0"/>
                        <a:cs typeface="Arial" panose="020B0604020202020204" pitchFamily="34" charset="0"/>
                      </a:endParaRPr>
                    </a:p>
                  </a:txBody>
                  <a:tcPr marL="39438" marR="39438" marT="39438" marB="39438" anchor="ctr"/>
                </a:tc>
              </a:tr>
            </a:tbl>
          </a:graphicData>
        </a:graphic>
      </p:graphicFrame>
      <p:sp>
        <p:nvSpPr>
          <p:cNvPr id="4" name="Date Placeholder 3"/>
          <p:cNvSpPr>
            <a:spLocks noGrp="1"/>
          </p:cNvSpPr>
          <p:nvPr>
            <p:ph type="dt" sz="half" idx="10"/>
          </p:nvPr>
        </p:nvSpPr>
        <p:spPr/>
        <p:txBody>
          <a:bodyPr/>
          <a:lstStyle/>
          <a:p>
            <a:fld id="{AFC7F23D-17E2-45BD-BAB7-CCB4A848C35E}"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1608076-9B7A-4BD3-9842-9CD0899B9DFE}" type="slidenum">
              <a:rPr lang="en-US" smtClean="0"/>
              <a:pPr/>
              <a:t>8</a:t>
            </a:fld>
            <a:endParaRPr lang="en-US"/>
          </a:p>
        </p:txBody>
      </p:sp>
    </p:spTree>
    <p:extLst>
      <p:ext uri="{BB962C8B-B14F-4D97-AF65-F5344CB8AC3E}">
        <p14:creationId xmlns:p14="http://schemas.microsoft.com/office/powerpoint/2010/main" val="287214794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08FE6612-ADA0-41A0-9FAC-9175797AEB30}" type="slidenum">
              <a:rPr lang="en-US" sz="1000"/>
              <a:pPr>
                <a:spcBef>
                  <a:spcPct val="0"/>
                </a:spcBef>
                <a:buClrTx/>
                <a:buSzTx/>
                <a:buFontTx/>
                <a:buNone/>
              </a:pPr>
              <a:t>80</a:t>
            </a:fld>
            <a:endParaRPr lang="en-US" sz="1000"/>
          </a:p>
        </p:txBody>
      </p:sp>
      <p:sp>
        <p:nvSpPr>
          <p:cNvPr id="221188" name="Text Box 3"/>
          <p:cNvSpPr txBox="1">
            <a:spLocks noChangeArrowheads="1"/>
          </p:cNvSpPr>
          <p:nvPr/>
        </p:nvSpPr>
        <p:spPr bwMode="auto">
          <a:xfrm>
            <a:off x="593725" y="1030288"/>
            <a:ext cx="5710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sz="2400" b="0">
                <a:solidFill>
                  <a:srgbClr val="990000"/>
                </a:solidFill>
              </a:rPr>
              <a:t>Cung cấp các thông tin về event để xử lý</a:t>
            </a:r>
          </a:p>
        </p:txBody>
      </p:sp>
      <p:pic>
        <p:nvPicPr>
          <p:cNvPr id="2211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76400"/>
            <a:ext cx="7467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1190" name="Rectangle 6"/>
          <p:cNvSpPr>
            <a:spLocks noChangeArrowheads="1"/>
          </p:cNvSpPr>
          <p:nvPr/>
        </p:nvSpPr>
        <p:spPr bwMode="auto">
          <a:xfrm>
            <a:off x="762000" y="4495800"/>
            <a:ext cx="73152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sz="2000" b="0"/>
              <a:t>$("div").click(function (evt)</a:t>
            </a:r>
          </a:p>
          <a:p>
            <a:pPr eaLnBrk="1" hangingPunct="1">
              <a:spcBef>
                <a:spcPct val="0"/>
              </a:spcBef>
              <a:buClrTx/>
              <a:buSzTx/>
              <a:buFontTx/>
              <a:buNone/>
            </a:pPr>
            <a:r>
              <a:rPr lang="en-US" sz="2000" b="0"/>
              <a:t>{</a:t>
            </a:r>
          </a:p>
          <a:p>
            <a:pPr eaLnBrk="1" hangingPunct="1">
              <a:spcBef>
                <a:spcPct val="0"/>
              </a:spcBef>
              <a:buClrTx/>
              <a:buSzTx/>
              <a:buFontTx/>
              <a:buNone/>
            </a:pPr>
            <a:r>
              <a:rPr lang="en-US" sz="2000" b="0"/>
              <a:t>	$(this).html("pageX:" + evt.pageX + ", pageY:" + 	evt.pageY + ",</a:t>
            </a:r>
          </a:p>
          <a:p>
            <a:pPr eaLnBrk="1" hangingPunct="1">
              <a:spcBef>
                <a:spcPct val="0"/>
              </a:spcBef>
              <a:buClrTx/>
              <a:buSzTx/>
              <a:buFontTx/>
              <a:buNone/>
            </a:pPr>
            <a:r>
              <a:rPr lang="en-US" sz="2000" b="0"/>
              <a:t>	type:" + evt.type + ", target:" + evt.target);</a:t>
            </a:r>
          </a:p>
          <a:p>
            <a:pPr eaLnBrk="1" hangingPunct="1">
              <a:spcBef>
                <a:spcPct val="0"/>
              </a:spcBef>
              <a:buClrTx/>
              <a:buSzTx/>
              <a:buFontTx/>
              <a:buNone/>
            </a:pPr>
            <a:r>
              <a:rPr lang="en-US" sz="2000" b="0"/>
              <a:t>});</a:t>
            </a:r>
          </a:p>
        </p:txBody>
      </p:sp>
      <p:sp>
        <p:nvSpPr>
          <p:cNvPr id="7" name="Title 1"/>
          <p:cNvSpPr txBox="1">
            <a:spLocks/>
          </p:cNvSpPr>
          <p:nvPr/>
        </p:nvSpPr>
        <p:spPr>
          <a:xfrm>
            <a:off x="822960" y="286604"/>
            <a:ext cx="7543800" cy="1450757"/>
          </a:xfrm>
          <a:prstGeom prst="rect">
            <a:avLst/>
          </a:prstGeom>
        </p:spPr>
        <p:txBody>
          <a:bodyPr/>
          <a:lstStyle>
            <a:lvl1pPr algn="l" defTabSz="914400" rtl="0" eaLnBrk="1" latinLnBrk="0" hangingPunct="1">
              <a:lnSpc>
                <a:spcPct val="85000"/>
              </a:lnSpc>
              <a:spcBef>
                <a:spcPct val="0"/>
              </a:spcBef>
              <a:buNone/>
              <a:defRPr sz="4800" kern="1200" spc="-50" baseline="0">
                <a:solidFill>
                  <a:srgbClr val="FF0000"/>
                </a:solidFill>
                <a:latin typeface="+mj-lt"/>
                <a:ea typeface="+mj-ea"/>
                <a:cs typeface="+mj-cs"/>
              </a:defRPr>
            </a:lvl1pPr>
          </a:lstStyle>
          <a:p>
            <a:pPr fontAlgn="auto">
              <a:spcAft>
                <a:spcPts val="0"/>
              </a:spcAft>
            </a:pPr>
            <a:r>
              <a:rPr lang="en-US" smtClean="0"/>
              <a:t>Sự kiện: events</a:t>
            </a:r>
            <a:endParaRPr lang="en-US"/>
          </a:p>
        </p:txBody>
      </p:sp>
    </p:spTree>
    <p:extLst>
      <p:ext uri="{BB962C8B-B14F-4D97-AF65-F5344CB8AC3E}">
        <p14:creationId xmlns:p14="http://schemas.microsoft.com/office/powerpoint/2010/main" val="14554156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7A749A60-EABA-4A4C-AC85-6D26E6340A3E}" type="slidenum">
              <a:rPr lang="en-US" sz="1000"/>
              <a:pPr>
                <a:spcBef>
                  <a:spcPct val="0"/>
                </a:spcBef>
                <a:buClrTx/>
                <a:buSzTx/>
                <a:buFontTx/>
                <a:buNone/>
              </a:pPr>
              <a:t>81</a:t>
            </a:fld>
            <a:endParaRPr lang="en-US" sz="1000"/>
          </a:p>
        </p:txBody>
      </p:sp>
      <p:sp>
        <p:nvSpPr>
          <p:cNvPr id="223236" name="Text Box 3"/>
          <p:cNvSpPr txBox="1">
            <a:spLocks noChangeArrowheads="1"/>
          </p:cNvSpPr>
          <p:nvPr/>
        </p:nvSpPr>
        <p:spPr bwMode="auto">
          <a:xfrm>
            <a:off x="533400" y="304800"/>
            <a:ext cx="8153400" cy="716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1089025" indent="-3492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lgn="just" eaLnBrk="1" hangingPunct="1">
              <a:lnSpc>
                <a:spcPct val="115000"/>
              </a:lnSpc>
              <a:spcBef>
                <a:spcPct val="0"/>
              </a:spcBef>
              <a:buClrTx/>
              <a:buSzTx/>
              <a:buFontTx/>
              <a:buNone/>
            </a:pPr>
            <a:r>
              <a:rPr lang="en-US" sz="2400" b="0">
                <a:solidFill>
                  <a:srgbClr val="990000"/>
                </a:solidFill>
              </a:rPr>
              <a:t>Một số Vi dụ</a:t>
            </a:r>
          </a:p>
          <a:p>
            <a:pPr algn="just" eaLnBrk="1" hangingPunct="1">
              <a:lnSpc>
                <a:spcPct val="115000"/>
              </a:lnSpc>
              <a:spcBef>
                <a:spcPct val="0"/>
              </a:spcBef>
              <a:buClrTx/>
              <a:buSzTx/>
              <a:buFontTx/>
              <a:buAutoNum type="arabicPeriod"/>
            </a:pPr>
            <a:r>
              <a:rPr lang="en-US" sz="2400" b="0">
                <a:solidFill>
                  <a:srgbClr val="0000FF"/>
                </a:solidFill>
                <a:hlinkClick r:id="rId3" action="ppaction://hlinkfile"/>
              </a:rPr>
              <a:t>Click</a:t>
            </a:r>
            <a:endParaRPr lang="en-US" sz="2400" b="0">
              <a:solidFill>
                <a:srgbClr val="0000FF"/>
              </a:solidFill>
            </a:endParaRPr>
          </a:p>
          <a:p>
            <a:pPr algn="just" eaLnBrk="1" hangingPunct="1">
              <a:lnSpc>
                <a:spcPct val="115000"/>
              </a:lnSpc>
              <a:spcBef>
                <a:spcPct val="0"/>
              </a:spcBef>
              <a:buClrTx/>
              <a:buSzTx/>
              <a:buFontTx/>
              <a:buAutoNum type="arabicPeriod"/>
            </a:pPr>
            <a:r>
              <a:rPr lang="en-US" sz="2400" b="0">
                <a:solidFill>
                  <a:srgbClr val="0000FF"/>
                </a:solidFill>
                <a:hlinkClick r:id="rId4" action="ppaction://hlinkfile"/>
              </a:rPr>
              <a:t>mousedown và mouseup</a:t>
            </a:r>
            <a:r>
              <a:rPr lang="en-US" sz="2400" b="0">
                <a:hlinkClick r:id="rId4" action="ppaction://hlinkfile"/>
              </a:rPr>
              <a:t> </a:t>
            </a:r>
            <a:endParaRPr lang="en-US" sz="2400" b="0"/>
          </a:p>
          <a:p>
            <a:pPr algn="just" eaLnBrk="1" hangingPunct="1">
              <a:lnSpc>
                <a:spcPct val="115000"/>
              </a:lnSpc>
              <a:spcBef>
                <a:spcPct val="0"/>
              </a:spcBef>
              <a:buClrTx/>
              <a:buSzTx/>
              <a:buFontTx/>
              <a:buChar char="•"/>
            </a:pPr>
            <a:r>
              <a:rPr lang="en-US" sz="2000" b="0"/>
              <a:t>Tình huống: Nhấn trái chuột vào ô vuông xám bên trái thì ô vuông trắng bên phải sẽ hiển thị dòng chữ tương ứng với sự kiện(mouse down hoặc mouse up).</a:t>
            </a:r>
          </a:p>
          <a:p>
            <a:pPr algn="just" eaLnBrk="1" hangingPunct="1">
              <a:lnSpc>
                <a:spcPct val="115000"/>
              </a:lnSpc>
              <a:spcBef>
                <a:spcPct val="0"/>
              </a:spcBef>
              <a:buClrTx/>
              <a:buSzTx/>
              <a:buFontTx/>
              <a:buNone/>
            </a:pPr>
            <a:r>
              <a:rPr lang="en-US" sz="2400" b="0"/>
              <a:t>3. </a:t>
            </a:r>
            <a:r>
              <a:rPr lang="en-US" sz="2400" b="0">
                <a:solidFill>
                  <a:srgbClr val="0000FF"/>
                </a:solidFill>
                <a:hlinkClick r:id="rId5" action="ppaction://hlinkfile"/>
              </a:rPr>
              <a:t>mouseenter, mouseleave và mousemove:</a:t>
            </a:r>
            <a:endParaRPr lang="en-US" sz="2400" b="0">
              <a:solidFill>
                <a:srgbClr val="0000FF"/>
              </a:solidFill>
            </a:endParaRPr>
          </a:p>
          <a:p>
            <a:pPr algn="just" eaLnBrk="1" hangingPunct="1">
              <a:lnSpc>
                <a:spcPct val="115000"/>
              </a:lnSpc>
              <a:spcBef>
                <a:spcPct val="0"/>
              </a:spcBef>
              <a:buClrTx/>
              <a:buSzTx/>
              <a:buFontTx/>
              <a:buChar char="•"/>
            </a:pPr>
            <a:r>
              <a:rPr lang="en-US" sz="2000" b="0"/>
              <a:t>Tình huống: Di chuyển chuột vào ô vuông xám bên trái thì ô vuông trắng bên phải sẽ hiển thị số lần sự kiện xảy ra (mouse enter và mouse leave), riêng sự kiện mouse move thì sẽ hiển thị tọa độ của con trỏ chuột trong ô xám</a:t>
            </a:r>
          </a:p>
          <a:p>
            <a:pPr eaLnBrk="1" hangingPunct="1">
              <a:spcBef>
                <a:spcPct val="0"/>
              </a:spcBef>
              <a:buClrTx/>
              <a:buSzTx/>
              <a:buFontTx/>
              <a:buNone/>
            </a:pPr>
            <a:r>
              <a:rPr lang="en-US" sz="2400" b="0"/>
              <a:t>4. </a:t>
            </a:r>
            <a:r>
              <a:rPr lang="en-US" sz="2400" b="0">
                <a:solidFill>
                  <a:srgbClr val="0000FF"/>
                </a:solidFill>
                <a:hlinkClick r:id="rId6" action="ppaction://hlinkfile"/>
              </a:rPr>
              <a:t>Một số thuộc tính thường sử dụng của  </a:t>
            </a:r>
            <a:r>
              <a:rPr lang="en-US" sz="2400" b="0">
                <a:solidFill>
                  <a:srgbClr val="0000FF"/>
                </a:solidFill>
              </a:rPr>
              <a:t>ObjectEventHandle trong mouse event </a:t>
            </a:r>
          </a:p>
          <a:p>
            <a:pPr lvl="1" algn="just" eaLnBrk="1" hangingPunct="1">
              <a:lnSpc>
                <a:spcPct val="115000"/>
              </a:lnSpc>
              <a:spcBef>
                <a:spcPct val="0"/>
              </a:spcBef>
              <a:buClrTx/>
              <a:buFontTx/>
              <a:buChar char="•"/>
            </a:pPr>
            <a:r>
              <a:rPr lang="en-US" sz="2000" b="0"/>
              <a:t>pageX, pageY: Tọa độ trên trang web. </a:t>
            </a:r>
          </a:p>
          <a:p>
            <a:pPr lvl="1" algn="just" eaLnBrk="1" hangingPunct="1">
              <a:lnSpc>
                <a:spcPct val="115000"/>
              </a:lnSpc>
              <a:spcBef>
                <a:spcPct val="0"/>
              </a:spcBef>
              <a:buClrTx/>
              <a:buFontTx/>
              <a:buChar char="•"/>
            </a:pPr>
            <a:r>
              <a:rPr lang="en-US" sz="2000" b="0"/>
              <a:t>clientX, clientY: Tọa độ trên browser. </a:t>
            </a:r>
          </a:p>
          <a:p>
            <a:pPr lvl="1" algn="just" eaLnBrk="1" hangingPunct="1">
              <a:lnSpc>
                <a:spcPct val="115000"/>
              </a:lnSpc>
              <a:spcBef>
                <a:spcPct val="0"/>
              </a:spcBef>
              <a:buClrTx/>
              <a:buFontTx/>
              <a:buChar char="•"/>
            </a:pPr>
            <a:r>
              <a:rPr lang="en-US" sz="2000" b="0"/>
              <a:t>screenX, screenY: Tọa độ trên màn hình máy tính.</a:t>
            </a:r>
          </a:p>
          <a:p>
            <a:pPr algn="just" eaLnBrk="1" hangingPunct="1">
              <a:lnSpc>
                <a:spcPct val="115000"/>
              </a:lnSpc>
              <a:spcBef>
                <a:spcPct val="0"/>
              </a:spcBef>
              <a:buClrTx/>
              <a:buSzTx/>
              <a:buFontTx/>
              <a:buNone/>
            </a:pPr>
            <a:endParaRPr lang="en-US" sz="2400" b="0"/>
          </a:p>
          <a:p>
            <a:pPr eaLnBrk="1" hangingPunct="1">
              <a:spcBef>
                <a:spcPct val="0"/>
              </a:spcBef>
              <a:buClrTx/>
              <a:buSzTx/>
              <a:buFontTx/>
              <a:buNone/>
            </a:pPr>
            <a:r>
              <a:rPr lang="en-US" sz="2400"/>
              <a:t/>
            </a:r>
            <a:br>
              <a:rPr lang="en-US" sz="2400"/>
            </a:br>
            <a:r>
              <a:rPr lang="en-US" sz="2400"/>
              <a:t> </a:t>
            </a:r>
          </a:p>
        </p:txBody>
      </p:sp>
    </p:spTree>
    <p:extLst>
      <p:ext uri="{BB962C8B-B14F-4D97-AF65-F5344CB8AC3E}">
        <p14:creationId xmlns:p14="http://schemas.microsoft.com/office/powerpoint/2010/main" val="166440256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Content Placeholder 1"/>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D810592F-85E0-4DD7-A0BA-3927EF21DE21}"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1608076-9B7A-4BD3-9842-9CD0899B9DFE}" type="slidenum">
              <a:rPr lang="en-US" smtClean="0"/>
              <a:pPr/>
              <a:t>82</a:t>
            </a:fld>
            <a:endParaRPr lang="en-US"/>
          </a:p>
        </p:txBody>
      </p:sp>
    </p:spTree>
    <p:extLst>
      <p:ext uri="{BB962C8B-B14F-4D97-AF65-F5344CB8AC3E}">
        <p14:creationId xmlns:p14="http://schemas.microsoft.com/office/powerpoint/2010/main" val="10206760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Form validation</a:t>
            </a:r>
            <a:endParaRPr lang="en-US"/>
          </a:p>
        </p:txBody>
      </p:sp>
      <p:pic>
        <p:nvPicPr>
          <p:cNvPr id="21506" name="Picture 2"/>
          <p:cNvPicPr>
            <a:picLocks noChangeAspect="1" noChangeArrowheads="1"/>
          </p:cNvPicPr>
          <p:nvPr/>
        </p:nvPicPr>
        <p:blipFill>
          <a:blip r:embed="rId2" cstate="print"/>
          <a:srcRect/>
          <a:stretch>
            <a:fillRect/>
          </a:stretch>
        </p:blipFill>
        <p:spPr bwMode="auto">
          <a:xfrm>
            <a:off x="457200" y="2328053"/>
            <a:ext cx="8574593" cy="2834639"/>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4285378E-D350-4669-B16B-CDC4CEC6F775}"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1608076-9B7A-4BD3-9842-9CD0899B9DFE}" type="slidenum">
              <a:rPr lang="en-US" smtClean="0"/>
              <a:pPr/>
              <a:t>83</a:t>
            </a:fld>
            <a:endParaRPr lang="en-US"/>
          </a:p>
        </p:txBody>
      </p:sp>
    </p:spTree>
    <p:extLst>
      <p:ext uri="{BB962C8B-B14F-4D97-AF65-F5344CB8AC3E}">
        <p14:creationId xmlns:p14="http://schemas.microsoft.com/office/powerpoint/2010/main" val="100981762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Form validation</a:t>
            </a:r>
            <a:endParaRPr lang="en-US"/>
          </a:p>
        </p:txBody>
      </p:sp>
      <p:sp>
        <p:nvSpPr>
          <p:cNvPr id="2" name="Content Placeholder 1"/>
          <p:cNvSpPr>
            <a:spLocks noGrp="1"/>
          </p:cNvSpPr>
          <p:nvPr>
            <p:ph idx="1"/>
          </p:nvPr>
        </p:nvSpPr>
        <p:spPr/>
        <p:txBody>
          <a:bodyPr/>
          <a:lstStyle/>
          <a:p>
            <a:endParaRPr lang="en-US"/>
          </a:p>
        </p:txBody>
      </p:sp>
      <p:pic>
        <p:nvPicPr>
          <p:cNvPr id="20482" name="Picture 2"/>
          <p:cNvPicPr>
            <a:picLocks noChangeAspect="1" noChangeArrowheads="1"/>
          </p:cNvPicPr>
          <p:nvPr/>
        </p:nvPicPr>
        <p:blipFill>
          <a:blip r:embed="rId2" cstate="print"/>
          <a:srcRect/>
          <a:stretch>
            <a:fillRect/>
          </a:stretch>
        </p:blipFill>
        <p:spPr bwMode="auto">
          <a:xfrm>
            <a:off x="228600" y="381000"/>
            <a:ext cx="9144000" cy="5638800"/>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5FDA629B-5DB2-4D09-BD9D-701E13FBB20E}"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1608076-9B7A-4BD3-9842-9CD0899B9DFE}" type="slidenum">
              <a:rPr lang="en-US" smtClean="0"/>
              <a:pPr/>
              <a:t>84</a:t>
            </a:fld>
            <a:endParaRPr lang="en-US"/>
          </a:p>
        </p:txBody>
      </p:sp>
    </p:spTree>
    <p:extLst>
      <p:ext uri="{BB962C8B-B14F-4D97-AF65-F5344CB8AC3E}">
        <p14:creationId xmlns:p14="http://schemas.microsoft.com/office/powerpoint/2010/main" val="42928646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Luật validation</a:t>
            </a:r>
            <a:endParaRPr lang="en-US"/>
          </a:p>
        </p:txBody>
      </p:sp>
      <p:sp>
        <p:nvSpPr>
          <p:cNvPr id="2" name="Content Placeholder 1"/>
          <p:cNvSpPr>
            <a:spLocks noGrp="1"/>
          </p:cNvSpPr>
          <p:nvPr>
            <p:ph idx="1"/>
          </p:nvPr>
        </p:nvSpPr>
        <p:spPr/>
        <p:txBody>
          <a:bodyPr/>
          <a:lstStyle/>
          <a:p>
            <a:endParaRPr lang="en-US"/>
          </a:p>
        </p:txBody>
      </p:sp>
      <p:pic>
        <p:nvPicPr>
          <p:cNvPr id="23554" name="Picture 2"/>
          <p:cNvPicPr>
            <a:picLocks noChangeAspect="1" noChangeArrowheads="1"/>
          </p:cNvPicPr>
          <p:nvPr/>
        </p:nvPicPr>
        <p:blipFill>
          <a:blip r:embed="rId2" cstate="print"/>
          <a:srcRect/>
          <a:stretch>
            <a:fillRect/>
          </a:stretch>
        </p:blipFill>
        <p:spPr bwMode="auto">
          <a:xfrm>
            <a:off x="457200" y="1867919"/>
            <a:ext cx="8229600" cy="4465362"/>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5882AC7A-132E-418D-B900-BED8C5EA70B2}"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
        <p:nvSpPr>
          <p:cNvPr id="6" name="Slide Number Placeholder 5"/>
          <p:cNvSpPr>
            <a:spLocks noGrp="1"/>
          </p:cNvSpPr>
          <p:nvPr>
            <p:ph type="sldNum" sz="quarter" idx="12"/>
          </p:nvPr>
        </p:nvSpPr>
        <p:spPr/>
        <p:txBody>
          <a:bodyPr/>
          <a:lstStyle/>
          <a:p>
            <a:fld id="{A1608076-9B7A-4BD3-9842-9CD0899B9DFE}" type="slidenum">
              <a:rPr lang="en-US" smtClean="0"/>
              <a:pPr/>
              <a:t>85</a:t>
            </a:fld>
            <a:endParaRPr lang="en-US"/>
          </a:p>
        </p:txBody>
      </p:sp>
    </p:spTree>
    <p:extLst>
      <p:ext uri="{BB962C8B-B14F-4D97-AF65-F5344CB8AC3E}">
        <p14:creationId xmlns:p14="http://schemas.microsoft.com/office/powerpoint/2010/main" val="163662962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 &amp; A</a:t>
            </a:r>
            <a:endParaRPr lang="en-US"/>
          </a:p>
        </p:txBody>
      </p:sp>
      <p:sp>
        <p:nvSpPr>
          <p:cNvPr id="4" name="Slide Number Placeholder 3"/>
          <p:cNvSpPr>
            <a:spLocks noGrp="1"/>
          </p:cNvSpPr>
          <p:nvPr>
            <p:ph type="sldNum" sz="quarter" idx="12"/>
          </p:nvPr>
        </p:nvSpPr>
        <p:spPr/>
        <p:txBody>
          <a:bodyPr/>
          <a:lstStyle/>
          <a:p>
            <a:fld id="{A1608076-9B7A-4BD3-9842-9CD0899B9DFE}" type="slidenum">
              <a:rPr lang="en-US" smtClean="0"/>
              <a:pPr/>
              <a:t>86</a:t>
            </a:fld>
            <a:endParaRPr lang="en-US"/>
          </a:p>
        </p:txBody>
      </p:sp>
      <p:pic>
        <p:nvPicPr>
          <p:cNvPr id="1028" name="Picture 4" descr="http://buyhomesindetroit.com/wp-content/uploads/2012/04/Investing-in-Detroit-Q-A-with-Ryan-Burk-CEO-of-In-The-Now-Investme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708920"/>
            <a:ext cx="5715000" cy="2800351"/>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D71F5551-BADC-4898-9E4E-99C5AE079433}" type="datetime1">
              <a:rPr lang="en-US" altLang="zh-CN" smtClean="0"/>
              <a:t>5/27/2020</a:t>
            </a:fld>
            <a:endParaRPr lang="zh-CN"/>
          </a:p>
        </p:txBody>
      </p:sp>
      <p:sp>
        <p:nvSpPr>
          <p:cNvPr id="5" name="Footer Placeholder 4"/>
          <p:cNvSpPr>
            <a:spLocks noGrp="1"/>
          </p:cNvSpPr>
          <p:nvPr>
            <p:ph type="ftr" sz="quarter" idx="11"/>
          </p:nvPr>
        </p:nvSpPr>
        <p:spPr/>
        <p:txBody>
          <a:bodyPr/>
          <a:lstStyle/>
          <a:p>
            <a:r>
              <a:rPr lang="en-US" altLang="zh-CN" smtClean="0"/>
              <a:t>jQuery</a:t>
            </a:r>
            <a:endParaRPr lang="zh-CN"/>
          </a:p>
        </p:txBody>
      </p:sp>
    </p:spTree>
    <p:extLst>
      <p:ext uri="{BB962C8B-B14F-4D97-AF65-F5344CB8AC3E}">
        <p14:creationId xmlns:p14="http://schemas.microsoft.com/office/powerpoint/2010/main" val="299817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39EB6-66D5-4B08-ABD4-77582098D10D}" type="datetime1">
              <a:rPr lang="en-US" altLang="zh-CN" smtClean="0"/>
              <a:t>5/27/2020</a:t>
            </a:fld>
            <a:endParaRPr lang="zh-CN"/>
          </a:p>
        </p:txBody>
      </p:sp>
      <p:sp>
        <p:nvSpPr>
          <p:cNvPr id="3" name="Footer Placeholder 2"/>
          <p:cNvSpPr>
            <a:spLocks noGrp="1"/>
          </p:cNvSpPr>
          <p:nvPr>
            <p:ph type="ftr" sz="quarter" idx="11"/>
          </p:nvPr>
        </p:nvSpPr>
        <p:spPr/>
        <p:txBody>
          <a:bodyPr/>
          <a:lstStyle/>
          <a:p>
            <a:r>
              <a:rPr lang="en-US" altLang="zh-CN" smtClean="0"/>
              <a:t>jQuery</a:t>
            </a:r>
            <a:endParaRPr lang="zh-CN"/>
          </a:p>
        </p:txBody>
      </p:sp>
      <p:sp>
        <p:nvSpPr>
          <p:cNvPr id="4" name="Slide Number Placeholder 3"/>
          <p:cNvSpPr>
            <a:spLocks noGrp="1"/>
          </p:cNvSpPr>
          <p:nvPr>
            <p:ph type="sldNum" sz="quarter" idx="12"/>
          </p:nvPr>
        </p:nvSpPr>
        <p:spPr/>
        <p:txBody>
          <a:bodyPr/>
          <a:lstStyle/>
          <a:p>
            <a:fld id="{7CBA822D-1465-47DA-A083-FC0F98A27851}" type="slidenum">
              <a:rPr lang="en-US" smtClean="0"/>
              <a:pPr/>
              <a:t>9</a:t>
            </a:fld>
            <a:endParaRPr lang="en-US"/>
          </a:p>
        </p:txBody>
      </p:sp>
      <p:pic>
        <p:nvPicPr>
          <p:cNvPr id="5" name="Picture 4"/>
          <p:cNvPicPr>
            <a:picLocks noChangeAspect="1"/>
          </p:cNvPicPr>
          <p:nvPr/>
        </p:nvPicPr>
        <p:blipFill>
          <a:blip r:embed="rId2"/>
          <a:stretch>
            <a:fillRect/>
          </a:stretch>
        </p:blipFill>
        <p:spPr>
          <a:xfrm>
            <a:off x="414503" y="4343400"/>
            <a:ext cx="6248400" cy="1786804"/>
          </a:xfrm>
          <a:prstGeom prst="rect">
            <a:avLst/>
          </a:prstGeom>
        </p:spPr>
      </p:pic>
      <p:pic>
        <p:nvPicPr>
          <p:cNvPr id="6" name="Picture 5"/>
          <p:cNvPicPr>
            <a:picLocks noChangeAspect="1"/>
          </p:cNvPicPr>
          <p:nvPr/>
        </p:nvPicPr>
        <p:blipFill>
          <a:blip r:embed="rId3"/>
          <a:stretch>
            <a:fillRect/>
          </a:stretch>
        </p:blipFill>
        <p:spPr>
          <a:xfrm>
            <a:off x="4953000" y="1281926"/>
            <a:ext cx="3636115" cy="2270621"/>
          </a:xfrm>
          <a:prstGeom prst="rect">
            <a:avLst/>
          </a:prstGeom>
          <a:ln>
            <a:solidFill>
              <a:schemeClr val="bg1">
                <a:lumMod val="65000"/>
              </a:schemeClr>
            </a:solidFill>
          </a:ln>
        </p:spPr>
      </p:pic>
      <p:pic>
        <p:nvPicPr>
          <p:cNvPr id="7" name="Picture 6"/>
          <p:cNvPicPr>
            <a:picLocks noChangeAspect="1"/>
          </p:cNvPicPr>
          <p:nvPr/>
        </p:nvPicPr>
        <p:blipFill>
          <a:blip r:embed="rId4"/>
          <a:stretch>
            <a:fillRect/>
          </a:stretch>
        </p:blipFill>
        <p:spPr>
          <a:xfrm>
            <a:off x="414503" y="423382"/>
            <a:ext cx="4276047" cy="3873941"/>
          </a:xfrm>
          <a:prstGeom prst="rect">
            <a:avLst/>
          </a:prstGeom>
        </p:spPr>
      </p:pic>
      <p:sp>
        <p:nvSpPr>
          <p:cNvPr id="10" name="Rectangle 9"/>
          <p:cNvSpPr/>
          <p:nvPr/>
        </p:nvSpPr>
        <p:spPr>
          <a:xfrm>
            <a:off x="1066800" y="609600"/>
            <a:ext cx="3506390" cy="3276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p:cNvPicPr>
            <a:picLocks noChangeAspect="1"/>
          </p:cNvPicPr>
          <p:nvPr/>
        </p:nvPicPr>
        <p:blipFill>
          <a:blip r:embed="rId5"/>
          <a:stretch>
            <a:fillRect/>
          </a:stretch>
        </p:blipFill>
        <p:spPr>
          <a:xfrm>
            <a:off x="688520" y="1206274"/>
            <a:ext cx="3733800" cy="2421924"/>
          </a:xfrm>
          <a:prstGeom prst="rect">
            <a:avLst/>
          </a:prstGeom>
        </p:spPr>
      </p:pic>
    </p:spTree>
    <p:extLst>
      <p:ext uri="{BB962C8B-B14F-4D97-AF65-F5344CB8AC3E}">
        <p14:creationId xmlns:p14="http://schemas.microsoft.com/office/powerpoint/2010/main" val="287739349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r3yeqzX1X5pR3po060J6nl"/>
</p:tagLst>
</file>

<file path=ppt/tags/tag2.xml><?xml version="1.0" encoding="utf-8"?>
<p:tagLst xmlns:a="http://schemas.openxmlformats.org/drawingml/2006/main" xmlns:r="http://schemas.openxmlformats.org/officeDocument/2006/relationships" xmlns:p="http://schemas.openxmlformats.org/presentationml/2006/main">
  <p:tag name="DVSHAPEID" val="KkD95kbYPoQhijtIIrrqq0"/>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1620</TotalTime>
  <Words>1871</Words>
  <Application>Microsoft Office PowerPoint</Application>
  <PresentationFormat>On-screen Show (4:3)</PresentationFormat>
  <Paragraphs>586</Paragraphs>
  <Slides>86</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86</vt:i4>
      </vt:variant>
    </vt:vector>
  </HeadingPairs>
  <TitlesOfParts>
    <vt:vector size="95" baseType="lpstr">
      <vt:lpstr>宋体</vt:lpstr>
      <vt:lpstr>Arial</vt:lpstr>
      <vt:lpstr>Calibri</vt:lpstr>
      <vt:lpstr>Calibri Light</vt:lpstr>
      <vt:lpstr>Consolas</vt:lpstr>
      <vt:lpstr>Times New Roman</vt:lpstr>
      <vt:lpstr>Wingdings</vt:lpstr>
      <vt:lpstr>Wingdings 3</vt:lpstr>
      <vt:lpstr>Retrospect</vt:lpstr>
      <vt:lpstr>jQuery</vt:lpstr>
      <vt:lpstr>Nội dung</vt:lpstr>
      <vt:lpstr>Giới thiệu jQuery</vt:lpstr>
      <vt:lpstr>Thực thi jQuery</vt:lpstr>
      <vt:lpstr>Sự kiện onload jQuery</vt:lpstr>
      <vt:lpstr>Ví dụ 1</vt:lpstr>
      <vt:lpstr>Selector</vt:lpstr>
      <vt:lpstr>Selector</vt:lpstr>
      <vt:lpstr>PowerPoint Presentation</vt:lpstr>
      <vt:lpstr>PowerPoint Presentation</vt:lpstr>
      <vt:lpstr>PowerPoint Presentation</vt:lpstr>
      <vt:lpstr>PowerPoint Presentation</vt:lpstr>
      <vt:lpstr>Attributes</vt:lpstr>
      <vt:lpstr>Attributes</vt:lpstr>
      <vt:lpstr>Attributes</vt:lpstr>
      <vt:lpstr>Attributes</vt:lpstr>
      <vt:lpstr>Attributes</vt:lpstr>
      <vt:lpstr>Attributes</vt:lpstr>
      <vt:lpstr>Attributes</vt:lpstr>
      <vt:lpstr>Attributes</vt:lpstr>
      <vt:lpstr>Attributes</vt:lpstr>
      <vt:lpstr>Attributes</vt:lpstr>
      <vt:lpstr>PowerPoint Presentation</vt:lpstr>
      <vt:lpstr>PowerPoint Presentation</vt:lpstr>
      <vt:lpstr>PowerPoint Presentation</vt:lpstr>
      <vt:lpstr>Form Selector</vt:lpstr>
      <vt:lpstr>Form Selector</vt:lpstr>
      <vt:lpstr>Bộ chọn các phần tử form</vt:lpstr>
      <vt:lpstr>PowerPoint Presentation</vt:lpstr>
      <vt:lpstr>Bộ lọc Selector</vt:lpstr>
      <vt:lpstr>Bộ lọc Selector cơ bản</vt:lpstr>
      <vt:lpstr>PowerPoint Presentation</vt:lpstr>
      <vt:lpstr>PowerPoint Presentation</vt:lpstr>
      <vt:lpstr>PowerPoint Presentation</vt:lpstr>
      <vt:lpstr>PowerPoint Presentation</vt:lpstr>
      <vt:lpstr>Bộ lọc Selector thuộc tính</vt:lpstr>
      <vt:lpstr>PowerPoint Presentation</vt:lpstr>
      <vt:lpstr>PowerPoint Presentation</vt:lpstr>
      <vt:lpstr>PowerPoint Presentation</vt:lpstr>
      <vt:lpstr>PowerPoint Presentation</vt:lpstr>
      <vt:lpstr>Bộ lọc Selector cơ bản</vt:lpstr>
      <vt:lpstr>Các phương thức cho Selector</vt:lpstr>
      <vt:lpstr>PowerPoint Presentation</vt:lpstr>
      <vt:lpstr>PowerPoint Presentation</vt:lpstr>
      <vt:lpstr>PowerPoint Presentation</vt:lpstr>
      <vt:lpstr>Bộ lọc Selector cơ bản</vt:lpstr>
      <vt:lpstr>Bộ lọc Selector cơ bản</vt:lpstr>
      <vt:lpstr>Bộ lọc Selector cơ bản</vt:lpstr>
      <vt:lpstr>Bộ lọc Selector con cháu</vt:lpstr>
      <vt:lpstr>PowerPoint Presentation</vt:lpstr>
      <vt:lpstr>DOM</vt:lpstr>
      <vt:lpstr>DOM</vt:lpstr>
      <vt:lpstr>DOM</vt:lpstr>
      <vt:lpstr>DOM</vt:lpstr>
      <vt:lpstr>DOM</vt:lpstr>
      <vt:lpstr>Thêm nội dung DOM</vt:lpstr>
      <vt:lpstr>PowerPoint Presentation</vt:lpstr>
      <vt:lpstr>PowerPoint Presentation</vt:lpstr>
      <vt:lpstr>PowerPoint Presentation</vt:lpstr>
      <vt:lpstr>PowerPoint Presentation</vt:lpstr>
      <vt:lpstr>PowerPoint Presentation</vt:lpstr>
      <vt:lpstr>PowerPoint Presentation</vt:lpstr>
      <vt:lpstr>Hiệu ứng: Effects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Form validation</vt:lpstr>
      <vt:lpstr>Form validation</vt:lpstr>
      <vt:lpstr>Luật validation</vt:lpstr>
      <vt:lpstr>Q &amp; 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môn học Chương số</dc:title>
  <dc:creator>HIENLTH</dc:creator>
  <cp:lastModifiedBy>ThuHa DangThi</cp:lastModifiedBy>
  <cp:revision>138</cp:revision>
  <dcterms:created xsi:type="dcterms:W3CDTF">2013-07-16T10:10:32Z</dcterms:created>
  <dcterms:modified xsi:type="dcterms:W3CDTF">2020-05-27T01:12:24Z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true</vt:lpwstr>
  </property>
  <property fmtid="{D5CDD505-2E9C-101B-9397-08002B2CF9AE}" pid="3" name="Google.Documents.DocumentId">
    <vt:lpwstr>1TljI5M3mB9Nkhg8sD6HGAT9rnoUwM2UgVfA62-W5ySU</vt:lpwstr>
  </property>
  <property fmtid="{D5CDD505-2E9C-101B-9397-08002B2CF9AE}" pid="4" name="Google.Documents.RevisionId">
    <vt:lpwstr>04294911022371862289</vt:lpwstr>
  </property>
  <property fmtid="{D5CDD505-2E9C-101B-9397-08002B2CF9AE}" pid="5" name="Google.Documents.PreviousRevisionId">
    <vt:lpwstr>12738051922371979552</vt:lpwstr>
  </property>
  <property fmtid="{D5CDD505-2E9C-101B-9397-08002B2CF9AE}" pid="6" name="Google.Documents.PluginVersion">
    <vt:lpwstr>2.0.2026.3768</vt:lpwstr>
  </property>
  <property fmtid="{D5CDD505-2E9C-101B-9397-08002B2CF9AE}" pid="7" name="Google.Documents.MergeIncapabilityFlags">
    <vt:i4>0</vt:i4>
  </property>
</Properties>
</file>