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3" r:id="rId13"/>
    <p:sldId id="267" r:id="rId14"/>
    <p:sldId id="266" r:id="rId15"/>
    <p:sldId id="268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E86AE-0792-460F-86F4-1E807DF456A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F559D1-EBCC-4DC1-B754-F8680BE64228}">
      <dgm:prSet phldrT="[文本]"/>
      <dgm:spPr/>
      <dgm:t>
        <a:bodyPr/>
        <a:lstStyle/>
        <a:p>
          <a:r>
            <a:rPr lang="zh-CN" altLang="en-US" dirty="0" smtClean="0"/>
            <a:t>测试用例</a:t>
          </a:r>
          <a:endParaRPr lang="zh-CN" altLang="en-US" dirty="0"/>
        </a:p>
      </dgm:t>
    </dgm:pt>
    <dgm:pt modelId="{D1B68F29-E682-4164-AE64-CCAD82E29901}" type="parTrans" cxnId="{966F7FB2-E761-4C9D-B449-965B25A11B4E}">
      <dgm:prSet/>
      <dgm:spPr/>
      <dgm:t>
        <a:bodyPr/>
        <a:lstStyle/>
        <a:p>
          <a:endParaRPr lang="zh-CN" altLang="en-US"/>
        </a:p>
      </dgm:t>
    </dgm:pt>
    <dgm:pt modelId="{5AB890ED-D732-4F00-8DA0-C44226FBC48E}" type="sibTrans" cxnId="{966F7FB2-E761-4C9D-B449-965B25A11B4E}">
      <dgm:prSet/>
      <dgm:spPr/>
      <dgm:t>
        <a:bodyPr/>
        <a:lstStyle/>
        <a:p>
          <a:endParaRPr lang="zh-CN" altLang="en-US"/>
        </a:p>
      </dgm:t>
    </dgm:pt>
    <dgm:pt modelId="{3390EE4B-7975-4738-BCC0-01B060B72554}">
      <dgm:prSet phldrT="[文本]"/>
      <dgm:spPr/>
      <dgm:t>
        <a:bodyPr/>
        <a:lstStyle/>
        <a:p>
          <a:r>
            <a:rPr lang="zh-CN" altLang="en-US" dirty="0" smtClean="0"/>
            <a:t>自定义关键字</a:t>
          </a:r>
          <a:endParaRPr lang="zh-CN" altLang="en-US" dirty="0"/>
        </a:p>
      </dgm:t>
    </dgm:pt>
    <dgm:pt modelId="{D493E236-C3E7-4CA8-B58D-41EBB0588129}" type="parTrans" cxnId="{21F53269-51F8-4460-8B21-544B5925CA64}">
      <dgm:prSet/>
      <dgm:spPr/>
      <dgm:t>
        <a:bodyPr/>
        <a:lstStyle/>
        <a:p>
          <a:endParaRPr lang="zh-CN" altLang="en-US"/>
        </a:p>
      </dgm:t>
    </dgm:pt>
    <dgm:pt modelId="{8848912D-8EC6-48E4-8FDC-0CAE8513FC26}" type="sibTrans" cxnId="{21F53269-51F8-4460-8B21-544B5925CA64}">
      <dgm:prSet/>
      <dgm:spPr/>
      <dgm:t>
        <a:bodyPr/>
        <a:lstStyle/>
        <a:p>
          <a:endParaRPr lang="zh-CN" altLang="en-US"/>
        </a:p>
      </dgm:t>
    </dgm:pt>
    <dgm:pt modelId="{6E858B4A-D52D-4AB2-8496-A313D829465A}">
      <dgm:prSet phldrT="[文本]" custT="1"/>
      <dgm:spPr/>
      <dgm:t>
        <a:bodyPr/>
        <a:lstStyle/>
        <a:p>
          <a:r>
            <a:rPr lang="zh-CN" altLang="en-US" sz="2400" dirty="0" smtClean="0"/>
            <a:t>第三方库</a:t>
          </a:r>
          <a:endParaRPr lang="zh-CN" altLang="en-US" sz="2400" dirty="0"/>
        </a:p>
      </dgm:t>
    </dgm:pt>
    <dgm:pt modelId="{39E96FEC-C278-45E8-82C8-C81B5FFFD464}" type="parTrans" cxnId="{D7D4E934-D842-46D3-9F3F-EFCC7D84C7F8}">
      <dgm:prSet/>
      <dgm:spPr/>
      <dgm:t>
        <a:bodyPr/>
        <a:lstStyle/>
        <a:p>
          <a:endParaRPr lang="zh-CN" altLang="en-US"/>
        </a:p>
      </dgm:t>
    </dgm:pt>
    <dgm:pt modelId="{D97BB3C2-429D-447A-A738-55A956B0E6EE}" type="sibTrans" cxnId="{D7D4E934-D842-46D3-9F3F-EFCC7D84C7F8}">
      <dgm:prSet/>
      <dgm:spPr/>
      <dgm:t>
        <a:bodyPr/>
        <a:lstStyle/>
        <a:p>
          <a:endParaRPr lang="zh-CN" altLang="en-US"/>
        </a:p>
      </dgm:t>
    </dgm:pt>
    <dgm:pt modelId="{EEF39A08-C646-4A53-BF9E-F87FF2940E47}">
      <dgm:prSet phldrT="[文本]" custT="1"/>
      <dgm:spPr/>
      <dgm:t>
        <a:bodyPr/>
        <a:lstStyle/>
        <a:p>
          <a:r>
            <a:rPr lang="zh-CN" altLang="en-US" sz="1800" dirty="0" smtClean="0"/>
            <a:t>自定义库</a:t>
          </a:r>
          <a:endParaRPr lang="zh-CN" altLang="en-US" sz="1800" dirty="0"/>
        </a:p>
      </dgm:t>
    </dgm:pt>
    <dgm:pt modelId="{D50E9971-750B-4248-BE97-3BA90A3DBE81}" type="parTrans" cxnId="{80C93A5B-2381-4705-A853-D9B60627A55F}">
      <dgm:prSet/>
      <dgm:spPr/>
      <dgm:t>
        <a:bodyPr/>
        <a:lstStyle/>
        <a:p>
          <a:endParaRPr lang="zh-CN" altLang="en-US"/>
        </a:p>
      </dgm:t>
    </dgm:pt>
    <dgm:pt modelId="{3030237E-2653-4C35-A712-0391752F5C30}" type="sibTrans" cxnId="{80C93A5B-2381-4705-A853-D9B60627A55F}">
      <dgm:prSet/>
      <dgm:spPr/>
      <dgm:t>
        <a:bodyPr/>
        <a:lstStyle/>
        <a:p>
          <a:endParaRPr lang="zh-CN" altLang="en-US"/>
        </a:p>
      </dgm:t>
    </dgm:pt>
    <dgm:pt modelId="{656DB6B9-A7D9-4B67-9323-531AE8C0B633}">
      <dgm:prSet phldrT="[文本]"/>
      <dgm:spPr/>
      <dgm:t>
        <a:bodyPr/>
        <a:lstStyle/>
        <a:p>
          <a:r>
            <a:rPr lang="zh-CN" altLang="en-US" dirty="0" smtClean="0"/>
            <a:t>内置关键字</a:t>
          </a:r>
          <a:endParaRPr lang="zh-CN" altLang="en-US" dirty="0"/>
        </a:p>
      </dgm:t>
    </dgm:pt>
    <dgm:pt modelId="{368D8EB2-73F1-46FC-8F5D-B2F036A5CE5E}" type="parTrans" cxnId="{8D580983-6467-4773-A6F7-406CF64E99B4}">
      <dgm:prSet/>
      <dgm:spPr/>
      <dgm:t>
        <a:bodyPr/>
        <a:lstStyle/>
        <a:p>
          <a:endParaRPr lang="zh-CN" altLang="en-US"/>
        </a:p>
      </dgm:t>
    </dgm:pt>
    <dgm:pt modelId="{2B07DD98-344A-4DAA-A685-7F21F5E0004F}" type="sibTrans" cxnId="{8D580983-6467-4773-A6F7-406CF64E99B4}">
      <dgm:prSet/>
      <dgm:spPr/>
      <dgm:t>
        <a:bodyPr/>
        <a:lstStyle/>
        <a:p>
          <a:endParaRPr lang="zh-CN" altLang="en-US"/>
        </a:p>
      </dgm:t>
    </dgm:pt>
    <dgm:pt modelId="{13607B38-3F6A-40FC-8FC6-53D2D084255E}">
      <dgm:prSet phldrT="[文本]"/>
      <dgm:spPr/>
      <dgm:t>
        <a:bodyPr/>
        <a:lstStyle/>
        <a:p>
          <a:r>
            <a:rPr lang="en-US" altLang="zh-CN" dirty="0" smtClean="0"/>
            <a:t>Robot</a:t>
          </a:r>
          <a:endParaRPr lang="zh-CN" altLang="en-US" dirty="0"/>
        </a:p>
      </dgm:t>
    </dgm:pt>
    <dgm:pt modelId="{0F8E13BD-783F-493B-AB3D-731843BBDBE3}" type="parTrans" cxnId="{E0E34B8E-FC2C-438D-874B-E975047CFF93}">
      <dgm:prSet/>
      <dgm:spPr/>
      <dgm:t>
        <a:bodyPr/>
        <a:lstStyle/>
        <a:p>
          <a:endParaRPr lang="zh-CN" altLang="en-US"/>
        </a:p>
      </dgm:t>
    </dgm:pt>
    <dgm:pt modelId="{CFFA3D58-5FBB-4A17-BF85-DDB0C7FF0F5A}" type="sibTrans" cxnId="{E0E34B8E-FC2C-438D-874B-E975047CFF93}">
      <dgm:prSet/>
      <dgm:spPr/>
      <dgm:t>
        <a:bodyPr/>
        <a:lstStyle/>
        <a:p>
          <a:endParaRPr lang="zh-CN" altLang="en-US"/>
        </a:p>
      </dgm:t>
    </dgm:pt>
    <dgm:pt modelId="{E7F1E856-DE4D-4797-B5D3-825A915949A8}" type="pres">
      <dgm:prSet presAssocID="{4BBE86AE-0792-460F-86F4-1E807DF456A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3147EC9-0FB2-468B-A991-1EBADE2C1DF3}" type="pres">
      <dgm:prSet presAssocID="{2DF559D1-EBCC-4DC1-B754-F8680BE64228}" presName="vertOne" presStyleCnt="0"/>
      <dgm:spPr/>
    </dgm:pt>
    <dgm:pt modelId="{472E0D80-571F-4B00-9B9C-37F5DE5E1CFD}" type="pres">
      <dgm:prSet presAssocID="{2DF559D1-EBCC-4DC1-B754-F8680BE6422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3EC3C0-C2EA-44C5-9D3F-64D93A218A46}" type="pres">
      <dgm:prSet presAssocID="{2DF559D1-EBCC-4DC1-B754-F8680BE64228}" presName="parTransOne" presStyleCnt="0"/>
      <dgm:spPr/>
    </dgm:pt>
    <dgm:pt modelId="{B928F759-4525-46C7-9F4F-6C7D2773357D}" type="pres">
      <dgm:prSet presAssocID="{2DF559D1-EBCC-4DC1-B754-F8680BE64228}" presName="horzOne" presStyleCnt="0"/>
      <dgm:spPr/>
    </dgm:pt>
    <dgm:pt modelId="{59E19B53-A481-40BE-A229-906D45BD12B2}" type="pres">
      <dgm:prSet presAssocID="{3390EE4B-7975-4738-BCC0-01B060B72554}" presName="vertTwo" presStyleCnt="0"/>
      <dgm:spPr/>
    </dgm:pt>
    <dgm:pt modelId="{258947F5-FA9E-40A0-92BE-E7324470B662}" type="pres">
      <dgm:prSet presAssocID="{3390EE4B-7975-4738-BCC0-01B060B7255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1BFA17-EF72-46F6-8E21-B23A46D0B0CD}" type="pres">
      <dgm:prSet presAssocID="{3390EE4B-7975-4738-BCC0-01B060B72554}" presName="parTransTwo" presStyleCnt="0"/>
      <dgm:spPr/>
    </dgm:pt>
    <dgm:pt modelId="{D60EC202-CAD2-42FF-B898-E25D02703D40}" type="pres">
      <dgm:prSet presAssocID="{3390EE4B-7975-4738-BCC0-01B060B72554}" presName="horzTwo" presStyleCnt="0"/>
      <dgm:spPr/>
    </dgm:pt>
    <dgm:pt modelId="{5D1F0BAA-6B65-4B4B-935A-9CB6B6EC2C56}" type="pres">
      <dgm:prSet presAssocID="{6E858B4A-D52D-4AB2-8496-A313D829465A}" presName="vertThree" presStyleCnt="0"/>
      <dgm:spPr/>
    </dgm:pt>
    <dgm:pt modelId="{AF12E1AB-88E9-45A8-A285-32B3618F05D6}" type="pres">
      <dgm:prSet presAssocID="{6E858B4A-D52D-4AB2-8496-A313D829465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C8AE07-ACA1-4B90-B456-08FE249A3EE6}" type="pres">
      <dgm:prSet presAssocID="{6E858B4A-D52D-4AB2-8496-A313D829465A}" presName="horzThree" presStyleCnt="0"/>
      <dgm:spPr/>
    </dgm:pt>
    <dgm:pt modelId="{3233060B-948D-4625-8EF4-B2AF29C9701F}" type="pres">
      <dgm:prSet presAssocID="{D97BB3C2-429D-447A-A738-55A956B0E6EE}" presName="sibSpaceThree" presStyleCnt="0"/>
      <dgm:spPr/>
    </dgm:pt>
    <dgm:pt modelId="{F0C6DAF3-1010-465F-861A-F2DDAAC1A7C8}" type="pres">
      <dgm:prSet presAssocID="{EEF39A08-C646-4A53-BF9E-F87FF2940E47}" presName="vertThree" presStyleCnt="0"/>
      <dgm:spPr/>
    </dgm:pt>
    <dgm:pt modelId="{961ADDB8-CE00-408A-BFF8-2F1E26A84AF5}" type="pres">
      <dgm:prSet presAssocID="{EEF39A08-C646-4A53-BF9E-F87FF2940E4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A296BF-D90A-41C9-B37E-86E26C2D9114}" type="pres">
      <dgm:prSet presAssocID="{EEF39A08-C646-4A53-BF9E-F87FF2940E47}" presName="horzThree" presStyleCnt="0"/>
      <dgm:spPr/>
    </dgm:pt>
    <dgm:pt modelId="{6F44ADD9-E751-4A04-A995-91C5949749D1}" type="pres">
      <dgm:prSet presAssocID="{8848912D-8EC6-48E4-8FDC-0CAE8513FC26}" presName="sibSpaceTwo" presStyleCnt="0"/>
      <dgm:spPr/>
    </dgm:pt>
    <dgm:pt modelId="{6F23A290-901D-4E09-81BE-39E18B54438A}" type="pres">
      <dgm:prSet presAssocID="{656DB6B9-A7D9-4B67-9323-531AE8C0B633}" presName="vertTwo" presStyleCnt="0"/>
      <dgm:spPr/>
    </dgm:pt>
    <dgm:pt modelId="{887A5251-BEA5-4DAA-9AE2-53087808CB2E}" type="pres">
      <dgm:prSet presAssocID="{656DB6B9-A7D9-4B67-9323-531AE8C0B63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ADF4B0-E7A7-4635-AD57-240616BDBB59}" type="pres">
      <dgm:prSet presAssocID="{656DB6B9-A7D9-4B67-9323-531AE8C0B633}" presName="parTransTwo" presStyleCnt="0"/>
      <dgm:spPr/>
    </dgm:pt>
    <dgm:pt modelId="{96EC6D58-DD73-4C99-BDD0-A5B2001F3473}" type="pres">
      <dgm:prSet presAssocID="{656DB6B9-A7D9-4B67-9323-531AE8C0B633}" presName="horzTwo" presStyleCnt="0"/>
      <dgm:spPr/>
    </dgm:pt>
    <dgm:pt modelId="{FE47363F-368E-4635-BD28-65478DFF9F0D}" type="pres">
      <dgm:prSet presAssocID="{13607B38-3F6A-40FC-8FC6-53D2D084255E}" presName="vertThree" presStyleCnt="0"/>
      <dgm:spPr/>
    </dgm:pt>
    <dgm:pt modelId="{2369BF7D-A729-46A1-A28E-99E58C792627}" type="pres">
      <dgm:prSet presAssocID="{13607B38-3F6A-40FC-8FC6-53D2D084255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6E3A16-189E-4D70-9773-F8054367B7CE}" type="pres">
      <dgm:prSet presAssocID="{13607B38-3F6A-40FC-8FC6-53D2D084255E}" presName="horzThree" presStyleCnt="0"/>
      <dgm:spPr/>
    </dgm:pt>
  </dgm:ptLst>
  <dgm:cxnLst>
    <dgm:cxn modelId="{D7D4E934-D842-46D3-9F3F-EFCC7D84C7F8}" srcId="{3390EE4B-7975-4738-BCC0-01B060B72554}" destId="{6E858B4A-D52D-4AB2-8496-A313D829465A}" srcOrd="0" destOrd="0" parTransId="{39E96FEC-C278-45E8-82C8-C81B5FFFD464}" sibTransId="{D97BB3C2-429D-447A-A738-55A956B0E6EE}"/>
    <dgm:cxn modelId="{BF8FF097-4A10-46F3-A1D4-E65F422EC787}" type="presOf" srcId="{2DF559D1-EBCC-4DC1-B754-F8680BE64228}" destId="{472E0D80-571F-4B00-9B9C-37F5DE5E1CFD}" srcOrd="0" destOrd="0" presId="urn:microsoft.com/office/officeart/2005/8/layout/hierarchy4"/>
    <dgm:cxn modelId="{08465CEA-6C3E-4962-B5EA-A184A7116EB0}" type="presOf" srcId="{6E858B4A-D52D-4AB2-8496-A313D829465A}" destId="{AF12E1AB-88E9-45A8-A285-32B3618F05D6}" srcOrd="0" destOrd="0" presId="urn:microsoft.com/office/officeart/2005/8/layout/hierarchy4"/>
    <dgm:cxn modelId="{02AA974D-5D66-4A89-B46C-94CAB22179F6}" type="presOf" srcId="{3390EE4B-7975-4738-BCC0-01B060B72554}" destId="{258947F5-FA9E-40A0-92BE-E7324470B662}" srcOrd="0" destOrd="0" presId="urn:microsoft.com/office/officeart/2005/8/layout/hierarchy4"/>
    <dgm:cxn modelId="{ACF089B8-7FCE-4855-91E3-E17505804323}" type="presOf" srcId="{656DB6B9-A7D9-4B67-9323-531AE8C0B633}" destId="{887A5251-BEA5-4DAA-9AE2-53087808CB2E}" srcOrd="0" destOrd="0" presId="urn:microsoft.com/office/officeart/2005/8/layout/hierarchy4"/>
    <dgm:cxn modelId="{53503B00-B190-442E-8E66-2BE5B2FCFEC4}" type="presOf" srcId="{4BBE86AE-0792-460F-86F4-1E807DF456A4}" destId="{E7F1E856-DE4D-4797-B5D3-825A915949A8}" srcOrd="0" destOrd="0" presId="urn:microsoft.com/office/officeart/2005/8/layout/hierarchy4"/>
    <dgm:cxn modelId="{E0E34B8E-FC2C-438D-874B-E975047CFF93}" srcId="{656DB6B9-A7D9-4B67-9323-531AE8C0B633}" destId="{13607B38-3F6A-40FC-8FC6-53D2D084255E}" srcOrd="0" destOrd="0" parTransId="{0F8E13BD-783F-493B-AB3D-731843BBDBE3}" sibTransId="{CFFA3D58-5FBB-4A17-BF85-DDB0C7FF0F5A}"/>
    <dgm:cxn modelId="{80C93A5B-2381-4705-A853-D9B60627A55F}" srcId="{3390EE4B-7975-4738-BCC0-01B060B72554}" destId="{EEF39A08-C646-4A53-BF9E-F87FF2940E47}" srcOrd="1" destOrd="0" parTransId="{D50E9971-750B-4248-BE97-3BA90A3DBE81}" sibTransId="{3030237E-2653-4C35-A712-0391752F5C30}"/>
    <dgm:cxn modelId="{2BEC8018-DB92-4816-BBD5-64C8378A93D0}" type="presOf" srcId="{13607B38-3F6A-40FC-8FC6-53D2D084255E}" destId="{2369BF7D-A729-46A1-A28E-99E58C792627}" srcOrd="0" destOrd="0" presId="urn:microsoft.com/office/officeart/2005/8/layout/hierarchy4"/>
    <dgm:cxn modelId="{8D580983-6467-4773-A6F7-406CF64E99B4}" srcId="{2DF559D1-EBCC-4DC1-B754-F8680BE64228}" destId="{656DB6B9-A7D9-4B67-9323-531AE8C0B633}" srcOrd="1" destOrd="0" parTransId="{368D8EB2-73F1-46FC-8F5D-B2F036A5CE5E}" sibTransId="{2B07DD98-344A-4DAA-A685-7F21F5E0004F}"/>
    <dgm:cxn modelId="{966F7FB2-E761-4C9D-B449-965B25A11B4E}" srcId="{4BBE86AE-0792-460F-86F4-1E807DF456A4}" destId="{2DF559D1-EBCC-4DC1-B754-F8680BE64228}" srcOrd="0" destOrd="0" parTransId="{D1B68F29-E682-4164-AE64-CCAD82E29901}" sibTransId="{5AB890ED-D732-4F00-8DA0-C44226FBC48E}"/>
    <dgm:cxn modelId="{3EE923B4-FC14-4BE7-85EB-1DE39E035ADF}" type="presOf" srcId="{EEF39A08-C646-4A53-BF9E-F87FF2940E47}" destId="{961ADDB8-CE00-408A-BFF8-2F1E26A84AF5}" srcOrd="0" destOrd="0" presId="urn:microsoft.com/office/officeart/2005/8/layout/hierarchy4"/>
    <dgm:cxn modelId="{21F53269-51F8-4460-8B21-544B5925CA64}" srcId="{2DF559D1-EBCC-4DC1-B754-F8680BE64228}" destId="{3390EE4B-7975-4738-BCC0-01B060B72554}" srcOrd="0" destOrd="0" parTransId="{D493E236-C3E7-4CA8-B58D-41EBB0588129}" sibTransId="{8848912D-8EC6-48E4-8FDC-0CAE8513FC26}"/>
    <dgm:cxn modelId="{43537FC0-7F3E-4C5B-AF12-2D3B2D068F6E}" type="presParOf" srcId="{E7F1E856-DE4D-4797-B5D3-825A915949A8}" destId="{23147EC9-0FB2-468B-A991-1EBADE2C1DF3}" srcOrd="0" destOrd="0" presId="urn:microsoft.com/office/officeart/2005/8/layout/hierarchy4"/>
    <dgm:cxn modelId="{13210938-5D10-4AD9-8528-3A1A1D907C59}" type="presParOf" srcId="{23147EC9-0FB2-468B-A991-1EBADE2C1DF3}" destId="{472E0D80-571F-4B00-9B9C-37F5DE5E1CFD}" srcOrd="0" destOrd="0" presId="urn:microsoft.com/office/officeart/2005/8/layout/hierarchy4"/>
    <dgm:cxn modelId="{82ED6912-B972-4CDB-930A-292E7FB11599}" type="presParOf" srcId="{23147EC9-0FB2-468B-A991-1EBADE2C1DF3}" destId="{623EC3C0-C2EA-44C5-9D3F-64D93A218A46}" srcOrd="1" destOrd="0" presId="urn:microsoft.com/office/officeart/2005/8/layout/hierarchy4"/>
    <dgm:cxn modelId="{9116594B-5EC9-4023-8D58-74991064F38A}" type="presParOf" srcId="{23147EC9-0FB2-468B-A991-1EBADE2C1DF3}" destId="{B928F759-4525-46C7-9F4F-6C7D2773357D}" srcOrd="2" destOrd="0" presId="urn:microsoft.com/office/officeart/2005/8/layout/hierarchy4"/>
    <dgm:cxn modelId="{1F62A19B-3237-49FD-9659-DF29C821F0B3}" type="presParOf" srcId="{B928F759-4525-46C7-9F4F-6C7D2773357D}" destId="{59E19B53-A481-40BE-A229-906D45BD12B2}" srcOrd="0" destOrd="0" presId="urn:microsoft.com/office/officeart/2005/8/layout/hierarchy4"/>
    <dgm:cxn modelId="{EEB35DF9-1AE1-4533-9480-5C4C194CCC1F}" type="presParOf" srcId="{59E19B53-A481-40BE-A229-906D45BD12B2}" destId="{258947F5-FA9E-40A0-92BE-E7324470B662}" srcOrd="0" destOrd="0" presId="urn:microsoft.com/office/officeart/2005/8/layout/hierarchy4"/>
    <dgm:cxn modelId="{FA447169-F613-4190-A7D7-A46D1EFCBB6E}" type="presParOf" srcId="{59E19B53-A481-40BE-A229-906D45BD12B2}" destId="{8E1BFA17-EF72-46F6-8E21-B23A46D0B0CD}" srcOrd="1" destOrd="0" presId="urn:microsoft.com/office/officeart/2005/8/layout/hierarchy4"/>
    <dgm:cxn modelId="{91A713A1-2453-4DE5-8F70-C60637659EFB}" type="presParOf" srcId="{59E19B53-A481-40BE-A229-906D45BD12B2}" destId="{D60EC202-CAD2-42FF-B898-E25D02703D40}" srcOrd="2" destOrd="0" presId="urn:microsoft.com/office/officeart/2005/8/layout/hierarchy4"/>
    <dgm:cxn modelId="{5C38FFA4-F84C-4265-9FE5-FBD29AAA85FD}" type="presParOf" srcId="{D60EC202-CAD2-42FF-B898-E25D02703D40}" destId="{5D1F0BAA-6B65-4B4B-935A-9CB6B6EC2C56}" srcOrd="0" destOrd="0" presId="urn:microsoft.com/office/officeart/2005/8/layout/hierarchy4"/>
    <dgm:cxn modelId="{3D3C2D99-6926-40AB-8C8D-D2621E9FC3B3}" type="presParOf" srcId="{5D1F0BAA-6B65-4B4B-935A-9CB6B6EC2C56}" destId="{AF12E1AB-88E9-45A8-A285-32B3618F05D6}" srcOrd="0" destOrd="0" presId="urn:microsoft.com/office/officeart/2005/8/layout/hierarchy4"/>
    <dgm:cxn modelId="{7B53AE78-5B21-4B2D-B8C8-8B84FC180D09}" type="presParOf" srcId="{5D1F0BAA-6B65-4B4B-935A-9CB6B6EC2C56}" destId="{43C8AE07-ACA1-4B90-B456-08FE249A3EE6}" srcOrd="1" destOrd="0" presId="urn:microsoft.com/office/officeart/2005/8/layout/hierarchy4"/>
    <dgm:cxn modelId="{4F584F89-3653-4204-8B0C-0F9EEE4DF117}" type="presParOf" srcId="{D60EC202-CAD2-42FF-B898-E25D02703D40}" destId="{3233060B-948D-4625-8EF4-B2AF29C9701F}" srcOrd="1" destOrd="0" presId="urn:microsoft.com/office/officeart/2005/8/layout/hierarchy4"/>
    <dgm:cxn modelId="{B0980AB5-0BA2-45D0-9577-6388DCC3177B}" type="presParOf" srcId="{D60EC202-CAD2-42FF-B898-E25D02703D40}" destId="{F0C6DAF3-1010-465F-861A-F2DDAAC1A7C8}" srcOrd="2" destOrd="0" presId="urn:microsoft.com/office/officeart/2005/8/layout/hierarchy4"/>
    <dgm:cxn modelId="{B126D496-987E-4FA7-A7DC-5DC1B1861DEF}" type="presParOf" srcId="{F0C6DAF3-1010-465F-861A-F2DDAAC1A7C8}" destId="{961ADDB8-CE00-408A-BFF8-2F1E26A84AF5}" srcOrd="0" destOrd="0" presId="urn:microsoft.com/office/officeart/2005/8/layout/hierarchy4"/>
    <dgm:cxn modelId="{5BB61621-9F1A-4180-8C8B-13F7C090ACF0}" type="presParOf" srcId="{F0C6DAF3-1010-465F-861A-F2DDAAC1A7C8}" destId="{EDA296BF-D90A-41C9-B37E-86E26C2D9114}" srcOrd="1" destOrd="0" presId="urn:microsoft.com/office/officeart/2005/8/layout/hierarchy4"/>
    <dgm:cxn modelId="{ACDC6BCE-2C07-4969-95F1-F5B6B4502F7A}" type="presParOf" srcId="{B928F759-4525-46C7-9F4F-6C7D2773357D}" destId="{6F44ADD9-E751-4A04-A995-91C5949749D1}" srcOrd="1" destOrd="0" presId="urn:microsoft.com/office/officeart/2005/8/layout/hierarchy4"/>
    <dgm:cxn modelId="{FA767FBB-8C37-4518-9B86-B58BFF02E1FE}" type="presParOf" srcId="{B928F759-4525-46C7-9F4F-6C7D2773357D}" destId="{6F23A290-901D-4E09-81BE-39E18B54438A}" srcOrd="2" destOrd="0" presId="urn:microsoft.com/office/officeart/2005/8/layout/hierarchy4"/>
    <dgm:cxn modelId="{7C6868DB-F7F7-45FC-8449-8A1D4DB6AC04}" type="presParOf" srcId="{6F23A290-901D-4E09-81BE-39E18B54438A}" destId="{887A5251-BEA5-4DAA-9AE2-53087808CB2E}" srcOrd="0" destOrd="0" presId="urn:microsoft.com/office/officeart/2005/8/layout/hierarchy4"/>
    <dgm:cxn modelId="{FC5AD683-422A-4E21-9614-24D311E4A691}" type="presParOf" srcId="{6F23A290-901D-4E09-81BE-39E18B54438A}" destId="{E9ADF4B0-E7A7-4635-AD57-240616BDBB59}" srcOrd="1" destOrd="0" presId="urn:microsoft.com/office/officeart/2005/8/layout/hierarchy4"/>
    <dgm:cxn modelId="{FE7A0511-521A-42DD-81E9-8F2D5659B6C4}" type="presParOf" srcId="{6F23A290-901D-4E09-81BE-39E18B54438A}" destId="{96EC6D58-DD73-4C99-BDD0-A5B2001F3473}" srcOrd="2" destOrd="0" presId="urn:microsoft.com/office/officeart/2005/8/layout/hierarchy4"/>
    <dgm:cxn modelId="{6C157D7C-CF86-4093-B2C4-A635719B40BE}" type="presParOf" srcId="{96EC6D58-DD73-4C99-BDD0-A5B2001F3473}" destId="{FE47363F-368E-4635-BD28-65478DFF9F0D}" srcOrd="0" destOrd="0" presId="urn:microsoft.com/office/officeart/2005/8/layout/hierarchy4"/>
    <dgm:cxn modelId="{C1C860F8-E7CA-4AFB-B10D-9E91C210B20A}" type="presParOf" srcId="{FE47363F-368E-4635-BD28-65478DFF9F0D}" destId="{2369BF7D-A729-46A1-A28E-99E58C792627}" srcOrd="0" destOrd="0" presId="urn:microsoft.com/office/officeart/2005/8/layout/hierarchy4"/>
    <dgm:cxn modelId="{5F5C7227-C3C0-44D8-97BB-5B9BB4EA5788}" type="presParOf" srcId="{FE47363F-368E-4635-BD28-65478DFF9F0D}" destId="{DA6E3A16-189E-4D70-9773-F8054367B7C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D2DAD-7AB1-4E3E-9156-30BAFBEE6F3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57838A3F-7807-48D1-B68F-E2A36DF681A0}">
      <dgm:prSet phldrT="[文本]" phldr="1"/>
      <dgm:spPr/>
      <dgm:t>
        <a:bodyPr/>
        <a:lstStyle/>
        <a:p>
          <a:endParaRPr lang="zh-CN" altLang="en-US"/>
        </a:p>
      </dgm:t>
    </dgm:pt>
    <dgm:pt modelId="{9A85C9F3-B701-4F9F-90B4-CEFAC1F931CC}" type="parTrans" cxnId="{1BBA64E4-6EEA-42FE-9463-A79696668AD1}">
      <dgm:prSet/>
      <dgm:spPr/>
      <dgm:t>
        <a:bodyPr/>
        <a:lstStyle/>
        <a:p>
          <a:endParaRPr lang="zh-CN" altLang="en-US"/>
        </a:p>
      </dgm:t>
    </dgm:pt>
    <dgm:pt modelId="{D9AD9AAF-9686-48EF-A65C-D0DE900B538C}" type="sibTrans" cxnId="{1BBA64E4-6EEA-42FE-9463-A79696668AD1}">
      <dgm:prSet/>
      <dgm:spPr/>
      <dgm:t>
        <a:bodyPr/>
        <a:lstStyle/>
        <a:p>
          <a:endParaRPr lang="zh-CN" altLang="en-US"/>
        </a:p>
      </dgm:t>
    </dgm:pt>
    <dgm:pt modelId="{45096E6E-9B12-4B93-AFA4-9D4C3B32447C}">
      <dgm:prSet phldrT="[文本]" phldr="1"/>
      <dgm:spPr/>
      <dgm:t>
        <a:bodyPr/>
        <a:lstStyle/>
        <a:p>
          <a:endParaRPr lang="zh-CN" altLang="en-US"/>
        </a:p>
      </dgm:t>
    </dgm:pt>
    <dgm:pt modelId="{3A7AFADE-0A87-4C63-90A0-61BF7051488E}" type="parTrans" cxnId="{1DA90D8A-7100-446A-B770-2DF06B19BE7A}">
      <dgm:prSet/>
      <dgm:spPr/>
      <dgm:t>
        <a:bodyPr/>
        <a:lstStyle/>
        <a:p>
          <a:endParaRPr lang="zh-CN" altLang="en-US"/>
        </a:p>
      </dgm:t>
    </dgm:pt>
    <dgm:pt modelId="{6A6FA4D5-2C19-45FB-8B2B-CC2CE548127D}" type="sibTrans" cxnId="{1DA90D8A-7100-446A-B770-2DF06B19BE7A}">
      <dgm:prSet/>
      <dgm:spPr/>
      <dgm:t>
        <a:bodyPr/>
        <a:lstStyle/>
        <a:p>
          <a:endParaRPr lang="zh-CN" altLang="en-US"/>
        </a:p>
      </dgm:t>
    </dgm:pt>
    <dgm:pt modelId="{DA3A47FE-8F7E-4E66-A005-2AE01DA68C13}">
      <dgm:prSet phldrT="[文本]" phldr="1"/>
      <dgm:spPr/>
      <dgm:t>
        <a:bodyPr/>
        <a:lstStyle/>
        <a:p>
          <a:endParaRPr lang="zh-CN" altLang="en-US"/>
        </a:p>
      </dgm:t>
    </dgm:pt>
    <dgm:pt modelId="{441AE6AE-0458-4B14-B9C2-4CCB519E5115}" type="parTrans" cxnId="{F1A0E736-AA10-4501-86CA-22359FD36799}">
      <dgm:prSet/>
      <dgm:spPr/>
      <dgm:t>
        <a:bodyPr/>
        <a:lstStyle/>
        <a:p>
          <a:endParaRPr lang="zh-CN" altLang="en-US"/>
        </a:p>
      </dgm:t>
    </dgm:pt>
    <dgm:pt modelId="{0E21084A-CC69-40BD-9C65-87B6C6D14510}" type="sibTrans" cxnId="{F1A0E736-AA10-4501-86CA-22359FD36799}">
      <dgm:prSet/>
      <dgm:spPr/>
      <dgm:t>
        <a:bodyPr/>
        <a:lstStyle/>
        <a:p>
          <a:endParaRPr lang="zh-CN" altLang="en-US"/>
        </a:p>
      </dgm:t>
    </dgm:pt>
    <dgm:pt modelId="{3F34DCCF-A0C2-451C-A72A-7856D080B28C}" type="pres">
      <dgm:prSet presAssocID="{878D2DAD-7AB1-4E3E-9156-30BAFBEE6F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9681D9-3F61-4C3F-9671-3EF1A7150C21}" type="pres">
      <dgm:prSet presAssocID="{57838A3F-7807-48D1-B68F-E2A36DF681A0}" presName="composite" presStyleCnt="0"/>
      <dgm:spPr/>
    </dgm:pt>
    <dgm:pt modelId="{FAF97ACD-FF0A-4C67-9099-33B4F3D09EA6}" type="pres">
      <dgm:prSet presAssocID="{57838A3F-7807-48D1-B68F-E2A36DF681A0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6B9EF6-9F44-43C2-B0CC-49DA5F48DE54}" type="pres">
      <dgm:prSet presAssocID="{57838A3F-7807-48D1-B68F-E2A36DF681A0}" presName="rect2" presStyleLbl="fgImgPlace1" presStyleIdx="0" presStyleCnt="3"/>
      <dgm:spPr/>
    </dgm:pt>
    <dgm:pt modelId="{E9727476-B709-462E-8F36-6E4FAA565331}" type="pres">
      <dgm:prSet presAssocID="{D9AD9AAF-9686-48EF-A65C-D0DE900B538C}" presName="sibTrans" presStyleCnt="0"/>
      <dgm:spPr/>
    </dgm:pt>
    <dgm:pt modelId="{663D927E-A92C-470C-BA67-50EC4A33ECE7}" type="pres">
      <dgm:prSet presAssocID="{45096E6E-9B12-4B93-AFA4-9D4C3B32447C}" presName="composite" presStyleCnt="0"/>
      <dgm:spPr/>
    </dgm:pt>
    <dgm:pt modelId="{E919E7E4-4026-48DF-8C7B-5FB9EABC7C1A}" type="pres">
      <dgm:prSet presAssocID="{45096E6E-9B12-4B93-AFA4-9D4C3B32447C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3F9C1-718F-4AE6-BB20-ABFB739F7027}" type="pres">
      <dgm:prSet presAssocID="{45096E6E-9B12-4B93-AFA4-9D4C3B32447C}" presName="rect2" presStyleLbl="fgImgPlace1" presStyleIdx="1" presStyleCnt="3"/>
      <dgm:spPr/>
    </dgm:pt>
    <dgm:pt modelId="{01A7B945-6562-4F01-BD83-6D14FE3F3F74}" type="pres">
      <dgm:prSet presAssocID="{6A6FA4D5-2C19-45FB-8B2B-CC2CE548127D}" presName="sibTrans" presStyleCnt="0"/>
      <dgm:spPr/>
    </dgm:pt>
    <dgm:pt modelId="{8FCF5B0D-093D-4B4F-A754-E400654674F7}" type="pres">
      <dgm:prSet presAssocID="{DA3A47FE-8F7E-4E66-A005-2AE01DA68C13}" presName="composite" presStyleCnt="0"/>
      <dgm:spPr/>
    </dgm:pt>
    <dgm:pt modelId="{67A5EB66-304B-424F-B9CE-457C9FB58B4D}" type="pres">
      <dgm:prSet presAssocID="{DA3A47FE-8F7E-4E66-A005-2AE01DA68C13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9D2AC-5CCC-4D6C-AE70-CF4B1AAED449}" type="pres">
      <dgm:prSet presAssocID="{DA3A47FE-8F7E-4E66-A005-2AE01DA68C13}" presName="rect2" presStyleLbl="fgImgPlace1" presStyleIdx="2" presStyleCnt="3"/>
      <dgm:spPr/>
    </dgm:pt>
  </dgm:ptLst>
  <dgm:cxnLst>
    <dgm:cxn modelId="{42B73936-449C-4C08-ACF5-A648998567D7}" type="presOf" srcId="{878D2DAD-7AB1-4E3E-9156-30BAFBEE6F39}" destId="{3F34DCCF-A0C2-451C-A72A-7856D080B28C}" srcOrd="0" destOrd="0" presId="urn:microsoft.com/office/officeart/2008/layout/PictureStrips"/>
    <dgm:cxn modelId="{D7389F6D-D4A4-497E-B415-13E1A8EC62F9}" type="presOf" srcId="{DA3A47FE-8F7E-4E66-A005-2AE01DA68C13}" destId="{67A5EB66-304B-424F-B9CE-457C9FB58B4D}" srcOrd="0" destOrd="0" presId="urn:microsoft.com/office/officeart/2008/layout/PictureStrips"/>
    <dgm:cxn modelId="{7D6C5F80-698C-440C-8DF4-89A7386DC7D7}" type="presOf" srcId="{45096E6E-9B12-4B93-AFA4-9D4C3B32447C}" destId="{E919E7E4-4026-48DF-8C7B-5FB9EABC7C1A}" srcOrd="0" destOrd="0" presId="urn:microsoft.com/office/officeart/2008/layout/PictureStrips"/>
    <dgm:cxn modelId="{331F7E24-AC2E-4D77-A04F-3FBBD1B4B4CA}" type="presOf" srcId="{57838A3F-7807-48D1-B68F-E2A36DF681A0}" destId="{FAF97ACD-FF0A-4C67-9099-33B4F3D09EA6}" srcOrd="0" destOrd="0" presId="urn:microsoft.com/office/officeart/2008/layout/PictureStrips"/>
    <dgm:cxn modelId="{F1A0E736-AA10-4501-86CA-22359FD36799}" srcId="{878D2DAD-7AB1-4E3E-9156-30BAFBEE6F39}" destId="{DA3A47FE-8F7E-4E66-A005-2AE01DA68C13}" srcOrd="2" destOrd="0" parTransId="{441AE6AE-0458-4B14-B9C2-4CCB519E5115}" sibTransId="{0E21084A-CC69-40BD-9C65-87B6C6D14510}"/>
    <dgm:cxn modelId="{1DA90D8A-7100-446A-B770-2DF06B19BE7A}" srcId="{878D2DAD-7AB1-4E3E-9156-30BAFBEE6F39}" destId="{45096E6E-9B12-4B93-AFA4-9D4C3B32447C}" srcOrd="1" destOrd="0" parTransId="{3A7AFADE-0A87-4C63-90A0-61BF7051488E}" sibTransId="{6A6FA4D5-2C19-45FB-8B2B-CC2CE548127D}"/>
    <dgm:cxn modelId="{1BBA64E4-6EEA-42FE-9463-A79696668AD1}" srcId="{878D2DAD-7AB1-4E3E-9156-30BAFBEE6F39}" destId="{57838A3F-7807-48D1-B68F-E2A36DF681A0}" srcOrd="0" destOrd="0" parTransId="{9A85C9F3-B701-4F9F-90B4-CEFAC1F931CC}" sibTransId="{D9AD9AAF-9686-48EF-A65C-D0DE900B538C}"/>
    <dgm:cxn modelId="{7346E803-5B56-49D7-8AB7-1F6758E42120}" type="presParOf" srcId="{3F34DCCF-A0C2-451C-A72A-7856D080B28C}" destId="{DD9681D9-3F61-4C3F-9671-3EF1A7150C21}" srcOrd="0" destOrd="0" presId="urn:microsoft.com/office/officeart/2008/layout/PictureStrips"/>
    <dgm:cxn modelId="{E92C7A76-1476-4786-BEC5-CF976F532661}" type="presParOf" srcId="{DD9681D9-3F61-4C3F-9671-3EF1A7150C21}" destId="{FAF97ACD-FF0A-4C67-9099-33B4F3D09EA6}" srcOrd="0" destOrd="0" presId="urn:microsoft.com/office/officeart/2008/layout/PictureStrips"/>
    <dgm:cxn modelId="{21BFEF93-44AD-4B4F-920A-7C6C309B454E}" type="presParOf" srcId="{DD9681D9-3F61-4C3F-9671-3EF1A7150C21}" destId="{506B9EF6-9F44-43C2-B0CC-49DA5F48DE54}" srcOrd="1" destOrd="0" presId="urn:microsoft.com/office/officeart/2008/layout/PictureStrips"/>
    <dgm:cxn modelId="{69DF762E-1918-409B-8197-D45BAC3795D9}" type="presParOf" srcId="{3F34DCCF-A0C2-451C-A72A-7856D080B28C}" destId="{E9727476-B709-462E-8F36-6E4FAA565331}" srcOrd="1" destOrd="0" presId="urn:microsoft.com/office/officeart/2008/layout/PictureStrips"/>
    <dgm:cxn modelId="{C68A092D-FB09-49E6-A557-19164B85B468}" type="presParOf" srcId="{3F34DCCF-A0C2-451C-A72A-7856D080B28C}" destId="{663D927E-A92C-470C-BA67-50EC4A33ECE7}" srcOrd="2" destOrd="0" presId="urn:microsoft.com/office/officeart/2008/layout/PictureStrips"/>
    <dgm:cxn modelId="{1C36F206-7A91-4009-8600-F1F619D5C80C}" type="presParOf" srcId="{663D927E-A92C-470C-BA67-50EC4A33ECE7}" destId="{E919E7E4-4026-48DF-8C7B-5FB9EABC7C1A}" srcOrd="0" destOrd="0" presId="urn:microsoft.com/office/officeart/2008/layout/PictureStrips"/>
    <dgm:cxn modelId="{E105BF4B-0795-4820-A330-E54F05B6A288}" type="presParOf" srcId="{663D927E-A92C-470C-BA67-50EC4A33ECE7}" destId="{75A3F9C1-718F-4AE6-BB20-ABFB739F7027}" srcOrd="1" destOrd="0" presId="urn:microsoft.com/office/officeart/2008/layout/PictureStrips"/>
    <dgm:cxn modelId="{0746221E-0E66-465A-B96C-68E9763BAEBD}" type="presParOf" srcId="{3F34DCCF-A0C2-451C-A72A-7856D080B28C}" destId="{01A7B945-6562-4F01-BD83-6D14FE3F3F74}" srcOrd="3" destOrd="0" presId="urn:microsoft.com/office/officeart/2008/layout/PictureStrips"/>
    <dgm:cxn modelId="{48064C94-D5A0-46B2-B163-51397CA2223A}" type="presParOf" srcId="{3F34DCCF-A0C2-451C-A72A-7856D080B28C}" destId="{8FCF5B0D-093D-4B4F-A754-E400654674F7}" srcOrd="4" destOrd="0" presId="urn:microsoft.com/office/officeart/2008/layout/PictureStrips"/>
    <dgm:cxn modelId="{FE2D2744-ECDD-4C0C-A860-A91287D14E97}" type="presParOf" srcId="{8FCF5B0D-093D-4B4F-A754-E400654674F7}" destId="{67A5EB66-304B-424F-B9CE-457C9FB58B4D}" srcOrd="0" destOrd="0" presId="urn:microsoft.com/office/officeart/2008/layout/PictureStrips"/>
    <dgm:cxn modelId="{519F7DD8-0F97-4332-89BA-DB9DC4B3A640}" type="presParOf" srcId="{8FCF5B0D-093D-4B4F-A754-E400654674F7}" destId="{C829D2AC-5CCC-4D6C-AE70-CF4B1AAED44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2F327-B694-422A-B3AB-0A1C4F4E545A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C27701C-16B1-4EF6-8582-D042C020FC3B}">
      <dgm:prSet phldrT="[文本]"/>
      <dgm:spPr/>
      <dgm:t>
        <a:bodyPr/>
        <a:lstStyle/>
        <a:p>
          <a:r>
            <a:rPr lang="zh-CN" altLang="en-US" dirty="0" smtClean="0"/>
            <a:t>测试用例</a:t>
          </a:r>
          <a:endParaRPr lang="zh-CN" altLang="en-US" dirty="0"/>
        </a:p>
      </dgm:t>
    </dgm:pt>
    <dgm:pt modelId="{8A3DAE1B-38DA-4C04-A2DE-B339AE7DC1CF}" type="parTrans" cxnId="{D7435A59-6B5F-493A-919A-67CB94BED12C}">
      <dgm:prSet/>
      <dgm:spPr/>
      <dgm:t>
        <a:bodyPr/>
        <a:lstStyle/>
        <a:p>
          <a:endParaRPr lang="zh-CN" altLang="en-US"/>
        </a:p>
      </dgm:t>
    </dgm:pt>
    <dgm:pt modelId="{7180ED19-17B1-4C74-B1D1-0D69EC50C3DE}" type="sibTrans" cxnId="{D7435A59-6B5F-493A-919A-67CB94BED12C}">
      <dgm:prSet/>
      <dgm:spPr/>
      <dgm:t>
        <a:bodyPr/>
        <a:lstStyle/>
        <a:p>
          <a:endParaRPr lang="zh-CN" altLang="en-US"/>
        </a:p>
      </dgm:t>
    </dgm:pt>
    <dgm:pt modelId="{8BC7752A-11CE-4333-88E0-B49CF0B60965}">
      <dgm:prSet phldrT="[文本]"/>
      <dgm:spPr/>
      <dgm:t>
        <a:bodyPr/>
        <a:lstStyle/>
        <a:p>
          <a:r>
            <a:rPr lang="zh-CN" altLang="en-US" dirty="0" smtClean="0"/>
            <a:t>测试工具</a:t>
          </a:r>
          <a:endParaRPr lang="zh-CN" altLang="en-US" dirty="0"/>
        </a:p>
      </dgm:t>
    </dgm:pt>
    <dgm:pt modelId="{09B3AA1B-BB3B-4586-8DA0-006131A6F646}" type="parTrans" cxnId="{7318D0AA-AD85-4648-BF77-1C072D3321D7}">
      <dgm:prSet/>
      <dgm:spPr/>
      <dgm:t>
        <a:bodyPr/>
        <a:lstStyle/>
        <a:p>
          <a:endParaRPr lang="zh-CN" altLang="en-US"/>
        </a:p>
      </dgm:t>
    </dgm:pt>
    <dgm:pt modelId="{368394DD-558B-4315-BC73-84493E70FA38}" type="sibTrans" cxnId="{7318D0AA-AD85-4648-BF77-1C072D3321D7}">
      <dgm:prSet/>
      <dgm:spPr/>
      <dgm:t>
        <a:bodyPr/>
        <a:lstStyle/>
        <a:p>
          <a:endParaRPr lang="zh-CN" altLang="en-US"/>
        </a:p>
      </dgm:t>
    </dgm:pt>
    <dgm:pt modelId="{B9328CDA-324B-4B0F-A36F-5AD56AB790CF}">
      <dgm:prSet phldrT="[文本]"/>
      <dgm:spPr/>
      <dgm:t>
        <a:bodyPr/>
        <a:lstStyle/>
        <a:p>
          <a:r>
            <a:rPr lang="zh-CN" altLang="en-US" dirty="0" smtClean="0"/>
            <a:t>自动化</a:t>
          </a:r>
          <a:endParaRPr lang="zh-CN" altLang="en-US" dirty="0"/>
        </a:p>
      </dgm:t>
    </dgm:pt>
    <dgm:pt modelId="{C9A6CD57-B95E-43B7-A453-B79C0AD39587}" type="parTrans" cxnId="{F8E1EF1A-8209-494A-8BA8-3ED1C25CE802}">
      <dgm:prSet/>
      <dgm:spPr/>
      <dgm:t>
        <a:bodyPr/>
        <a:lstStyle/>
        <a:p>
          <a:endParaRPr lang="zh-CN" altLang="en-US"/>
        </a:p>
      </dgm:t>
    </dgm:pt>
    <dgm:pt modelId="{5641E50B-539C-49CA-A868-285FA0D2F814}" type="sibTrans" cxnId="{F8E1EF1A-8209-494A-8BA8-3ED1C25CE802}">
      <dgm:prSet/>
      <dgm:spPr/>
      <dgm:t>
        <a:bodyPr/>
        <a:lstStyle/>
        <a:p>
          <a:endParaRPr lang="zh-CN" altLang="en-US"/>
        </a:p>
      </dgm:t>
    </dgm:pt>
    <dgm:pt modelId="{B66195FC-91A1-4F75-8F5F-E8C962D28043}" type="pres">
      <dgm:prSet presAssocID="{9D32F327-B694-422A-B3AB-0A1C4F4E545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B6B44D-A538-4A8D-B52D-6FCC174C7D2B}" type="pres">
      <dgm:prSet presAssocID="{1C27701C-16B1-4EF6-8582-D042C020FC3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E14E5C-3C9B-4E41-A1D4-ED9B6B18B0AA}" type="pres">
      <dgm:prSet presAssocID="{1C27701C-16B1-4EF6-8582-D042C020FC3B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77C6912-D1B2-497C-8C06-F25C16798817}" type="pres">
      <dgm:prSet presAssocID="{1C27701C-16B1-4EF6-8582-D042C020FC3B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1571689C-1C99-45E5-BF8C-84C787E42EC5}" type="pres">
      <dgm:prSet presAssocID="{8BC7752A-11CE-4333-88E0-B49CF0B6096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D9B67-6211-415D-948F-CD8EBF3B76DD}" type="pres">
      <dgm:prSet presAssocID="{8BC7752A-11CE-4333-88E0-B49CF0B6096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06CDE056-767F-415A-A1C6-D4BA03886C42}" type="pres">
      <dgm:prSet presAssocID="{8BC7752A-11CE-4333-88E0-B49CF0B6096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D73A45A3-2D75-4DA6-96CD-F2DF3B81625D}" type="pres">
      <dgm:prSet presAssocID="{B9328CDA-324B-4B0F-A36F-5AD56AB790CF}" presName="gear3" presStyleLbl="node1" presStyleIdx="2" presStyleCnt="3" custLinFactNeighborX="-10417" custLinFactNeighborY="1048"/>
      <dgm:spPr/>
      <dgm:t>
        <a:bodyPr/>
        <a:lstStyle/>
        <a:p>
          <a:endParaRPr lang="zh-CN" altLang="en-US"/>
        </a:p>
      </dgm:t>
    </dgm:pt>
    <dgm:pt modelId="{CE2F851B-2FCD-4E1D-9CB0-BC6985169354}" type="pres">
      <dgm:prSet presAssocID="{B9328CDA-324B-4B0F-A36F-5AD56AB790C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E40D52-5BBE-4B37-B9EC-A9558FC99E8C}" type="pres">
      <dgm:prSet presAssocID="{B9328CDA-324B-4B0F-A36F-5AD56AB790C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29E3246-116C-45EB-8A36-B126328F025A}" type="pres">
      <dgm:prSet presAssocID="{B9328CDA-324B-4B0F-A36F-5AD56AB790C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DD08DC49-2DBE-47C4-95D0-2E977F894715}" type="pres">
      <dgm:prSet presAssocID="{7180ED19-17B1-4C74-B1D1-0D69EC50C3DE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128EEE07-525C-4CFF-A3E4-317FB17C1ACB}" type="pres">
      <dgm:prSet presAssocID="{368394DD-558B-4315-BC73-84493E70FA38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98553A35-CBBF-42FC-8911-2E328A0274C9}" type="pres">
      <dgm:prSet presAssocID="{5641E50B-539C-49CA-A868-285FA0D2F814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D2D5178-0D24-47DF-ACE8-6DADBD2288EA}" type="presOf" srcId="{8BC7752A-11CE-4333-88E0-B49CF0B60965}" destId="{743D9B67-6211-415D-948F-CD8EBF3B76DD}" srcOrd="1" destOrd="0" presId="urn:microsoft.com/office/officeart/2005/8/layout/gear1"/>
    <dgm:cxn modelId="{7318D0AA-AD85-4648-BF77-1C072D3321D7}" srcId="{9D32F327-B694-422A-B3AB-0A1C4F4E545A}" destId="{8BC7752A-11CE-4333-88E0-B49CF0B60965}" srcOrd="1" destOrd="0" parTransId="{09B3AA1B-BB3B-4586-8DA0-006131A6F646}" sibTransId="{368394DD-558B-4315-BC73-84493E70FA38}"/>
    <dgm:cxn modelId="{D7435A59-6B5F-493A-919A-67CB94BED12C}" srcId="{9D32F327-B694-422A-B3AB-0A1C4F4E545A}" destId="{1C27701C-16B1-4EF6-8582-D042C020FC3B}" srcOrd="0" destOrd="0" parTransId="{8A3DAE1B-38DA-4C04-A2DE-B339AE7DC1CF}" sibTransId="{7180ED19-17B1-4C74-B1D1-0D69EC50C3DE}"/>
    <dgm:cxn modelId="{C955A9C7-F195-448B-AF98-0F3831B76451}" type="presOf" srcId="{8BC7752A-11CE-4333-88E0-B49CF0B60965}" destId="{1571689C-1C99-45E5-BF8C-84C787E42EC5}" srcOrd="0" destOrd="0" presId="urn:microsoft.com/office/officeart/2005/8/layout/gear1"/>
    <dgm:cxn modelId="{F8E1EF1A-8209-494A-8BA8-3ED1C25CE802}" srcId="{9D32F327-B694-422A-B3AB-0A1C4F4E545A}" destId="{B9328CDA-324B-4B0F-A36F-5AD56AB790CF}" srcOrd="2" destOrd="0" parTransId="{C9A6CD57-B95E-43B7-A453-B79C0AD39587}" sibTransId="{5641E50B-539C-49CA-A868-285FA0D2F814}"/>
    <dgm:cxn modelId="{2B9425BD-C531-44D3-8997-177EB34EC568}" type="presOf" srcId="{B9328CDA-324B-4B0F-A36F-5AD56AB790CF}" destId="{A29E3246-116C-45EB-8A36-B126328F025A}" srcOrd="3" destOrd="0" presId="urn:microsoft.com/office/officeart/2005/8/layout/gear1"/>
    <dgm:cxn modelId="{74365050-C8AF-46A8-A9FC-43F750009411}" type="presOf" srcId="{8BC7752A-11CE-4333-88E0-B49CF0B60965}" destId="{06CDE056-767F-415A-A1C6-D4BA03886C42}" srcOrd="2" destOrd="0" presId="urn:microsoft.com/office/officeart/2005/8/layout/gear1"/>
    <dgm:cxn modelId="{9EE65ACF-3550-4859-B6F6-F3B6775C4DCC}" type="presOf" srcId="{B9328CDA-324B-4B0F-A36F-5AD56AB790CF}" destId="{CE2F851B-2FCD-4E1D-9CB0-BC6985169354}" srcOrd="1" destOrd="0" presId="urn:microsoft.com/office/officeart/2005/8/layout/gear1"/>
    <dgm:cxn modelId="{45C20217-2F86-4578-8DC0-B0F4A926574E}" type="presOf" srcId="{9D32F327-B694-422A-B3AB-0A1C4F4E545A}" destId="{B66195FC-91A1-4F75-8F5F-E8C962D28043}" srcOrd="0" destOrd="0" presId="urn:microsoft.com/office/officeart/2005/8/layout/gear1"/>
    <dgm:cxn modelId="{D4AFDAAE-B68B-4CCA-98F7-F6AB8635372B}" type="presOf" srcId="{368394DD-558B-4315-BC73-84493E70FA38}" destId="{128EEE07-525C-4CFF-A3E4-317FB17C1ACB}" srcOrd="0" destOrd="0" presId="urn:microsoft.com/office/officeart/2005/8/layout/gear1"/>
    <dgm:cxn modelId="{CB79E85B-F3A2-4529-AB15-2EA9D3C788FB}" type="presOf" srcId="{1C27701C-16B1-4EF6-8582-D042C020FC3B}" destId="{FEE14E5C-3C9B-4E41-A1D4-ED9B6B18B0AA}" srcOrd="1" destOrd="0" presId="urn:microsoft.com/office/officeart/2005/8/layout/gear1"/>
    <dgm:cxn modelId="{AE650E3E-4AA6-467D-AD9A-50537EED295F}" type="presOf" srcId="{7180ED19-17B1-4C74-B1D1-0D69EC50C3DE}" destId="{DD08DC49-2DBE-47C4-95D0-2E977F894715}" srcOrd="0" destOrd="0" presId="urn:microsoft.com/office/officeart/2005/8/layout/gear1"/>
    <dgm:cxn modelId="{67F50B75-1BA0-43E0-9AA3-FC9FA9428BB2}" type="presOf" srcId="{5641E50B-539C-49CA-A868-285FA0D2F814}" destId="{98553A35-CBBF-42FC-8911-2E328A0274C9}" srcOrd="0" destOrd="0" presId="urn:microsoft.com/office/officeart/2005/8/layout/gear1"/>
    <dgm:cxn modelId="{3224A43F-8C67-4952-88B9-72C50EEC6472}" type="presOf" srcId="{B9328CDA-324B-4B0F-A36F-5AD56AB790CF}" destId="{D73A45A3-2D75-4DA6-96CD-F2DF3B81625D}" srcOrd="0" destOrd="0" presId="urn:microsoft.com/office/officeart/2005/8/layout/gear1"/>
    <dgm:cxn modelId="{1B3D3952-A75E-40DD-A630-1B0EC481E298}" type="presOf" srcId="{1C27701C-16B1-4EF6-8582-D042C020FC3B}" destId="{F0B6B44D-A538-4A8D-B52D-6FCC174C7D2B}" srcOrd="0" destOrd="0" presId="urn:microsoft.com/office/officeart/2005/8/layout/gear1"/>
    <dgm:cxn modelId="{E61FB3B3-FA67-49F3-B970-B02CF90806C5}" type="presOf" srcId="{1C27701C-16B1-4EF6-8582-D042C020FC3B}" destId="{877C6912-D1B2-497C-8C06-F25C16798817}" srcOrd="2" destOrd="0" presId="urn:microsoft.com/office/officeart/2005/8/layout/gear1"/>
    <dgm:cxn modelId="{B5EFA1FC-B835-4FF1-AF92-6E320E7CC905}" type="presOf" srcId="{B9328CDA-324B-4B0F-A36F-5AD56AB790CF}" destId="{E9E40D52-5BBE-4B37-B9EC-A9558FC99E8C}" srcOrd="2" destOrd="0" presId="urn:microsoft.com/office/officeart/2005/8/layout/gear1"/>
    <dgm:cxn modelId="{F5CD593A-484A-47FB-997C-8CBB28B3B241}" type="presParOf" srcId="{B66195FC-91A1-4F75-8F5F-E8C962D28043}" destId="{F0B6B44D-A538-4A8D-B52D-6FCC174C7D2B}" srcOrd="0" destOrd="0" presId="urn:microsoft.com/office/officeart/2005/8/layout/gear1"/>
    <dgm:cxn modelId="{F055CC57-18AA-4BFF-B68D-7518819D838F}" type="presParOf" srcId="{B66195FC-91A1-4F75-8F5F-E8C962D28043}" destId="{FEE14E5C-3C9B-4E41-A1D4-ED9B6B18B0AA}" srcOrd="1" destOrd="0" presId="urn:microsoft.com/office/officeart/2005/8/layout/gear1"/>
    <dgm:cxn modelId="{1597FF34-43F3-4EAF-B6ED-C7EC8AEB07DC}" type="presParOf" srcId="{B66195FC-91A1-4F75-8F5F-E8C962D28043}" destId="{877C6912-D1B2-497C-8C06-F25C16798817}" srcOrd="2" destOrd="0" presId="urn:microsoft.com/office/officeart/2005/8/layout/gear1"/>
    <dgm:cxn modelId="{4CDC9F27-FEF0-461F-A02B-BE76D8F71F8D}" type="presParOf" srcId="{B66195FC-91A1-4F75-8F5F-E8C962D28043}" destId="{1571689C-1C99-45E5-BF8C-84C787E42EC5}" srcOrd="3" destOrd="0" presId="urn:microsoft.com/office/officeart/2005/8/layout/gear1"/>
    <dgm:cxn modelId="{8874936F-0555-4475-9CBC-F4B9D69F5477}" type="presParOf" srcId="{B66195FC-91A1-4F75-8F5F-E8C962D28043}" destId="{743D9B67-6211-415D-948F-CD8EBF3B76DD}" srcOrd="4" destOrd="0" presId="urn:microsoft.com/office/officeart/2005/8/layout/gear1"/>
    <dgm:cxn modelId="{DBFF059E-F61C-4028-8A27-DB04E9AF71DF}" type="presParOf" srcId="{B66195FC-91A1-4F75-8F5F-E8C962D28043}" destId="{06CDE056-767F-415A-A1C6-D4BA03886C42}" srcOrd="5" destOrd="0" presId="urn:microsoft.com/office/officeart/2005/8/layout/gear1"/>
    <dgm:cxn modelId="{6DFC196F-FD55-4C93-AEB2-23B5156F4530}" type="presParOf" srcId="{B66195FC-91A1-4F75-8F5F-E8C962D28043}" destId="{D73A45A3-2D75-4DA6-96CD-F2DF3B81625D}" srcOrd="6" destOrd="0" presId="urn:microsoft.com/office/officeart/2005/8/layout/gear1"/>
    <dgm:cxn modelId="{DBD135FB-F94F-42DC-9DB0-3BFB81C988D3}" type="presParOf" srcId="{B66195FC-91A1-4F75-8F5F-E8C962D28043}" destId="{CE2F851B-2FCD-4E1D-9CB0-BC6985169354}" srcOrd="7" destOrd="0" presId="urn:microsoft.com/office/officeart/2005/8/layout/gear1"/>
    <dgm:cxn modelId="{9C740145-45FC-48D6-A709-2E94D8FC1642}" type="presParOf" srcId="{B66195FC-91A1-4F75-8F5F-E8C962D28043}" destId="{E9E40D52-5BBE-4B37-B9EC-A9558FC99E8C}" srcOrd="8" destOrd="0" presId="urn:microsoft.com/office/officeart/2005/8/layout/gear1"/>
    <dgm:cxn modelId="{D39E55AC-1917-4155-AD74-D577F2D39762}" type="presParOf" srcId="{B66195FC-91A1-4F75-8F5F-E8C962D28043}" destId="{A29E3246-116C-45EB-8A36-B126328F025A}" srcOrd="9" destOrd="0" presId="urn:microsoft.com/office/officeart/2005/8/layout/gear1"/>
    <dgm:cxn modelId="{C99D466C-3490-4E63-AC4A-657786024163}" type="presParOf" srcId="{B66195FC-91A1-4F75-8F5F-E8C962D28043}" destId="{DD08DC49-2DBE-47C4-95D0-2E977F894715}" srcOrd="10" destOrd="0" presId="urn:microsoft.com/office/officeart/2005/8/layout/gear1"/>
    <dgm:cxn modelId="{0E8A205C-4804-44AF-AA14-CE56F28A012C}" type="presParOf" srcId="{B66195FC-91A1-4F75-8F5F-E8C962D28043}" destId="{128EEE07-525C-4CFF-A3E4-317FB17C1ACB}" srcOrd="11" destOrd="0" presId="urn:microsoft.com/office/officeart/2005/8/layout/gear1"/>
    <dgm:cxn modelId="{85E9E2E8-DFEA-4A94-B4E0-299CF8E871CB}" type="presParOf" srcId="{B66195FC-91A1-4F75-8F5F-E8C962D28043}" destId="{98553A35-CBBF-42FC-8911-2E328A0274C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E0D80-571F-4B00-9B9C-37F5DE5E1CFD}">
      <dsp:nvSpPr>
        <dsp:cNvPr id="0" name=""/>
        <dsp:cNvSpPr/>
      </dsp:nvSpPr>
      <dsp:spPr>
        <a:xfrm>
          <a:off x="559" y="2204"/>
          <a:ext cx="4875679" cy="1263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测试用例</a:t>
          </a:r>
          <a:endParaRPr lang="zh-CN" altLang="en-US" sz="5200" kern="1200" dirty="0"/>
        </a:p>
      </dsp:txBody>
      <dsp:txXfrm>
        <a:off x="37568" y="39213"/>
        <a:ext cx="4801661" cy="1189570"/>
      </dsp:txXfrm>
    </dsp:sp>
    <dsp:sp modelId="{258947F5-FA9E-40A0-92BE-E7324470B662}">
      <dsp:nvSpPr>
        <dsp:cNvPr id="0" name=""/>
        <dsp:cNvSpPr/>
      </dsp:nvSpPr>
      <dsp:spPr>
        <a:xfrm>
          <a:off x="559" y="1352737"/>
          <a:ext cx="3184945" cy="1263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自定义关键字</a:t>
          </a:r>
          <a:endParaRPr lang="zh-CN" altLang="en-US" sz="3100" kern="1200" dirty="0"/>
        </a:p>
      </dsp:txBody>
      <dsp:txXfrm>
        <a:off x="37568" y="1389746"/>
        <a:ext cx="3110927" cy="1189570"/>
      </dsp:txXfrm>
    </dsp:sp>
    <dsp:sp modelId="{AF12E1AB-88E9-45A8-A285-32B3618F05D6}">
      <dsp:nvSpPr>
        <dsp:cNvPr id="0" name=""/>
        <dsp:cNvSpPr/>
      </dsp:nvSpPr>
      <dsp:spPr>
        <a:xfrm>
          <a:off x="559" y="2703269"/>
          <a:ext cx="1559718" cy="1263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第三方库</a:t>
          </a:r>
          <a:endParaRPr lang="zh-CN" altLang="en-US" sz="2400" kern="1200" dirty="0"/>
        </a:p>
      </dsp:txBody>
      <dsp:txXfrm>
        <a:off x="37568" y="2740278"/>
        <a:ext cx="1485700" cy="1189570"/>
      </dsp:txXfrm>
    </dsp:sp>
    <dsp:sp modelId="{961ADDB8-CE00-408A-BFF8-2F1E26A84AF5}">
      <dsp:nvSpPr>
        <dsp:cNvPr id="0" name=""/>
        <dsp:cNvSpPr/>
      </dsp:nvSpPr>
      <dsp:spPr>
        <a:xfrm>
          <a:off x="1625786" y="2703269"/>
          <a:ext cx="1559718" cy="1263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自定义库</a:t>
          </a:r>
          <a:endParaRPr lang="zh-CN" altLang="en-US" sz="1800" kern="1200" dirty="0"/>
        </a:p>
      </dsp:txBody>
      <dsp:txXfrm>
        <a:off x="1662795" y="2740278"/>
        <a:ext cx="1485700" cy="1189570"/>
      </dsp:txXfrm>
    </dsp:sp>
    <dsp:sp modelId="{887A5251-BEA5-4DAA-9AE2-53087808CB2E}">
      <dsp:nvSpPr>
        <dsp:cNvPr id="0" name=""/>
        <dsp:cNvSpPr/>
      </dsp:nvSpPr>
      <dsp:spPr>
        <a:xfrm>
          <a:off x="3316520" y="1352737"/>
          <a:ext cx="1559718" cy="1263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内置关键字</a:t>
          </a:r>
          <a:endParaRPr lang="zh-CN" altLang="en-US" sz="3100" kern="1200" dirty="0"/>
        </a:p>
      </dsp:txBody>
      <dsp:txXfrm>
        <a:off x="3353529" y="1389746"/>
        <a:ext cx="1485700" cy="1189570"/>
      </dsp:txXfrm>
    </dsp:sp>
    <dsp:sp modelId="{2369BF7D-A729-46A1-A28E-99E58C792627}">
      <dsp:nvSpPr>
        <dsp:cNvPr id="0" name=""/>
        <dsp:cNvSpPr/>
      </dsp:nvSpPr>
      <dsp:spPr>
        <a:xfrm>
          <a:off x="3316520" y="2703269"/>
          <a:ext cx="1559718" cy="1263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Robot</a:t>
          </a:r>
          <a:endParaRPr lang="zh-CN" altLang="en-US" sz="3800" kern="1200" dirty="0"/>
        </a:p>
      </dsp:txBody>
      <dsp:txXfrm>
        <a:off x="3353529" y="2740278"/>
        <a:ext cx="1485700" cy="1189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6B44D-A538-4A8D-B52D-6FCC174C7D2B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测试用例</a:t>
          </a:r>
          <a:endParaRPr lang="zh-CN" altLang="en-US" sz="3300" kern="1200" dirty="0"/>
        </a:p>
      </dsp:txBody>
      <dsp:txXfrm>
        <a:off x="4392232" y="3136513"/>
        <a:ext cx="1781934" cy="1531918"/>
      </dsp:txXfrm>
    </dsp:sp>
    <dsp:sp modelId="{1571689C-1C99-45E5-BF8C-84C787E42EC5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测试工具</a:t>
          </a:r>
          <a:endParaRPr lang="zh-CN" altLang="en-US" sz="3300" kern="1200" dirty="0"/>
        </a:p>
      </dsp:txBody>
      <dsp:txXfrm>
        <a:off x="2604759" y="2282937"/>
        <a:ext cx="1076134" cy="1069538"/>
      </dsp:txXfrm>
    </dsp:sp>
    <dsp:sp modelId="{D73A45A3-2D75-4DA6-96CD-F2DF3B81625D}">
      <dsp:nvSpPr>
        <dsp:cNvPr id="0" name=""/>
        <dsp:cNvSpPr/>
      </dsp:nvSpPr>
      <dsp:spPr>
        <a:xfrm rot="20700000">
          <a:off x="3002153" y="265900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自动化</a:t>
          </a:r>
          <a:endParaRPr lang="zh-CN" altLang="en-US" sz="3300" kern="1200" dirty="0"/>
        </a:p>
      </dsp:txBody>
      <dsp:txXfrm rot="-20700000">
        <a:off x="3467937" y="731684"/>
        <a:ext cx="1192106" cy="1192106"/>
      </dsp:txXfrm>
    </dsp:sp>
    <dsp:sp modelId="{DD08DC49-2DBE-47C4-95D0-2E977F894715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EEE07-525C-4CFF-A3E4-317FB17C1ACB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3A35-CBBF-42FC-8911-2E328A0274C9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3741-31B1-4D25-ACD6-4775E685C309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CD41C-9D6F-490E-B6F5-E44941AC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1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一句话总结：</a:t>
            </a:r>
            <a:r>
              <a:rPr lang="en-US" altLang="zh-CN" dirty="0" err="1" smtClean="0"/>
              <a:t>trex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spirent</a:t>
            </a:r>
            <a:r>
              <a:rPr lang="en-US" altLang="zh-CN" dirty="0" smtClean="0"/>
              <a:t>/ixia</a:t>
            </a:r>
            <a:r>
              <a:rPr lang="zh-CN" altLang="en-US" dirty="0" smtClean="0"/>
              <a:t>商用测试仪性能更好，性价比更高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D41C-9D6F-490E-B6F5-E44941AC1C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4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D41C-9D6F-490E-B6F5-E44941AC1C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4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D41C-9D6F-490E-B6F5-E44941AC1C0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1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9AD4-CFCE-4ABB-8378-0609F48B6C6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10.87.30.52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s://trex-tgn.cisco.com/trex/doc/" TargetMode="External"/><Relationship Id="rId4" Type="http://schemas.openxmlformats.org/officeDocument/2006/relationships/diagramLayout" Target="../diagrams/layout3.xml"/><Relationship Id="rId9" Type="http://schemas.openxmlformats.org/officeDocument/2006/relationships/hyperlink" Target="http://robotframework.org/robotframewor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Trex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0478" y="4625620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Byzoro.com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1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9174" y="1991410"/>
            <a:ext cx="6724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服务器端：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./t-rex-64 -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cfg</a:t>
            </a:r>
            <a:r>
              <a:rPr lang="en-US" altLang="zh-CN" dirty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/trex2.yaml</a:t>
            </a:r>
          </a:p>
          <a:p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r>
              <a:rPr lang="en-US" altLang="zh-CN" dirty="0" smtClean="0"/>
              <a:t>./</a:t>
            </a:r>
            <a:r>
              <a:rPr lang="en-US" altLang="zh-CN" dirty="0" err="1"/>
              <a:t>trex</a:t>
            </a:r>
            <a:r>
              <a:rPr lang="en-US" altLang="zh-CN" dirty="0"/>
              <a:t>-console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stateless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模式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下包模板在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/opt/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trex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/v2.28/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这个目录下</a:t>
            </a:r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266" y="3769460"/>
            <a:ext cx="4790759" cy="22598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535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流定义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scapy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>
            <a:noAutofit/>
          </a:bodyPr>
          <a:lstStyle/>
          <a:p>
            <a:r>
              <a:rPr lang="en-US" altLang="zh-CN" sz="1400" dirty="0" smtClean="0"/>
              <a:t> 1 from </a:t>
            </a:r>
            <a:r>
              <a:rPr lang="en-US" altLang="zh-CN" sz="1400" dirty="0" err="1" smtClean="0"/>
              <a:t>trex_stl_lib.api</a:t>
            </a:r>
            <a:r>
              <a:rPr lang="en-US" altLang="zh-CN" sz="1400" dirty="0" smtClean="0"/>
              <a:t> import *</a:t>
            </a:r>
          </a:p>
          <a:p>
            <a:r>
              <a:rPr lang="en-US" altLang="zh-CN" sz="1400" dirty="0" smtClean="0"/>
              <a:t>  2 import </a:t>
            </a:r>
            <a:r>
              <a:rPr lang="en-US" altLang="zh-CN" sz="1400" dirty="0" err="1" smtClean="0"/>
              <a:t>argparse</a:t>
            </a:r>
            <a:endParaRPr lang="en-US" altLang="zh-CN" sz="1400" dirty="0" smtClean="0"/>
          </a:p>
          <a:p>
            <a:r>
              <a:rPr lang="en-US" altLang="zh-CN" sz="1400" dirty="0" smtClean="0"/>
              <a:t>  4 </a:t>
            </a:r>
          </a:p>
          <a:p>
            <a:r>
              <a:rPr lang="en-US" altLang="zh-CN" sz="1400" dirty="0" smtClean="0"/>
              <a:t>  5 class STLS1(object):</a:t>
            </a:r>
          </a:p>
          <a:p>
            <a:r>
              <a:rPr lang="en-US" altLang="zh-CN" sz="1400" dirty="0" smtClean="0"/>
              <a:t>7     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create_stream</a:t>
            </a:r>
            <a:r>
              <a:rPr lang="en-US" altLang="zh-CN" sz="1400" dirty="0" smtClean="0"/>
              <a:t> (self):</a:t>
            </a:r>
          </a:p>
          <a:p>
            <a:r>
              <a:rPr lang="en-US" altLang="zh-CN" sz="1400" dirty="0" smtClean="0"/>
              <a:t>  8         return </a:t>
            </a:r>
            <a:r>
              <a:rPr lang="en-US" altLang="zh-CN" sz="1400" dirty="0" err="1" smtClean="0"/>
              <a:t>STLStream</a:t>
            </a:r>
            <a:r>
              <a:rPr lang="en-US" altLang="zh-CN" sz="1400" dirty="0" smtClean="0"/>
              <a:t>(</a:t>
            </a:r>
          </a:p>
          <a:p>
            <a:r>
              <a:rPr lang="en-US" altLang="zh-CN" sz="1400" dirty="0" smtClean="0"/>
              <a:t>  9             packet =</a:t>
            </a:r>
          </a:p>
          <a:p>
            <a:r>
              <a:rPr lang="en-US" altLang="zh-CN" sz="1400" dirty="0" smtClean="0"/>
              <a:t> 10                     </a:t>
            </a:r>
            <a:r>
              <a:rPr lang="en-US" altLang="zh-CN" sz="1400" dirty="0" err="1" smtClean="0"/>
              <a:t>STLPktBuilder</a:t>
            </a:r>
            <a:r>
              <a:rPr lang="en-US" altLang="zh-CN" sz="1400" dirty="0" smtClean="0"/>
              <a:t>(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                 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pkt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Ether()/Dot1Q(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1100)/Dot1Q(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1110)/Dot1Q(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1120)/IP(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="16.0.0.1",dst="48.0.0.1")/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12                                 UDP(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dport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=53,sport=1025)/(1000*'x')</a:t>
            </a:r>
          </a:p>
          <a:p>
            <a:r>
              <a:rPr lang="en-US" altLang="zh-CN" sz="1400" dirty="0" smtClean="0"/>
              <a:t> 13                     ),</a:t>
            </a:r>
          </a:p>
          <a:p>
            <a:r>
              <a:rPr lang="en-US" altLang="zh-CN" sz="1400" dirty="0" smtClean="0"/>
              <a:t> 14              mode = </a:t>
            </a:r>
            <a:r>
              <a:rPr lang="en-US" altLang="zh-CN" sz="1400" dirty="0" err="1" smtClean="0"/>
              <a:t>STLTXCont</a:t>
            </a:r>
            <a:r>
              <a:rPr lang="en-US" altLang="zh-CN" sz="1400" dirty="0" smtClean="0"/>
              <a:t>())</a:t>
            </a:r>
          </a:p>
          <a:p>
            <a:r>
              <a:rPr lang="en-US" altLang="zh-CN" sz="1400" dirty="0" smtClean="0"/>
              <a:t> 15 </a:t>
            </a:r>
          </a:p>
          <a:p>
            <a:r>
              <a:rPr lang="en-US" altLang="zh-CN" sz="1400" dirty="0" smtClean="0"/>
              <a:t> 16     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get_streams</a:t>
            </a:r>
            <a:r>
              <a:rPr lang="en-US" altLang="zh-CN" sz="1400" dirty="0" smtClean="0"/>
              <a:t> (self, </a:t>
            </a:r>
            <a:r>
              <a:rPr lang="en-US" altLang="zh-CN" sz="1400" dirty="0" err="1" smtClean="0"/>
              <a:t>tunables</a:t>
            </a:r>
            <a:r>
              <a:rPr lang="en-US" altLang="zh-CN" sz="1400" dirty="0" smtClean="0"/>
              <a:t>, **</a:t>
            </a:r>
            <a:r>
              <a:rPr lang="en-US" altLang="zh-CN" sz="1400" dirty="0" err="1" smtClean="0"/>
              <a:t>kwargs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17         parser = </a:t>
            </a:r>
            <a:r>
              <a:rPr lang="en-US" altLang="zh-CN" sz="1400" dirty="0" err="1" smtClean="0"/>
              <a:t>argparse.ArgumentParser</a:t>
            </a:r>
            <a:r>
              <a:rPr lang="en-US" altLang="zh-CN" sz="1400" dirty="0" smtClean="0"/>
              <a:t>(description='</a:t>
            </a:r>
            <a:r>
              <a:rPr lang="en-US" altLang="zh-CN" sz="1400" dirty="0" err="1" smtClean="0"/>
              <a:t>Argparser</a:t>
            </a:r>
            <a:r>
              <a:rPr lang="en-US" altLang="zh-CN" sz="1400" dirty="0" smtClean="0"/>
              <a:t> for {}'.format(</a:t>
            </a:r>
            <a:r>
              <a:rPr lang="en-US" altLang="zh-CN" sz="1400" dirty="0" err="1" smtClean="0"/>
              <a:t>os.path.basename</a:t>
            </a:r>
            <a:r>
              <a:rPr lang="en-US" altLang="zh-CN" sz="1400" dirty="0" smtClean="0"/>
              <a:t>(__file__)),</a:t>
            </a:r>
          </a:p>
          <a:p>
            <a:r>
              <a:rPr lang="en-US" altLang="zh-CN" sz="1400" dirty="0" smtClean="0"/>
              <a:t> 18                                          </a:t>
            </a:r>
            <a:r>
              <a:rPr lang="en-US" altLang="zh-CN" sz="1400" dirty="0" err="1" smtClean="0"/>
              <a:t>formatter_class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argparse.ArgumentDefaultsHelpFormatter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19         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parser.parse_args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tunables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20         # create 1 stream </a:t>
            </a:r>
          </a:p>
          <a:p>
            <a:r>
              <a:rPr lang="en-US" altLang="zh-CN" sz="1400" dirty="0" smtClean="0"/>
              <a:t> 21         return [ </a:t>
            </a:r>
            <a:r>
              <a:rPr lang="en-US" altLang="zh-CN" sz="1400" dirty="0" err="1" smtClean="0"/>
              <a:t>self.create_stream</a:t>
            </a:r>
            <a:r>
              <a:rPr lang="en-US" altLang="zh-CN" sz="1400" dirty="0" smtClean="0"/>
              <a:t>() ]</a:t>
            </a:r>
          </a:p>
          <a:p>
            <a:r>
              <a:rPr lang="en-US" altLang="zh-CN" sz="1400" dirty="0" smtClean="0"/>
              <a:t>24 # dynamic load - used for </a:t>
            </a:r>
            <a:r>
              <a:rPr lang="en-US" altLang="zh-CN" sz="1400" dirty="0" err="1" smtClean="0"/>
              <a:t>trex</a:t>
            </a:r>
            <a:r>
              <a:rPr lang="en-US" altLang="zh-CN" sz="1400" dirty="0" smtClean="0"/>
              <a:t> console or simulator</a:t>
            </a:r>
          </a:p>
          <a:p>
            <a:r>
              <a:rPr lang="en-US" altLang="zh-CN" sz="1400" dirty="0" smtClean="0"/>
              <a:t> 25 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register():</a:t>
            </a:r>
          </a:p>
          <a:p>
            <a:r>
              <a:rPr lang="en-US" altLang="zh-CN" sz="1400" dirty="0" smtClean="0"/>
              <a:t> 26     return STLS1()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1576"/>
            <a:ext cx="10515600" cy="50053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 UDP header</a:t>
            </a:r>
          </a:p>
          <a:p>
            <a:pPr marL="0" indent="0">
              <a:buNone/>
            </a:pPr>
            <a:r>
              <a:rPr lang="en-US" altLang="zh-CN" dirty="0" smtClean="0"/>
              <a:t>Ether()/IP(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="16.0.0.1",dst="48.0.0.1")/UDP(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 UDP over one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="16.0.0.1",dst="48.0.0.1")/UDP(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 UDP </a:t>
            </a:r>
            <a:r>
              <a:rPr lang="en-US" altLang="zh-CN" dirty="0" err="1" smtClean="0"/>
              <a:t>QinQ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="16.0.0.1",dst="48.0.0.1")/UDP(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#TCP over IP over VLAN</a:t>
            </a:r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="16.0.0.1",dst="48.0.0.1")/TCP(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 IPv6 over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=12)/IPv6(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="::5")/TCP(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#Ipv6 over UDP over IP</a:t>
            </a:r>
          </a:p>
          <a:p>
            <a:pPr marL="0" indent="0">
              <a:buNone/>
            </a:pPr>
            <a:r>
              <a:rPr lang="en-US" altLang="zh-CN" dirty="0" smtClean="0"/>
              <a:t>Ether()/IP()/UDP()/IPv6(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="::5")/TCP(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#DNS packet</a:t>
            </a:r>
          </a:p>
          <a:p>
            <a:pPr marL="0" indent="0">
              <a:buNone/>
            </a:pPr>
            <a:r>
              <a:rPr lang="en-US" altLang="zh-CN" dirty="0" smtClean="0"/>
              <a:t>Ether()/IP()/UDP()/DNS()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流定义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scapy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3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257425" y="2028825"/>
            <a:ext cx="6210301" cy="3371850"/>
            <a:chOff x="0" y="0"/>
            <a:chExt cx="4179570" cy="2308225"/>
          </a:xfrm>
        </p:grpSpPr>
        <p:sp>
          <p:nvSpPr>
            <p:cNvPr id="22" name="文本框 2"/>
            <p:cNvSpPr txBox="1">
              <a:spLocks noChangeArrowheads="1"/>
            </p:cNvSpPr>
            <p:nvPr/>
          </p:nvSpPr>
          <p:spPr bwMode="auto">
            <a:xfrm>
              <a:off x="704850" y="9525"/>
              <a:ext cx="72390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ssh</a:t>
              </a:r>
              <a:r>
                <a:rPr lang="zh-CN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"/>
            <p:cNvSpPr txBox="1">
              <a:spLocks noChangeArrowheads="1"/>
            </p:cNvSpPr>
            <p:nvPr/>
          </p:nvSpPr>
          <p:spPr bwMode="auto">
            <a:xfrm>
              <a:off x="523875" y="2009775"/>
              <a:ext cx="72390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ssh</a:t>
              </a:r>
              <a:r>
                <a:rPr lang="zh-CN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00200" y="0"/>
              <a:ext cx="2579370" cy="2236470"/>
              <a:chOff x="0" y="0"/>
              <a:chExt cx="2579370" cy="223647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42875" y="0"/>
                <a:ext cx="2436495" cy="4362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文本框 15"/>
              <p:cNvSpPr txBox="1"/>
              <p:nvPr/>
            </p:nvSpPr>
            <p:spPr>
              <a:xfrm>
                <a:off x="923925" y="47625"/>
                <a:ext cx="914400" cy="2946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TREX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4775" y="1800225"/>
                <a:ext cx="2436495" cy="4362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文本框 17"/>
              <p:cNvSpPr txBox="1"/>
              <p:nvPr/>
            </p:nvSpPr>
            <p:spPr>
              <a:xfrm>
                <a:off x="904875" y="1943100"/>
                <a:ext cx="960120" cy="26543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T9600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>
                <a:off x="657225" y="428625"/>
                <a:ext cx="7620" cy="13652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1609725" y="457200"/>
                <a:ext cx="15875" cy="13493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0"/>
              <p:cNvSpPr txBox="1"/>
              <p:nvPr/>
            </p:nvSpPr>
            <p:spPr>
              <a:xfrm>
                <a:off x="104775" y="476250"/>
                <a:ext cx="500380" cy="32766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Port0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1"/>
              <p:cNvSpPr txBox="1"/>
              <p:nvPr/>
            </p:nvSpPr>
            <p:spPr>
              <a:xfrm>
                <a:off x="1704975" y="495300"/>
                <a:ext cx="563880" cy="24638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Port1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2"/>
              <p:cNvSpPr txBox="1"/>
              <p:nvPr/>
            </p:nvSpPr>
            <p:spPr>
              <a:xfrm>
                <a:off x="0" y="1514475"/>
                <a:ext cx="532130" cy="24193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1/43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3"/>
              <p:cNvSpPr txBox="1"/>
              <p:nvPr/>
            </p:nvSpPr>
            <p:spPr>
              <a:xfrm>
                <a:off x="1790700" y="1476375"/>
                <a:ext cx="548005" cy="24892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1/44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文本框 47"/>
            <p:cNvSpPr txBox="1"/>
            <p:nvPr/>
          </p:nvSpPr>
          <p:spPr>
            <a:xfrm>
              <a:off x="0" y="390525"/>
              <a:ext cx="581025" cy="1200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自动化脚本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肘形连接符 25"/>
            <p:cNvCxnSpPr/>
            <p:nvPr/>
          </p:nvCxnSpPr>
          <p:spPr>
            <a:xfrm flipV="1">
              <a:off x="542925" y="238125"/>
              <a:ext cx="1190625" cy="342900"/>
            </a:xfrm>
            <a:prstGeom prst="bentConnector3">
              <a:avLst>
                <a:gd name="adj1" fmla="val 468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>
              <a:off x="619125" y="1371600"/>
              <a:ext cx="1066800" cy="65722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1612"/>
            <a:ext cx="10848975" cy="51149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建立连接句柄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/>
              <a:t> Log    Connecting to </a:t>
            </a:r>
            <a:r>
              <a:rPr lang="en-US" altLang="zh-CN" sz="1800" dirty="0" err="1" smtClean="0"/>
              <a:t>Trex</a:t>
            </a:r>
            <a:r>
              <a:rPr lang="en-US" altLang="zh-CN" sz="1800" dirty="0" smtClean="0"/>
              <a:t> client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${</a:t>
            </a:r>
            <a:r>
              <a:rPr lang="en-US" altLang="zh-CN" sz="1800" dirty="0" err="1"/>
              <a:t>trex</a:t>
            </a:r>
            <a:r>
              <a:rPr lang="en-US" altLang="zh-CN" sz="1800" dirty="0"/>
              <a:t>}    Connect SSH to Device    ${</a:t>
            </a:r>
            <a:r>
              <a:rPr lang="en-US" altLang="zh-CN" sz="1800" dirty="0" err="1"/>
              <a:t>trex_ip</a:t>
            </a:r>
            <a:r>
              <a:rPr lang="en-US" altLang="zh-CN" sz="1800" dirty="0"/>
              <a:t>}   username=${</a:t>
            </a:r>
            <a:r>
              <a:rPr lang="en-US" altLang="zh-CN" sz="1800" dirty="0" err="1"/>
              <a:t>trex_username</a:t>
            </a:r>
            <a:r>
              <a:rPr lang="en-US" altLang="zh-CN" sz="1800" dirty="0"/>
              <a:t>}    password=${</a:t>
            </a:r>
            <a:r>
              <a:rPr lang="en-US" altLang="zh-CN" sz="1800" dirty="0" err="1"/>
              <a:t>trex_password</a:t>
            </a: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 Set Suite Variable    ${</a:t>
            </a:r>
            <a:r>
              <a:rPr lang="en-US" altLang="zh-CN" sz="1800" dirty="0" err="1"/>
              <a:t>trex</a:t>
            </a: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Log  start </a:t>
            </a:r>
            <a:r>
              <a:rPr lang="en-US" altLang="zh-CN" sz="1800" dirty="0" err="1" smtClean="0"/>
              <a:t>trex</a:t>
            </a:r>
            <a:r>
              <a:rPr lang="en-US" altLang="zh-CN" sz="1800" dirty="0" smtClean="0"/>
              <a:t> server</a:t>
            </a:r>
          </a:p>
          <a:p>
            <a:pPr marL="0" indent="0">
              <a:buNone/>
            </a:pPr>
            <a:r>
              <a:rPr lang="en-US" altLang="zh-CN" sz="1800" dirty="0" smtClean="0"/>
              <a:t>${</a:t>
            </a:r>
            <a:r>
              <a:rPr lang="en-US" altLang="zh-CN" sz="1800" dirty="0" err="1" smtClean="0"/>
              <a:t>trex_svr</a:t>
            </a:r>
            <a:r>
              <a:rPr lang="en-US" altLang="zh-CN" sz="1800" dirty="0" smtClean="0"/>
              <a:t>}    Connect SSH to Device    ${</a:t>
            </a:r>
            <a:r>
              <a:rPr lang="en-US" altLang="zh-CN" sz="1800" dirty="0" err="1" smtClean="0"/>
              <a:t>trex_ip</a:t>
            </a:r>
            <a:r>
              <a:rPr lang="en-US" altLang="zh-CN" sz="1800" dirty="0" smtClean="0"/>
              <a:t>}  alias=</a:t>
            </a:r>
            <a:r>
              <a:rPr lang="en-US" altLang="zh-CN" sz="1800" dirty="0" err="1" smtClean="0"/>
              <a:t>H_trex_svr</a:t>
            </a:r>
            <a:r>
              <a:rPr lang="en-US" altLang="zh-CN" sz="1800" dirty="0" smtClean="0"/>
              <a:t>     username=${</a:t>
            </a:r>
            <a:r>
              <a:rPr lang="en-US" altLang="zh-CN" sz="1800" dirty="0" err="1" smtClean="0"/>
              <a:t>trex_username</a:t>
            </a:r>
            <a:r>
              <a:rPr lang="en-US" altLang="zh-CN" sz="1800" dirty="0" smtClean="0"/>
              <a:t>}    password=${</a:t>
            </a:r>
            <a:r>
              <a:rPr lang="en-US" altLang="zh-CN" sz="1800" dirty="0" err="1" smtClean="0"/>
              <a:t>trex_password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dirty="0" smtClean="0"/>
              <a:t>Start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    ${</a:t>
            </a:r>
            <a:r>
              <a:rPr lang="en-US" altLang="zh-CN" dirty="0" err="1" smtClean="0"/>
              <a:t>trex_svr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Stop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     ${</a:t>
            </a:r>
            <a:r>
              <a:rPr lang="en-US" altLang="zh-CN" dirty="0" err="1" smtClean="0"/>
              <a:t>trex_svr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Log  upload traffic file to target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${ret}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Put Directory   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   ${TEMPDIR}${/}${log}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3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statefull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 662 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}=    Operation Send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Traffic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</a:t>
            </a:r>
            <a:r>
              <a:rPr lang="en-US" altLang="zh-CN" dirty="0" err="1" smtClean="0"/>
              <a:t>traffic_template</a:t>
            </a:r>
            <a:r>
              <a:rPr lang="en-US" altLang="zh-CN" dirty="0" smtClean="0"/>
              <a:t>=${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dns.yaml</a:t>
            </a:r>
            <a:endParaRPr lang="en-US" altLang="zh-CN" dirty="0" smtClean="0"/>
          </a:p>
          <a:p>
            <a:r>
              <a:rPr lang="en-US" altLang="zh-CN" dirty="0" smtClean="0"/>
              <a:t> 663     ... 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}${/}</a:t>
            </a:r>
            <a:r>
              <a:rPr lang="en-US" altLang="zh-CN" dirty="0" err="1" smtClean="0"/>
              <a:t>trex_cfg.yaml</a:t>
            </a:r>
            <a:endParaRPr lang="en-US" altLang="zh-CN" dirty="0" smtClean="0"/>
          </a:p>
          <a:p>
            <a:r>
              <a:rPr lang="en-US" altLang="zh-CN" dirty="0" smtClean="0"/>
              <a:t> 664 </a:t>
            </a:r>
          </a:p>
          <a:p>
            <a:r>
              <a:rPr lang="en-US" altLang="zh-CN" dirty="0" smtClean="0"/>
              <a:t> 665     ${int1_stats}=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interface=${int_d0t0}</a:t>
            </a:r>
          </a:p>
          <a:p>
            <a:r>
              <a:rPr lang="en-US" altLang="zh-CN" dirty="0" smtClean="0"/>
              <a:t> 666     ${int2_stats}=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interface=${int_d0t1}</a:t>
            </a:r>
          </a:p>
          <a:p>
            <a:r>
              <a:rPr lang="en-US" altLang="zh-CN" dirty="0" smtClean="0"/>
              <a:t> 667 </a:t>
            </a:r>
          </a:p>
          <a:p>
            <a:r>
              <a:rPr lang="en-US" altLang="zh-CN" dirty="0" smtClean="0"/>
              <a:t> 668     Log  Check interfaces counters to match expectation</a:t>
            </a:r>
          </a:p>
          <a:p>
            <a:r>
              <a:rPr lang="en-US" altLang="zh-CN" dirty="0" smtClean="0"/>
              <a:t> 669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}[port0_opackets]   ${int1_stats}[Received Good Packets]</a:t>
            </a:r>
          </a:p>
          <a:p>
            <a:r>
              <a:rPr lang="en-US" altLang="zh-CN" dirty="0" smtClean="0"/>
              <a:t> 670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}[port0_ipackets]   ${int1_stats}[Transmitted Good Packets]</a:t>
            </a:r>
          </a:p>
          <a:p>
            <a:r>
              <a:rPr lang="en-US" altLang="zh-CN" dirty="0" smtClean="0"/>
              <a:t> 671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}[port1_opackets]   ${int2_stats}[Received Good Packets]</a:t>
            </a:r>
          </a:p>
          <a:p>
            <a:r>
              <a:rPr lang="en-US" altLang="zh-CN" dirty="0" smtClean="0"/>
              <a:t> 672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}[port1_ipackets]   ${int2_stats}[Transmitted Good Packets]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9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stateless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3577     Log  send packets</a:t>
            </a:r>
          </a:p>
          <a:p>
            <a:r>
              <a:rPr lang="en-US" altLang="zh-CN" dirty="0" smtClean="0"/>
              <a:t>3578     Start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    ${</a:t>
            </a:r>
            <a:r>
              <a:rPr lang="en-US" altLang="zh-CN" dirty="0" err="1" smtClean="0"/>
              <a:t>trex_svr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3579     Log   start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-console</a:t>
            </a:r>
          </a:p>
          <a:p>
            <a:r>
              <a:rPr lang="en-US" altLang="zh-CN" dirty="0" smtClean="0"/>
              <a:t>3580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command=cd ${</a:t>
            </a:r>
            <a:r>
              <a:rPr lang="en-US" altLang="zh-CN" dirty="0" err="1" smtClean="0"/>
              <a:t>trex_dir</a:t>
            </a:r>
            <a:r>
              <a:rPr lang="en-US" altLang="zh-CN" dirty="0" smtClean="0"/>
              <a:t>};./${</a:t>
            </a:r>
            <a:r>
              <a:rPr lang="en-US" altLang="zh-CN" dirty="0" err="1" smtClean="0"/>
              <a:t>trex_console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3581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command=clear -a</a:t>
            </a:r>
          </a:p>
          <a:p>
            <a:r>
              <a:rPr lang="en-US" altLang="zh-CN" dirty="0" smtClean="0"/>
              <a:t>3582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command=start -f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}${/}vlan_tc_fun_020.py -p ${trex_port0_id}</a:t>
            </a:r>
          </a:p>
          <a:p>
            <a:r>
              <a:rPr lang="en-US" altLang="zh-CN" dirty="0" smtClean="0"/>
              <a:t>3583     Sleep  5s</a:t>
            </a:r>
          </a:p>
          <a:p>
            <a:r>
              <a:rPr lang="en-US" altLang="zh-CN" dirty="0" smtClean="0"/>
              <a:t>3584     Log  stop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traffic</a:t>
            </a:r>
          </a:p>
          <a:p>
            <a:r>
              <a:rPr lang="en-US" altLang="zh-CN" dirty="0" smtClean="0"/>
              <a:t>3585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command=stop</a:t>
            </a:r>
          </a:p>
          <a:p>
            <a:r>
              <a:rPr lang="en-US" altLang="zh-CN" dirty="0" smtClean="0"/>
              <a:t>3586 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}=    Fetch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Console Stats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3587     Exit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Console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3588 </a:t>
            </a:r>
          </a:p>
          <a:p>
            <a:r>
              <a:rPr lang="en-US" altLang="zh-CN" dirty="0" smtClean="0"/>
              <a:t>3589     ${int1_stats}=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interface=${int_d0t0}</a:t>
            </a:r>
          </a:p>
          <a:p>
            <a:r>
              <a:rPr lang="en-US" altLang="zh-CN" dirty="0" smtClean="0"/>
              <a:t>3590     ${int2_stats}=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interface=${int_d0t1}</a:t>
            </a:r>
          </a:p>
          <a:p>
            <a:r>
              <a:rPr lang="en-US" altLang="zh-CN" dirty="0" smtClean="0"/>
              <a:t>3591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}[port0_opackets]   ${int1_stats}[Received Good Packets]</a:t>
            </a:r>
          </a:p>
          <a:p>
            <a:r>
              <a:rPr lang="en-US" altLang="zh-CN" dirty="0" smtClean="0"/>
              <a:t>3592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}[port0_ipackets]   ${int1_stats}[Transmitted Good Packets]</a:t>
            </a:r>
          </a:p>
          <a:p>
            <a:r>
              <a:rPr lang="en-US" altLang="zh-CN" dirty="0" smtClean="0"/>
              <a:t>3593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}[port0_opackets]   ${int2_stats}[Transmitted Good Packets]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r>
              <a:rPr lang="zh-CN" altLang="en-US" dirty="0" smtClean="0"/>
              <a:t>：</a:t>
            </a:r>
            <a:r>
              <a:rPr lang="zh-CN" altLang="en-US" dirty="0"/>
              <a:t>抓包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4000" dirty="0" smtClean="0"/>
              <a:t>389     Log  start capturing on port 1</a:t>
            </a:r>
          </a:p>
          <a:p>
            <a:r>
              <a:rPr lang="en-US" altLang="zh-CN" sz="4000" dirty="0" smtClean="0"/>
              <a:t>390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command=service -p ${trex_port1_id}    timeout=40s</a:t>
            </a:r>
          </a:p>
          <a:p>
            <a:r>
              <a:rPr lang="en-US" altLang="zh-CN" sz="4000" dirty="0" smtClean="0"/>
              <a:t>391     #${ret}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command=capture record start --</a:t>
            </a:r>
            <a:r>
              <a:rPr lang="en-US" altLang="zh-CN" sz="4000" dirty="0" err="1" smtClean="0"/>
              <a:t>rx</a:t>
            </a:r>
            <a:r>
              <a:rPr lang="en-US" altLang="zh-CN" sz="4000" dirty="0" smtClean="0"/>
              <a:t> ${trex_port1_id} --limit 2000 -f </a:t>
            </a:r>
            <a:r>
              <a:rPr lang="en-US" altLang="zh-CN" sz="4000" dirty="0" err="1" smtClean="0"/>
              <a:t>udp</a:t>
            </a:r>
            <a:r>
              <a:rPr lang="en-US" altLang="zh-CN" sz="4000" dirty="0" smtClean="0"/>
              <a:t> and </a:t>
            </a:r>
            <a:r>
              <a:rPr lang="en-US" altLang="zh-CN" sz="4000" dirty="0" err="1" smtClean="0"/>
              <a:t>dst</a:t>
            </a:r>
            <a:r>
              <a:rPr lang="en-US" altLang="zh-CN" sz="4000" dirty="0" smtClean="0"/>
              <a:t> 53  #      timeout=40s</a:t>
            </a:r>
          </a:p>
          <a:p>
            <a:r>
              <a:rPr lang="en-US" altLang="zh-CN" sz="4000" dirty="0" smtClean="0"/>
              <a:t>392     ${ret}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command=capture record start --</a:t>
            </a:r>
            <a:r>
              <a:rPr lang="en-US" altLang="zh-CN" sz="4000" dirty="0" err="1" smtClean="0"/>
              <a:t>rx</a:t>
            </a:r>
            <a:r>
              <a:rPr lang="en-US" altLang="zh-CN" sz="4000" dirty="0" smtClean="0"/>
              <a:t> ${trex_port1_id} --limit 3000</a:t>
            </a:r>
          </a:p>
          <a:p>
            <a:r>
              <a:rPr lang="en-US" altLang="zh-CN" sz="4000" dirty="0" smtClean="0"/>
              <a:t>393     ${match}    ${</a:t>
            </a:r>
            <a:r>
              <a:rPr lang="en-US" altLang="zh-CN" sz="4000" dirty="0" err="1" smtClean="0"/>
              <a:t>capture_id</a:t>
            </a:r>
            <a:r>
              <a:rPr lang="en-US" altLang="zh-CN" sz="4000" dirty="0" smtClean="0"/>
              <a:t>}    Should Match </a:t>
            </a:r>
            <a:r>
              <a:rPr lang="en-US" altLang="zh-CN" sz="4000" dirty="0" err="1" smtClean="0"/>
              <a:t>Regexp</a:t>
            </a:r>
            <a:r>
              <a:rPr lang="en-US" altLang="zh-CN" sz="4000" dirty="0" smtClean="0"/>
              <a:t>    ${ret}    Capturing ID is set to '(\\d+)'</a:t>
            </a:r>
          </a:p>
          <a:p>
            <a:r>
              <a:rPr lang="en-US" altLang="zh-CN" sz="4000" dirty="0" smtClean="0"/>
              <a:t>394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command=clear -a</a:t>
            </a:r>
          </a:p>
          <a:p>
            <a:r>
              <a:rPr lang="en-US" altLang="zh-CN" sz="4000" dirty="0" smtClean="0"/>
              <a:t>395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command=start -f ${</a:t>
            </a:r>
            <a:r>
              <a:rPr lang="en-US" altLang="zh-CN" sz="4000" dirty="0" err="1" smtClean="0"/>
              <a:t>trex_traffic</a:t>
            </a:r>
            <a:r>
              <a:rPr lang="en-US" altLang="zh-CN" sz="4000" dirty="0" smtClean="0"/>
              <a:t>}${/}mob_7_1_1_nested_vlan.py -d 30 -m 500 -p ${trex_port0_id}</a:t>
            </a:r>
          </a:p>
          <a:p>
            <a:r>
              <a:rPr lang="en-US" altLang="zh-CN" sz="4000" dirty="0" smtClean="0"/>
              <a:t>396     Sleep  20s</a:t>
            </a:r>
          </a:p>
          <a:p>
            <a:r>
              <a:rPr lang="en-US" altLang="zh-CN" sz="4000" dirty="0" smtClean="0"/>
              <a:t>397     Log  stop 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 traffic</a:t>
            </a:r>
          </a:p>
          <a:p>
            <a:r>
              <a:rPr lang="en-US" altLang="zh-CN" sz="4000" dirty="0" smtClean="0"/>
              <a:t>398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command=stop</a:t>
            </a:r>
          </a:p>
          <a:p>
            <a:r>
              <a:rPr lang="en-US" altLang="zh-CN" sz="4000" dirty="0" smtClean="0"/>
              <a:t>399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command=capture record stop --id ${</a:t>
            </a:r>
            <a:r>
              <a:rPr lang="en-US" altLang="zh-CN" sz="4000" dirty="0" err="1" smtClean="0"/>
              <a:t>capture_id</a:t>
            </a:r>
            <a:r>
              <a:rPr lang="en-US" altLang="zh-CN" sz="4000" dirty="0" smtClean="0"/>
              <a:t>} -o ${</a:t>
            </a:r>
            <a:r>
              <a:rPr lang="en-US" altLang="zh-CN" sz="4000" dirty="0" err="1" smtClean="0"/>
              <a:t>trex_traffic</a:t>
            </a:r>
            <a:r>
              <a:rPr lang="en-US" altLang="zh-CN" sz="4000" dirty="0" smtClean="0"/>
              <a:t>}${/}</a:t>
            </a:r>
            <a:r>
              <a:rPr lang="en-US" altLang="zh-CN" sz="4000" dirty="0" err="1" smtClean="0"/>
              <a:t>trex_capt.pcap</a:t>
            </a:r>
            <a:endParaRPr lang="en-US" altLang="zh-CN" sz="4000" dirty="0" smtClean="0"/>
          </a:p>
          <a:p>
            <a:r>
              <a:rPr lang="en-US" altLang="zh-CN" sz="4000" dirty="0" smtClean="0"/>
              <a:t>400 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}=    Fetch 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 Console Stats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</a:t>
            </a:r>
          </a:p>
          <a:p>
            <a:r>
              <a:rPr lang="en-US" altLang="zh-CN" sz="4000" dirty="0" smtClean="0"/>
              <a:t>401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command=service --off</a:t>
            </a:r>
          </a:p>
          <a:p>
            <a:r>
              <a:rPr lang="en-US" altLang="zh-CN" sz="4000" dirty="0" smtClean="0"/>
              <a:t>402     Exit 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 Console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</a:t>
            </a:r>
          </a:p>
          <a:p>
            <a:r>
              <a:rPr lang="en-US" altLang="zh-CN" sz="4000" dirty="0" smtClean="0"/>
              <a:t>403 </a:t>
            </a:r>
          </a:p>
          <a:p>
            <a:r>
              <a:rPr lang="en-US" altLang="zh-CN" sz="4000" dirty="0" smtClean="0"/>
              <a:t>404     ${int1_stats}=    Fetch Interface Stats Detail    ${</a:t>
            </a:r>
            <a:r>
              <a:rPr lang="en-US" altLang="zh-CN" sz="4000" dirty="0" err="1" smtClean="0"/>
              <a:t>dut</a:t>
            </a:r>
            <a:r>
              <a:rPr lang="en-US" altLang="zh-CN" sz="4000" dirty="0" smtClean="0"/>
              <a:t>}    interface=${int_d0t0}</a:t>
            </a:r>
          </a:p>
          <a:p>
            <a:r>
              <a:rPr lang="en-US" altLang="zh-CN" sz="4000" dirty="0" smtClean="0"/>
              <a:t>405     ${int2_stats}=    Fetch Interface Stats Detail    ${</a:t>
            </a:r>
            <a:r>
              <a:rPr lang="en-US" altLang="zh-CN" sz="4000" dirty="0" err="1" smtClean="0"/>
              <a:t>dut</a:t>
            </a:r>
            <a:r>
              <a:rPr lang="en-US" altLang="zh-CN" sz="4000" dirty="0" smtClean="0"/>
              <a:t>}    interface=${int_d0t1}</a:t>
            </a:r>
          </a:p>
          <a:p>
            <a:r>
              <a:rPr lang="en-US" altLang="zh-CN" sz="4000" dirty="0" smtClean="0"/>
              <a:t>406 </a:t>
            </a:r>
          </a:p>
          <a:p>
            <a:r>
              <a:rPr lang="en-US" altLang="zh-CN" sz="4000" dirty="0" smtClean="0"/>
              <a:t>407     Should Be Equal as Integers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}[port0_opackets]   ${int1_stats}[Received Good Packets]</a:t>
            </a:r>
          </a:p>
          <a:p>
            <a:r>
              <a:rPr lang="en-US" altLang="zh-CN" sz="4000" dirty="0" smtClean="0"/>
              <a:t>408     Should Be Equal as Integers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}[port0_ipackets]   ${int2_stats}[Received Good Packets]</a:t>
            </a:r>
          </a:p>
          <a:p>
            <a:r>
              <a:rPr lang="en-US" altLang="zh-CN" sz="4000" dirty="0" smtClean="0"/>
              <a:t>409     Should Be Equal as Integers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}[port0_opackets]   ${int2_stats}[Transmitted Good Packets]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8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图形客户端</a:t>
            </a:r>
            <a:r>
              <a:rPr lang="en-US" altLang="zh-CN" sz="2800" dirty="0" smtClean="0"/>
              <a:t>v2.66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1" y="1250933"/>
            <a:ext cx="9184396" cy="52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166"/>
            <a:ext cx="9411877" cy="521014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图形接口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8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TRex</a:t>
            </a:r>
            <a:r>
              <a:rPr lang="zh-CN" altLang="zh-CN" dirty="0"/>
              <a:t>基本</a:t>
            </a:r>
            <a:r>
              <a:rPr lang="zh-CN" altLang="zh-CN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zh-CN" altLang="en-US" dirty="0" smtClean="0"/>
              <a:t>和运行</a:t>
            </a:r>
            <a:endParaRPr lang="en-US" altLang="zh-CN" dirty="0" smtClean="0"/>
          </a:p>
          <a:p>
            <a:r>
              <a:rPr lang="zh-CN" altLang="en-US" dirty="0" smtClean="0"/>
              <a:t>运行模式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076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672138"/>
          </a:xfrm>
        </p:spPr>
        <p:txBody>
          <a:bodyPr>
            <a:normAutofit/>
          </a:bodyPr>
          <a:lstStyle/>
          <a:p>
            <a:r>
              <a:rPr lang="en-US" altLang="zh-CN" dirty="0"/>
              <a:t>*** Settings ***</a:t>
            </a:r>
          </a:p>
          <a:p>
            <a:pPr lvl="1"/>
            <a:r>
              <a:rPr lang="en-US" altLang="zh-CN" sz="1600" dirty="0" smtClean="0"/>
              <a:t>Documentation</a:t>
            </a:r>
          </a:p>
          <a:p>
            <a:pPr lvl="1"/>
            <a:r>
              <a:rPr lang="en-US" altLang="zh-CN" sz="1600" dirty="0" smtClean="0"/>
              <a:t>Resource 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Variables</a:t>
            </a:r>
          </a:p>
          <a:p>
            <a:pPr lvl="1"/>
            <a:r>
              <a:rPr lang="en-US" altLang="zh-CN" sz="1600" dirty="0"/>
              <a:t>Suite </a:t>
            </a:r>
            <a:r>
              <a:rPr lang="en-US" altLang="zh-CN" sz="1600" dirty="0" smtClean="0"/>
              <a:t>Setup</a:t>
            </a:r>
          </a:p>
          <a:p>
            <a:pPr lvl="1"/>
            <a:r>
              <a:rPr lang="en-US" altLang="zh-CN" sz="1600" dirty="0" smtClean="0"/>
              <a:t>Suite Teardown</a:t>
            </a:r>
            <a:endParaRPr lang="en-US" altLang="zh-CN" sz="1600" dirty="0"/>
          </a:p>
          <a:p>
            <a:r>
              <a:rPr lang="en-US" altLang="zh-CN" dirty="0"/>
              <a:t>*** Variables </a:t>
            </a:r>
            <a:r>
              <a:rPr lang="en-US" altLang="zh-CN" dirty="0" smtClean="0"/>
              <a:t>***</a:t>
            </a:r>
          </a:p>
          <a:p>
            <a:r>
              <a:rPr lang="en-US" altLang="zh-CN" dirty="0" smtClean="0"/>
              <a:t>*** </a:t>
            </a:r>
            <a:r>
              <a:rPr lang="en-US" altLang="zh-CN" dirty="0"/>
              <a:t>Keywords ***</a:t>
            </a:r>
          </a:p>
          <a:p>
            <a:r>
              <a:rPr lang="en-US" altLang="zh-CN" dirty="0" smtClean="0"/>
              <a:t>*** </a:t>
            </a:r>
            <a:r>
              <a:rPr lang="en-US" altLang="zh-CN" dirty="0"/>
              <a:t>Test Cases </a:t>
            </a:r>
            <a:r>
              <a:rPr lang="en-US" altLang="zh-CN" dirty="0" smtClean="0"/>
              <a:t>***</a:t>
            </a:r>
          </a:p>
          <a:p>
            <a:pPr marL="0" indent="0">
              <a:buNone/>
            </a:pPr>
            <a:r>
              <a:rPr lang="en-US" altLang="zh-CN" dirty="0" smtClean="0"/>
              <a:t>TC7_1_1</a:t>
            </a:r>
          </a:p>
          <a:p>
            <a:pPr marL="457200" lvl="1" indent="0">
              <a:buNone/>
            </a:pPr>
            <a:r>
              <a:rPr lang="en-US" altLang="zh-CN" dirty="0"/>
              <a:t>[Documentation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[</a:t>
            </a:r>
            <a:r>
              <a:rPr lang="en-US" altLang="zh-CN" dirty="0" smtClean="0"/>
              <a:t>SETUP]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[TEARDOWN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[TAGS]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52462" y="0"/>
            <a:ext cx="10515600" cy="857250"/>
          </a:xfrm>
        </p:spPr>
        <p:txBody>
          <a:bodyPr/>
          <a:lstStyle/>
          <a:p>
            <a:r>
              <a:rPr lang="en-US" altLang="zh-CN" dirty="0" smtClean="0"/>
              <a:t>Robot</a:t>
            </a:r>
            <a:r>
              <a:rPr lang="zh-CN" altLang="en-US" dirty="0" smtClean="0"/>
              <a:t>脚本语言： 框架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46782988"/>
              </p:ext>
            </p:extLst>
          </p:nvPr>
        </p:nvGraphicFramePr>
        <p:xfrm>
          <a:off x="6477001" y="2064327"/>
          <a:ext cx="4876799" cy="3969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Robot</a:t>
            </a:r>
            <a:r>
              <a:rPr lang="zh-CN" altLang="en-US" dirty="0" smtClean="0"/>
              <a:t>脚本语言： 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/>
              <a:t> 1 *** Settings ***</a:t>
            </a:r>
          </a:p>
          <a:p>
            <a:r>
              <a:rPr lang="en-US" altLang="zh-CN" dirty="0"/>
              <a:t>   2 Documentation   This file is the test suite for T9600 VLAN testing automation.</a:t>
            </a:r>
          </a:p>
          <a:p>
            <a:r>
              <a:rPr lang="en-US" altLang="zh-CN" dirty="0"/>
              <a:t>   3 ...</a:t>
            </a:r>
          </a:p>
          <a:p>
            <a:r>
              <a:rPr lang="en-US" altLang="zh-CN" dirty="0"/>
              <a:t>   4 ...    </a:t>
            </a:r>
            <a:r>
              <a:rPr lang="zh-CN" altLang="en-US" dirty="0"/>
              <a:t>测试用例： 附件</a:t>
            </a:r>
            <a:r>
              <a:rPr lang="en-US" altLang="zh-CN" dirty="0"/>
              <a:t>2</a:t>
            </a:r>
            <a:r>
              <a:rPr lang="zh-CN" altLang="en-US" dirty="0"/>
              <a:t>：中国移动汇聚分流设备测试规范</a:t>
            </a:r>
            <a:r>
              <a:rPr lang="en-US" altLang="zh-CN" dirty="0"/>
              <a:t>v1.1.0_</a:t>
            </a:r>
            <a:r>
              <a:rPr lang="zh-CN" altLang="en-US" dirty="0"/>
              <a:t>定稿</a:t>
            </a:r>
            <a:r>
              <a:rPr lang="en-US" altLang="zh-CN" dirty="0"/>
              <a:t>20200223.docx</a:t>
            </a:r>
          </a:p>
          <a:p>
            <a:r>
              <a:rPr lang="en-US" altLang="zh-CN" dirty="0"/>
              <a:t>   5 ...    </a:t>
            </a:r>
            <a:r>
              <a:rPr lang="en-US" altLang="zh-CN" dirty="0" err="1"/>
              <a:t>Init</a:t>
            </a:r>
            <a:r>
              <a:rPr lang="en-US" altLang="zh-CN" dirty="0"/>
              <a:t> by: fanhua@byzoro.com</a:t>
            </a:r>
          </a:p>
          <a:p>
            <a:r>
              <a:rPr lang="en-US" altLang="zh-CN" dirty="0"/>
              <a:t>   6 ...    Modified: 2021/07/01</a:t>
            </a:r>
          </a:p>
          <a:p>
            <a:r>
              <a:rPr lang="en-US" altLang="zh-CN" dirty="0"/>
              <a:t>   7 </a:t>
            </a:r>
          </a:p>
          <a:p>
            <a:r>
              <a:rPr lang="en-US" altLang="zh-CN" dirty="0"/>
              <a:t>   8 resource   </a:t>
            </a:r>
            <a:r>
              <a:rPr lang="en-US" altLang="zh-CN" dirty="0" smtClean="0"/>
              <a:t>       </a:t>
            </a:r>
            <a:r>
              <a:rPr lang="en-US" altLang="zh-CN" dirty="0"/>
              <a:t>T9600_MainLine_Lib.robot</a:t>
            </a:r>
          </a:p>
          <a:p>
            <a:r>
              <a:rPr lang="en-US" altLang="zh-CN" dirty="0"/>
              <a:t>   9 Variables         T9600_CMCC.yaml</a:t>
            </a:r>
          </a:p>
          <a:p>
            <a:r>
              <a:rPr lang="en-US" altLang="zh-CN" dirty="0"/>
              <a:t>  10 </a:t>
            </a:r>
          </a:p>
          <a:p>
            <a:r>
              <a:rPr lang="en-US" altLang="zh-CN" dirty="0"/>
              <a:t>  11 Suite Setup         Run Keywords</a:t>
            </a:r>
          </a:p>
          <a:p>
            <a:r>
              <a:rPr lang="en-US" altLang="zh-CN" dirty="0"/>
              <a:t>  12 ...                 </a:t>
            </a:r>
            <a:r>
              <a:rPr lang="en-US" altLang="zh-CN" dirty="0" err="1"/>
              <a:t>Init</a:t>
            </a:r>
            <a:r>
              <a:rPr lang="en-US" altLang="zh-CN" dirty="0"/>
              <a:t> User Variables</a:t>
            </a:r>
          </a:p>
          <a:p>
            <a:r>
              <a:rPr lang="en-US" altLang="zh-CN" dirty="0"/>
              <a:t>  13 ...                 AND   </a:t>
            </a:r>
            <a:r>
              <a:rPr lang="en-US" altLang="zh-CN" dirty="0" err="1"/>
              <a:t>Init</a:t>
            </a:r>
            <a:r>
              <a:rPr lang="en-US" altLang="zh-CN" dirty="0"/>
              <a:t> User Test Bed</a:t>
            </a:r>
          </a:p>
          <a:p>
            <a:r>
              <a:rPr lang="en-US" altLang="zh-CN" dirty="0"/>
              <a:t>  14 ...                 AND   Start </a:t>
            </a:r>
            <a:r>
              <a:rPr lang="en-US" altLang="zh-CN" dirty="0" err="1"/>
              <a:t>Trex</a:t>
            </a:r>
            <a:r>
              <a:rPr lang="en-US" altLang="zh-CN" dirty="0"/>
              <a:t> Server     ${</a:t>
            </a:r>
            <a:r>
              <a:rPr lang="en-US" altLang="zh-CN" dirty="0" err="1"/>
              <a:t>trex_svr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15 ...                 AND   Execute Shell Command On   ${</a:t>
            </a:r>
            <a:r>
              <a:rPr lang="en-US" altLang="zh-CN" dirty="0" err="1"/>
              <a:t>dut</a:t>
            </a:r>
            <a:r>
              <a:rPr lang="en-US" altLang="zh-CN" dirty="0"/>
              <a:t>}    command=configure terminal</a:t>
            </a:r>
          </a:p>
          <a:p>
            <a:r>
              <a:rPr lang="en-US" altLang="zh-CN" dirty="0"/>
              <a:t>  16 ...                 AND   Execute Shell Command On   ${</a:t>
            </a:r>
            <a:r>
              <a:rPr lang="en-US" altLang="zh-CN" dirty="0" err="1"/>
              <a:t>dut</a:t>
            </a:r>
            <a:r>
              <a:rPr lang="en-US" altLang="zh-CN" dirty="0"/>
              <a:t>}    command=@{</a:t>
            </a:r>
            <a:r>
              <a:rPr lang="en-US" altLang="zh-CN" dirty="0" err="1"/>
              <a:t>init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17 </a:t>
            </a:r>
          </a:p>
          <a:p>
            <a:r>
              <a:rPr lang="en-US" altLang="zh-CN" dirty="0"/>
              <a:t>  18 Suite Teardown      Run Keywords</a:t>
            </a:r>
          </a:p>
          <a:p>
            <a:r>
              <a:rPr lang="en-US" altLang="zh-CN" dirty="0"/>
              <a:t>  19 ...                 Stop </a:t>
            </a:r>
            <a:r>
              <a:rPr lang="en-US" altLang="zh-CN" dirty="0" err="1"/>
              <a:t>Trex</a:t>
            </a:r>
            <a:r>
              <a:rPr lang="en-US" altLang="zh-CN" dirty="0"/>
              <a:t> Server    ${</a:t>
            </a:r>
            <a:r>
              <a:rPr lang="en-US" altLang="zh-CN" dirty="0" err="1"/>
              <a:t>trex_svr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20 ...                 AND    Run Keyword If All Tests Passed    Execute Shell Command on    ${</a:t>
            </a:r>
            <a:r>
              <a:rPr lang="en-US" altLang="zh-CN" dirty="0" err="1"/>
              <a:t>trex</a:t>
            </a:r>
            <a:r>
              <a:rPr lang="en-US" altLang="zh-CN" dirty="0"/>
              <a:t>}    command=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${</a:t>
            </a:r>
            <a:r>
              <a:rPr lang="en-US" altLang="zh-CN" dirty="0" err="1"/>
              <a:t>trex_traffic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21 ...                 AND    Run Keyword If All Tests Passed    Execute Shell Command on    ${</a:t>
            </a:r>
            <a:r>
              <a:rPr lang="en-US" altLang="zh-CN" dirty="0" err="1"/>
              <a:t>trex</a:t>
            </a:r>
            <a:r>
              <a:rPr lang="en-US" altLang="zh-CN" dirty="0"/>
              <a:t>}    command=delete rule all</a:t>
            </a:r>
          </a:p>
          <a:p>
            <a:r>
              <a:rPr lang="en-US" altLang="zh-CN" dirty="0"/>
              <a:t>  22 ...                 AND    Teardown Test Suite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zh-CN" altLang="en-US" dirty="0" smtClean="0"/>
              <a:t>自定义关键字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Library    LibByz.py</a:t>
            </a:r>
            <a:r>
              <a:rPr lang="zh-CN" altLang="en-US" dirty="0" smtClean="0"/>
              <a:t>：建立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连接，连接维护，命令下发</a:t>
            </a:r>
            <a:endParaRPr lang="en-US" altLang="zh-CN" dirty="0"/>
          </a:p>
          <a:p>
            <a:r>
              <a:rPr lang="en-US" altLang="zh-CN" dirty="0" smtClean="0"/>
              <a:t>Library    t9600.py</a:t>
            </a:r>
          </a:p>
          <a:p>
            <a:r>
              <a:rPr lang="en-US" altLang="zh-CN" dirty="0" smtClean="0"/>
              <a:t>T9600_MainLine_Lib.robot</a:t>
            </a:r>
          </a:p>
          <a:p>
            <a:pPr marL="457200" lvl="1" indent="0">
              <a:buNone/>
            </a:pPr>
            <a:r>
              <a:rPr lang="en-US" altLang="zh-CN" sz="600" dirty="0"/>
              <a:t> *** Settings ***</a:t>
            </a:r>
          </a:p>
          <a:p>
            <a:pPr marL="457200" lvl="1" indent="0">
              <a:buNone/>
            </a:pPr>
            <a:r>
              <a:rPr lang="en-US" altLang="zh-CN" sz="600" dirty="0"/>
              <a:t> Documentation          Resources file to hold keywords for T9600_VLAN testing</a:t>
            </a:r>
          </a:p>
          <a:p>
            <a:pPr marL="457200" lvl="1" indent="0">
              <a:buNone/>
            </a:pPr>
            <a:r>
              <a:rPr lang="en-US" altLang="zh-CN" sz="600" dirty="0"/>
              <a:t> ...</a:t>
            </a:r>
          </a:p>
          <a:p>
            <a:pPr marL="457200" lvl="1" indent="0">
              <a:buNone/>
            </a:pPr>
            <a:r>
              <a:rPr lang="en-US" altLang="zh-CN" sz="600" dirty="0"/>
              <a:t> ...  Author: fanhua@byzoror.com</a:t>
            </a:r>
          </a:p>
          <a:p>
            <a:pPr marL="457200" lvl="1" indent="0">
              <a:buNone/>
            </a:pPr>
            <a:r>
              <a:rPr lang="en-US" altLang="zh-CN" sz="600" dirty="0"/>
              <a:t> ...  Created: 2021/06/02</a:t>
            </a:r>
          </a:p>
          <a:p>
            <a:pPr marL="457200" lvl="1" indent="0">
              <a:buNone/>
            </a:pPr>
            <a:r>
              <a:rPr lang="en-US" altLang="zh-CN" sz="600" dirty="0"/>
              <a:t> ...  Modified: 2021/06/02</a:t>
            </a:r>
          </a:p>
          <a:p>
            <a:pPr marL="457200" lvl="1" indent="0">
              <a:buNone/>
            </a:pPr>
            <a:r>
              <a:rPr lang="en-US" altLang="zh-CN" sz="600" dirty="0"/>
              <a:t> ...</a:t>
            </a:r>
          </a:p>
          <a:p>
            <a:pPr marL="457200" lvl="1" indent="0">
              <a:buNone/>
            </a:pPr>
            <a:r>
              <a:rPr lang="en-US" altLang="zh-CN" sz="600" dirty="0"/>
              <a:t> ...  List of keywords:</a:t>
            </a:r>
          </a:p>
          <a:p>
            <a:pPr marL="457200" lvl="1" indent="0">
              <a:buNone/>
            </a:pPr>
            <a:r>
              <a:rPr lang="en-US" altLang="zh-CN" sz="600" dirty="0"/>
              <a:t> ...</a:t>
            </a:r>
          </a:p>
          <a:p>
            <a:pPr marL="457200" lvl="1" indent="0">
              <a:buNone/>
            </a:pPr>
            <a:r>
              <a:rPr lang="en-US" altLang="zh-CN" sz="600" dirty="0"/>
              <a:t> ...  End of </a:t>
            </a:r>
            <a:r>
              <a:rPr lang="en-US" altLang="zh-CN" sz="600" dirty="0" err="1"/>
              <a:t>Documention</a:t>
            </a:r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600" dirty="0"/>
              <a:t> </a:t>
            </a:r>
          </a:p>
          <a:p>
            <a:pPr marL="457200" lvl="1" indent="0">
              <a:buNone/>
            </a:pPr>
            <a:r>
              <a:rPr lang="en-US" altLang="zh-CN" sz="600" dirty="0"/>
              <a:t> Library    </a:t>
            </a:r>
            <a:r>
              <a:rPr lang="en-US" altLang="zh-CN" sz="600" dirty="0" err="1"/>
              <a:t>OperatingSystem</a:t>
            </a:r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600" dirty="0"/>
              <a:t> Library    String</a:t>
            </a:r>
          </a:p>
          <a:p>
            <a:pPr marL="457200" lvl="1" indent="0">
              <a:buNone/>
            </a:pPr>
            <a:r>
              <a:rPr lang="en-US" altLang="zh-CN" sz="600" dirty="0"/>
              <a:t> Library    Collections</a:t>
            </a:r>
          </a:p>
          <a:p>
            <a:pPr marL="457200" lvl="1" indent="0">
              <a:buNone/>
            </a:pPr>
            <a:r>
              <a:rPr lang="en-US" altLang="zh-CN" sz="600" dirty="0"/>
              <a:t> Library    </a:t>
            </a:r>
            <a:r>
              <a:rPr lang="en-US" altLang="zh-CN" sz="600" dirty="0" err="1"/>
              <a:t>yaml</a:t>
            </a:r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600" dirty="0"/>
              <a:t> </a:t>
            </a:r>
          </a:p>
          <a:p>
            <a:pPr marL="457200" lvl="1" indent="0">
              <a:buNone/>
            </a:pPr>
            <a:r>
              <a:rPr lang="en-US" altLang="zh-CN" sz="600" dirty="0"/>
              <a:t> Library    LibByz.py</a:t>
            </a:r>
          </a:p>
          <a:p>
            <a:pPr marL="457200" lvl="1" indent="0">
              <a:buNone/>
            </a:pPr>
            <a:r>
              <a:rPr lang="en-US" altLang="zh-CN" sz="600" dirty="0"/>
              <a:t> Library    t9600.py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zh-CN" altLang="en-US" dirty="0" smtClean="0"/>
              <a:t>自定义关键字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8225" y="1271587"/>
            <a:ext cx="10515600" cy="58578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Library    LibByz.py</a:t>
            </a:r>
            <a:r>
              <a:rPr lang="zh-CN" altLang="en-US" dirty="0" smtClean="0"/>
              <a:t>：建立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连接，连接维护，命令下发</a:t>
            </a:r>
            <a:endParaRPr lang="en-US" altLang="zh-CN" dirty="0"/>
          </a:p>
          <a:p>
            <a:r>
              <a:rPr lang="en-US" altLang="zh-CN" dirty="0" smtClean="0"/>
              <a:t>Library    t9600.py</a:t>
            </a:r>
          </a:p>
          <a:p>
            <a:r>
              <a:rPr lang="en-US" altLang="zh-CN" dirty="0" smtClean="0"/>
              <a:t>T9600_MainLine_Lib.robot</a:t>
            </a:r>
          </a:p>
          <a:p>
            <a:pPr marL="457200" lvl="1" indent="0">
              <a:buNone/>
            </a:pPr>
            <a:r>
              <a:rPr lang="en-US" altLang="zh-CN" sz="600" dirty="0"/>
              <a:t> *** Settings ***</a:t>
            </a:r>
          </a:p>
          <a:p>
            <a:pPr marL="457200" lvl="1" indent="0">
              <a:buNone/>
            </a:pPr>
            <a:r>
              <a:rPr lang="en-US" altLang="zh-CN" sz="600" dirty="0"/>
              <a:t> Documentation          Resources file to hold keywords for T9600_VLAN testing</a:t>
            </a:r>
          </a:p>
          <a:p>
            <a:pPr marL="457200" lvl="1" indent="0">
              <a:buNone/>
            </a:pPr>
            <a:r>
              <a:rPr lang="en-US" altLang="zh-CN" sz="600" dirty="0"/>
              <a:t> ...</a:t>
            </a:r>
          </a:p>
          <a:p>
            <a:pPr marL="457200" lvl="1" indent="0">
              <a:buNone/>
            </a:pPr>
            <a:r>
              <a:rPr lang="en-US" altLang="zh-CN" sz="600" dirty="0"/>
              <a:t> ...  Author: fanhua@byzoror.com</a:t>
            </a:r>
          </a:p>
          <a:p>
            <a:pPr marL="457200" lvl="1" indent="0">
              <a:buNone/>
            </a:pPr>
            <a:r>
              <a:rPr lang="en-US" altLang="zh-CN" sz="600" dirty="0"/>
              <a:t> ...  Created: 2021/06/02</a:t>
            </a:r>
          </a:p>
          <a:p>
            <a:pPr marL="457200" lvl="1" indent="0">
              <a:buNone/>
            </a:pPr>
            <a:r>
              <a:rPr lang="en-US" altLang="zh-CN" sz="600" dirty="0"/>
              <a:t> ...  Modified: 2021/06/02</a:t>
            </a:r>
          </a:p>
          <a:p>
            <a:pPr marL="457200" lvl="1" indent="0">
              <a:buNone/>
            </a:pPr>
            <a:r>
              <a:rPr lang="en-US" altLang="zh-CN" sz="600" dirty="0"/>
              <a:t> ...</a:t>
            </a:r>
          </a:p>
          <a:p>
            <a:pPr marL="457200" lvl="1" indent="0">
              <a:buNone/>
            </a:pPr>
            <a:r>
              <a:rPr lang="en-US" altLang="zh-CN" sz="600" dirty="0"/>
              <a:t> ...  List of keywords:</a:t>
            </a:r>
          </a:p>
          <a:p>
            <a:pPr marL="457200" lvl="1" indent="0">
              <a:buNone/>
            </a:pPr>
            <a:r>
              <a:rPr lang="en-US" altLang="zh-CN" sz="600" dirty="0"/>
              <a:t> ...</a:t>
            </a:r>
          </a:p>
          <a:p>
            <a:pPr marL="457200" lvl="1" indent="0">
              <a:buNone/>
            </a:pPr>
            <a:r>
              <a:rPr lang="en-US" altLang="zh-CN" sz="600" dirty="0"/>
              <a:t> ...  End of </a:t>
            </a:r>
            <a:r>
              <a:rPr lang="en-US" altLang="zh-CN" sz="600" dirty="0" err="1"/>
              <a:t>Documention</a:t>
            </a:r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600" dirty="0"/>
              <a:t> </a:t>
            </a:r>
          </a:p>
          <a:p>
            <a:pPr marL="457200" lvl="1" indent="0">
              <a:buNone/>
            </a:pPr>
            <a:r>
              <a:rPr lang="en-US" altLang="zh-CN" sz="600" dirty="0"/>
              <a:t> Library    </a:t>
            </a:r>
            <a:r>
              <a:rPr lang="en-US" altLang="zh-CN" sz="600" dirty="0" err="1"/>
              <a:t>OperatingSystem</a:t>
            </a:r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600" dirty="0"/>
              <a:t> Library    String</a:t>
            </a:r>
          </a:p>
          <a:p>
            <a:pPr marL="457200" lvl="1" indent="0">
              <a:buNone/>
            </a:pPr>
            <a:r>
              <a:rPr lang="en-US" altLang="zh-CN" sz="600" dirty="0"/>
              <a:t> Library    Collections</a:t>
            </a:r>
          </a:p>
          <a:p>
            <a:pPr marL="457200" lvl="1" indent="0">
              <a:buNone/>
            </a:pPr>
            <a:r>
              <a:rPr lang="en-US" altLang="zh-CN" sz="600" dirty="0"/>
              <a:t> Library    </a:t>
            </a:r>
            <a:r>
              <a:rPr lang="en-US" altLang="zh-CN" sz="600" dirty="0" err="1"/>
              <a:t>yaml</a:t>
            </a:r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600" dirty="0"/>
              <a:t> </a:t>
            </a:r>
          </a:p>
          <a:p>
            <a:pPr marL="457200" lvl="1" indent="0">
              <a:buNone/>
            </a:pPr>
            <a:r>
              <a:rPr lang="en-US" altLang="zh-CN" sz="600" dirty="0"/>
              <a:t> Library    LibByz.py</a:t>
            </a:r>
          </a:p>
          <a:p>
            <a:pPr marL="457200" lvl="1" indent="0">
              <a:buNone/>
            </a:pPr>
            <a:r>
              <a:rPr lang="en-US" altLang="zh-CN" sz="600" dirty="0"/>
              <a:t> Library    t9600.py</a:t>
            </a:r>
          </a:p>
          <a:p>
            <a:pPr marL="457200" lvl="1" indent="0">
              <a:buNone/>
            </a:pPr>
            <a:r>
              <a:rPr lang="en-US" altLang="zh-CN" sz="600" dirty="0"/>
              <a:t>*** Keywords ***</a:t>
            </a:r>
          </a:p>
          <a:p>
            <a:pPr marL="457200" lvl="1" indent="0">
              <a:buNone/>
            </a:pPr>
            <a:r>
              <a:rPr lang="en-US" altLang="zh-CN" sz="600" dirty="0"/>
              <a:t> </a:t>
            </a:r>
          </a:p>
          <a:p>
            <a:pPr marL="457200" lvl="1" indent="0">
              <a:buNone/>
            </a:pPr>
            <a:r>
              <a:rPr lang="en-US" altLang="zh-CN" sz="600" dirty="0"/>
              <a:t> </a:t>
            </a:r>
            <a:r>
              <a:rPr lang="en-US" altLang="zh-CN" sz="600" dirty="0" err="1"/>
              <a:t>Init</a:t>
            </a:r>
            <a:r>
              <a:rPr lang="en-US" altLang="zh-CN" sz="600" dirty="0"/>
              <a:t> User </a:t>
            </a:r>
            <a:r>
              <a:rPr lang="en-US" altLang="zh-CN" sz="600" dirty="0" smtClean="0"/>
              <a:t>Variables</a:t>
            </a:r>
          </a:p>
          <a:p>
            <a:pPr marL="457200" lvl="1" indent="0">
              <a:buNone/>
            </a:pPr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600" dirty="0" err="1"/>
              <a:t>Init</a:t>
            </a:r>
            <a:r>
              <a:rPr lang="en-US" altLang="zh-CN" sz="600" dirty="0"/>
              <a:t> User Test Bed</a:t>
            </a:r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15972209"/>
              </p:ext>
            </p:extLst>
          </p:nvPr>
        </p:nvGraphicFramePr>
        <p:xfrm>
          <a:off x="8017163" y="2257521"/>
          <a:ext cx="4756727" cy="42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8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zh-CN" altLang="en-US" dirty="0" smtClean="0"/>
              <a:t>自定义关键字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8225" y="1271587"/>
            <a:ext cx="10515600" cy="5857875"/>
          </a:xfrm>
        </p:spPr>
        <p:txBody>
          <a:bodyPr>
            <a:normAutofit/>
          </a:bodyPr>
          <a:lstStyle/>
          <a:p>
            <a:r>
              <a:rPr lang="en-US" altLang="zh-CN" dirty="0"/>
              <a:t>${</a:t>
            </a:r>
            <a:r>
              <a:rPr lang="en-US" altLang="zh-CN" dirty="0" err="1"/>
              <a:t>trex</a:t>
            </a:r>
            <a:r>
              <a:rPr lang="en-US" altLang="zh-CN" dirty="0"/>
              <a:t>}    Connect SSH to Device    ${</a:t>
            </a:r>
            <a:r>
              <a:rPr lang="en-US" altLang="zh-CN" dirty="0" err="1"/>
              <a:t>trex_ip</a:t>
            </a:r>
            <a:r>
              <a:rPr lang="en-US" altLang="zh-CN" dirty="0"/>
              <a:t>}   username=${</a:t>
            </a:r>
            <a:r>
              <a:rPr lang="en-US" altLang="zh-CN" dirty="0" err="1"/>
              <a:t>trex_username</a:t>
            </a:r>
            <a:r>
              <a:rPr lang="en-US" altLang="zh-CN" dirty="0"/>
              <a:t>}    password=${</a:t>
            </a:r>
            <a:r>
              <a:rPr lang="en-US" altLang="zh-CN" dirty="0" err="1"/>
              <a:t>trex_password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${</a:t>
            </a:r>
            <a:r>
              <a:rPr lang="en-US" altLang="zh-CN" dirty="0" err="1"/>
              <a:t>trex_svr</a:t>
            </a:r>
            <a:r>
              <a:rPr lang="en-US" altLang="zh-CN" dirty="0"/>
              <a:t>}    Connect SSH to Device    ${</a:t>
            </a:r>
            <a:r>
              <a:rPr lang="en-US" altLang="zh-CN" dirty="0" err="1"/>
              <a:t>trex_ip</a:t>
            </a:r>
            <a:r>
              <a:rPr lang="en-US" altLang="zh-CN" dirty="0"/>
              <a:t>}  alias=</a:t>
            </a:r>
            <a:r>
              <a:rPr lang="en-US" altLang="zh-CN" dirty="0" err="1"/>
              <a:t>H_trex_svr</a:t>
            </a:r>
            <a:r>
              <a:rPr lang="en-US" altLang="zh-CN" dirty="0"/>
              <a:t>     username=${</a:t>
            </a:r>
            <a:r>
              <a:rPr lang="en-US" altLang="zh-CN" dirty="0" err="1"/>
              <a:t>trex_username</a:t>
            </a:r>
            <a:r>
              <a:rPr lang="en-US" altLang="zh-CN" dirty="0"/>
              <a:t>}    password=${</a:t>
            </a:r>
            <a:r>
              <a:rPr lang="en-US" altLang="zh-CN" dirty="0" err="1"/>
              <a:t>trex_password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Start </a:t>
            </a:r>
            <a:r>
              <a:rPr lang="en-US" altLang="zh-CN" dirty="0" err="1"/>
              <a:t>Trex</a:t>
            </a:r>
            <a:r>
              <a:rPr lang="en-US" altLang="zh-CN" dirty="0"/>
              <a:t> Server     ${</a:t>
            </a:r>
            <a:r>
              <a:rPr lang="en-US" altLang="zh-CN" dirty="0" err="1"/>
              <a:t>trex_svr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Execute Shell Command On   ${</a:t>
            </a:r>
            <a:r>
              <a:rPr lang="en-US" altLang="zh-CN" dirty="0" err="1"/>
              <a:t>dut</a:t>
            </a:r>
            <a:r>
              <a:rPr lang="en-US" altLang="zh-CN" dirty="0"/>
              <a:t>}    command=@{</a:t>
            </a:r>
            <a:r>
              <a:rPr lang="en-US" altLang="zh-CN" dirty="0" err="1"/>
              <a:t>cmd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${</a:t>
            </a:r>
            <a:r>
              <a:rPr lang="en-US" altLang="zh-CN" dirty="0" err="1"/>
              <a:t>config_mode</a:t>
            </a:r>
            <a:r>
              <a:rPr lang="en-US" altLang="zh-CN" dirty="0"/>
              <a:t>}    ${</a:t>
            </a:r>
            <a:r>
              <a:rPr lang="en-US" altLang="zh-CN" dirty="0" err="1"/>
              <a:t>config_mode</a:t>
            </a:r>
            <a:r>
              <a:rPr lang="en-US" altLang="zh-CN" dirty="0"/>
              <a:t>}    Check </a:t>
            </a:r>
            <a:r>
              <a:rPr lang="en-US" altLang="zh-CN" dirty="0" err="1"/>
              <a:t>Config</a:t>
            </a:r>
            <a:r>
              <a:rPr lang="en-US" altLang="zh-CN" dirty="0"/>
              <a:t> Mode      ${</a:t>
            </a:r>
            <a:r>
              <a:rPr lang="en-US" altLang="zh-CN" dirty="0" err="1"/>
              <a:t>dut</a:t>
            </a:r>
            <a:r>
              <a:rPr lang="en-US" altLang="zh-CN" dirty="0"/>
              <a:t>}    </a:t>
            </a:r>
            <a:r>
              <a:rPr lang="en-US" altLang="zh-CN" dirty="0" err="1"/>
              <a:t>check_string</a:t>
            </a:r>
            <a:r>
              <a:rPr lang="en-US" altLang="zh-CN" dirty="0"/>
              <a:t>=)#</a:t>
            </a:r>
          </a:p>
          <a:p>
            <a:r>
              <a:rPr lang="en-US" altLang="zh-CN" dirty="0" err="1"/>
              <a:t>Config</a:t>
            </a:r>
            <a:r>
              <a:rPr lang="en-US" altLang="zh-CN" dirty="0"/>
              <a:t> Mode    ${</a:t>
            </a:r>
            <a:r>
              <a:rPr lang="en-US" altLang="zh-CN" dirty="0" err="1"/>
              <a:t>dut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${ret}=  Fetch Running </a:t>
            </a:r>
            <a:r>
              <a:rPr lang="en-US" altLang="zh-CN" dirty="0" err="1"/>
              <a:t>Config</a:t>
            </a:r>
            <a:r>
              <a:rPr lang="en-US" altLang="zh-CN" dirty="0"/>
              <a:t> on Device    device=${</a:t>
            </a:r>
            <a:r>
              <a:rPr lang="en-US" altLang="zh-CN" dirty="0" err="1"/>
              <a:t>dut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Delete </a:t>
            </a:r>
            <a:r>
              <a:rPr lang="en-US" altLang="zh-CN" dirty="0" err="1"/>
              <a:t>Vlan</a:t>
            </a:r>
            <a:r>
              <a:rPr lang="en-US" altLang="zh-CN" dirty="0"/>
              <a:t> ID    ${</a:t>
            </a:r>
            <a:r>
              <a:rPr lang="en-US" altLang="zh-CN" dirty="0" err="1"/>
              <a:t>dut</a:t>
            </a:r>
            <a:r>
              <a:rPr lang="en-US" altLang="zh-CN" dirty="0"/>
              <a:t>}   1000</a:t>
            </a:r>
          </a:p>
          <a:p>
            <a:r>
              <a:rPr lang="en-US" altLang="zh-CN" dirty="0"/>
              <a:t>Exit </a:t>
            </a:r>
            <a:r>
              <a:rPr lang="en-US" altLang="zh-CN" dirty="0" err="1"/>
              <a:t>Config</a:t>
            </a:r>
            <a:r>
              <a:rPr lang="en-US" altLang="zh-CN" dirty="0"/>
              <a:t> Mode  ${</a:t>
            </a:r>
            <a:r>
              <a:rPr lang="en-US" altLang="zh-CN" dirty="0" err="1"/>
              <a:t>dut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zh-CN" altLang="en-US" dirty="0" smtClean="0"/>
              <a:t>自定义关键字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8225" y="1271587"/>
            <a:ext cx="10515600" cy="5857875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${</a:t>
            </a:r>
            <a:r>
              <a:rPr lang="en-US" altLang="zh-CN" dirty="0" err="1"/>
              <a:t>pvid</a:t>
            </a:r>
            <a:r>
              <a:rPr lang="en-US" altLang="zh-CN" dirty="0"/>
              <a:t>}    Set Variable    ${2}</a:t>
            </a:r>
          </a:p>
          <a:p>
            <a:r>
              <a:rPr lang="en-US" altLang="zh-CN" dirty="0"/>
              <a:t>    ${ret}=     </a:t>
            </a:r>
            <a:r>
              <a:rPr lang="en-US" altLang="zh-CN" dirty="0" err="1"/>
              <a:t>Config</a:t>
            </a:r>
            <a:r>
              <a:rPr lang="en-US" altLang="zh-CN" dirty="0"/>
              <a:t> Interface PVLAN ID    ${</a:t>
            </a:r>
            <a:r>
              <a:rPr lang="en-US" altLang="zh-CN" dirty="0" err="1"/>
              <a:t>dut</a:t>
            </a:r>
            <a:r>
              <a:rPr lang="en-US" altLang="zh-CN" dirty="0"/>
              <a:t>}   interface=${int_d0t0}    </a:t>
            </a:r>
            <a:r>
              <a:rPr lang="en-US" altLang="zh-CN" dirty="0" err="1"/>
              <a:t>pvid</a:t>
            </a:r>
            <a:r>
              <a:rPr lang="en-US" altLang="zh-CN" dirty="0"/>
              <a:t>=${</a:t>
            </a:r>
            <a:r>
              <a:rPr lang="en-US" altLang="zh-CN" dirty="0" err="1"/>
              <a:t>pvid</a:t>
            </a:r>
            <a:r>
              <a:rPr lang="en-US" altLang="zh-CN" dirty="0"/>
              <a:t>}    timeout=3s</a:t>
            </a:r>
          </a:p>
          <a:p>
            <a:endParaRPr lang="en-US" altLang="zh-CN" dirty="0"/>
          </a:p>
          <a:p>
            <a:r>
              <a:rPr lang="en-US" altLang="zh-CN" dirty="0"/>
              <a:t>    ${ret}=    Fetch Interface Info    ${</a:t>
            </a:r>
            <a:r>
              <a:rPr lang="en-US" altLang="zh-CN" dirty="0" err="1"/>
              <a:t>dut</a:t>
            </a:r>
            <a:r>
              <a:rPr lang="en-US" altLang="zh-CN" dirty="0"/>
              <a:t>}   interface=${int_d0t0}</a:t>
            </a:r>
          </a:p>
          <a:p>
            <a:r>
              <a:rPr lang="en-US" altLang="zh-CN" dirty="0"/>
              <a:t>    Log    ${ret}</a:t>
            </a:r>
          </a:p>
          <a:p>
            <a:r>
              <a:rPr lang="en-US" altLang="zh-CN" dirty="0"/>
              <a:t>    Log    ${ret}[</a:t>
            </a:r>
            <a:r>
              <a:rPr lang="en-US" altLang="zh-CN" dirty="0" err="1"/>
              <a:t>pvid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Log    ${ret['</a:t>
            </a:r>
            <a:r>
              <a:rPr lang="en-US" altLang="zh-CN" dirty="0" err="1"/>
              <a:t>pvid</a:t>
            </a:r>
            <a:r>
              <a:rPr lang="en-US" altLang="zh-CN" dirty="0"/>
              <a:t>']}</a:t>
            </a:r>
          </a:p>
          <a:p>
            <a:r>
              <a:rPr lang="en-US" altLang="zh-CN" dirty="0"/>
              <a:t>    Should Be Equal As Numbers    ${ret}[</a:t>
            </a:r>
            <a:r>
              <a:rPr lang="en-US" altLang="zh-CN" dirty="0" err="1"/>
              <a:t>pvid</a:t>
            </a:r>
            <a:r>
              <a:rPr lang="en-US" altLang="zh-CN" dirty="0"/>
              <a:t>]    ${</a:t>
            </a:r>
            <a:r>
              <a:rPr lang="en-US" altLang="zh-CN" dirty="0" err="1"/>
              <a:t>pvid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${</a:t>
            </a:r>
            <a:r>
              <a:rPr lang="en-US" altLang="zh-CN" dirty="0" err="1"/>
              <a:t>pvid</a:t>
            </a:r>
            <a:r>
              <a:rPr lang="en-US" altLang="zh-CN" dirty="0"/>
              <a:t>}    Set Variable    ${1000}</a:t>
            </a:r>
          </a:p>
          <a:p>
            <a:r>
              <a:rPr lang="en-US" altLang="zh-CN" dirty="0"/>
              <a:t>    ${ret}=     </a:t>
            </a:r>
            <a:r>
              <a:rPr lang="en-US" altLang="zh-CN" dirty="0" err="1"/>
              <a:t>Config</a:t>
            </a:r>
            <a:r>
              <a:rPr lang="en-US" altLang="zh-CN" dirty="0"/>
              <a:t> Interface PVLAN ID    ${</a:t>
            </a:r>
            <a:r>
              <a:rPr lang="en-US" altLang="zh-CN" dirty="0" err="1"/>
              <a:t>dut</a:t>
            </a:r>
            <a:r>
              <a:rPr lang="en-US" altLang="zh-CN" dirty="0"/>
              <a:t>}   interface=${int_d0t0}    </a:t>
            </a:r>
            <a:r>
              <a:rPr lang="en-US" altLang="zh-CN" dirty="0" err="1"/>
              <a:t>pvid</a:t>
            </a:r>
            <a:r>
              <a:rPr lang="en-US" altLang="zh-CN" dirty="0"/>
              <a:t>=${</a:t>
            </a:r>
            <a:r>
              <a:rPr lang="en-US" altLang="zh-CN" dirty="0" err="1"/>
              <a:t>pvid</a:t>
            </a:r>
            <a:r>
              <a:rPr lang="en-US" altLang="zh-CN" dirty="0"/>
              <a:t>}    timeout=3s</a:t>
            </a:r>
          </a:p>
          <a:p>
            <a:endParaRPr lang="en-US" altLang="zh-CN" dirty="0"/>
          </a:p>
          <a:p>
            <a:r>
              <a:rPr lang="en-US" altLang="zh-CN" dirty="0"/>
              <a:t>    ${ret}=    Fetch Interface Info    ${</a:t>
            </a:r>
            <a:r>
              <a:rPr lang="en-US" altLang="zh-CN" dirty="0" err="1"/>
              <a:t>dut</a:t>
            </a:r>
            <a:r>
              <a:rPr lang="en-US" altLang="zh-CN" dirty="0"/>
              <a:t>}   interface=${int_d0t0}</a:t>
            </a:r>
          </a:p>
          <a:p>
            <a:r>
              <a:rPr lang="en-US" altLang="zh-CN" dirty="0"/>
              <a:t>    Should Be Equal As Numbers    ${ret}[</a:t>
            </a:r>
            <a:r>
              <a:rPr lang="en-US" altLang="zh-CN" dirty="0" err="1"/>
              <a:t>pvid</a:t>
            </a:r>
            <a:r>
              <a:rPr lang="en-US" altLang="zh-CN" dirty="0"/>
              <a:t>]    ${</a:t>
            </a:r>
            <a:r>
              <a:rPr lang="en-US" altLang="zh-CN" dirty="0" err="1"/>
              <a:t>pvid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${</a:t>
            </a:r>
            <a:r>
              <a:rPr lang="en-US" altLang="zh-CN" dirty="0" err="1"/>
              <a:t>pvid</a:t>
            </a:r>
            <a:r>
              <a:rPr lang="en-US" altLang="zh-CN" dirty="0"/>
              <a:t>}    Set Variable    ${4094}</a:t>
            </a:r>
          </a:p>
          <a:p>
            <a:r>
              <a:rPr lang="en-US" altLang="zh-CN" dirty="0"/>
              <a:t>    ${ret}=     </a:t>
            </a:r>
            <a:r>
              <a:rPr lang="en-US" altLang="zh-CN" dirty="0" err="1"/>
              <a:t>Config</a:t>
            </a:r>
            <a:r>
              <a:rPr lang="en-US" altLang="zh-CN" dirty="0"/>
              <a:t> Interface PVLAN ID    ${</a:t>
            </a:r>
            <a:r>
              <a:rPr lang="en-US" altLang="zh-CN" dirty="0" err="1"/>
              <a:t>dut</a:t>
            </a:r>
            <a:r>
              <a:rPr lang="en-US" altLang="zh-CN" dirty="0"/>
              <a:t>}   interface=${int_d0t0}    </a:t>
            </a:r>
            <a:r>
              <a:rPr lang="en-US" altLang="zh-CN" dirty="0" err="1"/>
              <a:t>pvid</a:t>
            </a:r>
            <a:r>
              <a:rPr lang="en-US" altLang="zh-CN" dirty="0"/>
              <a:t>=${</a:t>
            </a:r>
            <a:r>
              <a:rPr lang="en-US" altLang="zh-CN" dirty="0" err="1"/>
              <a:t>pvid</a:t>
            </a:r>
            <a:r>
              <a:rPr lang="en-US" altLang="zh-CN" dirty="0"/>
              <a:t>}    timeout=3s</a:t>
            </a:r>
          </a:p>
          <a:p>
            <a:endParaRPr lang="en-US" altLang="zh-CN" dirty="0"/>
          </a:p>
          <a:p>
            <a:r>
              <a:rPr lang="en-US" altLang="zh-CN" dirty="0"/>
              <a:t>    ${ret}=    Fetch Interface Info    ${</a:t>
            </a:r>
            <a:r>
              <a:rPr lang="en-US" altLang="zh-CN" dirty="0" err="1"/>
              <a:t>dut</a:t>
            </a:r>
            <a:r>
              <a:rPr lang="en-US" altLang="zh-CN" dirty="0"/>
              <a:t>}   interface=${int_d0t0}</a:t>
            </a:r>
          </a:p>
          <a:p>
            <a:r>
              <a:rPr lang="en-US" altLang="zh-CN" dirty="0"/>
              <a:t>    Should Be Equal As Numbers    ${ret}[</a:t>
            </a:r>
            <a:r>
              <a:rPr lang="en-US" altLang="zh-CN" dirty="0" err="1"/>
              <a:t>pvid</a:t>
            </a:r>
            <a:r>
              <a:rPr lang="en-US" altLang="zh-CN" dirty="0"/>
              <a:t>]    ${</a:t>
            </a:r>
            <a:r>
              <a:rPr lang="en-US" altLang="zh-CN" dirty="0" err="1"/>
              <a:t>pvid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2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8225" y="1271587"/>
            <a:ext cx="10515600" cy="58578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编程规范</a:t>
            </a:r>
            <a:endParaRPr lang="en-US" altLang="zh-CN" dirty="0" smtClean="0"/>
          </a:p>
          <a:p>
            <a:r>
              <a:rPr lang="en-US" altLang="zh-CN" dirty="0" smtClean="0"/>
              <a:t>Robot</a:t>
            </a:r>
          </a:p>
          <a:p>
            <a:pPr marL="457200" lvl="1" indent="0">
              <a:buNone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setup/teardown/</a:t>
            </a:r>
            <a:r>
              <a:rPr lang="zh-CN" altLang="en-US" dirty="0" smtClean="0"/>
              <a:t>文档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注释，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命名约定：有意义，中文处理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${/}, ${None}, ${\n}, ${\n}, ${SPACE}, ${EMPTY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Robot Automatic variables </a:t>
            </a:r>
          </a:p>
          <a:p>
            <a:pPr marL="457200" lvl="1" indent="0">
              <a:buNone/>
            </a:pPr>
            <a:r>
              <a:rPr lang="zh-CN" altLang="en-US" dirty="0" smtClean="0"/>
              <a:t>关键字命名：动词开头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Operation</a:t>
            </a:r>
          </a:p>
          <a:p>
            <a:pPr marL="914400" lvl="2" indent="0">
              <a:buNone/>
            </a:pPr>
            <a:r>
              <a:rPr lang="en-US" altLang="zh-CN" dirty="0" smtClean="0"/>
              <a:t>Fetch</a:t>
            </a:r>
          </a:p>
          <a:p>
            <a:pPr marL="914400" lvl="2" indent="0">
              <a:buNone/>
            </a:pPr>
            <a:r>
              <a:rPr lang="en-US" altLang="zh-CN" dirty="0" smtClean="0"/>
              <a:t>Check</a:t>
            </a:r>
          </a:p>
          <a:p>
            <a:pPr marL="914400" lvl="2" indent="0">
              <a:buNone/>
            </a:pPr>
            <a:r>
              <a:rPr lang="en-US" altLang="zh-CN" dirty="0" smtClean="0"/>
              <a:t>Run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81636949"/>
              </p:ext>
            </p:extLst>
          </p:nvPr>
        </p:nvGraphicFramePr>
        <p:xfrm>
          <a:off x="4276436" y="5534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8823"/>
            <a:ext cx="10515600" cy="43853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如何开始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hlinkClick r:id="rId8"/>
              </a:rPr>
              <a:t>http</a:t>
            </a:r>
            <a:r>
              <a:rPr lang="en-US" altLang="zh-CN" dirty="0">
                <a:hlinkClick r:id="rId8"/>
              </a:rPr>
              <a:t>://10.87.30.52</a:t>
            </a:r>
            <a:r>
              <a:rPr lang="en-US" altLang="zh-CN" dirty="0" smtClean="0">
                <a:hlinkClick r:id="rId8"/>
              </a:rPr>
              <a:t>/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>
                <a:hlinkClick r:id="rId9"/>
              </a:rPr>
              <a:t>Robot </a:t>
            </a:r>
            <a:r>
              <a:rPr lang="en-US" altLang="zh-CN" b="1" dirty="0" err="1">
                <a:hlinkClick r:id="rId9"/>
              </a:rPr>
              <a:t>Builtin</a:t>
            </a:r>
            <a:r>
              <a:rPr lang="en-US" altLang="zh-CN" b="1" dirty="0">
                <a:hlinkClick r:id="rId9"/>
              </a:rPr>
              <a:t> </a:t>
            </a:r>
            <a:r>
              <a:rPr lang="en-US" altLang="zh-CN" b="1" dirty="0" smtClean="0">
                <a:hlinkClick r:id="rId9"/>
              </a:rPr>
              <a:t>Keywords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>
                <a:hlinkClick r:id="rId10"/>
              </a:rPr>
              <a:t>TRex</a:t>
            </a:r>
            <a:r>
              <a:rPr lang="en-US" altLang="zh-CN" dirty="0">
                <a:hlinkClick r:id="rId10"/>
              </a:rPr>
              <a:t> </a:t>
            </a:r>
            <a:r>
              <a:rPr lang="en-US" altLang="zh-CN" dirty="0" smtClean="0">
                <a:hlinkClick r:id="rId10"/>
              </a:rPr>
              <a:t>Documentation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测试工具需求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费用：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 smtClean="0"/>
              <a:t>购买费用、使用和维护成本</a:t>
            </a:r>
            <a:endParaRPr lang="en-US" altLang="zh-CN" dirty="0" smtClean="0"/>
          </a:p>
          <a:p>
            <a:r>
              <a:rPr lang="zh-CN" altLang="en-US" sz="3200" dirty="0"/>
              <a:t>性能和功能需求</a:t>
            </a:r>
            <a:endParaRPr lang="en-US" altLang="zh-CN" sz="3200" dirty="0"/>
          </a:p>
          <a:p>
            <a:r>
              <a:rPr lang="zh-CN" altLang="en-US" sz="3200" dirty="0"/>
              <a:t>标准化</a:t>
            </a:r>
            <a:endParaRPr lang="en-US" altLang="zh-CN" sz="3200" dirty="0"/>
          </a:p>
          <a:p>
            <a:r>
              <a:rPr lang="zh-CN" altLang="en-US" sz="3200" dirty="0"/>
              <a:t>可扩展性：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zh-CN" altLang="en-US" dirty="0" smtClean="0"/>
              <a:t>购买、自研、开源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6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Trex</a:t>
            </a:r>
            <a:r>
              <a:rPr lang="zh-CN" altLang="en-US" dirty="0"/>
              <a:t>功能性能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支持</a:t>
            </a:r>
            <a:r>
              <a:rPr lang="zh-CN" altLang="en-US" dirty="0"/>
              <a:t>高达</a:t>
            </a:r>
            <a:r>
              <a:rPr lang="en-US" altLang="zh-CN" dirty="0"/>
              <a:t>200Gb/s</a:t>
            </a:r>
            <a:r>
              <a:rPr lang="zh-CN" altLang="en-US" dirty="0"/>
              <a:t>的流量测试</a:t>
            </a:r>
            <a:r>
              <a:rPr lang="zh-CN" altLang="en-US" dirty="0" smtClean="0"/>
              <a:t>，大流量 </a:t>
            </a:r>
            <a:r>
              <a:rPr lang="en-US" altLang="zh-CN" dirty="0" smtClean="0"/>
              <a:t>20mpps (1G</a:t>
            </a:r>
            <a:r>
              <a:rPr lang="zh-CN" altLang="en-US" dirty="0" smtClean="0"/>
              <a:t>线速</a:t>
            </a:r>
            <a:r>
              <a:rPr lang="en-US" altLang="zh-CN" dirty="0" smtClean="0"/>
              <a:t>1.488mpps)</a:t>
            </a:r>
            <a:r>
              <a:rPr lang="zh-CN" altLang="en-US" dirty="0" smtClean="0"/>
              <a:t>需要</a:t>
            </a:r>
            <a:r>
              <a:rPr lang="zh-CN" altLang="en-US" dirty="0"/>
              <a:t>网卡及</a:t>
            </a:r>
            <a:r>
              <a:rPr lang="en-US" altLang="zh-CN" dirty="0"/>
              <a:t>CPU</a:t>
            </a:r>
            <a:r>
              <a:rPr lang="zh-CN" altLang="en-US" dirty="0" smtClean="0"/>
              <a:t>支持</a:t>
            </a:r>
            <a:endParaRPr lang="zh-CN" altLang="en-US" dirty="0"/>
          </a:p>
          <a:p>
            <a:r>
              <a:rPr lang="zh-CN" altLang="en-US" dirty="0"/>
              <a:t>支持时延和抖动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NAT/PAT</a:t>
            </a:r>
            <a:r>
              <a:rPr lang="zh-CN" altLang="en-US" dirty="0"/>
              <a:t>自动学习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L4~L7</a:t>
            </a:r>
          </a:p>
          <a:p>
            <a:r>
              <a:rPr lang="zh-CN" altLang="en-US" dirty="0" smtClean="0"/>
              <a:t>状态和无状态</a:t>
            </a:r>
            <a:endParaRPr lang="en-US" altLang="zh-CN" dirty="0"/>
          </a:p>
          <a:p>
            <a:r>
              <a:rPr lang="zh-CN" altLang="en-US" dirty="0"/>
              <a:t>轻易产生</a:t>
            </a:r>
            <a:r>
              <a:rPr lang="en-US" altLang="zh-CN" dirty="0"/>
              <a:t>stateless traffic stream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/>
              <a:t>stream</a:t>
            </a:r>
            <a:r>
              <a:rPr lang="zh-CN" altLang="en-US" dirty="0"/>
              <a:t>并发</a:t>
            </a:r>
          </a:p>
          <a:p>
            <a:r>
              <a:rPr lang="zh-CN" altLang="en-US" dirty="0"/>
              <a:t>支持更改报文字段范围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Continuous/Burst/Multi-burst support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console/GUI</a:t>
            </a:r>
          </a:p>
          <a:p>
            <a:r>
              <a:rPr lang="zh-CN" altLang="en-US" dirty="0"/>
              <a:t>支持每条流的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虚拟设备：</a:t>
            </a:r>
            <a:r>
              <a:rPr lang="en-US" altLang="zh-CN" sz="2700" dirty="0"/>
              <a:t>AWS/</a:t>
            </a:r>
            <a:r>
              <a:rPr lang="en-US" altLang="zh-CN" sz="2700" dirty="0" err="1"/>
              <a:t>Laas</a:t>
            </a:r>
            <a:r>
              <a:rPr lang="en-US" altLang="zh-CN" sz="2700" dirty="0"/>
              <a:t>/</a:t>
            </a:r>
            <a:r>
              <a:rPr lang="en-US" altLang="zh-CN" sz="2700" dirty="0" err="1"/>
              <a:t>ESXi</a:t>
            </a:r>
            <a:r>
              <a:rPr lang="en-US" altLang="zh-CN" sz="2700" dirty="0"/>
              <a:t> </a:t>
            </a:r>
            <a:r>
              <a:rPr lang="zh-CN" altLang="en-US" sz="2700" dirty="0" smtClean="0"/>
              <a:t>低性能设备比如桌面电脑和笔记本</a:t>
            </a:r>
            <a:endParaRPr lang="en-US" altLang="zh-CN" sz="27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3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Avalanche</a:t>
            </a:r>
            <a:r>
              <a:rPr lang="zh-CN" altLang="en-US" dirty="0"/>
              <a:t>与</a:t>
            </a:r>
            <a:r>
              <a:rPr lang="en-US" altLang="zh-CN" dirty="0" err="1"/>
              <a:t>TRex</a:t>
            </a:r>
            <a:r>
              <a:rPr lang="zh-CN" altLang="en-US" dirty="0"/>
              <a:t>的比较</a:t>
            </a:r>
          </a:p>
        </p:txBody>
      </p:sp>
      <p:pic>
        <p:nvPicPr>
          <p:cNvPr id="1026" name="Picture 2" descr="https://static.oschina.net/uploads/space/2017/0425/144502_BG7V_230353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51" y="1690688"/>
            <a:ext cx="7619048" cy="2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38451" y="4121623"/>
            <a:ext cx="5970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网卡</a:t>
            </a:r>
          </a:p>
          <a:p>
            <a:r>
              <a:rPr lang="en-US" altLang="zh-CN"/>
              <a:t>Intel I350</a:t>
            </a:r>
          </a:p>
          <a:p>
            <a:r>
              <a:rPr lang="en-US" altLang="zh-CN"/>
              <a:t>Inter 82599</a:t>
            </a:r>
          </a:p>
          <a:p>
            <a:r>
              <a:rPr lang="en-US" altLang="zh-CN"/>
              <a:t>Inter X710</a:t>
            </a:r>
          </a:p>
          <a:p>
            <a:r>
              <a:rPr lang="en-US" altLang="zh-CN"/>
              <a:t>Mellanox ConnectX-4</a:t>
            </a:r>
          </a:p>
          <a:p>
            <a:r>
              <a:rPr lang="en-US" altLang="zh-CN"/>
              <a:t>Cisco1300 series</a:t>
            </a:r>
          </a:p>
          <a:p>
            <a:r>
              <a:rPr lang="en-US" altLang="zh-CN"/>
              <a:t>VMXNET/VMXNET3</a:t>
            </a:r>
          </a:p>
          <a:p>
            <a:r>
              <a:rPr lang="en-US" altLang="zh-CN"/>
              <a:t>E1000</a:t>
            </a:r>
          </a:p>
        </p:txBody>
      </p:sp>
    </p:spTree>
    <p:extLst>
      <p:ext uri="{BB962C8B-B14F-4D97-AF65-F5344CB8AC3E}">
        <p14:creationId xmlns:p14="http://schemas.microsoft.com/office/powerpoint/2010/main" val="17335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63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CentOS/RHEL 7.6, 64-bit kernel (not 32-bit) (</a:t>
            </a:r>
            <a:r>
              <a:rPr lang="en-US" altLang="zh-CN" b="1" dirty="0"/>
              <a:t>Recommended</a:t>
            </a:r>
            <a:r>
              <a:rPr lang="en-US" altLang="zh-CN" dirty="0"/>
              <a:t>) — This is the only working option for ConnectX-4.</a:t>
            </a:r>
          </a:p>
          <a:p>
            <a:pPr marL="457200" lvl="1" indent="0"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bash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]&gt;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uname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–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m</a:t>
            </a:r>
            <a:endParaRPr lang="en-US" altLang="zh-CN" dirty="0">
              <a:solidFill>
                <a:srgbClr val="000080"/>
              </a:solidFill>
              <a:latin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80"/>
              </a:solidFill>
              <a:latin typeface="Arial Unicode MS" panose="020B0604020202020204" pitchFamily="34" charset="-122"/>
            </a:endParaRPr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–p /opt/</a:t>
            </a:r>
            <a:r>
              <a:rPr lang="en-US" altLang="zh-CN" dirty="0" err="1" smtClean="0"/>
              <a:t>trex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smtClean="0"/>
              <a:t>/opt/</a:t>
            </a:r>
            <a:r>
              <a:rPr lang="en-US" altLang="zh-CN" dirty="0" err="1" smtClean="0"/>
              <a:t>trex</a:t>
            </a:r>
            <a:endParaRPr lang="en-US" altLang="zh-CN" dirty="0"/>
          </a:p>
          <a:p>
            <a:r>
              <a:rPr lang="en-US" altLang="zh-CN" dirty="0" err="1"/>
              <a:t>wget</a:t>
            </a:r>
            <a:r>
              <a:rPr lang="en-US" altLang="zh-CN" dirty="0"/>
              <a:t> --no-cache http://trex-tgn.cisco.com/trex/release/latest</a:t>
            </a:r>
          </a:p>
          <a:p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latest</a:t>
            </a:r>
          </a:p>
          <a:p>
            <a:r>
              <a:rPr lang="zh-CN" altLang="en-US" sz="2400" dirty="0" smtClean="0"/>
              <a:t>历史版本：</a:t>
            </a:r>
            <a:r>
              <a:rPr lang="en-US" altLang="zh-CN" dirty="0" smtClean="0"/>
              <a:t>https://trex-tgn.cisco.com/trex/release </a:t>
            </a:r>
          </a:p>
          <a:p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bash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]&gt;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uname -m x86_64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s/loopback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11" y="1690688"/>
            <a:ext cx="57245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</a:t>
            </a:r>
            <a:r>
              <a:rPr lang="en-US" altLang="zh-CN" dirty="0" err="1"/>
              <a:t>TRex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119" y="1470782"/>
            <a:ext cx="10515600" cy="50391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检查网卡接口自环功能正常，建议使用相同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获得最佳性能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配置文件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trex_cfg.yaml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./dpdk_setup_ports.py -s </a:t>
            </a:r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cfg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simple_cfg.yaml</a:t>
            </a: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trex_cfg.yaml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./dpdk_setup_ports.py 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./dpdk_setup_ports.py -t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更多信息：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https://trex-tgn.cisco.com/trex/doc/trex_manual.html#_script_for_creating_config_file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2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Service mode </a:t>
            </a:r>
            <a:r>
              <a:rPr lang="zh-CN" altLang="zh-CN" dirty="0" smtClean="0"/>
              <a:t>简单</a:t>
            </a:r>
            <a:r>
              <a:rPr lang="zh-CN" altLang="zh-CN" dirty="0"/>
              <a:t>基于端口的一些测试模式，如</a:t>
            </a:r>
            <a:r>
              <a:rPr lang="en-US" altLang="zh-CN" dirty="0"/>
              <a:t>ARP, PING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 smtClean="0"/>
              <a:t>、命令行</a:t>
            </a:r>
            <a:r>
              <a:rPr lang="zh-CN" altLang="zh-CN" dirty="0"/>
              <a:t>交互，需要特定的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脚本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、纯</a:t>
            </a:r>
            <a:r>
              <a:rPr lang="en-US" altLang="zh-CN" dirty="0"/>
              <a:t>Python</a:t>
            </a:r>
            <a:r>
              <a:rPr lang="zh-CN" altLang="zh-CN" dirty="0"/>
              <a:t>接口编写的</a:t>
            </a:r>
            <a:r>
              <a:rPr lang="en-US" altLang="zh-CN" dirty="0" err="1" smtClean="0"/>
              <a:t>py</a:t>
            </a:r>
            <a:r>
              <a:rPr lang="zh-CN" altLang="en-US" dirty="0"/>
              <a:t>脚本</a:t>
            </a:r>
            <a:r>
              <a:rPr lang="zh-CN" altLang="zh-CN" dirty="0" smtClean="0"/>
              <a:t>，</a:t>
            </a:r>
            <a:r>
              <a:rPr lang="zh-CN" altLang="zh-CN" dirty="0"/>
              <a:t>可直接执行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2450" y="556924"/>
            <a:ext cx="105156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bash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]&gt;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sudo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/t-rex-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64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 -f cap2/dns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yaml -c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 -m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 -d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10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993399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68263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23202"/>
            <a:ext cx="6248400" cy="49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2103</Words>
  <Application>Microsoft Office PowerPoint</Application>
  <PresentationFormat>宽屏</PresentationFormat>
  <Paragraphs>343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 Unicode MS</vt:lpstr>
      <vt:lpstr>宋体</vt:lpstr>
      <vt:lpstr>Arial</vt:lpstr>
      <vt:lpstr>Calibri</vt:lpstr>
      <vt:lpstr>Calibri Light</vt:lpstr>
      <vt:lpstr>Times New Roman</vt:lpstr>
      <vt:lpstr>Office 主题</vt:lpstr>
      <vt:lpstr>Trex自动化测试</vt:lpstr>
      <vt:lpstr>Agenda</vt:lpstr>
      <vt:lpstr>测试工具需求</vt:lpstr>
      <vt:lpstr>Trex功能性能</vt:lpstr>
      <vt:lpstr>Avalanche与TRex的比较</vt:lpstr>
      <vt:lpstr>安装</vt:lpstr>
      <vt:lpstr>运行TRex</vt:lpstr>
      <vt:lpstr>Stateless模式</vt:lpstr>
      <vt:lpstr>PowerPoint 演示文稿</vt:lpstr>
      <vt:lpstr>stateless交互</vt:lpstr>
      <vt:lpstr>Stateless流定义:scapy</vt:lpstr>
      <vt:lpstr>Stateless流定义:scapy</vt:lpstr>
      <vt:lpstr>在脚本中使用trex</vt:lpstr>
      <vt:lpstr>在脚本中使用trex</vt:lpstr>
      <vt:lpstr>在脚本中使用trex：statefull</vt:lpstr>
      <vt:lpstr>在脚本中使用trex：stateless</vt:lpstr>
      <vt:lpstr>在脚本中使用trex：抓包</vt:lpstr>
      <vt:lpstr>图形客户端v2.66</vt:lpstr>
      <vt:lpstr>图形接口</vt:lpstr>
      <vt:lpstr>PowerPoint 演示文稿</vt:lpstr>
      <vt:lpstr>Robot脚本语言： 框架 </vt:lpstr>
      <vt:lpstr>Robot脚本语言： 框架(续) </vt:lpstr>
      <vt:lpstr>自定义关键字</vt:lpstr>
      <vt:lpstr>自定义关键字(续)</vt:lpstr>
      <vt:lpstr>自定义关键字(续)</vt:lpstr>
      <vt:lpstr>自定义关键字(续)</vt:lpstr>
      <vt:lpstr>约定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Trex自动化测试</dc:title>
  <dc:creator>Windows 用户</dc:creator>
  <cp:lastModifiedBy>Windows 用户</cp:lastModifiedBy>
  <cp:revision>33</cp:revision>
  <dcterms:created xsi:type="dcterms:W3CDTF">2021-07-09T01:56:09Z</dcterms:created>
  <dcterms:modified xsi:type="dcterms:W3CDTF">2021-07-29T02:47:41Z</dcterms:modified>
</cp:coreProperties>
</file>