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67" r:id="rId14"/>
    <p:sldId id="266" r:id="rId15"/>
    <p:sldId id="268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0" autoAdjust="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63741-31B1-4D25-ACD6-4775E685C309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CD41C-9D6F-490E-B6F5-E44941AC1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1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CD41C-9D6F-490E-B6F5-E44941AC1C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4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82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4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1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0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9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9AD4-CFCE-4ABB-8378-0609F48B6C6A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E065-2242-4F06-AE85-CB796CAC1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Trex</a:t>
            </a:r>
            <a:r>
              <a:rPr lang="zh-CN" altLang="en-US" dirty="0" smtClean="0"/>
              <a:t>自动化测试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60478" y="4625620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Byzoro.com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14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9174" y="1991410"/>
            <a:ext cx="67246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服务器端：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/>
              <a:t>./t-rex-64 -</a:t>
            </a:r>
            <a:r>
              <a:rPr lang="en-US" altLang="zh-CN" dirty="0" err="1"/>
              <a:t>i</a:t>
            </a:r>
            <a:r>
              <a:rPr lang="en-US" altLang="zh-CN" dirty="0"/>
              <a:t> --</a:t>
            </a:r>
            <a:r>
              <a:rPr lang="en-US" altLang="zh-CN" dirty="0" err="1"/>
              <a:t>cfg</a:t>
            </a:r>
            <a:r>
              <a:rPr lang="en-US" altLang="zh-CN" dirty="0"/>
              <a:t>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/trex2.yaml</a:t>
            </a:r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r>
              <a:rPr lang="en-US" altLang="zh-CN" dirty="0" smtClean="0"/>
              <a:t>./</a:t>
            </a:r>
            <a:r>
              <a:rPr lang="en-US" altLang="zh-CN" dirty="0" err="1"/>
              <a:t>trex</a:t>
            </a:r>
            <a:r>
              <a:rPr lang="en-US" altLang="zh-CN" dirty="0"/>
              <a:t>-console</a:t>
            </a:r>
            <a:endParaRPr lang="en-US" altLang="zh-CN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stateless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模式</a:t>
            </a:r>
            <a:r>
              <a:rPr lang="zh-CN" altLang="zh-CN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下包模板在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/opt/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trex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/v2.28/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stl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这个目录下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24266" y="3769460"/>
            <a:ext cx="4790759" cy="22598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53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流定义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scapy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>
            <a:noAutofit/>
          </a:bodyPr>
          <a:lstStyle/>
          <a:p>
            <a:r>
              <a:rPr lang="en-US" altLang="zh-CN" sz="1400" dirty="0" smtClean="0"/>
              <a:t> 1 from </a:t>
            </a:r>
            <a:r>
              <a:rPr lang="en-US" altLang="zh-CN" sz="1400" dirty="0" err="1" smtClean="0"/>
              <a:t>trex_stl_lib.api</a:t>
            </a:r>
            <a:r>
              <a:rPr lang="en-US" altLang="zh-CN" sz="1400" dirty="0" smtClean="0"/>
              <a:t> import *</a:t>
            </a:r>
          </a:p>
          <a:p>
            <a:r>
              <a:rPr lang="en-US" altLang="zh-CN" sz="1400" dirty="0" smtClean="0"/>
              <a:t>  2 import </a:t>
            </a:r>
            <a:r>
              <a:rPr lang="en-US" altLang="zh-CN" sz="1400" dirty="0" err="1" smtClean="0"/>
              <a:t>argparse</a:t>
            </a:r>
            <a:endParaRPr lang="en-US" altLang="zh-CN" sz="1400" dirty="0" smtClean="0"/>
          </a:p>
          <a:p>
            <a:r>
              <a:rPr lang="en-US" altLang="zh-CN" sz="1400" dirty="0" smtClean="0"/>
              <a:t>  4 </a:t>
            </a:r>
          </a:p>
          <a:p>
            <a:r>
              <a:rPr lang="en-US" altLang="zh-CN" sz="1400" dirty="0" smtClean="0"/>
              <a:t>  5 class STLS1(object):</a:t>
            </a:r>
          </a:p>
          <a:p>
            <a:r>
              <a:rPr lang="en-US" altLang="zh-CN" sz="1400" dirty="0" smtClean="0"/>
              <a:t>7    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create_stream</a:t>
            </a:r>
            <a:r>
              <a:rPr lang="en-US" altLang="zh-CN" sz="1400" dirty="0" smtClean="0"/>
              <a:t> (self):</a:t>
            </a:r>
          </a:p>
          <a:p>
            <a:r>
              <a:rPr lang="en-US" altLang="zh-CN" sz="1400" dirty="0" smtClean="0"/>
              <a:t>  8         return </a:t>
            </a:r>
            <a:r>
              <a:rPr lang="en-US" altLang="zh-CN" sz="1400" dirty="0" err="1" smtClean="0"/>
              <a:t>STLStream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 smtClean="0"/>
              <a:t>  9             packet =</a:t>
            </a:r>
          </a:p>
          <a:p>
            <a:r>
              <a:rPr lang="en-US" altLang="zh-CN" sz="1400" dirty="0" smtClean="0"/>
              <a:t> 10                     </a:t>
            </a:r>
            <a:r>
              <a:rPr lang="en-US" altLang="zh-CN" sz="1400" dirty="0" err="1" smtClean="0"/>
              <a:t>STLPktBuilder</a:t>
            </a:r>
            <a:r>
              <a:rPr lang="en-US" altLang="zh-CN" sz="1400" dirty="0" smtClean="0"/>
              <a:t>(</a:t>
            </a:r>
          </a:p>
          <a:p>
            <a:r>
              <a:rPr lang="en-US" altLang="zh-CN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                     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pkt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Ether()/Dot1Q(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1100)/Dot1Q(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1110)/Dot1Q(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vlan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= 1120)/IP(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="16.0.0.1",dst="48.0.0.1")/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 12                                 UDP(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dport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=53,sport=1025)/(1000*'x')</a:t>
            </a:r>
          </a:p>
          <a:p>
            <a:r>
              <a:rPr lang="en-US" altLang="zh-CN" sz="1400" dirty="0" smtClean="0"/>
              <a:t> 13                     ),</a:t>
            </a:r>
          </a:p>
          <a:p>
            <a:r>
              <a:rPr lang="en-US" altLang="zh-CN" sz="1400" dirty="0" smtClean="0"/>
              <a:t> 14              mode = </a:t>
            </a:r>
            <a:r>
              <a:rPr lang="en-US" altLang="zh-CN" sz="1400" dirty="0" err="1" smtClean="0"/>
              <a:t>STLTXCont</a:t>
            </a:r>
            <a:r>
              <a:rPr lang="en-US" altLang="zh-CN" sz="1400" dirty="0" smtClean="0"/>
              <a:t>())</a:t>
            </a:r>
          </a:p>
          <a:p>
            <a:r>
              <a:rPr lang="en-US" altLang="zh-CN" sz="1400" dirty="0" smtClean="0"/>
              <a:t> 15 </a:t>
            </a:r>
          </a:p>
          <a:p>
            <a:r>
              <a:rPr lang="en-US" altLang="zh-CN" sz="1400" dirty="0" smtClean="0"/>
              <a:t> 16    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get_streams</a:t>
            </a:r>
            <a:r>
              <a:rPr lang="en-US" altLang="zh-CN" sz="1400" dirty="0" smtClean="0"/>
              <a:t> (self, </a:t>
            </a:r>
            <a:r>
              <a:rPr lang="en-US" altLang="zh-CN" sz="1400" dirty="0" err="1" smtClean="0"/>
              <a:t>tunables</a:t>
            </a:r>
            <a:r>
              <a:rPr lang="en-US" altLang="zh-CN" sz="1400" dirty="0" smtClean="0"/>
              <a:t>, **</a:t>
            </a:r>
            <a:r>
              <a:rPr lang="en-US" altLang="zh-CN" sz="1400" dirty="0" err="1" smtClean="0"/>
              <a:t>kwargs</a:t>
            </a:r>
            <a:r>
              <a:rPr lang="en-US" altLang="zh-CN" sz="1400" dirty="0" smtClean="0"/>
              <a:t>):</a:t>
            </a:r>
          </a:p>
          <a:p>
            <a:r>
              <a:rPr lang="en-US" altLang="zh-CN" sz="1400" dirty="0" smtClean="0"/>
              <a:t> 17         parser = </a:t>
            </a:r>
            <a:r>
              <a:rPr lang="en-US" altLang="zh-CN" sz="1400" dirty="0" err="1" smtClean="0"/>
              <a:t>argparse.ArgumentParser</a:t>
            </a:r>
            <a:r>
              <a:rPr lang="en-US" altLang="zh-CN" sz="1400" dirty="0" smtClean="0"/>
              <a:t>(description='</a:t>
            </a:r>
            <a:r>
              <a:rPr lang="en-US" altLang="zh-CN" sz="1400" dirty="0" err="1" smtClean="0"/>
              <a:t>Argparser</a:t>
            </a:r>
            <a:r>
              <a:rPr lang="en-US" altLang="zh-CN" sz="1400" dirty="0" smtClean="0"/>
              <a:t> for {}'.format(</a:t>
            </a:r>
            <a:r>
              <a:rPr lang="en-US" altLang="zh-CN" sz="1400" dirty="0" err="1" smtClean="0"/>
              <a:t>os.path.basename</a:t>
            </a:r>
            <a:r>
              <a:rPr lang="en-US" altLang="zh-CN" sz="1400" dirty="0" smtClean="0"/>
              <a:t>(__file__)),</a:t>
            </a:r>
          </a:p>
          <a:p>
            <a:r>
              <a:rPr lang="en-US" altLang="zh-CN" sz="1400" dirty="0" smtClean="0"/>
              <a:t> 18                                          </a:t>
            </a:r>
            <a:r>
              <a:rPr lang="en-US" altLang="zh-CN" sz="1400" dirty="0" err="1" smtClean="0"/>
              <a:t>formatter_class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argparse.ArgumentDefaultsHelpFormatter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19         </a:t>
            </a:r>
            <a:r>
              <a:rPr lang="en-US" altLang="zh-CN" sz="1400" dirty="0" err="1" smtClean="0"/>
              <a:t>args</a:t>
            </a:r>
            <a:r>
              <a:rPr lang="en-US" altLang="zh-CN" sz="1400" dirty="0" smtClean="0"/>
              <a:t> = </a:t>
            </a:r>
            <a:r>
              <a:rPr lang="en-US" altLang="zh-CN" sz="1400" dirty="0" err="1" smtClean="0"/>
              <a:t>parser.parse_args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tunables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 smtClean="0"/>
              <a:t> 20         # create 1 stream </a:t>
            </a:r>
          </a:p>
          <a:p>
            <a:r>
              <a:rPr lang="en-US" altLang="zh-CN" sz="1400" dirty="0" smtClean="0"/>
              <a:t> 21         return [ </a:t>
            </a:r>
            <a:r>
              <a:rPr lang="en-US" altLang="zh-CN" sz="1400" dirty="0" err="1" smtClean="0"/>
              <a:t>self.create_stream</a:t>
            </a:r>
            <a:r>
              <a:rPr lang="en-US" altLang="zh-CN" sz="1400" dirty="0" smtClean="0"/>
              <a:t>() ]</a:t>
            </a:r>
          </a:p>
          <a:p>
            <a:r>
              <a:rPr lang="en-US" altLang="zh-CN" sz="1400" dirty="0" smtClean="0"/>
              <a:t>24 # dynamic load - used for </a:t>
            </a:r>
            <a:r>
              <a:rPr lang="en-US" altLang="zh-CN" sz="1400" dirty="0" err="1" smtClean="0"/>
              <a:t>trex</a:t>
            </a:r>
            <a:r>
              <a:rPr lang="en-US" altLang="zh-CN" sz="1400" dirty="0" smtClean="0"/>
              <a:t> console or simulator</a:t>
            </a:r>
          </a:p>
          <a:p>
            <a:r>
              <a:rPr lang="en-US" altLang="zh-CN" sz="1400" dirty="0" smtClean="0"/>
              <a:t> 25 </a:t>
            </a:r>
            <a:r>
              <a:rPr lang="en-US" altLang="zh-CN" sz="1400" dirty="0" err="1" smtClean="0"/>
              <a:t>def</a:t>
            </a:r>
            <a:r>
              <a:rPr lang="en-US" altLang="zh-CN" sz="1400" dirty="0" smtClean="0"/>
              <a:t> register():</a:t>
            </a:r>
          </a:p>
          <a:p>
            <a:r>
              <a:rPr lang="en-US" altLang="zh-CN" sz="1400" dirty="0" smtClean="0"/>
              <a:t> 26     return STLS1()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30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# UDP header</a:t>
            </a:r>
          </a:p>
          <a:p>
            <a:pPr marL="0" indent="0">
              <a:buNone/>
            </a:pPr>
            <a:r>
              <a:rPr lang="en-US" altLang="zh-CN" dirty="0" smtClean="0"/>
              <a:t>Ether()/IP(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UDP over one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UDP </a:t>
            </a:r>
            <a:r>
              <a:rPr lang="en-US" altLang="zh-CN" dirty="0" err="1" smtClean="0"/>
              <a:t>QinQ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="16.0.0.1",dst="48.0.0.1")/UDP(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#TCP over IP over VLAN</a:t>
            </a:r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="16.0.0.1",dst="48.0.0.1")/TCP(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 IPv6 over </a:t>
            </a:r>
            <a:r>
              <a:rPr lang="en-US" altLang="zh-CN" dirty="0" err="1" smtClean="0"/>
              <a:t>vlan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Ether()/Dot1Q(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=12)/IPv6(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="::5")/TCP(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#Ipv6 over UDP over IP</a:t>
            </a:r>
          </a:p>
          <a:p>
            <a:pPr marL="0" indent="0">
              <a:buNone/>
            </a:pPr>
            <a:r>
              <a:rPr lang="en-US" altLang="zh-CN" dirty="0" smtClean="0"/>
              <a:t>Ether()/IP()/UDP()/IPv6(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="::5")/TCP(</a:t>
            </a:r>
            <a:r>
              <a:rPr lang="en-US" altLang="zh-CN" dirty="0" err="1" smtClean="0"/>
              <a:t>dport</a:t>
            </a:r>
            <a:r>
              <a:rPr lang="en-US" altLang="zh-CN" dirty="0" smtClean="0"/>
              <a:t>=12,sport=1025)</a:t>
            </a:r>
          </a:p>
          <a:p>
            <a:pPr marL="0" indent="0">
              <a:buNone/>
            </a:pPr>
            <a:r>
              <a:rPr lang="en-US" altLang="zh-CN" dirty="0" smtClean="0"/>
              <a:t>#DNS packet</a:t>
            </a:r>
          </a:p>
          <a:p>
            <a:pPr marL="0" indent="0">
              <a:buNone/>
            </a:pPr>
            <a:r>
              <a:rPr lang="en-US" altLang="zh-CN" dirty="0" smtClean="0"/>
              <a:t>Ether()/IP()/UDP()/DNS()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流定义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scapy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32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257425" y="2028825"/>
            <a:ext cx="6210301" cy="3371850"/>
            <a:chOff x="0" y="0"/>
            <a:chExt cx="4179570" cy="2308225"/>
          </a:xfrm>
        </p:grpSpPr>
        <p:sp>
          <p:nvSpPr>
            <p:cNvPr id="22" name="文本框 2"/>
            <p:cNvSpPr txBox="1">
              <a:spLocks noChangeArrowheads="1"/>
            </p:cNvSpPr>
            <p:nvPr/>
          </p:nvSpPr>
          <p:spPr bwMode="auto">
            <a:xfrm>
              <a:off x="704850" y="9525"/>
              <a:ext cx="7239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ssh</a:t>
              </a:r>
              <a:r>
                <a:rPr lang="zh-CN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"/>
            <p:cNvSpPr txBox="1">
              <a:spLocks noChangeArrowheads="1"/>
            </p:cNvSpPr>
            <p:nvPr/>
          </p:nvSpPr>
          <p:spPr bwMode="auto">
            <a:xfrm>
              <a:off x="523875" y="2009775"/>
              <a:ext cx="7239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ssh</a:t>
              </a:r>
              <a:r>
                <a:rPr lang="zh-CN" sz="1200" b="1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连接</a:t>
              </a:r>
              <a:endParaRPr lang="zh-CN" sz="105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600200" y="0"/>
              <a:ext cx="2579370" cy="2236470"/>
              <a:chOff x="0" y="0"/>
              <a:chExt cx="2579370" cy="223647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42875" y="0"/>
                <a:ext cx="2436495" cy="4362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文本框 15"/>
              <p:cNvSpPr txBox="1"/>
              <p:nvPr/>
            </p:nvSpPr>
            <p:spPr>
              <a:xfrm>
                <a:off x="923925" y="47625"/>
                <a:ext cx="914400" cy="2946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TREX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04775" y="1800225"/>
                <a:ext cx="2436495" cy="4362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文本框 17"/>
              <p:cNvSpPr txBox="1"/>
              <p:nvPr/>
            </p:nvSpPr>
            <p:spPr>
              <a:xfrm>
                <a:off x="904875" y="1943100"/>
                <a:ext cx="960120" cy="26543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T9600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>
                <a:off x="657225" y="428625"/>
                <a:ext cx="7620" cy="136525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1609725" y="457200"/>
                <a:ext cx="15875" cy="134937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0"/>
              <p:cNvSpPr txBox="1"/>
              <p:nvPr/>
            </p:nvSpPr>
            <p:spPr>
              <a:xfrm>
                <a:off x="104775" y="476250"/>
                <a:ext cx="500380" cy="32766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Port0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1"/>
              <p:cNvSpPr txBox="1"/>
              <p:nvPr/>
            </p:nvSpPr>
            <p:spPr>
              <a:xfrm>
                <a:off x="1704975" y="495300"/>
                <a:ext cx="563880" cy="24638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Port1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2"/>
              <p:cNvSpPr txBox="1"/>
              <p:nvPr/>
            </p:nvSpPr>
            <p:spPr>
              <a:xfrm>
                <a:off x="0" y="1514475"/>
                <a:ext cx="532130" cy="24193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1/43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3"/>
              <p:cNvSpPr txBox="1"/>
              <p:nvPr/>
            </p:nvSpPr>
            <p:spPr>
              <a:xfrm>
                <a:off x="1790700" y="1476375"/>
                <a:ext cx="548005" cy="2489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b="1" kern="100"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1/44</a:t>
                </a:r>
                <a:endParaRPr lang="zh-CN" sz="1050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文本框 47"/>
            <p:cNvSpPr txBox="1"/>
            <p:nvPr/>
          </p:nvSpPr>
          <p:spPr>
            <a:xfrm>
              <a:off x="0" y="390525"/>
              <a:ext cx="581025" cy="12001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eaVert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自动化脚本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r>
                <a:rPr lang="en-US" sz="1200" b="1" kern="10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" name="肘形连接符 25"/>
            <p:cNvCxnSpPr/>
            <p:nvPr/>
          </p:nvCxnSpPr>
          <p:spPr>
            <a:xfrm flipV="1">
              <a:off x="542925" y="238125"/>
              <a:ext cx="1190625" cy="342900"/>
            </a:xfrm>
            <a:prstGeom prst="bentConnector3">
              <a:avLst>
                <a:gd name="adj1" fmla="val 468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/>
            <p:nvPr/>
          </p:nvCxnSpPr>
          <p:spPr>
            <a:xfrm>
              <a:off x="619125" y="1371600"/>
              <a:ext cx="1066800" cy="6572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71612"/>
            <a:ext cx="10848975" cy="511492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建立连接句柄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/>
              <a:t> Log    Connecting to </a:t>
            </a:r>
            <a:r>
              <a:rPr lang="en-US" altLang="zh-CN" sz="1800" dirty="0" err="1" smtClean="0"/>
              <a:t>Trex</a:t>
            </a:r>
            <a:r>
              <a:rPr lang="en-US" altLang="zh-CN" sz="1800" dirty="0" smtClean="0"/>
              <a:t> client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${</a:t>
            </a:r>
            <a:r>
              <a:rPr lang="en-US" altLang="zh-CN" sz="1800" dirty="0" err="1"/>
              <a:t>trex</a:t>
            </a:r>
            <a:r>
              <a:rPr lang="en-US" altLang="zh-CN" sz="1800" dirty="0"/>
              <a:t>}    Connect SSH to Device    ${</a:t>
            </a:r>
            <a:r>
              <a:rPr lang="en-US" altLang="zh-CN" sz="1800" dirty="0" err="1"/>
              <a:t>trex_ip</a:t>
            </a:r>
            <a:r>
              <a:rPr lang="en-US" altLang="zh-CN" sz="1800" dirty="0"/>
              <a:t>}   username=${</a:t>
            </a:r>
            <a:r>
              <a:rPr lang="en-US" altLang="zh-CN" sz="1800" dirty="0" err="1"/>
              <a:t>trex_username</a:t>
            </a:r>
            <a:r>
              <a:rPr lang="en-US" altLang="zh-CN" sz="1800" dirty="0"/>
              <a:t>}    password=${</a:t>
            </a:r>
            <a:r>
              <a:rPr lang="en-US" altLang="zh-CN" sz="1800" dirty="0" err="1"/>
              <a:t>trex_password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 Set Suite Variable    ${</a:t>
            </a:r>
            <a:r>
              <a:rPr lang="en-US" altLang="zh-CN" sz="1800" dirty="0" err="1"/>
              <a:t>trex</a:t>
            </a: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 smtClean="0"/>
              <a:t>Log  start </a:t>
            </a:r>
            <a:r>
              <a:rPr lang="en-US" altLang="zh-CN" sz="1800" dirty="0" err="1" smtClean="0"/>
              <a:t>trex</a:t>
            </a:r>
            <a:r>
              <a:rPr lang="en-US" altLang="zh-CN" sz="1800" dirty="0" smtClean="0"/>
              <a:t> server</a:t>
            </a:r>
          </a:p>
          <a:p>
            <a:pPr marL="0" indent="0">
              <a:buNone/>
            </a:pPr>
            <a:r>
              <a:rPr lang="en-US" altLang="zh-CN" sz="1800" dirty="0" smtClean="0"/>
              <a:t>${</a:t>
            </a:r>
            <a:r>
              <a:rPr lang="en-US" altLang="zh-CN" sz="1800" dirty="0" err="1" smtClean="0"/>
              <a:t>trex_svr</a:t>
            </a:r>
            <a:r>
              <a:rPr lang="en-US" altLang="zh-CN" sz="1800" dirty="0" smtClean="0"/>
              <a:t>}    Connect SSH to Device    ${</a:t>
            </a:r>
            <a:r>
              <a:rPr lang="en-US" altLang="zh-CN" sz="1800" dirty="0" err="1" smtClean="0"/>
              <a:t>trex_ip</a:t>
            </a:r>
            <a:r>
              <a:rPr lang="en-US" altLang="zh-CN" sz="1800" dirty="0" smtClean="0"/>
              <a:t>}  alias=</a:t>
            </a:r>
            <a:r>
              <a:rPr lang="en-US" altLang="zh-CN" sz="1800" dirty="0" err="1" smtClean="0"/>
              <a:t>H_trex_svr</a:t>
            </a:r>
            <a:r>
              <a:rPr lang="en-US" altLang="zh-CN" sz="1800" dirty="0" smtClean="0"/>
              <a:t>     username=${</a:t>
            </a:r>
            <a:r>
              <a:rPr lang="en-US" altLang="zh-CN" sz="1800" dirty="0" err="1" smtClean="0"/>
              <a:t>trex_username</a:t>
            </a:r>
            <a:r>
              <a:rPr lang="en-US" altLang="zh-CN" sz="1800" dirty="0" smtClean="0"/>
              <a:t>}    password=${</a:t>
            </a:r>
            <a:r>
              <a:rPr lang="en-US" altLang="zh-CN" sz="1800" dirty="0" err="1" smtClean="0"/>
              <a:t>trex_password</a:t>
            </a:r>
            <a:r>
              <a:rPr lang="en-US" altLang="zh-CN" sz="1800" dirty="0" smtClean="0"/>
              <a:t>}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dirty="0" smtClean="0"/>
              <a:t>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Stop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Log  upload traffic file to target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${ret}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rf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};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Put Directory   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   ${TEMPDIR}${/}${log}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statefull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662 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}=    Operation Send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Traffic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</a:t>
            </a:r>
            <a:r>
              <a:rPr lang="en-US" altLang="zh-CN" dirty="0" err="1" smtClean="0"/>
              <a:t>traffic_template</a:t>
            </a:r>
            <a:r>
              <a:rPr lang="en-US" altLang="zh-CN" dirty="0" smtClean="0"/>
              <a:t>=${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dns.yaml</a:t>
            </a:r>
            <a:endParaRPr lang="en-US" altLang="zh-CN" dirty="0" smtClean="0"/>
          </a:p>
          <a:p>
            <a:r>
              <a:rPr lang="en-US" altLang="zh-CN" dirty="0" smtClean="0"/>
              <a:t> 663     ...    </a:t>
            </a:r>
            <a:r>
              <a:rPr lang="en-US" altLang="zh-CN" dirty="0" err="1" smtClean="0"/>
              <a:t>cfg_file</a:t>
            </a:r>
            <a:r>
              <a:rPr lang="en-US" altLang="zh-CN" dirty="0" smtClean="0"/>
              <a:t>=${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}${/}</a:t>
            </a:r>
            <a:r>
              <a:rPr lang="en-US" altLang="zh-CN" dirty="0" err="1" smtClean="0"/>
              <a:t>trex_cfg.yaml</a:t>
            </a:r>
            <a:endParaRPr lang="en-US" altLang="zh-CN" dirty="0" smtClean="0"/>
          </a:p>
          <a:p>
            <a:r>
              <a:rPr lang="en-US" altLang="zh-CN" dirty="0" smtClean="0"/>
              <a:t> 664 </a:t>
            </a:r>
          </a:p>
          <a:p>
            <a:r>
              <a:rPr lang="en-US" altLang="zh-CN" dirty="0" smtClean="0"/>
              <a:t> 665     ${int1_stats}=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interface=${int_d0t0}</a:t>
            </a:r>
          </a:p>
          <a:p>
            <a:r>
              <a:rPr lang="en-US" altLang="zh-CN" dirty="0" smtClean="0"/>
              <a:t> 666     ${int2_stats}=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interface=${int_d0t1}</a:t>
            </a:r>
          </a:p>
          <a:p>
            <a:r>
              <a:rPr lang="en-US" altLang="zh-CN" dirty="0" smtClean="0"/>
              <a:t> 667 </a:t>
            </a:r>
          </a:p>
          <a:p>
            <a:r>
              <a:rPr lang="en-US" altLang="zh-CN" dirty="0" smtClean="0"/>
              <a:t> 668     Log  Check interfaces counters to match expectation</a:t>
            </a:r>
          </a:p>
          <a:p>
            <a:r>
              <a:rPr lang="en-US" altLang="zh-CN" dirty="0" smtClean="0"/>
              <a:t> 669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${int1_stats}[Received Good Packets]</a:t>
            </a:r>
          </a:p>
          <a:p>
            <a:r>
              <a:rPr lang="en-US" altLang="zh-CN" dirty="0" smtClean="0"/>
              <a:t> 670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}[port0_ipackets]   ${int1_stats}[Transmitted Good Packets]</a:t>
            </a:r>
          </a:p>
          <a:p>
            <a:r>
              <a:rPr lang="en-US" altLang="zh-CN" dirty="0" smtClean="0"/>
              <a:t> 671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}[port1_opackets]   ${int2_stats}[Received Good Packets]</a:t>
            </a:r>
          </a:p>
          <a:p>
            <a:r>
              <a:rPr lang="en-US" altLang="zh-CN" dirty="0" smtClean="0"/>
              <a:t> 672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}[port1_ipackets]   ${int2_stats}[Transmitted Good Packets]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9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stateless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3577     Log  send packets</a:t>
            </a:r>
          </a:p>
          <a:p>
            <a:r>
              <a:rPr lang="en-US" altLang="zh-CN" dirty="0" smtClean="0"/>
              <a:t>3578     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Server     ${</a:t>
            </a:r>
            <a:r>
              <a:rPr lang="en-US" altLang="zh-CN" dirty="0" err="1" smtClean="0"/>
              <a:t>trex_svr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3579     Log   start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-console</a:t>
            </a:r>
          </a:p>
          <a:p>
            <a:r>
              <a:rPr lang="en-US" altLang="zh-CN" dirty="0" smtClean="0"/>
              <a:t>3580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command=cd ${</a:t>
            </a:r>
            <a:r>
              <a:rPr lang="en-US" altLang="zh-CN" dirty="0" err="1" smtClean="0"/>
              <a:t>trex_dir</a:t>
            </a:r>
            <a:r>
              <a:rPr lang="en-US" altLang="zh-CN" dirty="0" smtClean="0"/>
              <a:t>};./${</a:t>
            </a:r>
            <a:r>
              <a:rPr lang="en-US" altLang="zh-CN" dirty="0" err="1" smtClean="0"/>
              <a:t>trex_console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3581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command=clear -a</a:t>
            </a:r>
          </a:p>
          <a:p>
            <a:r>
              <a:rPr lang="en-US" altLang="zh-CN" dirty="0" smtClean="0"/>
              <a:t>3582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command=start -f ${</a:t>
            </a:r>
            <a:r>
              <a:rPr lang="en-US" altLang="zh-CN" dirty="0" err="1" smtClean="0"/>
              <a:t>trex_traffic</a:t>
            </a:r>
            <a:r>
              <a:rPr lang="en-US" altLang="zh-CN" dirty="0" smtClean="0"/>
              <a:t>}${/}vlan_tc_fun_020.py -p ${trex_port0_id}</a:t>
            </a:r>
          </a:p>
          <a:p>
            <a:r>
              <a:rPr lang="en-US" altLang="zh-CN" dirty="0" smtClean="0"/>
              <a:t>3583     Sleep  5s</a:t>
            </a:r>
          </a:p>
          <a:p>
            <a:r>
              <a:rPr lang="en-US" altLang="zh-CN" dirty="0" smtClean="0"/>
              <a:t>3584     Log  stop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traffic</a:t>
            </a:r>
          </a:p>
          <a:p>
            <a:r>
              <a:rPr lang="en-US" altLang="zh-CN" dirty="0" smtClean="0"/>
              <a:t>3585     Execute Shell Command on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    command=stop</a:t>
            </a:r>
          </a:p>
          <a:p>
            <a:r>
              <a:rPr lang="en-US" altLang="zh-CN" dirty="0" smtClean="0"/>
              <a:t>3586 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}=    Fetch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Console Stats 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3587     Exit 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 Console   ${</a:t>
            </a:r>
            <a:r>
              <a:rPr lang="en-US" altLang="zh-CN" dirty="0" err="1" smtClean="0"/>
              <a:t>trex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3588 </a:t>
            </a:r>
          </a:p>
          <a:p>
            <a:r>
              <a:rPr lang="en-US" altLang="zh-CN" dirty="0" smtClean="0"/>
              <a:t>3589     ${int1_stats}=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interface=${int_d0t0}</a:t>
            </a:r>
          </a:p>
          <a:p>
            <a:r>
              <a:rPr lang="en-US" altLang="zh-CN" dirty="0" smtClean="0"/>
              <a:t>3590     ${int2_stats}=    Fetch Interface Stats Detail    ${</a:t>
            </a:r>
            <a:r>
              <a:rPr lang="en-US" altLang="zh-CN" dirty="0" err="1" smtClean="0"/>
              <a:t>dut</a:t>
            </a:r>
            <a:r>
              <a:rPr lang="en-US" altLang="zh-CN" dirty="0" smtClean="0"/>
              <a:t>}    interface=${int_d0t1}</a:t>
            </a:r>
          </a:p>
          <a:p>
            <a:r>
              <a:rPr lang="en-US" altLang="zh-CN" dirty="0" smtClean="0"/>
              <a:t>3591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${int1_stats}[Received Good Packets]</a:t>
            </a:r>
          </a:p>
          <a:p>
            <a:r>
              <a:rPr lang="en-US" altLang="zh-CN" dirty="0" smtClean="0"/>
              <a:t>3592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}[port0_ipackets]   ${int1_stats}[Transmitted Good Packets]</a:t>
            </a:r>
          </a:p>
          <a:p>
            <a:r>
              <a:rPr lang="en-US" altLang="zh-CN" dirty="0" smtClean="0"/>
              <a:t>3593     Should Be Equal as Integers    ${</a:t>
            </a:r>
            <a:r>
              <a:rPr lang="en-US" altLang="zh-CN" dirty="0" err="1" smtClean="0"/>
              <a:t>trex_sum</a:t>
            </a:r>
            <a:r>
              <a:rPr lang="en-US" altLang="zh-CN" dirty="0" smtClean="0"/>
              <a:t>}[port0_opackets]   ${int2_stats}[Transmitted Good Packets]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36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zh-CN" altLang="en-US" dirty="0" smtClean="0"/>
              <a:t>在脚本中使用</a:t>
            </a:r>
            <a:r>
              <a:rPr lang="en-US" altLang="zh-CN" dirty="0" err="1" smtClean="0"/>
              <a:t>trex</a:t>
            </a:r>
            <a:r>
              <a:rPr lang="zh-CN" altLang="en-US" dirty="0" smtClean="0"/>
              <a:t>：</a:t>
            </a:r>
            <a:r>
              <a:rPr lang="zh-CN" altLang="en-US" dirty="0"/>
              <a:t>抓包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4000" dirty="0" smtClean="0"/>
              <a:t>389     Log  start capturing on port 1</a:t>
            </a:r>
          </a:p>
          <a:p>
            <a:r>
              <a:rPr lang="en-US" altLang="zh-CN" sz="4000" dirty="0" smtClean="0"/>
              <a:t>390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command=service -p ${trex_port1_id}    timeout=40s</a:t>
            </a:r>
          </a:p>
          <a:p>
            <a:r>
              <a:rPr lang="en-US" altLang="zh-CN" sz="4000" dirty="0" smtClean="0"/>
              <a:t>391     #${ret}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start --</a:t>
            </a:r>
            <a:r>
              <a:rPr lang="en-US" altLang="zh-CN" sz="4000" dirty="0" err="1" smtClean="0"/>
              <a:t>rx</a:t>
            </a:r>
            <a:r>
              <a:rPr lang="en-US" altLang="zh-CN" sz="4000" dirty="0" smtClean="0"/>
              <a:t> ${trex_port1_id} --limit 2000 -f </a:t>
            </a:r>
            <a:r>
              <a:rPr lang="en-US" altLang="zh-CN" sz="4000" dirty="0" err="1" smtClean="0"/>
              <a:t>udp</a:t>
            </a:r>
            <a:r>
              <a:rPr lang="en-US" altLang="zh-CN" sz="4000" dirty="0" smtClean="0"/>
              <a:t> and </a:t>
            </a:r>
            <a:r>
              <a:rPr lang="en-US" altLang="zh-CN" sz="4000" dirty="0" err="1" smtClean="0"/>
              <a:t>dst</a:t>
            </a:r>
            <a:r>
              <a:rPr lang="en-US" altLang="zh-CN" sz="4000" dirty="0" smtClean="0"/>
              <a:t> 53  #      timeout=40s</a:t>
            </a:r>
          </a:p>
          <a:p>
            <a:r>
              <a:rPr lang="en-US" altLang="zh-CN" sz="4000" dirty="0" smtClean="0"/>
              <a:t>392     ${ret}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start --</a:t>
            </a:r>
            <a:r>
              <a:rPr lang="en-US" altLang="zh-CN" sz="4000" dirty="0" err="1" smtClean="0"/>
              <a:t>rx</a:t>
            </a:r>
            <a:r>
              <a:rPr lang="en-US" altLang="zh-CN" sz="4000" dirty="0" smtClean="0"/>
              <a:t> ${trex_port1_id} --limit 3000</a:t>
            </a:r>
          </a:p>
          <a:p>
            <a:r>
              <a:rPr lang="en-US" altLang="zh-CN" sz="4000" dirty="0" smtClean="0"/>
              <a:t>393     ${match}    ${</a:t>
            </a:r>
            <a:r>
              <a:rPr lang="en-US" altLang="zh-CN" sz="4000" dirty="0" err="1" smtClean="0"/>
              <a:t>capture_id</a:t>
            </a:r>
            <a:r>
              <a:rPr lang="en-US" altLang="zh-CN" sz="4000" dirty="0" smtClean="0"/>
              <a:t>}    Should Match </a:t>
            </a:r>
            <a:r>
              <a:rPr lang="en-US" altLang="zh-CN" sz="4000" dirty="0" err="1" smtClean="0"/>
              <a:t>Regexp</a:t>
            </a:r>
            <a:r>
              <a:rPr lang="en-US" altLang="zh-CN" sz="4000" dirty="0" smtClean="0"/>
              <a:t>    ${ret}    Capturing ID is set to '(\\d+)'</a:t>
            </a:r>
          </a:p>
          <a:p>
            <a:r>
              <a:rPr lang="en-US" altLang="zh-CN" sz="4000" dirty="0" smtClean="0"/>
              <a:t>394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command=clear -a</a:t>
            </a:r>
          </a:p>
          <a:p>
            <a:r>
              <a:rPr lang="en-US" altLang="zh-CN" sz="4000" dirty="0" smtClean="0"/>
              <a:t>395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command=start -f ${</a:t>
            </a:r>
            <a:r>
              <a:rPr lang="en-US" altLang="zh-CN" sz="4000" dirty="0" err="1" smtClean="0"/>
              <a:t>trex_traffic</a:t>
            </a:r>
            <a:r>
              <a:rPr lang="en-US" altLang="zh-CN" sz="4000" dirty="0" smtClean="0"/>
              <a:t>}${/}mob_7_1_1_nested_vlan.py -d 30 -m 500 -p ${trex_port0_id}</a:t>
            </a:r>
          </a:p>
          <a:p>
            <a:r>
              <a:rPr lang="en-US" altLang="zh-CN" sz="4000" dirty="0" smtClean="0"/>
              <a:t>396     Sleep  20s</a:t>
            </a:r>
          </a:p>
          <a:p>
            <a:r>
              <a:rPr lang="en-US" altLang="zh-CN" sz="4000" dirty="0" smtClean="0"/>
              <a:t>397     Log  stop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traffic</a:t>
            </a:r>
          </a:p>
          <a:p>
            <a:r>
              <a:rPr lang="en-US" altLang="zh-CN" sz="4000" dirty="0" smtClean="0"/>
              <a:t>398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command=stop</a:t>
            </a:r>
          </a:p>
          <a:p>
            <a:r>
              <a:rPr lang="en-US" altLang="zh-CN" sz="4000" dirty="0" smtClean="0"/>
              <a:t>399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command=capture record stop --id ${</a:t>
            </a:r>
            <a:r>
              <a:rPr lang="en-US" altLang="zh-CN" sz="4000" dirty="0" err="1" smtClean="0"/>
              <a:t>capture_id</a:t>
            </a:r>
            <a:r>
              <a:rPr lang="en-US" altLang="zh-CN" sz="4000" dirty="0" smtClean="0"/>
              <a:t>} -o ${</a:t>
            </a:r>
            <a:r>
              <a:rPr lang="en-US" altLang="zh-CN" sz="4000" dirty="0" err="1" smtClean="0"/>
              <a:t>trex_traffic</a:t>
            </a:r>
            <a:r>
              <a:rPr lang="en-US" altLang="zh-CN" sz="4000" dirty="0" smtClean="0"/>
              <a:t>}${/}</a:t>
            </a:r>
            <a:r>
              <a:rPr lang="en-US" altLang="zh-CN" sz="4000" dirty="0" err="1" smtClean="0"/>
              <a:t>trex_capt.pcap</a:t>
            </a:r>
            <a:endParaRPr lang="en-US" altLang="zh-CN" sz="4000" dirty="0" smtClean="0"/>
          </a:p>
          <a:p>
            <a:r>
              <a:rPr lang="en-US" altLang="zh-CN" sz="4000" dirty="0" smtClean="0"/>
              <a:t>400 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}=    Fetch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Console Stats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</a:t>
            </a:r>
          </a:p>
          <a:p>
            <a:r>
              <a:rPr lang="en-US" altLang="zh-CN" sz="4000" dirty="0" smtClean="0"/>
              <a:t>401     Execute Shell Command on 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    command=service --off</a:t>
            </a:r>
          </a:p>
          <a:p>
            <a:r>
              <a:rPr lang="en-US" altLang="zh-CN" sz="4000" dirty="0" smtClean="0"/>
              <a:t>402     Exit 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 Console   ${</a:t>
            </a:r>
            <a:r>
              <a:rPr lang="en-US" altLang="zh-CN" sz="4000" dirty="0" err="1" smtClean="0"/>
              <a:t>trex</a:t>
            </a:r>
            <a:r>
              <a:rPr lang="en-US" altLang="zh-CN" sz="4000" dirty="0" smtClean="0"/>
              <a:t>}</a:t>
            </a:r>
          </a:p>
          <a:p>
            <a:r>
              <a:rPr lang="en-US" altLang="zh-CN" sz="4000" dirty="0" smtClean="0"/>
              <a:t>403 </a:t>
            </a:r>
          </a:p>
          <a:p>
            <a:r>
              <a:rPr lang="en-US" altLang="zh-CN" sz="4000" dirty="0" smtClean="0"/>
              <a:t>404     ${int1_stats}=    Fetch Interface Stats Detail    ${</a:t>
            </a:r>
            <a:r>
              <a:rPr lang="en-US" altLang="zh-CN" sz="4000" dirty="0" err="1" smtClean="0"/>
              <a:t>dut</a:t>
            </a:r>
            <a:r>
              <a:rPr lang="en-US" altLang="zh-CN" sz="4000" dirty="0" smtClean="0"/>
              <a:t>}    interface=${int_d0t0}</a:t>
            </a:r>
          </a:p>
          <a:p>
            <a:r>
              <a:rPr lang="en-US" altLang="zh-CN" sz="4000" dirty="0" smtClean="0"/>
              <a:t>405     ${int2_stats}=    Fetch Interface Stats Detail    ${</a:t>
            </a:r>
            <a:r>
              <a:rPr lang="en-US" altLang="zh-CN" sz="4000" dirty="0" err="1" smtClean="0"/>
              <a:t>dut</a:t>
            </a:r>
            <a:r>
              <a:rPr lang="en-US" altLang="zh-CN" sz="4000" dirty="0" smtClean="0"/>
              <a:t>}    interface=${int_d0t1}</a:t>
            </a:r>
          </a:p>
          <a:p>
            <a:r>
              <a:rPr lang="en-US" altLang="zh-CN" sz="4000" dirty="0" smtClean="0"/>
              <a:t>406 </a:t>
            </a:r>
          </a:p>
          <a:p>
            <a:r>
              <a:rPr lang="en-US" altLang="zh-CN" sz="4000" dirty="0" smtClean="0"/>
              <a:t>407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}[port0_opackets]   ${int1_stats}[Received Good Packets]</a:t>
            </a:r>
          </a:p>
          <a:p>
            <a:r>
              <a:rPr lang="en-US" altLang="zh-CN" sz="4000" dirty="0" smtClean="0"/>
              <a:t>408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}[port0_ipackets]   ${int2_stats}[Received Good Packets]</a:t>
            </a:r>
          </a:p>
          <a:p>
            <a:r>
              <a:rPr lang="en-US" altLang="zh-CN" sz="4000" dirty="0" smtClean="0"/>
              <a:t>409     Should Be Equal as Integers    ${</a:t>
            </a:r>
            <a:r>
              <a:rPr lang="en-US" altLang="zh-CN" sz="4000" dirty="0" err="1" smtClean="0"/>
              <a:t>trex_sum</a:t>
            </a:r>
            <a:r>
              <a:rPr lang="en-US" altLang="zh-CN" sz="4000" dirty="0" smtClean="0"/>
              <a:t>}[port0_opackets]   ${int2_stats}[Transmitted Good Packets]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8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图形接口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1" y="1250933"/>
            <a:ext cx="9184396" cy="52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166"/>
            <a:ext cx="9411877" cy="521014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图形接口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8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TRex</a:t>
            </a:r>
            <a:r>
              <a:rPr lang="zh-CN" altLang="zh-CN" dirty="0"/>
              <a:t>基本</a:t>
            </a:r>
            <a:r>
              <a:rPr lang="zh-CN" altLang="zh-CN" dirty="0" smtClean="0"/>
              <a:t>介绍</a:t>
            </a:r>
            <a:endParaRPr lang="en-US" altLang="zh-CN" dirty="0" smtClean="0"/>
          </a:p>
          <a:p>
            <a:r>
              <a:rPr lang="zh-CN" altLang="en-US" dirty="0"/>
              <a:t>安装</a:t>
            </a:r>
            <a:r>
              <a:rPr lang="zh-CN" altLang="en-US" dirty="0" smtClean="0"/>
              <a:t>和运行</a:t>
            </a:r>
            <a:endParaRPr lang="en-US" altLang="zh-CN" dirty="0" smtClean="0"/>
          </a:p>
          <a:p>
            <a:r>
              <a:rPr lang="zh-CN" altLang="en-US" dirty="0" smtClean="0"/>
              <a:t>运行模式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2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34" y="0"/>
            <a:ext cx="1076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费用：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购买费用、使用和维护成本</a:t>
            </a:r>
            <a:endParaRPr lang="en-US" altLang="zh-CN" dirty="0" smtClean="0"/>
          </a:p>
          <a:p>
            <a:r>
              <a:rPr lang="zh-CN" altLang="en-US" sz="3200" dirty="0"/>
              <a:t>性能和功能需求</a:t>
            </a:r>
            <a:endParaRPr lang="en-US" altLang="zh-CN" sz="3200" dirty="0"/>
          </a:p>
          <a:p>
            <a:r>
              <a:rPr lang="zh-CN" altLang="en-US" sz="3200" dirty="0"/>
              <a:t>标准化</a:t>
            </a:r>
            <a:endParaRPr lang="en-US" altLang="zh-CN" sz="3200" dirty="0"/>
          </a:p>
          <a:p>
            <a:r>
              <a:rPr lang="zh-CN" altLang="en-US" sz="3200" dirty="0"/>
              <a:t>可扩展性：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zh-CN" altLang="en-US" dirty="0" smtClean="0"/>
              <a:t>购买、自研、开源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6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Trex</a:t>
            </a:r>
            <a:r>
              <a:rPr lang="zh-CN" altLang="en-US" dirty="0"/>
              <a:t>功能性能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支持</a:t>
            </a:r>
            <a:r>
              <a:rPr lang="zh-CN" altLang="en-US" dirty="0"/>
              <a:t>高达</a:t>
            </a:r>
            <a:r>
              <a:rPr lang="en-US" altLang="zh-CN" dirty="0"/>
              <a:t>200Gb/s</a:t>
            </a:r>
            <a:r>
              <a:rPr lang="zh-CN" altLang="en-US" dirty="0"/>
              <a:t>的流量测试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大流量 </a:t>
            </a:r>
            <a:r>
              <a:rPr lang="en-US" altLang="zh-CN" dirty="0" smtClean="0"/>
              <a:t>20mpps (1G</a:t>
            </a:r>
            <a:r>
              <a:rPr lang="zh-CN" altLang="en-US" dirty="0" smtClean="0"/>
              <a:t>线速</a:t>
            </a:r>
            <a:r>
              <a:rPr lang="en-US" altLang="zh-CN" dirty="0" smtClean="0"/>
              <a:t>1.488mpps)</a:t>
            </a:r>
            <a:r>
              <a:rPr lang="zh-CN" altLang="en-US" dirty="0" smtClean="0"/>
              <a:t>需要</a:t>
            </a:r>
            <a:r>
              <a:rPr lang="zh-CN" altLang="en-US" dirty="0"/>
              <a:t>网卡及</a:t>
            </a:r>
            <a:r>
              <a:rPr lang="en-US" altLang="zh-CN" dirty="0"/>
              <a:t>CPU</a:t>
            </a:r>
            <a:r>
              <a:rPr lang="zh-CN" altLang="en-US" dirty="0" smtClean="0"/>
              <a:t>支持</a:t>
            </a:r>
            <a:endParaRPr lang="zh-CN" altLang="en-US" dirty="0"/>
          </a:p>
          <a:p>
            <a:r>
              <a:rPr lang="zh-CN" altLang="en-US" dirty="0"/>
              <a:t>支持时延和抖动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NAT/PAT</a:t>
            </a:r>
            <a:r>
              <a:rPr lang="zh-CN" altLang="en-US" dirty="0"/>
              <a:t>自动学习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L4~L7</a:t>
            </a:r>
          </a:p>
          <a:p>
            <a:r>
              <a:rPr lang="zh-CN" altLang="en-US" dirty="0" smtClean="0"/>
              <a:t>状态和无状态</a:t>
            </a:r>
            <a:endParaRPr lang="en-US" altLang="zh-CN" dirty="0"/>
          </a:p>
          <a:p>
            <a:r>
              <a:rPr lang="zh-CN" altLang="en-US" dirty="0"/>
              <a:t>轻易产生</a:t>
            </a:r>
            <a:r>
              <a:rPr lang="en-US" altLang="zh-CN" dirty="0"/>
              <a:t>stateless traffic stream</a:t>
            </a:r>
          </a:p>
          <a:p>
            <a:r>
              <a:rPr lang="zh-CN" altLang="en-US" dirty="0" smtClean="0"/>
              <a:t>支持</a:t>
            </a:r>
            <a:r>
              <a:rPr lang="en-US" altLang="zh-CN" dirty="0"/>
              <a:t>stream</a:t>
            </a:r>
            <a:r>
              <a:rPr lang="zh-CN" altLang="en-US" dirty="0"/>
              <a:t>并发</a:t>
            </a:r>
          </a:p>
          <a:p>
            <a:r>
              <a:rPr lang="zh-CN" altLang="en-US" dirty="0"/>
              <a:t>支持更改报文字段范围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Continuous/Burst/Multi-burst support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console/GUI</a:t>
            </a:r>
          </a:p>
          <a:p>
            <a:r>
              <a:rPr lang="zh-CN" altLang="en-US" dirty="0"/>
              <a:t>支持每条流的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虚拟设备：</a:t>
            </a:r>
            <a:r>
              <a:rPr lang="en-US" altLang="zh-CN" sz="2700" dirty="0"/>
              <a:t>AWS/</a:t>
            </a:r>
            <a:r>
              <a:rPr lang="en-US" altLang="zh-CN" sz="2700" dirty="0" err="1"/>
              <a:t>Laas</a:t>
            </a:r>
            <a:r>
              <a:rPr lang="en-US" altLang="zh-CN" sz="2700" dirty="0"/>
              <a:t>/</a:t>
            </a:r>
            <a:r>
              <a:rPr lang="en-US" altLang="zh-CN" sz="2700" dirty="0" err="1"/>
              <a:t>ESXi</a:t>
            </a:r>
            <a:r>
              <a:rPr lang="en-US" altLang="zh-CN" sz="2700" dirty="0"/>
              <a:t> </a:t>
            </a:r>
            <a:r>
              <a:rPr lang="zh-CN" altLang="en-US" sz="2700" dirty="0" smtClean="0"/>
              <a:t>低性能设备比如桌面电脑和笔记本</a:t>
            </a:r>
            <a:endParaRPr lang="en-US" altLang="zh-CN" sz="27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3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Avalanche</a:t>
            </a:r>
            <a:r>
              <a:rPr lang="zh-CN" altLang="en-US" dirty="0"/>
              <a:t>与</a:t>
            </a:r>
            <a:r>
              <a:rPr lang="en-US" altLang="zh-CN" dirty="0" err="1"/>
              <a:t>TRex</a:t>
            </a:r>
            <a:r>
              <a:rPr lang="zh-CN" altLang="en-US" dirty="0"/>
              <a:t>的比较</a:t>
            </a:r>
          </a:p>
        </p:txBody>
      </p:sp>
      <p:pic>
        <p:nvPicPr>
          <p:cNvPr id="1026" name="Picture 2" descr="https://static.oschina.net/uploads/space/2017/0425/144502_BG7V_230353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51" y="1690688"/>
            <a:ext cx="7619048" cy="21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38451" y="4121623"/>
            <a:ext cx="597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网卡</a:t>
            </a:r>
          </a:p>
          <a:p>
            <a:r>
              <a:rPr lang="en-US" altLang="zh-CN"/>
              <a:t>Intel I350</a:t>
            </a:r>
          </a:p>
          <a:p>
            <a:r>
              <a:rPr lang="en-US" altLang="zh-CN"/>
              <a:t>Inter 82599</a:t>
            </a:r>
          </a:p>
          <a:p>
            <a:r>
              <a:rPr lang="en-US" altLang="zh-CN"/>
              <a:t>Inter X710</a:t>
            </a:r>
          </a:p>
          <a:p>
            <a:r>
              <a:rPr lang="en-US" altLang="zh-CN"/>
              <a:t>Mellanox ConnectX-4</a:t>
            </a:r>
          </a:p>
          <a:p>
            <a:r>
              <a:rPr lang="en-US" altLang="zh-CN"/>
              <a:t>Cisco1300 series</a:t>
            </a:r>
          </a:p>
          <a:p>
            <a:r>
              <a:rPr lang="en-US" altLang="zh-CN"/>
              <a:t>VMXNET/VMXNET3</a:t>
            </a:r>
          </a:p>
          <a:p>
            <a:r>
              <a:rPr lang="en-US" altLang="zh-CN"/>
              <a:t>E1000</a:t>
            </a:r>
          </a:p>
        </p:txBody>
      </p:sp>
    </p:spTree>
    <p:extLst>
      <p:ext uri="{BB962C8B-B14F-4D97-AF65-F5344CB8AC3E}">
        <p14:creationId xmlns:p14="http://schemas.microsoft.com/office/powerpoint/2010/main" val="17335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863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CentOS/RHEL 7.6, 64-bit kernel (not 32-bit) (</a:t>
            </a:r>
            <a:r>
              <a:rPr lang="en-US" altLang="zh-CN" b="1" dirty="0"/>
              <a:t>Recommended</a:t>
            </a:r>
            <a:r>
              <a:rPr lang="en-US" altLang="zh-CN" dirty="0"/>
              <a:t>) — This is the only working option for ConnectX-4.</a:t>
            </a:r>
          </a:p>
          <a:p>
            <a:pPr marL="457200" lvl="1" indent="0">
              <a:buNone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uname 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–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m</a:t>
            </a:r>
            <a:endParaRPr lang="en-US" altLang="zh-CN" dirty="0">
              <a:solidFill>
                <a:srgbClr val="000080"/>
              </a:solidFill>
              <a:latin typeface="Arial Unicode MS" panose="020B0604020202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80"/>
              </a:solidFill>
              <a:latin typeface="Arial Unicode MS" panose="020B0604020202020204" pitchFamily="34" charset="-122"/>
            </a:endParaRPr>
          </a:p>
          <a:p>
            <a:r>
              <a:rPr lang="en-US" altLang="zh-CN" dirty="0" err="1" smtClean="0"/>
              <a:t>mkdir</a:t>
            </a:r>
            <a:r>
              <a:rPr lang="en-US" altLang="zh-CN" dirty="0" smtClean="0"/>
              <a:t> –p /opt/</a:t>
            </a:r>
            <a:r>
              <a:rPr lang="en-US" altLang="zh-CN" dirty="0" err="1" smtClean="0"/>
              <a:t>trex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/opt/</a:t>
            </a:r>
            <a:r>
              <a:rPr lang="en-US" altLang="zh-CN" dirty="0" err="1" smtClean="0"/>
              <a:t>trex</a:t>
            </a:r>
            <a:endParaRPr lang="en-US" altLang="zh-CN" dirty="0"/>
          </a:p>
          <a:p>
            <a:r>
              <a:rPr lang="en-US" altLang="zh-CN" dirty="0" err="1"/>
              <a:t>wget</a:t>
            </a:r>
            <a:r>
              <a:rPr lang="en-US" altLang="zh-CN" dirty="0"/>
              <a:t> --no-cache http://trex-tgn.cisco.com/trex/release/latest</a:t>
            </a:r>
          </a:p>
          <a:p>
            <a:r>
              <a:rPr lang="en-US" altLang="zh-CN" dirty="0"/>
              <a:t>tar -</a:t>
            </a:r>
            <a:r>
              <a:rPr lang="en-US" altLang="zh-CN" dirty="0" err="1"/>
              <a:t>zxvf</a:t>
            </a:r>
            <a:r>
              <a:rPr lang="en-US" altLang="zh-CN" dirty="0"/>
              <a:t> latest</a:t>
            </a:r>
          </a:p>
          <a:p>
            <a:r>
              <a:rPr lang="zh-CN" altLang="en-US" sz="2400" dirty="0" smtClean="0"/>
              <a:t>历史版本：</a:t>
            </a:r>
            <a:r>
              <a:rPr lang="en-US" altLang="zh-CN" dirty="0" smtClean="0"/>
              <a:t>https://trex-tgn.cisco.com/trex/release </a:t>
            </a:r>
          </a:p>
          <a:p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uname -m x86_64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s/loopback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111" y="1690688"/>
            <a:ext cx="57245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运行</a:t>
            </a:r>
            <a:r>
              <a:rPr lang="en-US" altLang="zh-CN" dirty="0" err="1"/>
              <a:t>TRex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119" y="1470782"/>
            <a:ext cx="10515600" cy="50391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检查网卡接口自环功能正常，建议使用相同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获得最佳性能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配置文件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trex_cfg.yaml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-s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cfg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simple_cfg.yaml</a:t>
            </a:r>
            <a:r>
              <a:rPr lang="en-US" altLang="zh-CN" sz="2400" dirty="0" smtClean="0"/>
              <a:t> /</a:t>
            </a:r>
            <a:r>
              <a:rPr lang="en-US" altLang="zh-CN" sz="2400" dirty="0" err="1" smtClean="0"/>
              <a:t>etc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trex_cfg.yaml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</a:p>
          <a:p>
            <a:pPr marL="0" indent="0">
              <a:buNone/>
            </a:pPr>
            <a:r>
              <a:rPr lang="en-US" altLang="zh-CN" sz="2400" dirty="0" smtClean="0"/>
              <a:t>[bash]&gt;</a:t>
            </a:r>
            <a:r>
              <a:rPr lang="en-US" altLang="zh-CN" sz="2400" dirty="0" err="1" smtClean="0"/>
              <a:t>sudo</a:t>
            </a:r>
            <a:r>
              <a:rPr lang="en-US" altLang="zh-CN" sz="2400" dirty="0" smtClean="0"/>
              <a:t> ./dpdk_setup_ports.py -t 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更多信息：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https://trex-tgn.cisco.com/trex/doc/trex_manual.html#_script_for_creating_config_file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2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Stateless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Service mode </a:t>
            </a:r>
            <a:r>
              <a:rPr lang="zh-CN" altLang="zh-CN" dirty="0" smtClean="0"/>
              <a:t>简单</a:t>
            </a:r>
            <a:r>
              <a:rPr lang="zh-CN" altLang="zh-CN" dirty="0"/>
              <a:t>基于端口的一些测试模式，如</a:t>
            </a:r>
            <a:r>
              <a:rPr lang="en-US" altLang="zh-CN" dirty="0"/>
              <a:t>ARP, PING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 smtClean="0"/>
              <a:t>、命令行</a:t>
            </a:r>
            <a:r>
              <a:rPr lang="zh-CN" altLang="zh-CN" dirty="0"/>
              <a:t>交互，需要特定的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脚本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、纯</a:t>
            </a:r>
            <a:r>
              <a:rPr lang="en-US" altLang="zh-CN" dirty="0"/>
              <a:t>Python</a:t>
            </a:r>
            <a:r>
              <a:rPr lang="zh-CN" altLang="zh-CN" dirty="0"/>
              <a:t>接口编写的</a:t>
            </a:r>
            <a:r>
              <a:rPr lang="en-US" altLang="zh-CN" dirty="0" err="1" smtClean="0"/>
              <a:t>py</a:t>
            </a:r>
            <a:r>
              <a:rPr lang="zh-CN" altLang="en-US" dirty="0"/>
              <a:t>脚本</a:t>
            </a:r>
            <a:r>
              <a:rPr lang="zh-CN" altLang="zh-CN" dirty="0" smtClean="0"/>
              <a:t>，</a:t>
            </a:r>
            <a:r>
              <a:rPr lang="zh-CN" altLang="zh-CN" dirty="0"/>
              <a:t>可直接执行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2450" y="556924"/>
            <a:ext cx="105156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[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bash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]&gt;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sudo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/t-rex-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64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-f cap2/dns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latin typeface="Arial Unicode MS" panose="020B0604020202020204" pitchFamily="34" charset="-122"/>
              </a:rPr>
              <a:t>.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yaml -c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4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-m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1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</a:rPr>
              <a:t> -d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993399"/>
                </a:solidFill>
                <a:effectLst/>
                <a:latin typeface="Arial Unicode MS" panose="020B0604020202020204" pitchFamily="34" charset="-122"/>
              </a:rPr>
              <a:t>10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993399"/>
              </a:solidFill>
              <a:effectLst/>
              <a:latin typeface="Arial Unicode MS" panose="020B0604020202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68263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23202"/>
            <a:ext cx="6248400" cy="49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1289</Words>
  <Application>Microsoft Office PowerPoint</Application>
  <PresentationFormat>宽屏</PresentationFormat>
  <Paragraphs>191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 Unicode MS</vt:lpstr>
      <vt:lpstr>宋体</vt:lpstr>
      <vt:lpstr>Arial</vt:lpstr>
      <vt:lpstr>Calibri</vt:lpstr>
      <vt:lpstr>Calibri Light</vt:lpstr>
      <vt:lpstr>Times New Roman</vt:lpstr>
      <vt:lpstr>Office 主题</vt:lpstr>
      <vt:lpstr>Trex自动化测试</vt:lpstr>
      <vt:lpstr>Agenda</vt:lpstr>
      <vt:lpstr>测试工具需求</vt:lpstr>
      <vt:lpstr>Trex功能性能</vt:lpstr>
      <vt:lpstr>Avalanche与TRex的比较</vt:lpstr>
      <vt:lpstr>安装</vt:lpstr>
      <vt:lpstr>运行TRex</vt:lpstr>
      <vt:lpstr>Stateless模式</vt:lpstr>
      <vt:lpstr>PowerPoint 演示文稿</vt:lpstr>
      <vt:lpstr>stateless交互</vt:lpstr>
      <vt:lpstr>Stateless流定义:scapy</vt:lpstr>
      <vt:lpstr>Stateless流定义:scapy</vt:lpstr>
      <vt:lpstr>在脚本中使用trex</vt:lpstr>
      <vt:lpstr>在脚本中使用trex</vt:lpstr>
      <vt:lpstr>在脚本中使用trex：statefull</vt:lpstr>
      <vt:lpstr>在脚本中使用trex：stateless</vt:lpstr>
      <vt:lpstr>在脚本中使用trex：抓包</vt:lpstr>
      <vt:lpstr>图形接口</vt:lpstr>
      <vt:lpstr>图形接口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Trex自动化测试</dc:title>
  <dc:creator>Windows 用户</dc:creator>
  <cp:lastModifiedBy>Windows 用户</cp:lastModifiedBy>
  <cp:revision>24</cp:revision>
  <dcterms:created xsi:type="dcterms:W3CDTF">2021-07-09T01:56:09Z</dcterms:created>
  <dcterms:modified xsi:type="dcterms:W3CDTF">2021-07-09T09:06:42Z</dcterms:modified>
</cp:coreProperties>
</file>