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Lst>
  <p:notesMasterIdLst>
    <p:notesMasterId r:id="rId5"/>
  </p:notesMasterIdLst>
  <p:sldIdLst>
    <p:sldId id="256" r:id="rId4"/>
  </p:sldIdLst>
  <p:sldSz cx="43891200" cy="32918400"/>
  <p:notesSz cx="6858000" cy="9144000"/>
  <p:defaultTextStyle>
    <a:defPPr>
      <a:defRPr lang="en-US"/>
    </a:defPPr>
    <a:lvl1pPr algn="l" rtl="0" fontAlgn="base">
      <a:spcBef>
        <a:spcPct val="0"/>
      </a:spcBef>
      <a:spcAft>
        <a:spcPct val="0"/>
      </a:spcAft>
      <a:defRPr sz="2900" kern="1200">
        <a:solidFill>
          <a:schemeClr val="tx1"/>
        </a:solidFill>
        <a:latin typeface="Arial Narrow" pitchFamily="34" charset="0"/>
        <a:ea typeface="+mn-ea"/>
        <a:cs typeface="+mn-cs"/>
      </a:defRPr>
    </a:lvl1pPr>
    <a:lvl2pPr marL="457200" algn="l" rtl="0" fontAlgn="base">
      <a:spcBef>
        <a:spcPct val="0"/>
      </a:spcBef>
      <a:spcAft>
        <a:spcPct val="0"/>
      </a:spcAft>
      <a:defRPr sz="2900" kern="1200">
        <a:solidFill>
          <a:schemeClr val="tx1"/>
        </a:solidFill>
        <a:latin typeface="Arial Narrow" pitchFamily="34" charset="0"/>
        <a:ea typeface="+mn-ea"/>
        <a:cs typeface="+mn-cs"/>
      </a:defRPr>
    </a:lvl2pPr>
    <a:lvl3pPr marL="914400" algn="l" rtl="0" fontAlgn="base">
      <a:spcBef>
        <a:spcPct val="0"/>
      </a:spcBef>
      <a:spcAft>
        <a:spcPct val="0"/>
      </a:spcAft>
      <a:defRPr sz="2900" kern="1200">
        <a:solidFill>
          <a:schemeClr val="tx1"/>
        </a:solidFill>
        <a:latin typeface="Arial Narrow" pitchFamily="34" charset="0"/>
        <a:ea typeface="+mn-ea"/>
        <a:cs typeface="+mn-cs"/>
      </a:defRPr>
    </a:lvl3pPr>
    <a:lvl4pPr marL="1371600" algn="l" rtl="0" fontAlgn="base">
      <a:spcBef>
        <a:spcPct val="0"/>
      </a:spcBef>
      <a:spcAft>
        <a:spcPct val="0"/>
      </a:spcAft>
      <a:defRPr sz="2900" kern="1200">
        <a:solidFill>
          <a:schemeClr val="tx1"/>
        </a:solidFill>
        <a:latin typeface="Arial Narrow" pitchFamily="34" charset="0"/>
        <a:ea typeface="+mn-ea"/>
        <a:cs typeface="+mn-cs"/>
      </a:defRPr>
    </a:lvl4pPr>
    <a:lvl5pPr marL="1828800" algn="l" rtl="0" fontAlgn="base">
      <a:spcBef>
        <a:spcPct val="0"/>
      </a:spcBef>
      <a:spcAft>
        <a:spcPct val="0"/>
      </a:spcAft>
      <a:defRPr sz="2900" kern="1200">
        <a:solidFill>
          <a:schemeClr val="tx1"/>
        </a:solidFill>
        <a:latin typeface="Arial Narrow" pitchFamily="34" charset="0"/>
        <a:ea typeface="+mn-ea"/>
        <a:cs typeface="+mn-cs"/>
      </a:defRPr>
    </a:lvl5pPr>
    <a:lvl6pPr marL="2286000" algn="l" defTabSz="914400" rtl="0" eaLnBrk="1" latinLnBrk="0" hangingPunct="1">
      <a:defRPr sz="2900" kern="1200">
        <a:solidFill>
          <a:schemeClr val="tx1"/>
        </a:solidFill>
        <a:latin typeface="Arial Narrow" pitchFamily="34" charset="0"/>
        <a:ea typeface="+mn-ea"/>
        <a:cs typeface="+mn-cs"/>
      </a:defRPr>
    </a:lvl6pPr>
    <a:lvl7pPr marL="2743200" algn="l" defTabSz="914400" rtl="0" eaLnBrk="1" latinLnBrk="0" hangingPunct="1">
      <a:defRPr sz="2900" kern="1200">
        <a:solidFill>
          <a:schemeClr val="tx1"/>
        </a:solidFill>
        <a:latin typeface="Arial Narrow" pitchFamily="34" charset="0"/>
        <a:ea typeface="+mn-ea"/>
        <a:cs typeface="+mn-cs"/>
      </a:defRPr>
    </a:lvl7pPr>
    <a:lvl8pPr marL="3200400" algn="l" defTabSz="914400" rtl="0" eaLnBrk="1" latinLnBrk="0" hangingPunct="1">
      <a:defRPr sz="2900" kern="1200">
        <a:solidFill>
          <a:schemeClr val="tx1"/>
        </a:solidFill>
        <a:latin typeface="Arial Narrow" pitchFamily="34" charset="0"/>
        <a:ea typeface="+mn-ea"/>
        <a:cs typeface="+mn-cs"/>
      </a:defRPr>
    </a:lvl8pPr>
    <a:lvl9pPr marL="3657600" algn="l" defTabSz="914400" rtl="0" eaLnBrk="1" latinLnBrk="0" hangingPunct="1">
      <a:defRPr sz="2900"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3552">
          <p15:clr>
            <a:srgbClr val="A4A3A4"/>
          </p15:clr>
        </p15:guide>
        <p15:guide id="2" orient="horz" pos="20285">
          <p15:clr>
            <a:srgbClr val="A4A3A4"/>
          </p15:clr>
        </p15:guide>
        <p15:guide id="3" pos="437">
          <p15:clr>
            <a:srgbClr val="A4A3A4"/>
          </p15:clr>
        </p15:guide>
        <p15:guide id="4" pos="6725">
          <p15:clr>
            <a:srgbClr val="A4A3A4"/>
          </p15:clr>
        </p15:guide>
        <p15:guide id="5" pos="7238">
          <p15:clr>
            <a:srgbClr val="A4A3A4"/>
          </p15:clr>
        </p15:guide>
        <p15:guide id="6" pos="13526">
          <p15:clr>
            <a:srgbClr val="A4A3A4"/>
          </p15:clr>
        </p15:guide>
        <p15:guide id="7" pos="14030">
          <p15:clr>
            <a:srgbClr val="A4A3A4"/>
          </p15:clr>
        </p15:guide>
        <p15:guide id="8" pos="20318">
          <p15:clr>
            <a:srgbClr val="A4A3A4"/>
          </p15:clr>
        </p15:guide>
        <p15:guide id="9" pos="20837">
          <p15:clr>
            <a:srgbClr val="A4A3A4"/>
          </p15:clr>
        </p15:guide>
        <p15:guide id="10" pos="2712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C0000"/>
    <a:srgbClr val="FF9900"/>
    <a:srgbClr val="3399FF"/>
    <a:srgbClr val="0066FF"/>
    <a:srgbClr val="993300"/>
    <a:srgbClr val="009900"/>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591" autoAdjust="0"/>
    <p:restoredTop sz="99880" autoAdjust="0"/>
  </p:normalViewPr>
  <p:slideViewPr>
    <p:cSldViewPr snapToGrid="0" snapToObjects="1">
      <p:cViewPr>
        <p:scale>
          <a:sx n="25" d="100"/>
          <a:sy n="25" d="100"/>
        </p:scale>
        <p:origin x="768" y="14"/>
      </p:cViewPr>
      <p:guideLst>
        <p:guide orient="horz" pos="3552"/>
        <p:guide orient="horz" pos="20285"/>
        <p:guide pos="437"/>
        <p:guide pos="6725"/>
        <p:guide pos="7238"/>
        <p:guide pos="13526"/>
        <p:guide pos="14030"/>
        <p:guide pos="20318"/>
        <p:guide pos="20837"/>
        <p:guide pos="2712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ltLang="en-US"/>
          </a:p>
        </p:txBody>
      </p:sp>
      <p:sp>
        <p:nvSpPr>
          <p:cNvPr id="150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lt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ltLang="en-US"/>
          </a:p>
        </p:txBody>
      </p:sp>
      <p:sp>
        <p:nvSpPr>
          <p:cNvPr id="150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46E8BF68-EE1A-4FBE-BB2B-A7C8BFF05A26}" type="slidenum">
              <a:rPr lang="en-US" altLang="en-US"/>
              <a:pPr/>
              <a:t>‹#›</a:t>
            </a:fld>
            <a:endParaRPr lang="en-US" altLang="en-US"/>
          </a:p>
        </p:txBody>
      </p:sp>
    </p:spTree>
    <p:extLst>
      <p:ext uri="{BB962C8B-B14F-4D97-AF65-F5344CB8AC3E}">
        <p14:creationId xmlns:p14="http://schemas.microsoft.com/office/powerpoint/2010/main" val="11177995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fld id="{5E65AD08-9F44-4F73-BE80-7337DB14DF52}" type="slidenum">
              <a:rPr lang="en-US" altLang="en-US" sz="1200">
                <a:latin typeface="Arial" charset="0"/>
              </a:rPr>
              <a:pPr eaLnBrk="1" hangingPunct="1"/>
              <a:t>1</a:t>
            </a:fld>
            <a:endParaRPr lang="en-US" altLang="en-US" sz="1200">
              <a:latin typeface="Arial"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626970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7277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8" y="1273175"/>
            <a:ext cx="31491237" cy="309292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3314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873428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684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21080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8" y="5638800"/>
            <a:ext cx="4910137"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56275" y="5638800"/>
            <a:ext cx="4911725"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59366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00385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61301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896480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76047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44827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81267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8" y="1273175"/>
            <a:ext cx="31491237" cy="309292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09050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4852017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03759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033200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8" y="5638800"/>
            <a:ext cx="21018500"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864638" y="5638800"/>
            <a:ext cx="21020087"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97980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256905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422597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896245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33809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6243113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43950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8" y="1273175"/>
            <a:ext cx="31491237" cy="309292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2714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8" y="5638800"/>
            <a:ext cx="4910137"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56275" y="5638800"/>
            <a:ext cx="4911725"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3316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0108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32709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0515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71257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21363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theme" Target="../theme/theme3.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36"/>
          <p:cNvSpPr>
            <a:spLocks noChangeArrowheads="1"/>
          </p:cNvSpPr>
          <p:nvPr userDrawn="1"/>
        </p:nvSpPr>
        <p:spPr bwMode="auto">
          <a:xfrm>
            <a:off x="0" y="0"/>
            <a:ext cx="43891200" cy="4800600"/>
          </a:xfrm>
          <a:prstGeom prst="rect">
            <a:avLst/>
          </a:prstGeom>
          <a:solidFill>
            <a:schemeClr val="accent2"/>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a:p>
        </p:txBody>
      </p:sp>
      <p:sp>
        <p:nvSpPr>
          <p:cNvPr id="1027" name="Rectangle 33"/>
          <p:cNvSpPr>
            <a:spLocks noChangeArrowheads="1"/>
          </p:cNvSpPr>
          <p:nvPr userDrawn="1"/>
        </p:nvSpPr>
        <p:spPr bwMode="auto">
          <a:xfrm>
            <a:off x="693738" y="5638800"/>
            <a:ext cx="9974262" cy="26563638"/>
          </a:xfrm>
          <a:prstGeom prst="rect">
            <a:avLst/>
          </a:prstGeom>
          <a:solidFill>
            <a:srgbClr val="FFFFFF"/>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a:p>
        </p:txBody>
      </p:sp>
      <p:sp>
        <p:nvSpPr>
          <p:cNvPr id="1028" name="Rectangle 9"/>
          <p:cNvSpPr>
            <a:spLocks noChangeArrowheads="1"/>
          </p:cNvSpPr>
          <p:nvPr userDrawn="1"/>
        </p:nvSpPr>
        <p:spPr bwMode="auto">
          <a:xfrm>
            <a:off x="0" y="4800600"/>
            <a:ext cx="43891200" cy="130175"/>
          </a:xfrm>
          <a:prstGeom prst="rect">
            <a:avLst/>
          </a:prstGeom>
          <a:solidFill>
            <a:srgbClr val="660000"/>
          </a:solidFill>
          <a:ln w="152400">
            <a:solidFill>
              <a:srgbClr val="FF9900"/>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a:p>
        </p:txBody>
      </p:sp>
      <p:sp>
        <p:nvSpPr>
          <p:cNvPr id="1029" name="Text Box 14"/>
          <p:cNvSpPr txBox="1">
            <a:spLocks noChangeArrowheads="1"/>
          </p:cNvSpPr>
          <p:nvPr userDrawn="1"/>
        </p:nvSpPr>
        <p:spPr bwMode="auto">
          <a:xfrm>
            <a:off x="609600" y="32445325"/>
            <a:ext cx="25146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67" tIns="45624" rIns="91267" bIns="45624">
            <a:spAutoFit/>
          </a:bodyP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a:lnSpc>
                <a:spcPct val="65000"/>
              </a:lnSpc>
              <a:spcBef>
                <a:spcPct val="50000"/>
              </a:spcBef>
            </a:pPr>
            <a:r>
              <a:rPr lang="en-US" altLang="en-US" sz="500" b="1">
                <a:solidFill>
                  <a:schemeClr val="bg2"/>
                </a:solidFill>
                <a:latin typeface="Arial" charset="0"/>
              </a:rPr>
              <a:t>TEMPLATE DESIGN © 2008</a:t>
            </a:r>
          </a:p>
          <a:p>
            <a:pPr>
              <a:lnSpc>
                <a:spcPct val="65000"/>
              </a:lnSpc>
              <a:spcBef>
                <a:spcPct val="50000"/>
              </a:spcBef>
            </a:pPr>
            <a:r>
              <a:rPr lang="en-US" altLang="en-US" sz="1000" b="1">
                <a:solidFill>
                  <a:schemeClr val="bg2"/>
                </a:solidFill>
                <a:latin typeface="Arial" charset="0"/>
              </a:rPr>
              <a:t>www.PosterPresentations.com</a:t>
            </a:r>
          </a:p>
        </p:txBody>
      </p:sp>
      <p:sp>
        <p:nvSpPr>
          <p:cNvPr id="1030" name="Rectangle 15"/>
          <p:cNvSpPr>
            <a:spLocks noGrp="1" noChangeArrowheads="1"/>
          </p:cNvSpPr>
          <p:nvPr>
            <p:ph type="title"/>
          </p:nvPr>
        </p:nvSpPr>
        <p:spPr bwMode="auto">
          <a:xfrm>
            <a:off x="960438" y="1273175"/>
            <a:ext cx="41924287" cy="220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67" tIns="45624" rIns="91267" bIns="45624" numCol="1" anchor="ctr" anchorCtr="0" compatLnSpc="1">
            <a:prstTxWarp prst="textNoShape">
              <a:avLst/>
            </a:prstTxWarp>
          </a:bodyPr>
          <a:lstStyle/>
          <a:p>
            <a:pPr lvl="0"/>
            <a:r>
              <a:rPr lang="en-US" altLang="en-US"/>
              <a:t>Click to edit Master title style</a:t>
            </a:r>
          </a:p>
        </p:txBody>
      </p:sp>
      <p:sp>
        <p:nvSpPr>
          <p:cNvPr id="1031" name="Rectangle 16"/>
          <p:cNvSpPr>
            <a:spLocks noGrp="1" noChangeArrowheads="1"/>
          </p:cNvSpPr>
          <p:nvPr>
            <p:ph type="body" idx="1"/>
          </p:nvPr>
        </p:nvSpPr>
        <p:spPr bwMode="auto">
          <a:xfrm>
            <a:off x="693738" y="5638800"/>
            <a:ext cx="9974262" cy="265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6408" tIns="456408" rIns="456408" bIns="456408"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1032" name="Rectangle 25"/>
          <p:cNvSpPr>
            <a:spLocks noChangeArrowheads="1"/>
          </p:cNvSpPr>
          <p:nvPr userDrawn="1"/>
        </p:nvSpPr>
        <p:spPr bwMode="auto">
          <a:xfrm>
            <a:off x="0" y="0"/>
            <a:ext cx="43891200" cy="32918400"/>
          </a:xfrm>
          <a:prstGeom prst="rect">
            <a:avLst/>
          </a:prstGeom>
          <a:noFill/>
          <a:ln w="31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a:p>
        </p:txBody>
      </p:sp>
      <p:sp>
        <p:nvSpPr>
          <p:cNvPr id="1033" name="Rectangle 32"/>
          <p:cNvSpPr>
            <a:spLocks noChangeArrowheads="1"/>
          </p:cNvSpPr>
          <p:nvPr userDrawn="1"/>
        </p:nvSpPr>
        <p:spPr bwMode="auto">
          <a:xfrm>
            <a:off x="11490325" y="5638800"/>
            <a:ext cx="9982200" cy="26563638"/>
          </a:xfrm>
          <a:prstGeom prst="rect">
            <a:avLst/>
          </a:prstGeom>
          <a:solidFill>
            <a:srgbClr val="FFFFFF"/>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a:p>
        </p:txBody>
      </p:sp>
      <p:sp>
        <p:nvSpPr>
          <p:cNvPr id="1034" name="Rectangle 34"/>
          <p:cNvSpPr>
            <a:spLocks noChangeArrowheads="1"/>
          </p:cNvSpPr>
          <p:nvPr userDrawn="1"/>
        </p:nvSpPr>
        <p:spPr bwMode="auto">
          <a:xfrm>
            <a:off x="22272625" y="5638800"/>
            <a:ext cx="9982200" cy="26563638"/>
          </a:xfrm>
          <a:prstGeom prst="rect">
            <a:avLst/>
          </a:prstGeom>
          <a:solidFill>
            <a:srgbClr val="FFFFFF"/>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a:p>
        </p:txBody>
      </p:sp>
      <p:sp>
        <p:nvSpPr>
          <p:cNvPr id="1035" name="Rectangle 35"/>
          <p:cNvSpPr>
            <a:spLocks noChangeArrowheads="1"/>
          </p:cNvSpPr>
          <p:nvPr userDrawn="1"/>
        </p:nvSpPr>
        <p:spPr bwMode="auto">
          <a:xfrm>
            <a:off x="33078738" y="5638800"/>
            <a:ext cx="9982200" cy="26563638"/>
          </a:xfrm>
          <a:prstGeom prst="rect">
            <a:avLst/>
          </a:prstGeom>
          <a:solidFill>
            <a:srgbClr val="FFFFFF"/>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8600">
          <a:solidFill>
            <a:srgbClr val="FFFFFF"/>
          </a:solidFill>
          <a:latin typeface="+mj-lt"/>
          <a:ea typeface="+mj-ea"/>
          <a:cs typeface="+mj-cs"/>
        </a:defRPr>
      </a:lvl1pPr>
      <a:lvl2pPr algn="ctr" rtl="0" eaLnBrk="0" fontAlgn="base" hangingPunct="0">
        <a:spcBef>
          <a:spcPct val="0"/>
        </a:spcBef>
        <a:spcAft>
          <a:spcPct val="0"/>
        </a:spcAft>
        <a:defRPr sz="8600">
          <a:solidFill>
            <a:srgbClr val="FFFFFF"/>
          </a:solidFill>
          <a:latin typeface="Arial Black" pitchFamily="34" charset="0"/>
        </a:defRPr>
      </a:lvl2pPr>
      <a:lvl3pPr algn="ctr" rtl="0" eaLnBrk="0" fontAlgn="base" hangingPunct="0">
        <a:spcBef>
          <a:spcPct val="0"/>
        </a:spcBef>
        <a:spcAft>
          <a:spcPct val="0"/>
        </a:spcAft>
        <a:defRPr sz="8600">
          <a:solidFill>
            <a:srgbClr val="FFFFFF"/>
          </a:solidFill>
          <a:latin typeface="Arial Black" pitchFamily="34" charset="0"/>
        </a:defRPr>
      </a:lvl3pPr>
      <a:lvl4pPr algn="ctr" rtl="0" eaLnBrk="0" fontAlgn="base" hangingPunct="0">
        <a:spcBef>
          <a:spcPct val="0"/>
        </a:spcBef>
        <a:spcAft>
          <a:spcPct val="0"/>
        </a:spcAft>
        <a:defRPr sz="8600">
          <a:solidFill>
            <a:srgbClr val="FFFFFF"/>
          </a:solidFill>
          <a:latin typeface="Arial Black" pitchFamily="34" charset="0"/>
        </a:defRPr>
      </a:lvl4pPr>
      <a:lvl5pPr algn="ctr" rtl="0" eaLnBrk="0" fontAlgn="base" hangingPunct="0">
        <a:spcBef>
          <a:spcPct val="0"/>
        </a:spcBef>
        <a:spcAft>
          <a:spcPct val="0"/>
        </a:spcAft>
        <a:defRPr sz="8600">
          <a:solidFill>
            <a:srgbClr val="FFFFFF"/>
          </a:solidFill>
          <a:latin typeface="Arial Black" pitchFamily="34" charset="0"/>
        </a:defRPr>
      </a:lvl5pPr>
      <a:lvl6pPr marL="457200" algn="ctr" rtl="0" fontAlgn="base">
        <a:spcBef>
          <a:spcPct val="0"/>
        </a:spcBef>
        <a:spcAft>
          <a:spcPct val="0"/>
        </a:spcAft>
        <a:defRPr sz="8600">
          <a:solidFill>
            <a:srgbClr val="FFFFFF"/>
          </a:solidFill>
          <a:latin typeface="Arial Black" pitchFamily="34" charset="0"/>
        </a:defRPr>
      </a:lvl6pPr>
      <a:lvl7pPr marL="914400" algn="ctr" rtl="0" fontAlgn="base">
        <a:spcBef>
          <a:spcPct val="0"/>
        </a:spcBef>
        <a:spcAft>
          <a:spcPct val="0"/>
        </a:spcAft>
        <a:defRPr sz="8600">
          <a:solidFill>
            <a:srgbClr val="FFFFFF"/>
          </a:solidFill>
          <a:latin typeface="Arial Black" pitchFamily="34" charset="0"/>
        </a:defRPr>
      </a:lvl7pPr>
      <a:lvl8pPr marL="1371600" algn="ctr" rtl="0" fontAlgn="base">
        <a:spcBef>
          <a:spcPct val="0"/>
        </a:spcBef>
        <a:spcAft>
          <a:spcPct val="0"/>
        </a:spcAft>
        <a:defRPr sz="8600">
          <a:solidFill>
            <a:srgbClr val="FFFFFF"/>
          </a:solidFill>
          <a:latin typeface="Arial Black" pitchFamily="34" charset="0"/>
        </a:defRPr>
      </a:lvl8pPr>
      <a:lvl9pPr marL="1828800" algn="ctr" rtl="0" fontAlgn="base">
        <a:spcBef>
          <a:spcPct val="0"/>
        </a:spcBef>
        <a:spcAft>
          <a:spcPct val="0"/>
        </a:spcAft>
        <a:defRPr sz="8600">
          <a:solidFill>
            <a:srgbClr val="FFFFFF"/>
          </a:solidFill>
          <a:latin typeface="Arial Black" pitchFamily="34"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mn-ea"/>
          <a:cs typeface="+mn-cs"/>
        </a:defRPr>
      </a:lvl1pPr>
      <a:lvl2pPr marL="739775" indent="-282575" algn="l" rtl="0" eaLnBrk="0" fontAlgn="base" hangingPunct="0">
        <a:spcBef>
          <a:spcPct val="20000"/>
        </a:spcBef>
        <a:spcAft>
          <a:spcPct val="0"/>
        </a:spcAft>
        <a:buChar char="–"/>
        <a:defRPr sz="29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900">
          <a:solidFill>
            <a:schemeClr val="tx1"/>
          </a:solidFill>
          <a:latin typeface="+mn-lt"/>
        </a:defRPr>
      </a:lvl4pPr>
      <a:lvl5pPr marL="2057400" indent="-228600" algn="l" rtl="0" eaLnBrk="0" fontAlgn="base" hangingPunct="0">
        <a:spcBef>
          <a:spcPct val="20000"/>
        </a:spcBef>
        <a:spcAft>
          <a:spcPct val="0"/>
        </a:spcAft>
        <a:buChar char="»"/>
        <a:defRPr sz="1900">
          <a:solidFill>
            <a:schemeClr val="tx1"/>
          </a:solidFill>
          <a:latin typeface="+mn-lt"/>
        </a:defRPr>
      </a:lvl5pPr>
      <a:lvl6pPr marL="2514600" indent="-228600" algn="l" rtl="0" fontAlgn="base">
        <a:spcBef>
          <a:spcPct val="20000"/>
        </a:spcBef>
        <a:spcAft>
          <a:spcPct val="0"/>
        </a:spcAft>
        <a:buChar char="»"/>
        <a:defRPr sz="1900">
          <a:solidFill>
            <a:schemeClr val="tx1"/>
          </a:solidFill>
          <a:latin typeface="+mn-lt"/>
        </a:defRPr>
      </a:lvl6pPr>
      <a:lvl7pPr marL="2971800" indent="-228600" algn="l" rtl="0" fontAlgn="base">
        <a:spcBef>
          <a:spcPct val="20000"/>
        </a:spcBef>
        <a:spcAft>
          <a:spcPct val="0"/>
        </a:spcAft>
        <a:buChar char="»"/>
        <a:defRPr sz="1900">
          <a:solidFill>
            <a:schemeClr val="tx1"/>
          </a:solidFill>
          <a:latin typeface="+mn-lt"/>
        </a:defRPr>
      </a:lvl7pPr>
      <a:lvl8pPr marL="3429000" indent="-228600" algn="l" rtl="0" fontAlgn="base">
        <a:spcBef>
          <a:spcPct val="20000"/>
        </a:spcBef>
        <a:spcAft>
          <a:spcPct val="0"/>
        </a:spcAft>
        <a:buChar char="»"/>
        <a:defRPr sz="1900">
          <a:solidFill>
            <a:schemeClr val="tx1"/>
          </a:solidFill>
          <a:latin typeface="+mn-lt"/>
        </a:defRPr>
      </a:lvl8pPr>
      <a:lvl9pPr marL="3886200" indent="-228600" algn="l" rtl="0" fontAlgn="base">
        <a:spcBef>
          <a:spcPct val="20000"/>
        </a:spcBef>
        <a:spcAft>
          <a:spcPct val="0"/>
        </a:spcAft>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050" name="Rectangle 2"/>
          <p:cNvSpPr>
            <a:spLocks noChangeArrowheads="1"/>
          </p:cNvSpPr>
          <p:nvPr userDrawn="1"/>
        </p:nvSpPr>
        <p:spPr bwMode="auto">
          <a:xfrm>
            <a:off x="0" y="0"/>
            <a:ext cx="43891200" cy="4800600"/>
          </a:xfrm>
          <a:prstGeom prst="rect">
            <a:avLst/>
          </a:prstGeom>
          <a:solidFill>
            <a:schemeClr val="accent1"/>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a:p>
        </p:txBody>
      </p:sp>
      <p:sp>
        <p:nvSpPr>
          <p:cNvPr id="2051" name="Rectangle 3"/>
          <p:cNvSpPr>
            <a:spLocks noChangeArrowheads="1"/>
          </p:cNvSpPr>
          <p:nvPr userDrawn="1"/>
        </p:nvSpPr>
        <p:spPr bwMode="auto">
          <a:xfrm>
            <a:off x="693738" y="5638800"/>
            <a:ext cx="9974262" cy="26563638"/>
          </a:xfrm>
          <a:prstGeom prst="rect">
            <a:avLst/>
          </a:prstGeom>
          <a:solidFill>
            <a:schemeClr val="accent1"/>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a:p>
        </p:txBody>
      </p:sp>
      <p:sp>
        <p:nvSpPr>
          <p:cNvPr id="2052" name="Rectangle 4"/>
          <p:cNvSpPr>
            <a:spLocks noChangeArrowheads="1"/>
          </p:cNvSpPr>
          <p:nvPr userDrawn="1"/>
        </p:nvSpPr>
        <p:spPr bwMode="auto">
          <a:xfrm>
            <a:off x="0" y="4800600"/>
            <a:ext cx="43891200" cy="130175"/>
          </a:xfrm>
          <a:prstGeom prst="rect">
            <a:avLst/>
          </a:prstGeom>
          <a:solidFill>
            <a:srgbClr val="66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a:p>
        </p:txBody>
      </p:sp>
      <p:sp>
        <p:nvSpPr>
          <p:cNvPr id="2053" name="Text Box 5"/>
          <p:cNvSpPr txBox="1">
            <a:spLocks noChangeArrowheads="1"/>
          </p:cNvSpPr>
          <p:nvPr userDrawn="1"/>
        </p:nvSpPr>
        <p:spPr bwMode="auto">
          <a:xfrm>
            <a:off x="609600" y="32445325"/>
            <a:ext cx="25146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67" tIns="45624" rIns="91267" bIns="45624">
            <a:spAutoFit/>
          </a:bodyP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a:lnSpc>
                <a:spcPct val="65000"/>
              </a:lnSpc>
              <a:spcBef>
                <a:spcPct val="50000"/>
              </a:spcBef>
            </a:pPr>
            <a:r>
              <a:rPr lang="en-US" altLang="en-US" sz="500" b="1">
                <a:solidFill>
                  <a:schemeClr val="bg2"/>
                </a:solidFill>
                <a:latin typeface="Arial" charset="0"/>
              </a:rPr>
              <a:t>POSTER TEMPLATE BY:</a:t>
            </a:r>
          </a:p>
          <a:p>
            <a:pPr>
              <a:lnSpc>
                <a:spcPct val="65000"/>
              </a:lnSpc>
              <a:spcBef>
                <a:spcPct val="50000"/>
              </a:spcBef>
            </a:pPr>
            <a:r>
              <a:rPr lang="en-US" altLang="en-US" sz="1000" b="1">
                <a:solidFill>
                  <a:schemeClr val="bg2"/>
                </a:solidFill>
                <a:latin typeface="Arial" charset="0"/>
              </a:rPr>
              <a:t>www.PosterPresentations.com</a:t>
            </a:r>
          </a:p>
        </p:txBody>
      </p:sp>
      <p:sp>
        <p:nvSpPr>
          <p:cNvPr id="2054" name="Rectangle 6"/>
          <p:cNvSpPr>
            <a:spLocks noGrp="1" noChangeArrowheads="1"/>
          </p:cNvSpPr>
          <p:nvPr>
            <p:ph type="title"/>
          </p:nvPr>
        </p:nvSpPr>
        <p:spPr bwMode="auto">
          <a:xfrm>
            <a:off x="960438" y="1273175"/>
            <a:ext cx="41924287" cy="220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67" tIns="45624" rIns="91267" bIns="45624" numCol="1" anchor="ctr" anchorCtr="0" compatLnSpc="1">
            <a:prstTxWarp prst="textNoShape">
              <a:avLst/>
            </a:prstTxWarp>
          </a:bodyPr>
          <a:lstStyle/>
          <a:p>
            <a:pPr lvl="0"/>
            <a:r>
              <a:rPr lang="en-US" altLang="en-US"/>
              <a:t>Click to edit Master title style</a:t>
            </a:r>
          </a:p>
        </p:txBody>
      </p:sp>
      <p:sp>
        <p:nvSpPr>
          <p:cNvPr id="2055" name="Rectangle 7"/>
          <p:cNvSpPr>
            <a:spLocks noGrp="1" noChangeArrowheads="1"/>
          </p:cNvSpPr>
          <p:nvPr>
            <p:ph type="body" idx="1"/>
          </p:nvPr>
        </p:nvSpPr>
        <p:spPr bwMode="auto">
          <a:xfrm>
            <a:off x="693738" y="5638800"/>
            <a:ext cx="9974262" cy="265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6408" tIns="456408" rIns="456408" bIns="456408"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2056" name="Rectangle 8"/>
          <p:cNvSpPr>
            <a:spLocks noChangeArrowheads="1"/>
          </p:cNvSpPr>
          <p:nvPr userDrawn="1"/>
        </p:nvSpPr>
        <p:spPr bwMode="auto">
          <a:xfrm>
            <a:off x="0" y="0"/>
            <a:ext cx="43891200" cy="32918400"/>
          </a:xfrm>
          <a:prstGeom prst="rect">
            <a:avLst/>
          </a:prstGeom>
          <a:noFill/>
          <a:ln w="31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a:p>
        </p:txBody>
      </p:sp>
      <p:sp>
        <p:nvSpPr>
          <p:cNvPr id="2057" name="Rectangle 9"/>
          <p:cNvSpPr>
            <a:spLocks noChangeArrowheads="1"/>
          </p:cNvSpPr>
          <p:nvPr userDrawn="1"/>
        </p:nvSpPr>
        <p:spPr bwMode="auto">
          <a:xfrm>
            <a:off x="11490325" y="5638800"/>
            <a:ext cx="20764500" cy="26563638"/>
          </a:xfrm>
          <a:prstGeom prst="rect">
            <a:avLst/>
          </a:prstGeom>
          <a:solidFill>
            <a:schemeClr val="accent1"/>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a:p>
        </p:txBody>
      </p:sp>
      <p:sp>
        <p:nvSpPr>
          <p:cNvPr id="2058" name="Rectangle 11"/>
          <p:cNvSpPr>
            <a:spLocks noChangeArrowheads="1"/>
          </p:cNvSpPr>
          <p:nvPr userDrawn="1"/>
        </p:nvSpPr>
        <p:spPr bwMode="auto">
          <a:xfrm>
            <a:off x="33078738" y="5638800"/>
            <a:ext cx="9982200" cy="26563638"/>
          </a:xfrm>
          <a:prstGeom prst="rect">
            <a:avLst/>
          </a:prstGeom>
          <a:solidFill>
            <a:schemeClr val="accent1"/>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70" r:id="rId7"/>
    <p:sldLayoutId id="2147483671" r:id="rId8"/>
    <p:sldLayoutId id="2147483672" r:id="rId9"/>
    <p:sldLayoutId id="2147483673" r:id="rId10"/>
  </p:sldLayoutIdLst>
  <p:txStyles>
    <p:titleStyle>
      <a:lvl1pPr algn="ctr" rtl="0" eaLnBrk="0" fontAlgn="base" hangingPunct="0">
        <a:spcBef>
          <a:spcPct val="0"/>
        </a:spcBef>
        <a:spcAft>
          <a:spcPct val="0"/>
        </a:spcAft>
        <a:defRPr sz="8600">
          <a:solidFill>
            <a:schemeClr val="tx2"/>
          </a:solidFill>
          <a:latin typeface="+mj-lt"/>
          <a:ea typeface="+mj-ea"/>
          <a:cs typeface="+mj-cs"/>
        </a:defRPr>
      </a:lvl1pPr>
      <a:lvl2pPr algn="ctr" rtl="0" eaLnBrk="0" fontAlgn="base" hangingPunct="0">
        <a:spcBef>
          <a:spcPct val="0"/>
        </a:spcBef>
        <a:spcAft>
          <a:spcPct val="0"/>
        </a:spcAft>
        <a:defRPr sz="8600">
          <a:solidFill>
            <a:schemeClr val="tx2"/>
          </a:solidFill>
          <a:latin typeface="Arial Black" pitchFamily="34" charset="0"/>
        </a:defRPr>
      </a:lvl2pPr>
      <a:lvl3pPr algn="ctr" rtl="0" eaLnBrk="0" fontAlgn="base" hangingPunct="0">
        <a:spcBef>
          <a:spcPct val="0"/>
        </a:spcBef>
        <a:spcAft>
          <a:spcPct val="0"/>
        </a:spcAft>
        <a:defRPr sz="8600">
          <a:solidFill>
            <a:schemeClr val="tx2"/>
          </a:solidFill>
          <a:latin typeface="Arial Black" pitchFamily="34" charset="0"/>
        </a:defRPr>
      </a:lvl3pPr>
      <a:lvl4pPr algn="ctr" rtl="0" eaLnBrk="0" fontAlgn="base" hangingPunct="0">
        <a:spcBef>
          <a:spcPct val="0"/>
        </a:spcBef>
        <a:spcAft>
          <a:spcPct val="0"/>
        </a:spcAft>
        <a:defRPr sz="8600">
          <a:solidFill>
            <a:schemeClr val="tx2"/>
          </a:solidFill>
          <a:latin typeface="Arial Black" pitchFamily="34" charset="0"/>
        </a:defRPr>
      </a:lvl4pPr>
      <a:lvl5pPr algn="ctr" rtl="0" eaLnBrk="0" fontAlgn="base" hangingPunct="0">
        <a:spcBef>
          <a:spcPct val="0"/>
        </a:spcBef>
        <a:spcAft>
          <a:spcPct val="0"/>
        </a:spcAft>
        <a:defRPr sz="8600">
          <a:solidFill>
            <a:schemeClr val="tx2"/>
          </a:solidFill>
          <a:latin typeface="Arial Black" pitchFamily="34" charset="0"/>
        </a:defRPr>
      </a:lvl5pPr>
      <a:lvl6pPr marL="457200" algn="ctr" rtl="0" fontAlgn="base">
        <a:spcBef>
          <a:spcPct val="0"/>
        </a:spcBef>
        <a:spcAft>
          <a:spcPct val="0"/>
        </a:spcAft>
        <a:defRPr sz="8600">
          <a:solidFill>
            <a:schemeClr val="tx2"/>
          </a:solidFill>
          <a:latin typeface="Arial Black" pitchFamily="34" charset="0"/>
        </a:defRPr>
      </a:lvl6pPr>
      <a:lvl7pPr marL="914400" algn="ctr" rtl="0" fontAlgn="base">
        <a:spcBef>
          <a:spcPct val="0"/>
        </a:spcBef>
        <a:spcAft>
          <a:spcPct val="0"/>
        </a:spcAft>
        <a:defRPr sz="8600">
          <a:solidFill>
            <a:schemeClr val="tx2"/>
          </a:solidFill>
          <a:latin typeface="Arial Black" pitchFamily="34" charset="0"/>
        </a:defRPr>
      </a:lvl7pPr>
      <a:lvl8pPr marL="1371600" algn="ctr" rtl="0" fontAlgn="base">
        <a:spcBef>
          <a:spcPct val="0"/>
        </a:spcBef>
        <a:spcAft>
          <a:spcPct val="0"/>
        </a:spcAft>
        <a:defRPr sz="8600">
          <a:solidFill>
            <a:schemeClr val="tx2"/>
          </a:solidFill>
          <a:latin typeface="Arial Black" pitchFamily="34" charset="0"/>
        </a:defRPr>
      </a:lvl8pPr>
      <a:lvl9pPr marL="1828800" algn="ctr" rtl="0" fontAlgn="base">
        <a:spcBef>
          <a:spcPct val="0"/>
        </a:spcBef>
        <a:spcAft>
          <a:spcPct val="0"/>
        </a:spcAft>
        <a:defRPr sz="8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mn-ea"/>
          <a:cs typeface="+mn-cs"/>
        </a:defRPr>
      </a:lvl1pPr>
      <a:lvl2pPr marL="739775" indent="-282575" algn="l" rtl="0" eaLnBrk="0" fontAlgn="base" hangingPunct="0">
        <a:spcBef>
          <a:spcPct val="20000"/>
        </a:spcBef>
        <a:spcAft>
          <a:spcPct val="0"/>
        </a:spcAft>
        <a:buChar char="–"/>
        <a:defRPr sz="29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900">
          <a:solidFill>
            <a:schemeClr val="tx1"/>
          </a:solidFill>
          <a:latin typeface="+mn-lt"/>
        </a:defRPr>
      </a:lvl4pPr>
      <a:lvl5pPr marL="2057400" indent="-228600" algn="l" rtl="0" eaLnBrk="0" fontAlgn="base" hangingPunct="0">
        <a:spcBef>
          <a:spcPct val="20000"/>
        </a:spcBef>
        <a:spcAft>
          <a:spcPct val="0"/>
        </a:spcAft>
        <a:buChar char="»"/>
        <a:defRPr sz="1900">
          <a:solidFill>
            <a:schemeClr val="tx1"/>
          </a:solidFill>
          <a:latin typeface="+mn-lt"/>
        </a:defRPr>
      </a:lvl5pPr>
      <a:lvl6pPr marL="2514600" indent="-228600" algn="l" rtl="0" fontAlgn="base">
        <a:spcBef>
          <a:spcPct val="20000"/>
        </a:spcBef>
        <a:spcAft>
          <a:spcPct val="0"/>
        </a:spcAft>
        <a:buChar char="»"/>
        <a:defRPr sz="1900">
          <a:solidFill>
            <a:schemeClr val="tx1"/>
          </a:solidFill>
          <a:latin typeface="+mn-lt"/>
        </a:defRPr>
      </a:lvl6pPr>
      <a:lvl7pPr marL="2971800" indent="-228600" algn="l" rtl="0" fontAlgn="base">
        <a:spcBef>
          <a:spcPct val="20000"/>
        </a:spcBef>
        <a:spcAft>
          <a:spcPct val="0"/>
        </a:spcAft>
        <a:buChar char="»"/>
        <a:defRPr sz="1900">
          <a:solidFill>
            <a:schemeClr val="tx1"/>
          </a:solidFill>
          <a:latin typeface="+mn-lt"/>
        </a:defRPr>
      </a:lvl7pPr>
      <a:lvl8pPr marL="3429000" indent="-228600" algn="l" rtl="0" fontAlgn="base">
        <a:spcBef>
          <a:spcPct val="20000"/>
        </a:spcBef>
        <a:spcAft>
          <a:spcPct val="0"/>
        </a:spcAft>
        <a:buChar char="»"/>
        <a:defRPr sz="1900">
          <a:solidFill>
            <a:schemeClr val="tx1"/>
          </a:solidFill>
          <a:latin typeface="+mn-lt"/>
        </a:defRPr>
      </a:lvl8pPr>
      <a:lvl9pPr marL="3886200" indent="-228600" algn="l" rtl="0" fontAlgn="base">
        <a:spcBef>
          <a:spcPct val="20000"/>
        </a:spcBef>
        <a:spcAft>
          <a:spcPct val="0"/>
        </a:spcAft>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074" name="Rectangle 2"/>
          <p:cNvSpPr>
            <a:spLocks noChangeArrowheads="1"/>
          </p:cNvSpPr>
          <p:nvPr userDrawn="1"/>
        </p:nvSpPr>
        <p:spPr bwMode="auto">
          <a:xfrm>
            <a:off x="0" y="0"/>
            <a:ext cx="43891200" cy="4800600"/>
          </a:xfrm>
          <a:prstGeom prst="rect">
            <a:avLst/>
          </a:prstGeom>
          <a:solidFill>
            <a:schemeClr val="accent1"/>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a:p>
        </p:txBody>
      </p:sp>
      <p:sp>
        <p:nvSpPr>
          <p:cNvPr id="3075" name="Rectangle 3"/>
          <p:cNvSpPr>
            <a:spLocks noChangeArrowheads="1"/>
          </p:cNvSpPr>
          <p:nvPr userDrawn="1"/>
        </p:nvSpPr>
        <p:spPr bwMode="auto">
          <a:xfrm>
            <a:off x="693738" y="5638800"/>
            <a:ext cx="42367200" cy="26563638"/>
          </a:xfrm>
          <a:prstGeom prst="rect">
            <a:avLst/>
          </a:prstGeom>
          <a:solidFill>
            <a:schemeClr val="accent1"/>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a:p>
        </p:txBody>
      </p:sp>
      <p:sp>
        <p:nvSpPr>
          <p:cNvPr id="3076" name="Rectangle 4"/>
          <p:cNvSpPr>
            <a:spLocks noChangeArrowheads="1"/>
          </p:cNvSpPr>
          <p:nvPr userDrawn="1"/>
        </p:nvSpPr>
        <p:spPr bwMode="auto">
          <a:xfrm>
            <a:off x="0" y="4800600"/>
            <a:ext cx="43891200" cy="130175"/>
          </a:xfrm>
          <a:prstGeom prst="rect">
            <a:avLst/>
          </a:prstGeom>
          <a:solidFill>
            <a:srgbClr val="66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a:p>
        </p:txBody>
      </p:sp>
      <p:sp>
        <p:nvSpPr>
          <p:cNvPr id="3077" name="Text Box 5"/>
          <p:cNvSpPr txBox="1">
            <a:spLocks noChangeArrowheads="1"/>
          </p:cNvSpPr>
          <p:nvPr userDrawn="1"/>
        </p:nvSpPr>
        <p:spPr bwMode="auto">
          <a:xfrm>
            <a:off x="609600" y="32445325"/>
            <a:ext cx="25146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67" tIns="45624" rIns="91267" bIns="45624">
            <a:spAutoFit/>
          </a:bodyP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a:lnSpc>
                <a:spcPct val="65000"/>
              </a:lnSpc>
              <a:spcBef>
                <a:spcPct val="50000"/>
              </a:spcBef>
            </a:pPr>
            <a:r>
              <a:rPr lang="en-US" altLang="en-US" sz="500" b="1">
                <a:solidFill>
                  <a:schemeClr val="bg2"/>
                </a:solidFill>
                <a:latin typeface="Arial" charset="0"/>
              </a:rPr>
              <a:t>POSTER TEMPLATE BY:</a:t>
            </a:r>
          </a:p>
          <a:p>
            <a:pPr>
              <a:lnSpc>
                <a:spcPct val="65000"/>
              </a:lnSpc>
              <a:spcBef>
                <a:spcPct val="50000"/>
              </a:spcBef>
            </a:pPr>
            <a:r>
              <a:rPr lang="en-US" altLang="en-US" sz="1000" b="1">
                <a:solidFill>
                  <a:schemeClr val="bg2"/>
                </a:solidFill>
                <a:latin typeface="Arial" charset="0"/>
              </a:rPr>
              <a:t>www.PosterPresentations.com</a:t>
            </a:r>
          </a:p>
        </p:txBody>
      </p:sp>
      <p:sp>
        <p:nvSpPr>
          <p:cNvPr id="3078" name="Rectangle 6"/>
          <p:cNvSpPr>
            <a:spLocks noGrp="1" noChangeArrowheads="1"/>
          </p:cNvSpPr>
          <p:nvPr>
            <p:ph type="title"/>
          </p:nvPr>
        </p:nvSpPr>
        <p:spPr bwMode="auto">
          <a:xfrm>
            <a:off x="960438" y="1273175"/>
            <a:ext cx="41924287" cy="220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67" tIns="45624" rIns="91267" bIns="45624" numCol="1" anchor="ctr" anchorCtr="0" compatLnSpc="1">
            <a:prstTxWarp prst="textNoShape">
              <a:avLst/>
            </a:prstTxWarp>
          </a:bodyPr>
          <a:lstStyle/>
          <a:p>
            <a:pPr lvl="0"/>
            <a:r>
              <a:rPr lang="en-US" altLang="en-US"/>
              <a:t>Click to edit Master title style</a:t>
            </a:r>
          </a:p>
        </p:txBody>
      </p:sp>
      <p:sp>
        <p:nvSpPr>
          <p:cNvPr id="3079" name="Rectangle 7"/>
          <p:cNvSpPr>
            <a:spLocks noGrp="1" noChangeArrowheads="1"/>
          </p:cNvSpPr>
          <p:nvPr>
            <p:ph type="body" idx="1"/>
          </p:nvPr>
        </p:nvSpPr>
        <p:spPr bwMode="auto">
          <a:xfrm>
            <a:off x="693738" y="5638800"/>
            <a:ext cx="42190987" cy="265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6408" tIns="456408" rIns="456408" bIns="456408"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3080" name="Rectangle 8"/>
          <p:cNvSpPr>
            <a:spLocks noChangeArrowheads="1"/>
          </p:cNvSpPr>
          <p:nvPr userDrawn="1"/>
        </p:nvSpPr>
        <p:spPr bwMode="auto">
          <a:xfrm>
            <a:off x="0" y="0"/>
            <a:ext cx="43891200" cy="32918400"/>
          </a:xfrm>
          <a:prstGeom prst="rect">
            <a:avLst/>
          </a:prstGeom>
          <a:noFill/>
          <a:ln w="31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1" r:id="rId7"/>
    <p:sldLayoutId id="2147483682" r:id="rId8"/>
    <p:sldLayoutId id="2147483683" r:id="rId9"/>
    <p:sldLayoutId id="2147483684" r:id="rId10"/>
  </p:sldLayoutIdLst>
  <p:txStyles>
    <p:titleStyle>
      <a:lvl1pPr algn="ctr" rtl="0" eaLnBrk="0" fontAlgn="base" hangingPunct="0">
        <a:spcBef>
          <a:spcPct val="0"/>
        </a:spcBef>
        <a:spcAft>
          <a:spcPct val="0"/>
        </a:spcAft>
        <a:defRPr sz="8600">
          <a:solidFill>
            <a:schemeClr val="tx2"/>
          </a:solidFill>
          <a:latin typeface="+mj-lt"/>
          <a:ea typeface="+mj-ea"/>
          <a:cs typeface="+mj-cs"/>
        </a:defRPr>
      </a:lvl1pPr>
      <a:lvl2pPr algn="ctr" rtl="0" eaLnBrk="0" fontAlgn="base" hangingPunct="0">
        <a:spcBef>
          <a:spcPct val="0"/>
        </a:spcBef>
        <a:spcAft>
          <a:spcPct val="0"/>
        </a:spcAft>
        <a:defRPr sz="8600">
          <a:solidFill>
            <a:schemeClr val="tx2"/>
          </a:solidFill>
          <a:latin typeface="Arial Black" pitchFamily="34" charset="0"/>
        </a:defRPr>
      </a:lvl2pPr>
      <a:lvl3pPr algn="ctr" rtl="0" eaLnBrk="0" fontAlgn="base" hangingPunct="0">
        <a:spcBef>
          <a:spcPct val="0"/>
        </a:spcBef>
        <a:spcAft>
          <a:spcPct val="0"/>
        </a:spcAft>
        <a:defRPr sz="8600">
          <a:solidFill>
            <a:schemeClr val="tx2"/>
          </a:solidFill>
          <a:latin typeface="Arial Black" pitchFamily="34" charset="0"/>
        </a:defRPr>
      </a:lvl3pPr>
      <a:lvl4pPr algn="ctr" rtl="0" eaLnBrk="0" fontAlgn="base" hangingPunct="0">
        <a:spcBef>
          <a:spcPct val="0"/>
        </a:spcBef>
        <a:spcAft>
          <a:spcPct val="0"/>
        </a:spcAft>
        <a:defRPr sz="8600">
          <a:solidFill>
            <a:schemeClr val="tx2"/>
          </a:solidFill>
          <a:latin typeface="Arial Black" pitchFamily="34" charset="0"/>
        </a:defRPr>
      </a:lvl4pPr>
      <a:lvl5pPr algn="ctr" rtl="0" eaLnBrk="0" fontAlgn="base" hangingPunct="0">
        <a:spcBef>
          <a:spcPct val="0"/>
        </a:spcBef>
        <a:spcAft>
          <a:spcPct val="0"/>
        </a:spcAft>
        <a:defRPr sz="8600">
          <a:solidFill>
            <a:schemeClr val="tx2"/>
          </a:solidFill>
          <a:latin typeface="Arial Black" pitchFamily="34" charset="0"/>
        </a:defRPr>
      </a:lvl5pPr>
      <a:lvl6pPr marL="457200" algn="ctr" rtl="0" fontAlgn="base">
        <a:spcBef>
          <a:spcPct val="0"/>
        </a:spcBef>
        <a:spcAft>
          <a:spcPct val="0"/>
        </a:spcAft>
        <a:defRPr sz="8600">
          <a:solidFill>
            <a:schemeClr val="tx2"/>
          </a:solidFill>
          <a:latin typeface="Arial Black" pitchFamily="34" charset="0"/>
        </a:defRPr>
      </a:lvl6pPr>
      <a:lvl7pPr marL="914400" algn="ctr" rtl="0" fontAlgn="base">
        <a:spcBef>
          <a:spcPct val="0"/>
        </a:spcBef>
        <a:spcAft>
          <a:spcPct val="0"/>
        </a:spcAft>
        <a:defRPr sz="8600">
          <a:solidFill>
            <a:schemeClr val="tx2"/>
          </a:solidFill>
          <a:latin typeface="Arial Black" pitchFamily="34" charset="0"/>
        </a:defRPr>
      </a:lvl7pPr>
      <a:lvl8pPr marL="1371600" algn="ctr" rtl="0" fontAlgn="base">
        <a:spcBef>
          <a:spcPct val="0"/>
        </a:spcBef>
        <a:spcAft>
          <a:spcPct val="0"/>
        </a:spcAft>
        <a:defRPr sz="8600">
          <a:solidFill>
            <a:schemeClr val="tx2"/>
          </a:solidFill>
          <a:latin typeface="Arial Black" pitchFamily="34" charset="0"/>
        </a:defRPr>
      </a:lvl8pPr>
      <a:lvl9pPr marL="1828800" algn="ctr" rtl="0" fontAlgn="base">
        <a:spcBef>
          <a:spcPct val="0"/>
        </a:spcBef>
        <a:spcAft>
          <a:spcPct val="0"/>
        </a:spcAft>
        <a:defRPr sz="8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mn-ea"/>
          <a:cs typeface="+mn-cs"/>
        </a:defRPr>
      </a:lvl1pPr>
      <a:lvl2pPr marL="739775" indent="-282575" algn="l" rtl="0" eaLnBrk="0" fontAlgn="base" hangingPunct="0">
        <a:spcBef>
          <a:spcPct val="20000"/>
        </a:spcBef>
        <a:spcAft>
          <a:spcPct val="0"/>
        </a:spcAft>
        <a:buChar char="–"/>
        <a:defRPr sz="29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900">
          <a:solidFill>
            <a:schemeClr val="tx1"/>
          </a:solidFill>
          <a:latin typeface="+mn-lt"/>
        </a:defRPr>
      </a:lvl4pPr>
      <a:lvl5pPr marL="2057400" indent="-228600" algn="l" rtl="0" eaLnBrk="0" fontAlgn="base" hangingPunct="0">
        <a:spcBef>
          <a:spcPct val="20000"/>
        </a:spcBef>
        <a:spcAft>
          <a:spcPct val="0"/>
        </a:spcAft>
        <a:buChar char="»"/>
        <a:defRPr sz="1900">
          <a:solidFill>
            <a:schemeClr val="tx1"/>
          </a:solidFill>
          <a:latin typeface="+mn-lt"/>
        </a:defRPr>
      </a:lvl5pPr>
      <a:lvl6pPr marL="2514600" indent="-228600" algn="l" rtl="0" fontAlgn="base">
        <a:spcBef>
          <a:spcPct val="20000"/>
        </a:spcBef>
        <a:spcAft>
          <a:spcPct val="0"/>
        </a:spcAft>
        <a:buChar char="»"/>
        <a:defRPr sz="1900">
          <a:solidFill>
            <a:schemeClr val="tx1"/>
          </a:solidFill>
          <a:latin typeface="+mn-lt"/>
        </a:defRPr>
      </a:lvl6pPr>
      <a:lvl7pPr marL="2971800" indent="-228600" algn="l" rtl="0" fontAlgn="base">
        <a:spcBef>
          <a:spcPct val="20000"/>
        </a:spcBef>
        <a:spcAft>
          <a:spcPct val="0"/>
        </a:spcAft>
        <a:buChar char="»"/>
        <a:defRPr sz="1900">
          <a:solidFill>
            <a:schemeClr val="tx1"/>
          </a:solidFill>
          <a:latin typeface="+mn-lt"/>
        </a:defRPr>
      </a:lvl7pPr>
      <a:lvl8pPr marL="3429000" indent="-228600" algn="l" rtl="0" fontAlgn="base">
        <a:spcBef>
          <a:spcPct val="20000"/>
        </a:spcBef>
        <a:spcAft>
          <a:spcPct val="0"/>
        </a:spcAft>
        <a:buChar char="»"/>
        <a:defRPr sz="1900">
          <a:solidFill>
            <a:schemeClr val="tx1"/>
          </a:solidFill>
          <a:latin typeface="+mn-lt"/>
        </a:defRPr>
      </a:lvl8pPr>
      <a:lvl9pPr marL="3886200" indent="-228600" algn="l" rtl="0" fontAlgn="base">
        <a:spcBef>
          <a:spcPct val="20000"/>
        </a:spcBef>
        <a:spcAft>
          <a:spcPct val="0"/>
        </a:spcAft>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5"/>
          <p:cNvSpPr>
            <a:spLocks noChangeArrowheads="1"/>
          </p:cNvSpPr>
          <p:nvPr/>
        </p:nvSpPr>
        <p:spPr bwMode="auto">
          <a:xfrm>
            <a:off x="12399964" y="3664362"/>
            <a:ext cx="30660974" cy="1600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43" tIns="45614" rIns="91243" bIns="45614">
            <a:spAutoFit/>
          </a:bodyP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algn="r" eaLnBrk="1" hangingPunct="1">
              <a:spcBef>
                <a:spcPts val="1200"/>
              </a:spcBef>
            </a:pPr>
            <a:r>
              <a:rPr lang="en-US" altLang="en-US" sz="4400" b="1" dirty="0">
                <a:latin typeface="Arial" charset="0"/>
              </a:rPr>
              <a:t>Author: Donglei Yin</a:t>
            </a:r>
          </a:p>
          <a:p>
            <a:pPr algn="r" eaLnBrk="1" hangingPunct="1">
              <a:spcBef>
                <a:spcPts val="1200"/>
              </a:spcBef>
            </a:pPr>
            <a:r>
              <a:rPr lang="en-US" altLang="en-US" sz="4400" b="1" dirty="0">
                <a:latin typeface="Arial" charset="0"/>
              </a:rPr>
              <a:t>Mentors: Dr. </a:t>
            </a:r>
            <a:r>
              <a:rPr lang="en-US" altLang="en-US" sz="4400" b="1" dirty="0" err="1">
                <a:latin typeface="Arial" charset="0"/>
              </a:rPr>
              <a:t>Shein</a:t>
            </a:r>
            <a:r>
              <a:rPr lang="en-US" altLang="en-US" sz="4400" b="1" dirty="0">
                <a:latin typeface="Arial" charset="0"/>
              </a:rPr>
              <a:t>-Chung Chow; Dr. Mengdie Yuan </a:t>
            </a:r>
          </a:p>
        </p:txBody>
      </p:sp>
      <p:sp>
        <p:nvSpPr>
          <p:cNvPr id="4099" name="Text Box 7"/>
          <p:cNvSpPr txBox="1">
            <a:spLocks noChangeArrowheads="1"/>
          </p:cNvSpPr>
          <p:nvPr/>
        </p:nvSpPr>
        <p:spPr bwMode="auto">
          <a:xfrm>
            <a:off x="685800" y="5638800"/>
            <a:ext cx="9982200" cy="579438"/>
          </a:xfrm>
          <a:prstGeom prst="rect">
            <a:avLst/>
          </a:prstGeom>
          <a:solidFill>
            <a:srgbClr val="0070C0"/>
          </a:solidFill>
          <a:ln>
            <a:solidFill>
              <a:srgbClr val="0070C0"/>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2">
              <a:shade val="50000"/>
            </a:schemeClr>
          </a:lnRef>
          <a:fillRef idx="1">
            <a:schemeClr val="accent2"/>
          </a:fillRef>
          <a:effectRef idx="0">
            <a:schemeClr val="accent2"/>
          </a:effectRef>
          <a:fontRef idx="minor">
            <a:schemeClr val="lt1"/>
          </a:fontRef>
        </p:style>
        <p:txBody>
          <a:bodyPr lIns="91267" tIns="45624" rIns="91267" bIns="45624">
            <a:spAutoFit/>
          </a:bodyP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algn="ctr">
              <a:spcBef>
                <a:spcPct val="50000"/>
              </a:spcBef>
            </a:pPr>
            <a:r>
              <a:rPr lang="en-US" altLang="en-US" sz="3200" b="1" dirty="0">
                <a:solidFill>
                  <a:srgbClr val="F8F8F8"/>
                </a:solidFill>
                <a:latin typeface="+mn-lt"/>
              </a:rPr>
              <a:t>Background</a:t>
            </a:r>
          </a:p>
        </p:txBody>
      </p:sp>
      <p:sp>
        <p:nvSpPr>
          <p:cNvPr id="4100" name="Text Box 14"/>
          <p:cNvSpPr txBox="1">
            <a:spLocks noChangeArrowheads="1"/>
          </p:cNvSpPr>
          <p:nvPr/>
        </p:nvSpPr>
        <p:spPr bwMode="auto">
          <a:xfrm>
            <a:off x="693738" y="6205538"/>
            <a:ext cx="9982200" cy="586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0" tIns="457200" rIns="457200" bIns="457200">
            <a:spAutoFit/>
          </a:bodyPr>
          <a:lstStyle>
            <a:lvl1pPr defTabSz="4389438" eaLnBrk="0" hangingPunct="0">
              <a:defRPr sz="2900">
                <a:solidFill>
                  <a:schemeClr val="tx1"/>
                </a:solidFill>
                <a:latin typeface="Arial Narrow" pitchFamily="34" charset="0"/>
              </a:defRPr>
            </a:lvl1pPr>
            <a:lvl2pPr marL="742950" indent="-285750" defTabSz="4389438" eaLnBrk="0" hangingPunct="0">
              <a:defRPr sz="2900">
                <a:solidFill>
                  <a:schemeClr val="tx1"/>
                </a:solidFill>
                <a:latin typeface="Arial Narrow" pitchFamily="34" charset="0"/>
              </a:defRPr>
            </a:lvl2pPr>
            <a:lvl3pPr marL="1143000" indent="-228600" defTabSz="4389438" eaLnBrk="0" hangingPunct="0">
              <a:defRPr sz="2900">
                <a:solidFill>
                  <a:schemeClr val="tx1"/>
                </a:solidFill>
                <a:latin typeface="Arial Narrow" pitchFamily="34" charset="0"/>
              </a:defRPr>
            </a:lvl3pPr>
            <a:lvl4pPr marL="1600200" indent="-228600" defTabSz="4389438" eaLnBrk="0" hangingPunct="0">
              <a:defRPr sz="2900">
                <a:solidFill>
                  <a:schemeClr val="tx1"/>
                </a:solidFill>
                <a:latin typeface="Arial Narrow" pitchFamily="34" charset="0"/>
              </a:defRPr>
            </a:lvl4pPr>
            <a:lvl5pPr marL="2057400" indent="-228600" defTabSz="4389438" eaLnBrk="0" hangingPunct="0">
              <a:defRPr sz="2900">
                <a:solidFill>
                  <a:schemeClr val="tx1"/>
                </a:solidFill>
                <a:latin typeface="Arial Narrow" pitchFamily="34" charset="0"/>
              </a:defRPr>
            </a:lvl5pPr>
            <a:lvl6pPr marL="2514600" indent="-228600" defTabSz="4389438" eaLnBrk="0" fontAlgn="base" hangingPunct="0">
              <a:spcBef>
                <a:spcPct val="0"/>
              </a:spcBef>
              <a:spcAft>
                <a:spcPct val="0"/>
              </a:spcAft>
              <a:defRPr sz="2900">
                <a:solidFill>
                  <a:schemeClr val="tx1"/>
                </a:solidFill>
                <a:latin typeface="Arial Narrow" pitchFamily="34" charset="0"/>
              </a:defRPr>
            </a:lvl6pPr>
            <a:lvl7pPr marL="2971800" indent="-228600" defTabSz="4389438" eaLnBrk="0" fontAlgn="base" hangingPunct="0">
              <a:spcBef>
                <a:spcPct val="0"/>
              </a:spcBef>
              <a:spcAft>
                <a:spcPct val="0"/>
              </a:spcAft>
              <a:defRPr sz="2900">
                <a:solidFill>
                  <a:schemeClr val="tx1"/>
                </a:solidFill>
                <a:latin typeface="Arial Narrow" pitchFamily="34" charset="0"/>
              </a:defRPr>
            </a:lvl7pPr>
            <a:lvl8pPr marL="3429000" indent="-228600" defTabSz="4389438" eaLnBrk="0" fontAlgn="base" hangingPunct="0">
              <a:spcBef>
                <a:spcPct val="0"/>
              </a:spcBef>
              <a:spcAft>
                <a:spcPct val="0"/>
              </a:spcAft>
              <a:defRPr sz="2900">
                <a:solidFill>
                  <a:schemeClr val="tx1"/>
                </a:solidFill>
                <a:latin typeface="Arial Narrow" pitchFamily="34" charset="0"/>
              </a:defRPr>
            </a:lvl8pPr>
            <a:lvl9pPr marL="3886200" indent="-228600" defTabSz="4389438" eaLnBrk="0" fontAlgn="base" hangingPunct="0">
              <a:spcBef>
                <a:spcPct val="0"/>
              </a:spcBef>
              <a:spcAft>
                <a:spcPct val="0"/>
              </a:spcAft>
              <a:defRPr sz="2900">
                <a:solidFill>
                  <a:schemeClr val="tx1"/>
                </a:solidFill>
                <a:latin typeface="Arial Narrow" pitchFamily="34" charset="0"/>
              </a:defRPr>
            </a:lvl9pPr>
          </a:lstStyle>
          <a:p>
            <a:pPr algn="just" eaLnBrk="1" hangingPunct="1"/>
            <a:r>
              <a:rPr lang="en-US" dirty="0"/>
              <a:t>Analytical similarity assessment is the foundation of the development of biosimilar drug product, where the quality attributes to characterize the test product and the reference product needs to be shown statistically similar. When there were multiple references, e.g., a US-licensed reference product and a EU-approved reference, in addition to the similarity of the test product with each of the reference product, extra evidence for the similarity between the two reference products is also needed in the analytical similarity assessment. </a:t>
            </a:r>
          </a:p>
          <a:p>
            <a:pPr algn="just" eaLnBrk="1" hangingPunct="1"/>
            <a:endParaRPr lang="en-US" altLang="en-US" sz="3000" b="1" dirty="0">
              <a:latin typeface="Cambria" panose="02040503050406030204" pitchFamily="18" charset="0"/>
              <a:cs typeface="Times New Roman" panose="02020603050405020304" pitchFamily="18" charset="0"/>
            </a:endParaRPr>
          </a:p>
          <a:p>
            <a:pPr algn="just" eaLnBrk="1" hangingPunct="1"/>
            <a:endParaRPr lang="en-US" altLang="en-US" sz="3000" b="1" dirty="0">
              <a:latin typeface="Cambria" panose="02040503050406030204" pitchFamily="18" charset="0"/>
              <a:cs typeface="Times New Roman" panose="02020603050405020304" pitchFamily="18" charset="0"/>
            </a:endParaRPr>
          </a:p>
        </p:txBody>
      </p:sp>
      <p:sp>
        <p:nvSpPr>
          <p:cNvPr id="4103" name="Text Box 405"/>
          <p:cNvSpPr txBox="1">
            <a:spLocks noChangeArrowheads="1"/>
          </p:cNvSpPr>
          <p:nvPr/>
        </p:nvSpPr>
        <p:spPr bwMode="auto">
          <a:xfrm>
            <a:off x="685800" y="23836266"/>
            <a:ext cx="9982200" cy="579438"/>
          </a:xfrm>
          <a:prstGeom prst="rect">
            <a:avLst/>
          </a:prstGeom>
          <a:solidFill>
            <a:srgbClr val="0070C0"/>
          </a:solidFill>
          <a:ln w="9525">
            <a:solidFill>
              <a:srgbClr val="0070C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91267" tIns="45624" rIns="91267" bIns="45624">
            <a:spAutoFit/>
          </a:bodyP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algn="ctr">
              <a:spcBef>
                <a:spcPct val="50000"/>
              </a:spcBef>
            </a:pPr>
            <a:r>
              <a:rPr lang="en-US" altLang="en-US" sz="3200" b="1" dirty="0">
                <a:solidFill>
                  <a:srgbClr val="F8F8F8"/>
                </a:solidFill>
                <a:latin typeface="+mn-lt"/>
              </a:rPr>
              <a:t>Pairwise Comparison Method</a:t>
            </a:r>
          </a:p>
        </p:txBody>
      </p:sp>
      <p:sp>
        <p:nvSpPr>
          <p:cNvPr id="4110" name="Text Box 418"/>
          <p:cNvSpPr txBox="1">
            <a:spLocks noChangeArrowheads="1"/>
          </p:cNvSpPr>
          <p:nvPr/>
        </p:nvSpPr>
        <p:spPr bwMode="auto">
          <a:xfrm>
            <a:off x="11490325" y="17385040"/>
            <a:ext cx="99822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0" tIns="457200" rIns="457200" bIns="457200">
            <a:spAutoFit/>
          </a:bodyPr>
          <a:lstStyle>
            <a:lvl1pPr defTabSz="4389438" eaLnBrk="0" hangingPunct="0">
              <a:defRPr sz="2900">
                <a:solidFill>
                  <a:schemeClr val="tx1"/>
                </a:solidFill>
                <a:latin typeface="Arial Narrow" pitchFamily="34" charset="0"/>
              </a:defRPr>
            </a:lvl1pPr>
            <a:lvl2pPr marL="742950" indent="-285750" defTabSz="4389438" eaLnBrk="0" hangingPunct="0">
              <a:defRPr sz="2900">
                <a:solidFill>
                  <a:schemeClr val="tx1"/>
                </a:solidFill>
                <a:latin typeface="Arial Narrow" pitchFamily="34" charset="0"/>
              </a:defRPr>
            </a:lvl2pPr>
            <a:lvl3pPr marL="1143000" indent="-228600" defTabSz="4389438" eaLnBrk="0" hangingPunct="0">
              <a:defRPr sz="2900">
                <a:solidFill>
                  <a:schemeClr val="tx1"/>
                </a:solidFill>
                <a:latin typeface="Arial Narrow" pitchFamily="34" charset="0"/>
              </a:defRPr>
            </a:lvl3pPr>
            <a:lvl4pPr marL="1600200" indent="-228600" defTabSz="4389438" eaLnBrk="0" hangingPunct="0">
              <a:defRPr sz="2900">
                <a:solidFill>
                  <a:schemeClr val="tx1"/>
                </a:solidFill>
                <a:latin typeface="Arial Narrow" pitchFamily="34" charset="0"/>
              </a:defRPr>
            </a:lvl4pPr>
            <a:lvl5pPr marL="2057400" indent="-228600" defTabSz="4389438" eaLnBrk="0" hangingPunct="0">
              <a:defRPr sz="2900">
                <a:solidFill>
                  <a:schemeClr val="tx1"/>
                </a:solidFill>
                <a:latin typeface="Arial Narrow" pitchFamily="34" charset="0"/>
              </a:defRPr>
            </a:lvl5pPr>
            <a:lvl6pPr marL="2514600" indent="-228600" defTabSz="4389438" eaLnBrk="0" fontAlgn="base" hangingPunct="0">
              <a:spcBef>
                <a:spcPct val="0"/>
              </a:spcBef>
              <a:spcAft>
                <a:spcPct val="0"/>
              </a:spcAft>
              <a:defRPr sz="2900">
                <a:solidFill>
                  <a:schemeClr val="tx1"/>
                </a:solidFill>
                <a:latin typeface="Arial Narrow" pitchFamily="34" charset="0"/>
              </a:defRPr>
            </a:lvl6pPr>
            <a:lvl7pPr marL="2971800" indent="-228600" defTabSz="4389438" eaLnBrk="0" fontAlgn="base" hangingPunct="0">
              <a:spcBef>
                <a:spcPct val="0"/>
              </a:spcBef>
              <a:spcAft>
                <a:spcPct val="0"/>
              </a:spcAft>
              <a:defRPr sz="2900">
                <a:solidFill>
                  <a:schemeClr val="tx1"/>
                </a:solidFill>
                <a:latin typeface="Arial Narrow" pitchFamily="34" charset="0"/>
              </a:defRPr>
            </a:lvl7pPr>
            <a:lvl8pPr marL="3429000" indent="-228600" defTabSz="4389438" eaLnBrk="0" fontAlgn="base" hangingPunct="0">
              <a:spcBef>
                <a:spcPct val="0"/>
              </a:spcBef>
              <a:spcAft>
                <a:spcPct val="0"/>
              </a:spcAft>
              <a:defRPr sz="2900">
                <a:solidFill>
                  <a:schemeClr val="tx1"/>
                </a:solidFill>
                <a:latin typeface="Arial Narrow" pitchFamily="34" charset="0"/>
              </a:defRPr>
            </a:lvl8pPr>
            <a:lvl9pPr marL="3886200" indent="-228600" defTabSz="4389438" eaLnBrk="0" fontAlgn="base" hangingPunct="0">
              <a:spcBef>
                <a:spcPct val="0"/>
              </a:spcBef>
              <a:spcAft>
                <a:spcPct val="0"/>
              </a:spcAft>
              <a:defRPr sz="2900">
                <a:solidFill>
                  <a:schemeClr val="tx1"/>
                </a:solidFill>
                <a:latin typeface="Arial Narrow" pitchFamily="34" charset="0"/>
              </a:defRPr>
            </a:lvl9pPr>
          </a:lstStyle>
          <a:p>
            <a:pPr algn="just"/>
            <a:r>
              <a:rPr lang="en-US" sz="3000" dirty="0" err="1">
                <a:latin typeface="Cambria" panose="02040503050406030204" pitchFamily="18" charset="0"/>
                <a:cs typeface="Times New Roman" panose="02020603050405020304" pitchFamily="18" charset="0"/>
              </a:rPr>
              <a:t>aaa</a:t>
            </a:r>
            <a:endParaRPr lang="en-US" sz="3000" dirty="0">
              <a:latin typeface="Cambria" panose="02040503050406030204" pitchFamily="18" charset="0"/>
              <a:cs typeface="Times New Roman" panose="02020603050405020304" pitchFamily="18" charset="0"/>
            </a:endParaRPr>
          </a:p>
        </p:txBody>
      </p:sp>
      <p:sp>
        <p:nvSpPr>
          <p:cNvPr id="4112" name="Text Box 424"/>
          <p:cNvSpPr txBox="1">
            <a:spLocks noChangeArrowheads="1"/>
          </p:cNvSpPr>
          <p:nvPr/>
        </p:nvSpPr>
        <p:spPr bwMode="auto">
          <a:xfrm>
            <a:off x="22272625" y="5626100"/>
            <a:ext cx="9982200" cy="579438"/>
          </a:xfrm>
          <a:prstGeom prst="rect">
            <a:avLst/>
          </a:prstGeom>
          <a:solidFill>
            <a:srgbClr val="0070C0"/>
          </a:solidFill>
          <a:ln w="9525">
            <a:solidFill>
              <a:srgbClr val="0070C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91267" tIns="45624" rIns="91267" bIns="45624">
            <a:spAutoFit/>
          </a:bodyP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algn="ctr">
              <a:spcBef>
                <a:spcPct val="50000"/>
              </a:spcBef>
            </a:pPr>
            <a:r>
              <a:rPr lang="en-US" altLang="en-US" sz="3200" b="1" dirty="0">
                <a:solidFill>
                  <a:srgbClr val="F8F8F8"/>
                </a:solidFill>
                <a:latin typeface="+mn-lt"/>
                <a:cs typeface="Times New Roman" panose="02020603050405020304" pitchFamily="18" charset="0"/>
              </a:rPr>
              <a:t>Examples</a:t>
            </a:r>
          </a:p>
        </p:txBody>
      </p:sp>
      <p:sp>
        <p:nvSpPr>
          <p:cNvPr id="4113" name="Text Box 425"/>
          <p:cNvSpPr txBox="1">
            <a:spLocks noChangeArrowheads="1"/>
          </p:cNvSpPr>
          <p:nvPr/>
        </p:nvSpPr>
        <p:spPr bwMode="auto">
          <a:xfrm>
            <a:off x="22272625" y="6218238"/>
            <a:ext cx="99822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0" tIns="457200" rIns="457200" bIns="457200">
            <a:spAutoFit/>
          </a:bodyPr>
          <a:lstStyle>
            <a:lvl1pPr defTabSz="4389438" eaLnBrk="0" hangingPunct="0">
              <a:defRPr sz="2900">
                <a:solidFill>
                  <a:schemeClr val="tx1"/>
                </a:solidFill>
                <a:latin typeface="Arial Narrow" pitchFamily="34" charset="0"/>
              </a:defRPr>
            </a:lvl1pPr>
            <a:lvl2pPr marL="742950" indent="-285750" defTabSz="4389438" eaLnBrk="0" hangingPunct="0">
              <a:defRPr sz="2900">
                <a:solidFill>
                  <a:schemeClr val="tx1"/>
                </a:solidFill>
                <a:latin typeface="Arial Narrow" pitchFamily="34" charset="0"/>
              </a:defRPr>
            </a:lvl2pPr>
            <a:lvl3pPr marL="1143000" indent="-228600" defTabSz="4389438" eaLnBrk="0" hangingPunct="0">
              <a:defRPr sz="2900">
                <a:solidFill>
                  <a:schemeClr val="tx1"/>
                </a:solidFill>
                <a:latin typeface="Arial Narrow" pitchFamily="34" charset="0"/>
              </a:defRPr>
            </a:lvl3pPr>
            <a:lvl4pPr marL="1600200" indent="-228600" defTabSz="4389438" eaLnBrk="0" hangingPunct="0">
              <a:defRPr sz="2900">
                <a:solidFill>
                  <a:schemeClr val="tx1"/>
                </a:solidFill>
                <a:latin typeface="Arial Narrow" pitchFamily="34" charset="0"/>
              </a:defRPr>
            </a:lvl4pPr>
            <a:lvl5pPr marL="2057400" indent="-228600" defTabSz="4389438" eaLnBrk="0" hangingPunct="0">
              <a:defRPr sz="2900">
                <a:solidFill>
                  <a:schemeClr val="tx1"/>
                </a:solidFill>
                <a:latin typeface="Arial Narrow" pitchFamily="34" charset="0"/>
              </a:defRPr>
            </a:lvl5pPr>
            <a:lvl6pPr marL="2514600" indent="-228600" defTabSz="4389438" eaLnBrk="0" fontAlgn="base" hangingPunct="0">
              <a:spcBef>
                <a:spcPct val="0"/>
              </a:spcBef>
              <a:spcAft>
                <a:spcPct val="0"/>
              </a:spcAft>
              <a:defRPr sz="2900">
                <a:solidFill>
                  <a:schemeClr val="tx1"/>
                </a:solidFill>
                <a:latin typeface="Arial Narrow" pitchFamily="34" charset="0"/>
              </a:defRPr>
            </a:lvl6pPr>
            <a:lvl7pPr marL="2971800" indent="-228600" defTabSz="4389438" eaLnBrk="0" fontAlgn="base" hangingPunct="0">
              <a:spcBef>
                <a:spcPct val="0"/>
              </a:spcBef>
              <a:spcAft>
                <a:spcPct val="0"/>
              </a:spcAft>
              <a:defRPr sz="2900">
                <a:solidFill>
                  <a:schemeClr val="tx1"/>
                </a:solidFill>
                <a:latin typeface="Arial Narrow" pitchFamily="34" charset="0"/>
              </a:defRPr>
            </a:lvl7pPr>
            <a:lvl8pPr marL="3429000" indent="-228600" defTabSz="4389438" eaLnBrk="0" fontAlgn="base" hangingPunct="0">
              <a:spcBef>
                <a:spcPct val="0"/>
              </a:spcBef>
              <a:spcAft>
                <a:spcPct val="0"/>
              </a:spcAft>
              <a:defRPr sz="2900">
                <a:solidFill>
                  <a:schemeClr val="tx1"/>
                </a:solidFill>
                <a:latin typeface="Arial Narrow" pitchFamily="34" charset="0"/>
              </a:defRPr>
            </a:lvl8pPr>
            <a:lvl9pPr marL="3886200" indent="-228600" defTabSz="4389438" eaLnBrk="0" fontAlgn="base" hangingPunct="0">
              <a:spcBef>
                <a:spcPct val="0"/>
              </a:spcBef>
              <a:spcAft>
                <a:spcPct val="0"/>
              </a:spcAft>
              <a:defRPr sz="2900">
                <a:solidFill>
                  <a:schemeClr val="tx1"/>
                </a:solidFill>
                <a:latin typeface="Arial Narrow" pitchFamily="34" charset="0"/>
              </a:defRPr>
            </a:lvl9pPr>
          </a:lstStyle>
          <a:p>
            <a:r>
              <a:rPr lang="en-US" altLang="en-US" sz="3000" b="1" dirty="0" err="1">
                <a:latin typeface="Cambria" panose="02040503050406030204" pitchFamily="18" charset="0"/>
                <a:cs typeface="Times New Roman" panose="02020603050405020304" pitchFamily="18" charset="0"/>
              </a:rPr>
              <a:t>aaa</a:t>
            </a:r>
            <a:endParaRPr lang="en-US" altLang="en-US" sz="3000" b="1" dirty="0">
              <a:latin typeface="Cambria" panose="02040503050406030204" pitchFamily="18" charset="0"/>
              <a:cs typeface="Times New Roman" panose="02020603050405020304" pitchFamily="18" charset="0"/>
            </a:endParaRPr>
          </a:p>
        </p:txBody>
      </p:sp>
      <p:sp>
        <p:nvSpPr>
          <p:cNvPr id="4156" name="Text Box 478"/>
          <p:cNvSpPr txBox="1">
            <a:spLocks noChangeArrowheads="1"/>
          </p:cNvSpPr>
          <p:nvPr/>
        </p:nvSpPr>
        <p:spPr bwMode="auto">
          <a:xfrm>
            <a:off x="33078738" y="5638800"/>
            <a:ext cx="9982200" cy="579438"/>
          </a:xfrm>
          <a:prstGeom prst="rect">
            <a:avLst/>
          </a:prstGeom>
          <a:solidFill>
            <a:srgbClr val="0070C0"/>
          </a:solidFill>
          <a:ln>
            <a:solidFill>
              <a:srgbClr val="0070C0"/>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91267" tIns="45624" rIns="91267" bIns="45624">
            <a:spAutoFit/>
          </a:bodyP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algn="ctr">
              <a:spcBef>
                <a:spcPct val="50000"/>
              </a:spcBef>
            </a:pPr>
            <a:r>
              <a:rPr lang="en-US" altLang="en-US" sz="3200" b="1" dirty="0">
                <a:solidFill>
                  <a:srgbClr val="F8F8F8"/>
                </a:solidFill>
                <a:latin typeface="+mn-lt"/>
                <a:cs typeface="Times New Roman" panose="02020603050405020304" pitchFamily="18" charset="0"/>
              </a:rPr>
              <a:t>Simulation Studies</a:t>
            </a:r>
          </a:p>
        </p:txBody>
      </p:sp>
      <p:sp>
        <p:nvSpPr>
          <p:cNvPr id="4157" name="Text Box 480"/>
          <p:cNvSpPr txBox="1">
            <a:spLocks noChangeArrowheads="1"/>
          </p:cNvSpPr>
          <p:nvPr/>
        </p:nvSpPr>
        <p:spPr bwMode="auto">
          <a:xfrm>
            <a:off x="33078738" y="24040667"/>
            <a:ext cx="9982200" cy="584582"/>
          </a:xfrm>
          <a:prstGeom prst="rect">
            <a:avLst/>
          </a:prstGeom>
          <a:solidFill>
            <a:srgbClr val="0070C0"/>
          </a:solidFill>
          <a:ln>
            <a:solidFill>
              <a:srgbClr val="0070C0"/>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91267" tIns="45624" rIns="91267" bIns="45624">
            <a:spAutoFit/>
          </a:bodyP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algn="ctr">
              <a:spcBef>
                <a:spcPct val="50000"/>
              </a:spcBef>
            </a:pPr>
            <a:r>
              <a:rPr lang="en-US" altLang="en-US" sz="3200" b="1" dirty="0">
                <a:solidFill>
                  <a:srgbClr val="F8F8F8"/>
                </a:solidFill>
                <a:latin typeface="+mn-lt"/>
              </a:rPr>
              <a:t>Concluding Remarks</a:t>
            </a:r>
          </a:p>
        </p:txBody>
      </p:sp>
      <p:sp>
        <p:nvSpPr>
          <p:cNvPr id="4158" name="Text Box 481"/>
          <p:cNvSpPr txBox="1">
            <a:spLocks noChangeArrowheads="1"/>
          </p:cNvSpPr>
          <p:nvPr/>
        </p:nvSpPr>
        <p:spPr bwMode="auto">
          <a:xfrm>
            <a:off x="33078738" y="6160308"/>
            <a:ext cx="99822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0" tIns="457200" rIns="457200" bIns="457200">
            <a:spAutoFit/>
          </a:bodyPr>
          <a:lstStyle>
            <a:lvl1pPr defTabSz="4389438" eaLnBrk="0" hangingPunct="0">
              <a:defRPr sz="2900">
                <a:solidFill>
                  <a:schemeClr val="tx1"/>
                </a:solidFill>
                <a:latin typeface="Arial Narrow" pitchFamily="34" charset="0"/>
              </a:defRPr>
            </a:lvl1pPr>
            <a:lvl2pPr marL="857250" indent="-400050" defTabSz="4389438" eaLnBrk="0" hangingPunct="0">
              <a:defRPr sz="2900">
                <a:solidFill>
                  <a:schemeClr val="tx1"/>
                </a:solidFill>
                <a:latin typeface="Arial Narrow" pitchFamily="34" charset="0"/>
              </a:defRPr>
            </a:lvl2pPr>
            <a:lvl3pPr marL="1143000" indent="-228600" defTabSz="4389438" eaLnBrk="0" hangingPunct="0">
              <a:defRPr sz="2900">
                <a:solidFill>
                  <a:schemeClr val="tx1"/>
                </a:solidFill>
                <a:latin typeface="Arial Narrow" pitchFamily="34" charset="0"/>
              </a:defRPr>
            </a:lvl3pPr>
            <a:lvl4pPr marL="1600200" indent="-228600" defTabSz="4389438" eaLnBrk="0" hangingPunct="0">
              <a:defRPr sz="2900">
                <a:solidFill>
                  <a:schemeClr val="tx1"/>
                </a:solidFill>
                <a:latin typeface="Arial Narrow" pitchFamily="34" charset="0"/>
              </a:defRPr>
            </a:lvl4pPr>
            <a:lvl5pPr marL="2057400" indent="-228600" defTabSz="4389438" eaLnBrk="0" hangingPunct="0">
              <a:defRPr sz="2900">
                <a:solidFill>
                  <a:schemeClr val="tx1"/>
                </a:solidFill>
                <a:latin typeface="Arial Narrow" pitchFamily="34" charset="0"/>
              </a:defRPr>
            </a:lvl5pPr>
            <a:lvl6pPr marL="2514600" indent="-228600" defTabSz="4389438" eaLnBrk="0" fontAlgn="base" hangingPunct="0">
              <a:spcBef>
                <a:spcPct val="0"/>
              </a:spcBef>
              <a:spcAft>
                <a:spcPct val="0"/>
              </a:spcAft>
              <a:defRPr sz="2900">
                <a:solidFill>
                  <a:schemeClr val="tx1"/>
                </a:solidFill>
                <a:latin typeface="Arial Narrow" pitchFamily="34" charset="0"/>
              </a:defRPr>
            </a:lvl6pPr>
            <a:lvl7pPr marL="2971800" indent="-228600" defTabSz="4389438" eaLnBrk="0" fontAlgn="base" hangingPunct="0">
              <a:spcBef>
                <a:spcPct val="0"/>
              </a:spcBef>
              <a:spcAft>
                <a:spcPct val="0"/>
              </a:spcAft>
              <a:defRPr sz="2900">
                <a:solidFill>
                  <a:schemeClr val="tx1"/>
                </a:solidFill>
                <a:latin typeface="Arial Narrow" pitchFamily="34" charset="0"/>
              </a:defRPr>
            </a:lvl7pPr>
            <a:lvl8pPr marL="3429000" indent="-228600" defTabSz="4389438" eaLnBrk="0" fontAlgn="base" hangingPunct="0">
              <a:spcBef>
                <a:spcPct val="0"/>
              </a:spcBef>
              <a:spcAft>
                <a:spcPct val="0"/>
              </a:spcAft>
              <a:defRPr sz="2900">
                <a:solidFill>
                  <a:schemeClr val="tx1"/>
                </a:solidFill>
                <a:latin typeface="Arial Narrow" pitchFamily="34" charset="0"/>
              </a:defRPr>
            </a:lvl8pPr>
            <a:lvl9pPr marL="3886200" indent="-228600" defTabSz="4389438" eaLnBrk="0" fontAlgn="base" hangingPunct="0">
              <a:spcBef>
                <a:spcPct val="0"/>
              </a:spcBef>
              <a:spcAft>
                <a:spcPct val="0"/>
              </a:spcAft>
              <a:defRPr sz="2900">
                <a:solidFill>
                  <a:schemeClr val="tx1"/>
                </a:solidFill>
                <a:latin typeface="Arial Narrow" pitchFamily="34" charset="0"/>
              </a:defRPr>
            </a:lvl9pPr>
          </a:lstStyle>
          <a:p>
            <a:r>
              <a:rPr lang="en-US" altLang="en-US" sz="3000" b="1" dirty="0" err="1">
                <a:latin typeface="Cambria" panose="02040503050406030204" pitchFamily="18" charset="0"/>
                <a:cs typeface="Times New Roman" panose="02020603050405020304" pitchFamily="18" charset="0"/>
              </a:rPr>
              <a:t>aaa</a:t>
            </a:r>
            <a:endParaRPr lang="en-US" altLang="en-US" sz="3000" b="1" dirty="0">
              <a:latin typeface="Cambria" panose="02040503050406030204" pitchFamily="18" charset="0"/>
            </a:endParaRPr>
          </a:p>
        </p:txBody>
      </p:sp>
      <p:sp>
        <p:nvSpPr>
          <p:cNvPr id="4163" name="Text Box 389"/>
          <p:cNvSpPr txBox="1">
            <a:spLocks noChangeArrowheads="1"/>
          </p:cNvSpPr>
          <p:nvPr/>
        </p:nvSpPr>
        <p:spPr bwMode="auto">
          <a:xfrm>
            <a:off x="11490325" y="7758715"/>
            <a:ext cx="99822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0" tIns="457200" rIns="457200" bIns="457200">
            <a:spAutoFit/>
          </a:bodyPr>
          <a:lstStyle>
            <a:lvl1pPr defTabSz="4389438" eaLnBrk="0" hangingPunct="0">
              <a:defRPr sz="2900">
                <a:solidFill>
                  <a:schemeClr val="tx1"/>
                </a:solidFill>
                <a:latin typeface="Arial Narrow" pitchFamily="34" charset="0"/>
              </a:defRPr>
            </a:lvl1pPr>
            <a:lvl2pPr marL="742950" indent="-285750" defTabSz="4389438" eaLnBrk="0" hangingPunct="0">
              <a:defRPr sz="2900">
                <a:solidFill>
                  <a:schemeClr val="tx1"/>
                </a:solidFill>
                <a:latin typeface="Arial Narrow" pitchFamily="34" charset="0"/>
              </a:defRPr>
            </a:lvl2pPr>
            <a:lvl3pPr marL="1143000" indent="-228600" defTabSz="4389438" eaLnBrk="0" hangingPunct="0">
              <a:defRPr sz="2900">
                <a:solidFill>
                  <a:schemeClr val="tx1"/>
                </a:solidFill>
                <a:latin typeface="Arial Narrow" pitchFamily="34" charset="0"/>
              </a:defRPr>
            </a:lvl3pPr>
            <a:lvl4pPr marL="1600200" indent="-228600" defTabSz="4389438" eaLnBrk="0" hangingPunct="0">
              <a:defRPr sz="2900">
                <a:solidFill>
                  <a:schemeClr val="tx1"/>
                </a:solidFill>
                <a:latin typeface="Arial Narrow" pitchFamily="34" charset="0"/>
              </a:defRPr>
            </a:lvl4pPr>
            <a:lvl5pPr marL="2057400" indent="-228600" defTabSz="4389438" eaLnBrk="0" hangingPunct="0">
              <a:defRPr sz="2900">
                <a:solidFill>
                  <a:schemeClr val="tx1"/>
                </a:solidFill>
                <a:latin typeface="Arial Narrow" pitchFamily="34" charset="0"/>
              </a:defRPr>
            </a:lvl5pPr>
            <a:lvl6pPr marL="2514600" indent="-228600" defTabSz="4389438" eaLnBrk="0" fontAlgn="base" hangingPunct="0">
              <a:spcBef>
                <a:spcPct val="0"/>
              </a:spcBef>
              <a:spcAft>
                <a:spcPct val="0"/>
              </a:spcAft>
              <a:defRPr sz="2900">
                <a:solidFill>
                  <a:schemeClr val="tx1"/>
                </a:solidFill>
                <a:latin typeface="Arial Narrow" pitchFamily="34" charset="0"/>
              </a:defRPr>
            </a:lvl6pPr>
            <a:lvl7pPr marL="2971800" indent="-228600" defTabSz="4389438" eaLnBrk="0" fontAlgn="base" hangingPunct="0">
              <a:spcBef>
                <a:spcPct val="0"/>
              </a:spcBef>
              <a:spcAft>
                <a:spcPct val="0"/>
              </a:spcAft>
              <a:defRPr sz="2900">
                <a:solidFill>
                  <a:schemeClr val="tx1"/>
                </a:solidFill>
                <a:latin typeface="Arial Narrow" pitchFamily="34" charset="0"/>
              </a:defRPr>
            </a:lvl7pPr>
            <a:lvl8pPr marL="3429000" indent="-228600" defTabSz="4389438" eaLnBrk="0" fontAlgn="base" hangingPunct="0">
              <a:spcBef>
                <a:spcPct val="0"/>
              </a:spcBef>
              <a:spcAft>
                <a:spcPct val="0"/>
              </a:spcAft>
              <a:defRPr sz="2900">
                <a:solidFill>
                  <a:schemeClr val="tx1"/>
                </a:solidFill>
                <a:latin typeface="Arial Narrow" pitchFamily="34" charset="0"/>
              </a:defRPr>
            </a:lvl8pPr>
            <a:lvl9pPr marL="3886200" indent="-228600" defTabSz="4389438" eaLnBrk="0" fontAlgn="base" hangingPunct="0">
              <a:spcBef>
                <a:spcPct val="0"/>
              </a:spcBef>
              <a:spcAft>
                <a:spcPct val="0"/>
              </a:spcAft>
              <a:defRPr sz="2900">
                <a:solidFill>
                  <a:schemeClr val="tx1"/>
                </a:solidFill>
                <a:latin typeface="Arial Narrow" pitchFamily="34" charset="0"/>
              </a:defRPr>
            </a:lvl9pPr>
          </a:lstStyle>
          <a:p>
            <a:r>
              <a:rPr lang="en-US" sz="3000" dirty="0" err="1">
                <a:latin typeface="Cambria" panose="02040503050406030204" pitchFamily="18" charset="0"/>
                <a:cs typeface="Times New Roman" panose="02020603050405020304" pitchFamily="18" charset="0"/>
              </a:rPr>
              <a:t>aaa</a:t>
            </a:r>
            <a:endParaRPr lang="en-US" sz="3000" dirty="0">
              <a:latin typeface="Cambria" panose="02040503050406030204" pitchFamily="18" charset="0"/>
              <a:cs typeface="Times New Roman" panose="02020603050405020304" pitchFamily="18" charset="0"/>
            </a:endParaRPr>
          </a:p>
        </p:txBody>
      </p:sp>
      <p:pic>
        <p:nvPicPr>
          <p:cNvPr id="72" name="Picture 7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738" y="1024233"/>
            <a:ext cx="12327308" cy="2568641"/>
          </a:xfrm>
          <a:prstGeom prst="rect">
            <a:avLst/>
          </a:prstGeom>
        </p:spPr>
      </p:pic>
      <p:sp>
        <p:nvSpPr>
          <p:cNvPr id="79" name="Text Box 481"/>
          <p:cNvSpPr txBox="1">
            <a:spLocks noChangeArrowheads="1"/>
          </p:cNvSpPr>
          <p:nvPr/>
        </p:nvSpPr>
        <p:spPr bwMode="auto">
          <a:xfrm>
            <a:off x="33078738" y="25952314"/>
            <a:ext cx="998220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0" tIns="457200" rIns="457200" bIns="457200">
            <a:spAutoFit/>
          </a:bodyPr>
          <a:lstStyle>
            <a:lvl1pPr defTabSz="4389438" eaLnBrk="0" hangingPunct="0">
              <a:defRPr sz="2900">
                <a:solidFill>
                  <a:schemeClr val="tx1"/>
                </a:solidFill>
                <a:latin typeface="Arial Narrow" pitchFamily="34" charset="0"/>
              </a:defRPr>
            </a:lvl1pPr>
            <a:lvl2pPr marL="857250" indent="-400050" defTabSz="4389438" eaLnBrk="0" hangingPunct="0">
              <a:defRPr sz="2900">
                <a:solidFill>
                  <a:schemeClr val="tx1"/>
                </a:solidFill>
                <a:latin typeface="Arial Narrow" pitchFamily="34" charset="0"/>
              </a:defRPr>
            </a:lvl2pPr>
            <a:lvl3pPr marL="1143000" indent="-228600" defTabSz="4389438" eaLnBrk="0" hangingPunct="0">
              <a:defRPr sz="2900">
                <a:solidFill>
                  <a:schemeClr val="tx1"/>
                </a:solidFill>
                <a:latin typeface="Arial Narrow" pitchFamily="34" charset="0"/>
              </a:defRPr>
            </a:lvl3pPr>
            <a:lvl4pPr marL="1600200" indent="-228600" defTabSz="4389438" eaLnBrk="0" hangingPunct="0">
              <a:defRPr sz="2900">
                <a:solidFill>
                  <a:schemeClr val="tx1"/>
                </a:solidFill>
                <a:latin typeface="Arial Narrow" pitchFamily="34" charset="0"/>
              </a:defRPr>
            </a:lvl4pPr>
            <a:lvl5pPr marL="2057400" indent="-228600" defTabSz="4389438" eaLnBrk="0" hangingPunct="0">
              <a:defRPr sz="2900">
                <a:solidFill>
                  <a:schemeClr val="tx1"/>
                </a:solidFill>
                <a:latin typeface="Arial Narrow" pitchFamily="34" charset="0"/>
              </a:defRPr>
            </a:lvl5pPr>
            <a:lvl6pPr marL="2514600" indent="-228600" defTabSz="4389438" eaLnBrk="0" fontAlgn="base" hangingPunct="0">
              <a:spcBef>
                <a:spcPct val="0"/>
              </a:spcBef>
              <a:spcAft>
                <a:spcPct val="0"/>
              </a:spcAft>
              <a:defRPr sz="2900">
                <a:solidFill>
                  <a:schemeClr val="tx1"/>
                </a:solidFill>
                <a:latin typeface="Arial Narrow" pitchFamily="34" charset="0"/>
              </a:defRPr>
            </a:lvl6pPr>
            <a:lvl7pPr marL="2971800" indent="-228600" defTabSz="4389438" eaLnBrk="0" fontAlgn="base" hangingPunct="0">
              <a:spcBef>
                <a:spcPct val="0"/>
              </a:spcBef>
              <a:spcAft>
                <a:spcPct val="0"/>
              </a:spcAft>
              <a:defRPr sz="2900">
                <a:solidFill>
                  <a:schemeClr val="tx1"/>
                </a:solidFill>
                <a:latin typeface="Arial Narrow" pitchFamily="34" charset="0"/>
              </a:defRPr>
            </a:lvl7pPr>
            <a:lvl8pPr marL="3429000" indent="-228600" defTabSz="4389438" eaLnBrk="0" fontAlgn="base" hangingPunct="0">
              <a:spcBef>
                <a:spcPct val="0"/>
              </a:spcBef>
              <a:spcAft>
                <a:spcPct val="0"/>
              </a:spcAft>
              <a:defRPr sz="2900">
                <a:solidFill>
                  <a:schemeClr val="tx1"/>
                </a:solidFill>
                <a:latin typeface="Arial Narrow" pitchFamily="34" charset="0"/>
              </a:defRPr>
            </a:lvl8pPr>
            <a:lvl9pPr marL="3886200" indent="-228600" defTabSz="4389438" eaLnBrk="0" fontAlgn="base" hangingPunct="0">
              <a:spcBef>
                <a:spcPct val="0"/>
              </a:spcBef>
              <a:spcAft>
                <a:spcPct val="0"/>
              </a:spcAft>
              <a:defRPr sz="2900">
                <a:solidFill>
                  <a:schemeClr val="tx1"/>
                </a:solidFill>
                <a:latin typeface="Arial Narrow" pitchFamily="34" charset="0"/>
              </a:defRPr>
            </a:lvl9pPr>
          </a:lstStyle>
          <a:p>
            <a:pPr marL="457200" indent="-457200" algn="just">
              <a:buFont typeface="Arial" panose="020B0604020202020204" pitchFamily="34" charset="0"/>
              <a:buChar char="•"/>
            </a:pPr>
            <a:r>
              <a:rPr lang="en-US" altLang="en-US" sz="3000" dirty="0">
                <a:latin typeface="+mn-lt"/>
                <a:cs typeface="Times New Roman" panose="02020603050405020304" pitchFamily="18" charset="0"/>
              </a:rPr>
              <a:t>The Original and Integrated version of simultaneous confidence interval approaches have significant larger power compared to the pairwise comparison method, at the same time, well control the type error.</a:t>
            </a:r>
          </a:p>
          <a:p>
            <a:pPr marL="457200" indent="-457200" algn="just">
              <a:buFont typeface="Arial" panose="020B0604020202020204" pitchFamily="34" charset="0"/>
              <a:buChar char="•"/>
            </a:pPr>
            <a:r>
              <a:rPr lang="en-US" altLang="en-US" sz="3000" dirty="0">
                <a:latin typeface="+mn-lt"/>
                <a:cs typeface="Times New Roman" panose="02020603050405020304" pitchFamily="18" charset="0"/>
              </a:rPr>
              <a:t>The superiority maintains as the standard deviation varies. </a:t>
            </a:r>
          </a:p>
          <a:p>
            <a:pPr marL="457200" indent="-457200" algn="just">
              <a:buFont typeface="Arial" panose="020B0604020202020204" pitchFamily="34" charset="0"/>
              <a:buChar char="•"/>
            </a:pPr>
            <a:r>
              <a:rPr lang="en-US" altLang="en-US" sz="3000" dirty="0">
                <a:latin typeface="+mn-lt"/>
                <a:cs typeface="Times New Roman" panose="02020603050405020304" pitchFamily="18" charset="0"/>
              </a:rPr>
              <a:t>The least favorable version demonstrates the smallest power among the four methods, thus is a conservative approach which is preferred for avoiding false positive conclusions. </a:t>
            </a:r>
            <a:endParaRPr lang="en-US" altLang="en-US" sz="3000" dirty="0">
              <a:latin typeface="+mn-lt"/>
              <a:cs typeface="Times New Roman" panose="02020603050405020304" pitchFamily="18" charset="0"/>
            </a:endParaRPr>
          </a:p>
        </p:txBody>
      </p:sp>
      <p:sp>
        <p:nvSpPr>
          <p:cNvPr id="82" name="Text Box 7"/>
          <p:cNvSpPr txBox="1">
            <a:spLocks noChangeArrowheads="1"/>
          </p:cNvSpPr>
          <p:nvPr/>
        </p:nvSpPr>
        <p:spPr bwMode="auto">
          <a:xfrm>
            <a:off x="20079018" y="1147292"/>
            <a:ext cx="22981920" cy="2554352"/>
          </a:xfrm>
          <a:prstGeom prst="rect">
            <a:avLst/>
          </a:prstGeom>
          <a:solidFill>
            <a:srgbClr val="0070C0"/>
          </a:solidFill>
          <a:ln>
            <a:solidFill>
              <a:srgbClr val="0070C0"/>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2">
              <a:shade val="50000"/>
            </a:schemeClr>
          </a:lnRef>
          <a:fillRef idx="1">
            <a:schemeClr val="accent2"/>
          </a:fillRef>
          <a:effectRef idx="0">
            <a:schemeClr val="accent2"/>
          </a:effectRef>
          <a:fontRef idx="minor">
            <a:schemeClr val="lt1"/>
          </a:fontRef>
        </p:style>
        <p:txBody>
          <a:bodyPr wrap="square" lIns="91267" tIns="45624" rIns="91267" bIns="45624">
            <a:spAutoFit/>
          </a:bodyP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algn="r">
              <a:spcBef>
                <a:spcPct val="50000"/>
              </a:spcBef>
            </a:pPr>
            <a:r>
              <a:rPr lang="en-US" altLang="en-US" sz="8000" dirty="0">
                <a:solidFill>
                  <a:srgbClr val="FFFFFF"/>
                </a:solidFill>
                <a:latin typeface="+mn-lt"/>
                <a:cs typeface="Times New Roman" panose="02020603050405020304" pitchFamily="18" charset="0"/>
              </a:rPr>
              <a:t>Simultaneous Confidence Interval Methods for Analytical Similarity Assessment</a:t>
            </a:r>
          </a:p>
        </p:txBody>
      </p:sp>
      <p:sp>
        <p:nvSpPr>
          <p:cNvPr id="27" name="Text Box 14"/>
          <p:cNvSpPr txBox="1">
            <a:spLocks noChangeArrowheads="1"/>
          </p:cNvSpPr>
          <p:nvPr/>
        </p:nvSpPr>
        <p:spPr bwMode="auto">
          <a:xfrm>
            <a:off x="693738" y="24567319"/>
            <a:ext cx="99822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0" tIns="457200" rIns="457200" bIns="457200">
            <a:spAutoFit/>
          </a:bodyPr>
          <a:lstStyle>
            <a:lvl1pPr defTabSz="4389438" eaLnBrk="0" hangingPunct="0">
              <a:defRPr sz="2900">
                <a:solidFill>
                  <a:schemeClr val="tx1"/>
                </a:solidFill>
                <a:latin typeface="Arial Narrow" pitchFamily="34" charset="0"/>
              </a:defRPr>
            </a:lvl1pPr>
            <a:lvl2pPr marL="742950" indent="-285750" defTabSz="4389438" eaLnBrk="0" hangingPunct="0">
              <a:defRPr sz="2900">
                <a:solidFill>
                  <a:schemeClr val="tx1"/>
                </a:solidFill>
                <a:latin typeface="Arial Narrow" pitchFamily="34" charset="0"/>
              </a:defRPr>
            </a:lvl2pPr>
            <a:lvl3pPr marL="1143000" indent="-228600" defTabSz="4389438" eaLnBrk="0" hangingPunct="0">
              <a:defRPr sz="2900">
                <a:solidFill>
                  <a:schemeClr val="tx1"/>
                </a:solidFill>
                <a:latin typeface="Arial Narrow" pitchFamily="34" charset="0"/>
              </a:defRPr>
            </a:lvl3pPr>
            <a:lvl4pPr marL="1600200" indent="-228600" defTabSz="4389438" eaLnBrk="0" hangingPunct="0">
              <a:defRPr sz="2900">
                <a:solidFill>
                  <a:schemeClr val="tx1"/>
                </a:solidFill>
                <a:latin typeface="Arial Narrow" pitchFamily="34" charset="0"/>
              </a:defRPr>
            </a:lvl4pPr>
            <a:lvl5pPr marL="2057400" indent="-228600" defTabSz="4389438" eaLnBrk="0" hangingPunct="0">
              <a:defRPr sz="2900">
                <a:solidFill>
                  <a:schemeClr val="tx1"/>
                </a:solidFill>
                <a:latin typeface="Arial Narrow" pitchFamily="34" charset="0"/>
              </a:defRPr>
            </a:lvl5pPr>
            <a:lvl6pPr marL="2514600" indent="-228600" defTabSz="4389438" eaLnBrk="0" fontAlgn="base" hangingPunct="0">
              <a:spcBef>
                <a:spcPct val="0"/>
              </a:spcBef>
              <a:spcAft>
                <a:spcPct val="0"/>
              </a:spcAft>
              <a:defRPr sz="2900">
                <a:solidFill>
                  <a:schemeClr val="tx1"/>
                </a:solidFill>
                <a:latin typeface="Arial Narrow" pitchFamily="34" charset="0"/>
              </a:defRPr>
            </a:lvl6pPr>
            <a:lvl7pPr marL="2971800" indent="-228600" defTabSz="4389438" eaLnBrk="0" fontAlgn="base" hangingPunct="0">
              <a:spcBef>
                <a:spcPct val="0"/>
              </a:spcBef>
              <a:spcAft>
                <a:spcPct val="0"/>
              </a:spcAft>
              <a:defRPr sz="2900">
                <a:solidFill>
                  <a:schemeClr val="tx1"/>
                </a:solidFill>
                <a:latin typeface="Arial Narrow" pitchFamily="34" charset="0"/>
              </a:defRPr>
            </a:lvl7pPr>
            <a:lvl8pPr marL="3429000" indent="-228600" defTabSz="4389438" eaLnBrk="0" fontAlgn="base" hangingPunct="0">
              <a:spcBef>
                <a:spcPct val="0"/>
              </a:spcBef>
              <a:spcAft>
                <a:spcPct val="0"/>
              </a:spcAft>
              <a:defRPr sz="2900">
                <a:solidFill>
                  <a:schemeClr val="tx1"/>
                </a:solidFill>
                <a:latin typeface="Arial Narrow" pitchFamily="34" charset="0"/>
              </a:defRPr>
            </a:lvl8pPr>
            <a:lvl9pPr marL="3886200" indent="-228600" defTabSz="4389438" eaLnBrk="0" fontAlgn="base" hangingPunct="0">
              <a:spcBef>
                <a:spcPct val="0"/>
              </a:spcBef>
              <a:spcAft>
                <a:spcPct val="0"/>
              </a:spcAft>
              <a:defRPr sz="2900">
                <a:solidFill>
                  <a:schemeClr val="tx1"/>
                </a:solidFill>
                <a:latin typeface="Arial Narrow" pitchFamily="34" charset="0"/>
              </a:defRPr>
            </a:lvl9pPr>
          </a:lstStyle>
          <a:p>
            <a:pPr algn="just" eaLnBrk="1" hangingPunct="1"/>
            <a:r>
              <a:rPr lang="en-US" altLang="en-US" sz="3000" dirty="0" err="1">
                <a:latin typeface="Cambria" panose="02040503050406030204" pitchFamily="18" charset="0"/>
                <a:cs typeface="Times New Roman" panose="02020603050405020304" pitchFamily="18" charset="0"/>
              </a:rPr>
              <a:t>aaa</a:t>
            </a:r>
            <a:endParaRPr lang="en-US" altLang="en-US" sz="3000" b="1" dirty="0">
              <a:latin typeface="Cambria" panose="02040503050406030204" pitchFamily="18" charset="0"/>
              <a:cs typeface="Times New Roman" panose="02020603050405020304" pitchFamily="18" charset="0"/>
            </a:endParaRPr>
          </a:p>
        </p:txBody>
      </p:sp>
      <p:sp>
        <p:nvSpPr>
          <p:cNvPr id="21" name="Text Box 7"/>
          <p:cNvSpPr txBox="1">
            <a:spLocks noChangeArrowheads="1"/>
          </p:cNvSpPr>
          <p:nvPr/>
        </p:nvSpPr>
        <p:spPr bwMode="auto">
          <a:xfrm>
            <a:off x="11466512" y="5638800"/>
            <a:ext cx="9982200" cy="584582"/>
          </a:xfrm>
          <a:prstGeom prst="rect">
            <a:avLst/>
          </a:prstGeom>
          <a:solidFill>
            <a:srgbClr val="0070C0"/>
          </a:solidFill>
          <a:ln>
            <a:solidFill>
              <a:srgbClr val="0070C0"/>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2">
              <a:shade val="50000"/>
            </a:schemeClr>
          </a:lnRef>
          <a:fillRef idx="1">
            <a:schemeClr val="accent2"/>
          </a:fillRef>
          <a:effectRef idx="0">
            <a:schemeClr val="accent2"/>
          </a:effectRef>
          <a:fontRef idx="minor">
            <a:schemeClr val="lt1"/>
          </a:fontRef>
        </p:style>
        <p:txBody>
          <a:bodyPr lIns="91267" tIns="45624" rIns="91267" bIns="45624">
            <a:spAutoFit/>
          </a:bodyP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algn="ctr">
              <a:spcBef>
                <a:spcPct val="50000"/>
              </a:spcBef>
            </a:pPr>
            <a:r>
              <a:rPr lang="en-US" altLang="en-US" sz="3200" b="1" dirty="0">
                <a:solidFill>
                  <a:srgbClr val="F8F8F8"/>
                </a:solidFill>
                <a:latin typeface="+mn-lt"/>
                <a:cs typeface="Times New Roman" panose="02020603050405020304" pitchFamily="18" charset="0"/>
              </a:rPr>
              <a:t>Simultaneous Confidence Interval Approach</a:t>
            </a:r>
          </a:p>
        </p:txBody>
      </p:sp>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12051</TotalTime>
  <Words>152</Words>
  <Application>Microsoft Office PowerPoint</Application>
  <PresentationFormat>Custom</PresentationFormat>
  <Paragraphs>19</Paragraphs>
  <Slides>1</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vt:i4>
      </vt:variant>
    </vt:vector>
  </HeadingPairs>
  <TitlesOfParts>
    <vt:vector size="9" baseType="lpstr">
      <vt:lpstr>Arial</vt:lpstr>
      <vt:lpstr>Arial Black</vt:lpstr>
      <vt:lpstr>Arial Narrow</vt:lpstr>
      <vt:lpstr>Cambria</vt:lpstr>
      <vt:lpstr>Times New Roman</vt:lpstr>
      <vt:lpstr>Custom Design</vt:lpstr>
      <vt:lpstr>1_Custom Design</vt:lpstr>
      <vt:lpstr>2_Custom Design</vt:lpstr>
      <vt:lpstr>PowerPoint Presentation</vt:lpstr>
    </vt:vector>
  </TitlesOfParts>
  <Company>www.PosterPresentations.com</Company>
  <LinksUpToDate>false</LinksUpToDate>
  <SharedDoc>false</SharedDoc>
  <HyperlinkBase>http://www.posterpresentations.com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Yin, Donglei *</cp:lastModifiedBy>
  <cp:revision>271</cp:revision>
  <dcterms:created xsi:type="dcterms:W3CDTF">2005-05-18T01:24:28Z</dcterms:created>
  <dcterms:modified xsi:type="dcterms:W3CDTF">2018-07-24T21:32:50Z</dcterms:modified>
  <cp:category>Powerpoint poster templates</cp:category>
</cp:coreProperties>
</file>