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1" r:id="rId3"/>
  </p:sldMasterIdLst>
  <p:notesMasterIdLst>
    <p:notesMasterId r:id="rId5"/>
  </p:notesMasterIdLst>
  <p:sldIdLst>
    <p:sldId id="256" r:id="rId4"/>
  </p:sldIdLst>
  <p:sldSz cx="43891200" cy="32918400"/>
  <p:notesSz cx="6858000" cy="9144000"/>
  <p:defaultTextStyle>
    <a:defPPr>
      <a:defRPr lang="en-US"/>
    </a:defPPr>
    <a:lvl1pPr algn="l" rtl="0" fontAlgn="base">
      <a:spcBef>
        <a:spcPct val="0"/>
      </a:spcBef>
      <a:spcAft>
        <a:spcPct val="0"/>
      </a:spcAft>
      <a:defRPr sz="2900" kern="1200">
        <a:solidFill>
          <a:schemeClr val="tx1"/>
        </a:solidFill>
        <a:latin typeface="Arial Narrow" pitchFamily="34" charset="0"/>
        <a:ea typeface="+mn-ea"/>
        <a:cs typeface="+mn-cs"/>
      </a:defRPr>
    </a:lvl1pPr>
    <a:lvl2pPr marL="457200" algn="l" rtl="0" fontAlgn="base">
      <a:spcBef>
        <a:spcPct val="0"/>
      </a:spcBef>
      <a:spcAft>
        <a:spcPct val="0"/>
      </a:spcAft>
      <a:defRPr sz="2900" kern="1200">
        <a:solidFill>
          <a:schemeClr val="tx1"/>
        </a:solidFill>
        <a:latin typeface="Arial Narrow" pitchFamily="34" charset="0"/>
        <a:ea typeface="+mn-ea"/>
        <a:cs typeface="+mn-cs"/>
      </a:defRPr>
    </a:lvl2pPr>
    <a:lvl3pPr marL="914400" algn="l" rtl="0" fontAlgn="base">
      <a:spcBef>
        <a:spcPct val="0"/>
      </a:spcBef>
      <a:spcAft>
        <a:spcPct val="0"/>
      </a:spcAft>
      <a:defRPr sz="2900" kern="1200">
        <a:solidFill>
          <a:schemeClr val="tx1"/>
        </a:solidFill>
        <a:latin typeface="Arial Narrow" pitchFamily="34" charset="0"/>
        <a:ea typeface="+mn-ea"/>
        <a:cs typeface="+mn-cs"/>
      </a:defRPr>
    </a:lvl3pPr>
    <a:lvl4pPr marL="1371600" algn="l" rtl="0" fontAlgn="base">
      <a:spcBef>
        <a:spcPct val="0"/>
      </a:spcBef>
      <a:spcAft>
        <a:spcPct val="0"/>
      </a:spcAft>
      <a:defRPr sz="2900" kern="1200">
        <a:solidFill>
          <a:schemeClr val="tx1"/>
        </a:solidFill>
        <a:latin typeface="Arial Narrow" pitchFamily="34" charset="0"/>
        <a:ea typeface="+mn-ea"/>
        <a:cs typeface="+mn-cs"/>
      </a:defRPr>
    </a:lvl4pPr>
    <a:lvl5pPr marL="1828800" algn="l" rtl="0" fontAlgn="base">
      <a:spcBef>
        <a:spcPct val="0"/>
      </a:spcBef>
      <a:spcAft>
        <a:spcPct val="0"/>
      </a:spcAft>
      <a:defRPr sz="2900" kern="1200">
        <a:solidFill>
          <a:schemeClr val="tx1"/>
        </a:solidFill>
        <a:latin typeface="Arial Narrow" pitchFamily="34" charset="0"/>
        <a:ea typeface="+mn-ea"/>
        <a:cs typeface="+mn-cs"/>
      </a:defRPr>
    </a:lvl5pPr>
    <a:lvl6pPr marL="2286000" algn="l" defTabSz="914400" rtl="0" eaLnBrk="1" latinLnBrk="0" hangingPunct="1">
      <a:defRPr sz="2900" kern="1200">
        <a:solidFill>
          <a:schemeClr val="tx1"/>
        </a:solidFill>
        <a:latin typeface="Arial Narrow" pitchFamily="34" charset="0"/>
        <a:ea typeface="+mn-ea"/>
        <a:cs typeface="+mn-cs"/>
      </a:defRPr>
    </a:lvl6pPr>
    <a:lvl7pPr marL="2743200" algn="l" defTabSz="914400" rtl="0" eaLnBrk="1" latinLnBrk="0" hangingPunct="1">
      <a:defRPr sz="2900" kern="1200">
        <a:solidFill>
          <a:schemeClr val="tx1"/>
        </a:solidFill>
        <a:latin typeface="Arial Narrow" pitchFamily="34" charset="0"/>
        <a:ea typeface="+mn-ea"/>
        <a:cs typeface="+mn-cs"/>
      </a:defRPr>
    </a:lvl7pPr>
    <a:lvl8pPr marL="3200400" algn="l" defTabSz="914400" rtl="0" eaLnBrk="1" latinLnBrk="0" hangingPunct="1">
      <a:defRPr sz="2900" kern="1200">
        <a:solidFill>
          <a:schemeClr val="tx1"/>
        </a:solidFill>
        <a:latin typeface="Arial Narrow" pitchFamily="34" charset="0"/>
        <a:ea typeface="+mn-ea"/>
        <a:cs typeface="+mn-cs"/>
      </a:defRPr>
    </a:lvl8pPr>
    <a:lvl9pPr marL="3657600" algn="l" defTabSz="914400" rtl="0" eaLnBrk="1" latinLnBrk="0" hangingPunct="1">
      <a:defRPr sz="2900"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3552">
          <p15:clr>
            <a:srgbClr val="A4A3A4"/>
          </p15:clr>
        </p15:guide>
        <p15:guide id="2" orient="horz" pos="20285">
          <p15:clr>
            <a:srgbClr val="A4A3A4"/>
          </p15:clr>
        </p15:guide>
        <p15:guide id="3" pos="437">
          <p15:clr>
            <a:srgbClr val="A4A3A4"/>
          </p15:clr>
        </p15:guide>
        <p15:guide id="4" pos="6725">
          <p15:clr>
            <a:srgbClr val="A4A3A4"/>
          </p15:clr>
        </p15:guide>
        <p15:guide id="5" pos="7238">
          <p15:clr>
            <a:srgbClr val="A4A3A4"/>
          </p15:clr>
        </p15:guide>
        <p15:guide id="6" pos="13526">
          <p15:clr>
            <a:srgbClr val="A4A3A4"/>
          </p15:clr>
        </p15:guide>
        <p15:guide id="7" pos="14030">
          <p15:clr>
            <a:srgbClr val="A4A3A4"/>
          </p15:clr>
        </p15:guide>
        <p15:guide id="8" pos="20318">
          <p15:clr>
            <a:srgbClr val="A4A3A4"/>
          </p15:clr>
        </p15:guide>
        <p15:guide id="9" pos="20837">
          <p15:clr>
            <a:srgbClr val="A4A3A4"/>
          </p15:clr>
        </p15:guide>
        <p15:guide id="10" pos="2712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C0000"/>
    <a:srgbClr val="FF9900"/>
    <a:srgbClr val="3399FF"/>
    <a:srgbClr val="0066FF"/>
    <a:srgbClr val="993300"/>
    <a:srgbClr val="009900"/>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591" autoAdjust="0"/>
    <p:restoredTop sz="99880" autoAdjust="0"/>
  </p:normalViewPr>
  <p:slideViewPr>
    <p:cSldViewPr snapToGrid="0" snapToObjects="1">
      <p:cViewPr varScale="1">
        <p:scale>
          <a:sx n="18" d="100"/>
          <a:sy n="18" d="100"/>
        </p:scale>
        <p:origin x="1781" y="154"/>
      </p:cViewPr>
      <p:guideLst>
        <p:guide orient="horz" pos="3552"/>
        <p:guide orient="horz" pos="20285"/>
        <p:guide pos="437"/>
        <p:guide pos="6725"/>
        <p:guide pos="7238"/>
        <p:guide pos="13526"/>
        <p:guide pos="14030"/>
        <p:guide pos="20318"/>
        <p:guide pos="20837"/>
        <p:guide pos="2712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ltLang="en-US"/>
          </a:p>
        </p:txBody>
      </p:sp>
      <p:sp>
        <p:nvSpPr>
          <p:cNvPr id="150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lt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0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ltLang="en-US"/>
          </a:p>
        </p:txBody>
      </p:sp>
      <p:sp>
        <p:nvSpPr>
          <p:cNvPr id="150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46E8BF68-EE1A-4FBE-BB2B-A7C8BFF05A26}" type="slidenum">
              <a:rPr lang="en-US" altLang="en-US"/>
              <a:pPr/>
              <a:t>‹#›</a:t>
            </a:fld>
            <a:endParaRPr lang="en-US" altLang="en-US"/>
          </a:p>
        </p:txBody>
      </p:sp>
    </p:spTree>
    <p:extLst>
      <p:ext uri="{BB962C8B-B14F-4D97-AF65-F5344CB8AC3E}">
        <p14:creationId xmlns:p14="http://schemas.microsoft.com/office/powerpoint/2010/main" val="11177995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fld id="{5E65AD08-9F44-4F73-BE80-7337DB14DF52}" type="slidenum">
              <a:rPr lang="en-US" altLang="en-US" sz="1200">
                <a:latin typeface="Arial" charset="0"/>
              </a:rPr>
              <a:pPr eaLnBrk="1" hangingPunct="1"/>
              <a:t>1</a:t>
            </a:fld>
            <a:endParaRPr lang="en-US" altLang="en-US" sz="1200">
              <a:latin typeface="Arial"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626970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7277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5" y="1273175"/>
            <a:ext cx="10547350" cy="309292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8" y="1273175"/>
            <a:ext cx="31491237" cy="309292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3314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873428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684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21080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38" y="5638800"/>
            <a:ext cx="4910137"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56275" y="5638800"/>
            <a:ext cx="4911725"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59366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00385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61301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896480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76047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744827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81267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5" y="1273175"/>
            <a:ext cx="10547350" cy="309292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8" y="1273175"/>
            <a:ext cx="31491237" cy="309292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09050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4852017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03759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033200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38" y="5638800"/>
            <a:ext cx="21018500"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864638" y="5638800"/>
            <a:ext cx="21020087"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97980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256905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422597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896245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33809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6243113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43950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5" y="1273175"/>
            <a:ext cx="10547350" cy="309292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8" y="1273175"/>
            <a:ext cx="31491237" cy="309292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2714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38" y="5638800"/>
            <a:ext cx="4910137"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56275" y="5638800"/>
            <a:ext cx="4911725"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3316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0108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32709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0515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71257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21363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theme" Target="../theme/theme3.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36"/>
          <p:cNvSpPr>
            <a:spLocks noChangeArrowheads="1"/>
          </p:cNvSpPr>
          <p:nvPr userDrawn="1"/>
        </p:nvSpPr>
        <p:spPr bwMode="auto">
          <a:xfrm>
            <a:off x="0" y="0"/>
            <a:ext cx="43891200" cy="4800600"/>
          </a:xfrm>
          <a:prstGeom prst="rect">
            <a:avLst/>
          </a:prstGeom>
          <a:solidFill>
            <a:schemeClr val="accent2"/>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endParaRPr lang="en-US" altLang="en-US"/>
          </a:p>
        </p:txBody>
      </p:sp>
      <p:sp>
        <p:nvSpPr>
          <p:cNvPr id="1027" name="Rectangle 33"/>
          <p:cNvSpPr>
            <a:spLocks noChangeArrowheads="1"/>
          </p:cNvSpPr>
          <p:nvPr userDrawn="1"/>
        </p:nvSpPr>
        <p:spPr bwMode="auto">
          <a:xfrm>
            <a:off x="693738" y="5638800"/>
            <a:ext cx="9974262" cy="26563638"/>
          </a:xfrm>
          <a:prstGeom prst="rect">
            <a:avLst/>
          </a:prstGeom>
          <a:solidFill>
            <a:srgbClr val="FFFFFF"/>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endParaRPr lang="en-US" altLang="en-US"/>
          </a:p>
        </p:txBody>
      </p:sp>
      <p:sp>
        <p:nvSpPr>
          <p:cNvPr id="1028" name="Rectangle 9"/>
          <p:cNvSpPr>
            <a:spLocks noChangeArrowheads="1"/>
          </p:cNvSpPr>
          <p:nvPr userDrawn="1"/>
        </p:nvSpPr>
        <p:spPr bwMode="auto">
          <a:xfrm>
            <a:off x="0" y="4800600"/>
            <a:ext cx="43891200" cy="130175"/>
          </a:xfrm>
          <a:prstGeom prst="rect">
            <a:avLst/>
          </a:prstGeom>
          <a:solidFill>
            <a:srgbClr val="660000"/>
          </a:solidFill>
          <a:ln w="152400">
            <a:solidFill>
              <a:srgbClr val="FF9900"/>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endParaRPr lang="en-US" altLang="en-US"/>
          </a:p>
        </p:txBody>
      </p:sp>
      <p:sp>
        <p:nvSpPr>
          <p:cNvPr id="1029" name="Text Box 14"/>
          <p:cNvSpPr txBox="1">
            <a:spLocks noChangeArrowheads="1"/>
          </p:cNvSpPr>
          <p:nvPr userDrawn="1"/>
        </p:nvSpPr>
        <p:spPr bwMode="auto">
          <a:xfrm>
            <a:off x="609600" y="32445325"/>
            <a:ext cx="25146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67" tIns="45624" rIns="91267" bIns="45624">
            <a:spAutoFit/>
          </a:bodyP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a:lnSpc>
                <a:spcPct val="65000"/>
              </a:lnSpc>
              <a:spcBef>
                <a:spcPct val="50000"/>
              </a:spcBef>
            </a:pPr>
            <a:r>
              <a:rPr lang="en-US" altLang="en-US" sz="500" b="1">
                <a:solidFill>
                  <a:schemeClr val="bg2"/>
                </a:solidFill>
                <a:latin typeface="Arial" charset="0"/>
              </a:rPr>
              <a:t>TEMPLATE DESIGN © 2008</a:t>
            </a:r>
          </a:p>
          <a:p>
            <a:pPr>
              <a:lnSpc>
                <a:spcPct val="65000"/>
              </a:lnSpc>
              <a:spcBef>
                <a:spcPct val="50000"/>
              </a:spcBef>
            </a:pPr>
            <a:r>
              <a:rPr lang="en-US" altLang="en-US" sz="1000" b="1">
                <a:solidFill>
                  <a:schemeClr val="bg2"/>
                </a:solidFill>
                <a:latin typeface="Arial" charset="0"/>
              </a:rPr>
              <a:t>www.PosterPresentations.com</a:t>
            </a:r>
          </a:p>
        </p:txBody>
      </p:sp>
      <p:sp>
        <p:nvSpPr>
          <p:cNvPr id="1030" name="Rectangle 15"/>
          <p:cNvSpPr>
            <a:spLocks noGrp="1" noChangeArrowheads="1"/>
          </p:cNvSpPr>
          <p:nvPr>
            <p:ph type="title"/>
          </p:nvPr>
        </p:nvSpPr>
        <p:spPr bwMode="auto">
          <a:xfrm>
            <a:off x="960438" y="1273175"/>
            <a:ext cx="41924287" cy="220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67" tIns="45624" rIns="91267" bIns="45624" numCol="1" anchor="ctr" anchorCtr="0" compatLnSpc="1">
            <a:prstTxWarp prst="textNoShape">
              <a:avLst/>
            </a:prstTxWarp>
          </a:bodyPr>
          <a:lstStyle/>
          <a:p>
            <a:pPr lvl="0"/>
            <a:r>
              <a:rPr lang="en-US" altLang="en-US"/>
              <a:t>Click to edit Master title style</a:t>
            </a:r>
          </a:p>
        </p:txBody>
      </p:sp>
      <p:sp>
        <p:nvSpPr>
          <p:cNvPr id="1031" name="Rectangle 16"/>
          <p:cNvSpPr>
            <a:spLocks noGrp="1" noChangeArrowheads="1"/>
          </p:cNvSpPr>
          <p:nvPr>
            <p:ph type="body" idx="1"/>
          </p:nvPr>
        </p:nvSpPr>
        <p:spPr bwMode="auto">
          <a:xfrm>
            <a:off x="693738" y="5638800"/>
            <a:ext cx="9974262" cy="265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6408" tIns="456408" rIns="456408" bIns="456408"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1032" name="Rectangle 25"/>
          <p:cNvSpPr>
            <a:spLocks noChangeArrowheads="1"/>
          </p:cNvSpPr>
          <p:nvPr userDrawn="1"/>
        </p:nvSpPr>
        <p:spPr bwMode="auto">
          <a:xfrm>
            <a:off x="0" y="0"/>
            <a:ext cx="43891200" cy="32918400"/>
          </a:xfrm>
          <a:prstGeom prst="rect">
            <a:avLst/>
          </a:prstGeom>
          <a:noFill/>
          <a:ln w="31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endParaRPr lang="en-US" altLang="en-US"/>
          </a:p>
        </p:txBody>
      </p:sp>
      <p:sp>
        <p:nvSpPr>
          <p:cNvPr id="1033" name="Rectangle 32"/>
          <p:cNvSpPr>
            <a:spLocks noChangeArrowheads="1"/>
          </p:cNvSpPr>
          <p:nvPr userDrawn="1"/>
        </p:nvSpPr>
        <p:spPr bwMode="auto">
          <a:xfrm>
            <a:off x="11490325" y="5638800"/>
            <a:ext cx="9982200" cy="26563638"/>
          </a:xfrm>
          <a:prstGeom prst="rect">
            <a:avLst/>
          </a:prstGeom>
          <a:solidFill>
            <a:srgbClr val="FFFFFF"/>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endParaRPr lang="en-US" altLang="en-US"/>
          </a:p>
        </p:txBody>
      </p:sp>
      <p:sp>
        <p:nvSpPr>
          <p:cNvPr id="1034" name="Rectangle 34"/>
          <p:cNvSpPr>
            <a:spLocks noChangeArrowheads="1"/>
          </p:cNvSpPr>
          <p:nvPr userDrawn="1"/>
        </p:nvSpPr>
        <p:spPr bwMode="auto">
          <a:xfrm>
            <a:off x="22272625" y="5638800"/>
            <a:ext cx="9982200" cy="26563638"/>
          </a:xfrm>
          <a:prstGeom prst="rect">
            <a:avLst/>
          </a:prstGeom>
          <a:solidFill>
            <a:srgbClr val="FFFFFF"/>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endParaRPr lang="en-US" altLang="en-US"/>
          </a:p>
        </p:txBody>
      </p:sp>
      <p:sp>
        <p:nvSpPr>
          <p:cNvPr id="1035" name="Rectangle 35"/>
          <p:cNvSpPr>
            <a:spLocks noChangeArrowheads="1"/>
          </p:cNvSpPr>
          <p:nvPr userDrawn="1"/>
        </p:nvSpPr>
        <p:spPr bwMode="auto">
          <a:xfrm>
            <a:off x="33078738" y="5638800"/>
            <a:ext cx="9982200" cy="26563638"/>
          </a:xfrm>
          <a:prstGeom prst="rect">
            <a:avLst/>
          </a:prstGeom>
          <a:solidFill>
            <a:srgbClr val="FFFFFF"/>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endParaRPr lang="en-US" alt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sz="8600">
          <a:solidFill>
            <a:srgbClr val="FFFFFF"/>
          </a:solidFill>
          <a:latin typeface="+mj-lt"/>
          <a:ea typeface="+mj-ea"/>
          <a:cs typeface="+mj-cs"/>
        </a:defRPr>
      </a:lvl1pPr>
      <a:lvl2pPr algn="ctr" rtl="0" eaLnBrk="0" fontAlgn="base" hangingPunct="0">
        <a:spcBef>
          <a:spcPct val="0"/>
        </a:spcBef>
        <a:spcAft>
          <a:spcPct val="0"/>
        </a:spcAft>
        <a:defRPr sz="8600">
          <a:solidFill>
            <a:srgbClr val="FFFFFF"/>
          </a:solidFill>
          <a:latin typeface="Arial Black" pitchFamily="34" charset="0"/>
        </a:defRPr>
      </a:lvl2pPr>
      <a:lvl3pPr algn="ctr" rtl="0" eaLnBrk="0" fontAlgn="base" hangingPunct="0">
        <a:spcBef>
          <a:spcPct val="0"/>
        </a:spcBef>
        <a:spcAft>
          <a:spcPct val="0"/>
        </a:spcAft>
        <a:defRPr sz="8600">
          <a:solidFill>
            <a:srgbClr val="FFFFFF"/>
          </a:solidFill>
          <a:latin typeface="Arial Black" pitchFamily="34" charset="0"/>
        </a:defRPr>
      </a:lvl3pPr>
      <a:lvl4pPr algn="ctr" rtl="0" eaLnBrk="0" fontAlgn="base" hangingPunct="0">
        <a:spcBef>
          <a:spcPct val="0"/>
        </a:spcBef>
        <a:spcAft>
          <a:spcPct val="0"/>
        </a:spcAft>
        <a:defRPr sz="8600">
          <a:solidFill>
            <a:srgbClr val="FFFFFF"/>
          </a:solidFill>
          <a:latin typeface="Arial Black" pitchFamily="34" charset="0"/>
        </a:defRPr>
      </a:lvl4pPr>
      <a:lvl5pPr algn="ctr" rtl="0" eaLnBrk="0" fontAlgn="base" hangingPunct="0">
        <a:spcBef>
          <a:spcPct val="0"/>
        </a:spcBef>
        <a:spcAft>
          <a:spcPct val="0"/>
        </a:spcAft>
        <a:defRPr sz="8600">
          <a:solidFill>
            <a:srgbClr val="FFFFFF"/>
          </a:solidFill>
          <a:latin typeface="Arial Black" pitchFamily="34" charset="0"/>
        </a:defRPr>
      </a:lvl5pPr>
      <a:lvl6pPr marL="457200" algn="ctr" rtl="0" fontAlgn="base">
        <a:spcBef>
          <a:spcPct val="0"/>
        </a:spcBef>
        <a:spcAft>
          <a:spcPct val="0"/>
        </a:spcAft>
        <a:defRPr sz="8600">
          <a:solidFill>
            <a:srgbClr val="FFFFFF"/>
          </a:solidFill>
          <a:latin typeface="Arial Black" pitchFamily="34" charset="0"/>
        </a:defRPr>
      </a:lvl6pPr>
      <a:lvl7pPr marL="914400" algn="ctr" rtl="0" fontAlgn="base">
        <a:spcBef>
          <a:spcPct val="0"/>
        </a:spcBef>
        <a:spcAft>
          <a:spcPct val="0"/>
        </a:spcAft>
        <a:defRPr sz="8600">
          <a:solidFill>
            <a:srgbClr val="FFFFFF"/>
          </a:solidFill>
          <a:latin typeface="Arial Black" pitchFamily="34" charset="0"/>
        </a:defRPr>
      </a:lvl7pPr>
      <a:lvl8pPr marL="1371600" algn="ctr" rtl="0" fontAlgn="base">
        <a:spcBef>
          <a:spcPct val="0"/>
        </a:spcBef>
        <a:spcAft>
          <a:spcPct val="0"/>
        </a:spcAft>
        <a:defRPr sz="8600">
          <a:solidFill>
            <a:srgbClr val="FFFFFF"/>
          </a:solidFill>
          <a:latin typeface="Arial Black" pitchFamily="34" charset="0"/>
        </a:defRPr>
      </a:lvl8pPr>
      <a:lvl9pPr marL="1828800" algn="ctr" rtl="0" fontAlgn="base">
        <a:spcBef>
          <a:spcPct val="0"/>
        </a:spcBef>
        <a:spcAft>
          <a:spcPct val="0"/>
        </a:spcAft>
        <a:defRPr sz="8600">
          <a:solidFill>
            <a:srgbClr val="FFFFFF"/>
          </a:solidFill>
          <a:latin typeface="Arial Black" pitchFamily="34" charset="0"/>
        </a:defRPr>
      </a:lvl9pPr>
    </p:titleStyle>
    <p:bodyStyle>
      <a:lvl1pPr marL="342900" indent="-342900" algn="l" rtl="0" eaLnBrk="0" fontAlgn="base" hangingPunct="0">
        <a:spcBef>
          <a:spcPct val="20000"/>
        </a:spcBef>
        <a:spcAft>
          <a:spcPct val="0"/>
        </a:spcAft>
        <a:buChar char="•"/>
        <a:defRPr sz="2900">
          <a:solidFill>
            <a:schemeClr val="tx1"/>
          </a:solidFill>
          <a:latin typeface="+mn-lt"/>
          <a:ea typeface="+mn-ea"/>
          <a:cs typeface="+mn-cs"/>
        </a:defRPr>
      </a:lvl1pPr>
      <a:lvl2pPr marL="739775" indent="-282575" algn="l" rtl="0" eaLnBrk="0" fontAlgn="base" hangingPunct="0">
        <a:spcBef>
          <a:spcPct val="20000"/>
        </a:spcBef>
        <a:spcAft>
          <a:spcPct val="0"/>
        </a:spcAft>
        <a:buChar char="–"/>
        <a:defRPr sz="29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900">
          <a:solidFill>
            <a:schemeClr val="tx1"/>
          </a:solidFill>
          <a:latin typeface="+mn-lt"/>
        </a:defRPr>
      </a:lvl4pPr>
      <a:lvl5pPr marL="2057400" indent="-228600" algn="l" rtl="0" eaLnBrk="0" fontAlgn="base" hangingPunct="0">
        <a:spcBef>
          <a:spcPct val="20000"/>
        </a:spcBef>
        <a:spcAft>
          <a:spcPct val="0"/>
        </a:spcAft>
        <a:buChar char="»"/>
        <a:defRPr sz="1900">
          <a:solidFill>
            <a:schemeClr val="tx1"/>
          </a:solidFill>
          <a:latin typeface="+mn-lt"/>
        </a:defRPr>
      </a:lvl5pPr>
      <a:lvl6pPr marL="2514600" indent="-228600" algn="l" rtl="0" fontAlgn="base">
        <a:spcBef>
          <a:spcPct val="20000"/>
        </a:spcBef>
        <a:spcAft>
          <a:spcPct val="0"/>
        </a:spcAft>
        <a:buChar char="»"/>
        <a:defRPr sz="1900">
          <a:solidFill>
            <a:schemeClr val="tx1"/>
          </a:solidFill>
          <a:latin typeface="+mn-lt"/>
        </a:defRPr>
      </a:lvl6pPr>
      <a:lvl7pPr marL="2971800" indent="-228600" algn="l" rtl="0" fontAlgn="base">
        <a:spcBef>
          <a:spcPct val="20000"/>
        </a:spcBef>
        <a:spcAft>
          <a:spcPct val="0"/>
        </a:spcAft>
        <a:buChar char="»"/>
        <a:defRPr sz="1900">
          <a:solidFill>
            <a:schemeClr val="tx1"/>
          </a:solidFill>
          <a:latin typeface="+mn-lt"/>
        </a:defRPr>
      </a:lvl7pPr>
      <a:lvl8pPr marL="3429000" indent="-228600" algn="l" rtl="0" fontAlgn="base">
        <a:spcBef>
          <a:spcPct val="20000"/>
        </a:spcBef>
        <a:spcAft>
          <a:spcPct val="0"/>
        </a:spcAft>
        <a:buChar char="»"/>
        <a:defRPr sz="1900">
          <a:solidFill>
            <a:schemeClr val="tx1"/>
          </a:solidFill>
          <a:latin typeface="+mn-lt"/>
        </a:defRPr>
      </a:lvl8pPr>
      <a:lvl9pPr marL="3886200" indent="-228600" algn="l" rtl="0" fontAlgn="base">
        <a:spcBef>
          <a:spcPct val="20000"/>
        </a:spcBef>
        <a:spcAft>
          <a:spcPct val="0"/>
        </a:spcAft>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050" name="Rectangle 2"/>
          <p:cNvSpPr>
            <a:spLocks noChangeArrowheads="1"/>
          </p:cNvSpPr>
          <p:nvPr userDrawn="1"/>
        </p:nvSpPr>
        <p:spPr bwMode="auto">
          <a:xfrm>
            <a:off x="0" y="0"/>
            <a:ext cx="43891200" cy="4800600"/>
          </a:xfrm>
          <a:prstGeom prst="rect">
            <a:avLst/>
          </a:prstGeom>
          <a:solidFill>
            <a:schemeClr val="accent1"/>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endParaRPr lang="en-US" altLang="en-US"/>
          </a:p>
        </p:txBody>
      </p:sp>
      <p:sp>
        <p:nvSpPr>
          <p:cNvPr id="2051" name="Rectangle 3"/>
          <p:cNvSpPr>
            <a:spLocks noChangeArrowheads="1"/>
          </p:cNvSpPr>
          <p:nvPr userDrawn="1"/>
        </p:nvSpPr>
        <p:spPr bwMode="auto">
          <a:xfrm>
            <a:off x="693738" y="5638800"/>
            <a:ext cx="9974262" cy="26563638"/>
          </a:xfrm>
          <a:prstGeom prst="rect">
            <a:avLst/>
          </a:prstGeom>
          <a:solidFill>
            <a:schemeClr val="accent1"/>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endParaRPr lang="en-US" altLang="en-US"/>
          </a:p>
        </p:txBody>
      </p:sp>
      <p:sp>
        <p:nvSpPr>
          <p:cNvPr id="2052" name="Rectangle 4"/>
          <p:cNvSpPr>
            <a:spLocks noChangeArrowheads="1"/>
          </p:cNvSpPr>
          <p:nvPr userDrawn="1"/>
        </p:nvSpPr>
        <p:spPr bwMode="auto">
          <a:xfrm>
            <a:off x="0" y="4800600"/>
            <a:ext cx="43891200" cy="130175"/>
          </a:xfrm>
          <a:prstGeom prst="rect">
            <a:avLst/>
          </a:prstGeom>
          <a:solidFill>
            <a:srgbClr val="66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endParaRPr lang="en-US" altLang="en-US"/>
          </a:p>
        </p:txBody>
      </p:sp>
      <p:sp>
        <p:nvSpPr>
          <p:cNvPr id="2053" name="Text Box 5"/>
          <p:cNvSpPr txBox="1">
            <a:spLocks noChangeArrowheads="1"/>
          </p:cNvSpPr>
          <p:nvPr userDrawn="1"/>
        </p:nvSpPr>
        <p:spPr bwMode="auto">
          <a:xfrm>
            <a:off x="609600" y="32445325"/>
            <a:ext cx="25146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67" tIns="45624" rIns="91267" bIns="45624">
            <a:spAutoFit/>
          </a:bodyP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a:lnSpc>
                <a:spcPct val="65000"/>
              </a:lnSpc>
              <a:spcBef>
                <a:spcPct val="50000"/>
              </a:spcBef>
            </a:pPr>
            <a:r>
              <a:rPr lang="en-US" altLang="en-US" sz="500" b="1">
                <a:solidFill>
                  <a:schemeClr val="bg2"/>
                </a:solidFill>
                <a:latin typeface="Arial" charset="0"/>
              </a:rPr>
              <a:t>POSTER TEMPLATE BY:</a:t>
            </a:r>
          </a:p>
          <a:p>
            <a:pPr>
              <a:lnSpc>
                <a:spcPct val="65000"/>
              </a:lnSpc>
              <a:spcBef>
                <a:spcPct val="50000"/>
              </a:spcBef>
            </a:pPr>
            <a:r>
              <a:rPr lang="en-US" altLang="en-US" sz="1000" b="1">
                <a:solidFill>
                  <a:schemeClr val="bg2"/>
                </a:solidFill>
                <a:latin typeface="Arial" charset="0"/>
              </a:rPr>
              <a:t>www.PosterPresentations.com</a:t>
            </a:r>
          </a:p>
        </p:txBody>
      </p:sp>
      <p:sp>
        <p:nvSpPr>
          <p:cNvPr id="2054" name="Rectangle 6"/>
          <p:cNvSpPr>
            <a:spLocks noGrp="1" noChangeArrowheads="1"/>
          </p:cNvSpPr>
          <p:nvPr>
            <p:ph type="title"/>
          </p:nvPr>
        </p:nvSpPr>
        <p:spPr bwMode="auto">
          <a:xfrm>
            <a:off x="960438" y="1273175"/>
            <a:ext cx="41924287" cy="220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67" tIns="45624" rIns="91267" bIns="45624" numCol="1" anchor="ctr" anchorCtr="0" compatLnSpc="1">
            <a:prstTxWarp prst="textNoShape">
              <a:avLst/>
            </a:prstTxWarp>
          </a:bodyPr>
          <a:lstStyle/>
          <a:p>
            <a:pPr lvl="0"/>
            <a:r>
              <a:rPr lang="en-US" altLang="en-US"/>
              <a:t>Click to edit Master title style</a:t>
            </a:r>
          </a:p>
        </p:txBody>
      </p:sp>
      <p:sp>
        <p:nvSpPr>
          <p:cNvPr id="2055" name="Rectangle 7"/>
          <p:cNvSpPr>
            <a:spLocks noGrp="1" noChangeArrowheads="1"/>
          </p:cNvSpPr>
          <p:nvPr>
            <p:ph type="body" idx="1"/>
          </p:nvPr>
        </p:nvSpPr>
        <p:spPr bwMode="auto">
          <a:xfrm>
            <a:off x="693738" y="5638800"/>
            <a:ext cx="9974262" cy="265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6408" tIns="456408" rIns="456408" bIns="456408"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2056" name="Rectangle 8"/>
          <p:cNvSpPr>
            <a:spLocks noChangeArrowheads="1"/>
          </p:cNvSpPr>
          <p:nvPr userDrawn="1"/>
        </p:nvSpPr>
        <p:spPr bwMode="auto">
          <a:xfrm>
            <a:off x="0" y="0"/>
            <a:ext cx="43891200" cy="32918400"/>
          </a:xfrm>
          <a:prstGeom prst="rect">
            <a:avLst/>
          </a:prstGeom>
          <a:noFill/>
          <a:ln w="31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endParaRPr lang="en-US" altLang="en-US"/>
          </a:p>
        </p:txBody>
      </p:sp>
      <p:sp>
        <p:nvSpPr>
          <p:cNvPr id="2057" name="Rectangle 9"/>
          <p:cNvSpPr>
            <a:spLocks noChangeArrowheads="1"/>
          </p:cNvSpPr>
          <p:nvPr userDrawn="1"/>
        </p:nvSpPr>
        <p:spPr bwMode="auto">
          <a:xfrm>
            <a:off x="11490325" y="5638800"/>
            <a:ext cx="20764500" cy="26563638"/>
          </a:xfrm>
          <a:prstGeom prst="rect">
            <a:avLst/>
          </a:prstGeom>
          <a:solidFill>
            <a:schemeClr val="accent1"/>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endParaRPr lang="en-US" altLang="en-US"/>
          </a:p>
        </p:txBody>
      </p:sp>
      <p:sp>
        <p:nvSpPr>
          <p:cNvPr id="2058" name="Rectangle 11"/>
          <p:cNvSpPr>
            <a:spLocks noChangeArrowheads="1"/>
          </p:cNvSpPr>
          <p:nvPr userDrawn="1"/>
        </p:nvSpPr>
        <p:spPr bwMode="auto">
          <a:xfrm>
            <a:off x="33078738" y="5638800"/>
            <a:ext cx="9982200" cy="26563638"/>
          </a:xfrm>
          <a:prstGeom prst="rect">
            <a:avLst/>
          </a:prstGeom>
          <a:solidFill>
            <a:schemeClr val="accent1"/>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endParaRPr lang="en-US"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70" r:id="rId7"/>
    <p:sldLayoutId id="2147483671" r:id="rId8"/>
    <p:sldLayoutId id="2147483672" r:id="rId9"/>
    <p:sldLayoutId id="2147483673" r:id="rId10"/>
  </p:sldLayoutIdLst>
  <p:txStyles>
    <p:titleStyle>
      <a:lvl1pPr algn="ctr" rtl="0" eaLnBrk="0" fontAlgn="base" hangingPunct="0">
        <a:spcBef>
          <a:spcPct val="0"/>
        </a:spcBef>
        <a:spcAft>
          <a:spcPct val="0"/>
        </a:spcAft>
        <a:defRPr sz="8600">
          <a:solidFill>
            <a:schemeClr val="tx2"/>
          </a:solidFill>
          <a:latin typeface="+mj-lt"/>
          <a:ea typeface="+mj-ea"/>
          <a:cs typeface="+mj-cs"/>
        </a:defRPr>
      </a:lvl1pPr>
      <a:lvl2pPr algn="ctr" rtl="0" eaLnBrk="0" fontAlgn="base" hangingPunct="0">
        <a:spcBef>
          <a:spcPct val="0"/>
        </a:spcBef>
        <a:spcAft>
          <a:spcPct val="0"/>
        </a:spcAft>
        <a:defRPr sz="8600">
          <a:solidFill>
            <a:schemeClr val="tx2"/>
          </a:solidFill>
          <a:latin typeface="Arial Black" pitchFamily="34" charset="0"/>
        </a:defRPr>
      </a:lvl2pPr>
      <a:lvl3pPr algn="ctr" rtl="0" eaLnBrk="0" fontAlgn="base" hangingPunct="0">
        <a:spcBef>
          <a:spcPct val="0"/>
        </a:spcBef>
        <a:spcAft>
          <a:spcPct val="0"/>
        </a:spcAft>
        <a:defRPr sz="8600">
          <a:solidFill>
            <a:schemeClr val="tx2"/>
          </a:solidFill>
          <a:latin typeface="Arial Black" pitchFamily="34" charset="0"/>
        </a:defRPr>
      </a:lvl3pPr>
      <a:lvl4pPr algn="ctr" rtl="0" eaLnBrk="0" fontAlgn="base" hangingPunct="0">
        <a:spcBef>
          <a:spcPct val="0"/>
        </a:spcBef>
        <a:spcAft>
          <a:spcPct val="0"/>
        </a:spcAft>
        <a:defRPr sz="8600">
          <a:solidFill>
            <a:schemeClr val="tx2"/>
          </a:solidFill>
          <a:latin typeface="Arial Black" pitchFamily="34" charset="0"/>
        </a:defRPr>
      </a:lvl4pPr>
      <a:lvl5pPr algn="ctr" rtl="0" eaLnBrk="0" fontAlgn="base" hangingPunct="0">
        <a:spcBef>
          <a:spcPct val="0"/>
        </a:spcBef>
        <a:spcAft>
          <a:spcPct val="0"/>
        </a:spcAft>
        <a:defRPr sz="8600">
          <a:solidFill>
            <a:schemeClr val="tx2"/>
          </a:solidFill>
          <a:latin typeface="Arial Black" pitchFamily="34" charset="0"/>
        </a:defRPr>
      </a:lvl5pPr>
      <a:lvl6pPr marL="457200" algn="ctr" rtl="0" fontAlgn="base">
        <a:spcBef>
          <a:spcPct val="0"/>
        </a:spcBef>
        <a:spcAft>
          <a:spcPct val="0"/>
        </a:spcAft>
        <a:defRPr sz="8600">
          <a:solidFill>
            <a:schemeClr val="tx2"/>
          </a:solidFill>
          <a:latin typeface="Arial Black" pitchFamily="34" charset="0"/>
        </a:defRPr>
      </a:lvl6pPr>
      <a:lvl7pPr marL="914400" algn="ctr" rtl="0" fontAlgn="base">
        <a:spcBef>
          <a:spcPct val="0"/>
        </a:spcBef>
        <a:spcAft>
          <a:spcPct val="0"/>
        </a:spcAft>
        <a:defRPr sz="8600">
          <a:solidFill>
            <a:schemeClr val="tx2"/>
          </a:solidFill>
          <a:latin typeface="Arial Black" pitchFamily="34" charset="0"/>
        </a:defRPr>
      </a:lvl7pPr>
      <a:lvl8pPr marL="1371600" algn="ctr" rtl="0" fontAlgn="base">
        <a:spcBef>
          <a:spcPct val="0"/>
        </a:spcBef>
        <a:spcAft>
          <a:spcPct val="0"/>
        </a:spcAft>
        <a:defRPr sz="8600">
          <a:solidFill>
            <a:schemeClr val="tx2"/>
          </a:solidFill>
          <a:latin typeface="Arial Black" pitchFamily="34" charset="0"/>
        </a:defRPr>
      </a:lvl8pPr>
      <a:lvl9pPr marL="1828800" algn="ctr" rtl="0" fontAlgn="base">
        <a:spcBef>
          <a:spcPct val="0"/>
        </a:spcBef>
        <a:spcAft>
          <a:spcPct val="0"/>
        </a:spcAft>
        <a:defRPr sz="8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har char="•"/>
        <a:defRPr sz="2900">
          <a:solidFill>
            <a:schemeClr val="tx1"/>
          </a:solidFill>
          <a:latin typeface="+mn-lt"/>
          <a:ea typeface="+mn-ea"/>
          <a:cs typeface="+mn-cs"/>
        </a:defRPr>
      </a:lvl1pPr>
      <a:lvl2pPr marL="739775" indent="-282575" algn="l" rtl="0" eaLnBrk="0" fontAlgn="base" hangingPunct="0">
        <a:spcBef>
          <a:spcPct val="20000"/>
        </a:spcBef>
        <a:spcAft>
          <a:spcPct val="0"/>
        </a:spcAft>
        <a:buChar char="–"/>
        <a:defRPr sz="29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900">
          <a:solidFill>
            <a:schemeClr val="tx1"/>
          </a:solidFill>
          <a:latin typeface="+mn-lt"/>
        </a:defRPr>
      </a:lvl4pPr>
      <a:lvl5pPr marL="2057400" indent="-228600" algn="l" rtl="0" eaLnBrk="0" fontAlgn="base" hangingPunct="0">
        <a:spcBef>
          <a:spcPct val="20000"/>
        </a:spcBef>
        <a:spcAft>
          <a:spcPct val="0"/>
        </a:spcAft>
        <a:buChar char="»"/>
        <a:defRPr sz="1900">
          <a:solidFill>
            <a:schemeClr val="tx1"/>
          </a:solidFill>
          <a:latin typeface="+mn-lt"/>
        </a:defRPr>
      </a:lvl5pPr>
      <a:lvl6pPr marL="2514600" indent="-228600" algn="l" rtl="0" fontAlgn="base">
        <a:spcBef>
          <a:spcPct val="20000"/>
        </a:spcBef>
        <a:spcAft>
          <a:spcPct val="0"/>
        </a:spcAft>
        <a:buChar char="»"/>
        <a:defRPr sz="1900">
          <a:solidFill>
            <a:schemeClr val="tx1"/>
          </a:solidFill>
          <a:latin typeface="+mn-lt"/>
        </a:defRPr>
      </a:lvl6pPr>
      <a:lvl7pPr marL="2971800" indent="-228600" algn="l" rtl="0" fontAlgn="base">
        <a:spcBef>
          <a:spcPct val="20000"/>
        </a:spcBef>
        <a:spcAft>
          <a:spcPct val="0"/>
        </a:spcAft>
        <a:buChar char="»"/>
        <a:defRPr sz="1900">
          <a:solidFill>
            <a:schemeClr val="tx1"/>
          </a:solidFill>
          <a:latin typeface="+mn-lt"/>
        </a:defRPr>
      </a:lvl7pPr>
      <a:lvl8pPr marL="3429000" indent="-228600" algn="l" rtl="0" fontAlgn="base">
        <a:spcBef>
          <a:spcPct val="20000"/>
        </a:spcBef>
        <a:spcAft>
          <a:spcPct val="0"/>
        </a:spcAft>
        <a:buChar char="»"/>
        <a:defRPr sz="1900">
          <a:solidFill>
            <a:schemeClr val="tx1"/>
          </a:solidFill>
          <a:latin typeface="+mn-lt"/>
        </a:defRPr>
      </a:lvl8pPr>
      <a:lvl9pPr marL="3886200" indent="-228600" algn="l" rtl="0" fontAlgn="base">
        <a:spcBef>
          <a:spcPct val="20000"/>
        </a:spcBef>
        <a:spcAft>
          <a:spcPct val="0"/>
        </a:spcAft>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074" name="Rectangle 2"/>
          <p:cNvSpPr>
            <a:spLocks noChangeArrowheads="1"/>
          </p:cNvSpPr>
          <p:nvPr userDrawn="1"/>
        </p:nvSpPr>
        <p:spPr bwMode="auto">
          <a:xfrm>
            <a:off x="0" y="0"/>
            <a:ext cx="43891200" cy="4800600"/>
          </a:xfrm>
          <a:prstGeom prst="rect">
            <a:avLst/>
          </a:prstGeom>
          <a:solidFill>
            <a:schemeClr val="accent1"/>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endParaRPr lang="en-US" altLang="en-US"/>
          </a:p>
        </p:txBody>
      </p:sp>
      <p:sp>
        <p:nvSpPr>
          <p:cNvPr id="3075" name="Rectangle 3"/>
          <p:cNvSpPr>
            <a:spLocks noChangeArrowheads="1"/>
          </p:cNvSpPr>
          <p:nvPr userDrawn="1"/>
        </p:nvSpPr>
        <p:spPr bwMode="auto">
          <a:xfrm>
            <a:off x="693738" y="5638800"/>
            <a:ext cx="42367200" cy="26563638"/>
          </a:xfrm>
          <a:prstGeom prst="rect">
            <a:avLst/>
          </a:prstGeom>
          <a:solidFill>
            <a:schemeClr val="accent1"/>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endParaRPr lang="en-US" altLang="en-US"/>
          </a:p>
        </p:txBody>
      </p:sp>
      <p:sp>
        <p:nvSpPr>
          <p:cNvPr id="3076" name="Rectangle 4"/>
          <p:cNvSpPr>
            <a:spLocks noChangeArrowheads="1"/>
          </p:cNvSpPr>
          <p:nvPr userDrawn="1"/>
        </p:nvSpPr>
        <p:spPr bwMode="auto">
          <a:xfrm>
            <a:off x="0" y="4800600"/>
            <a:ext cx="43891200" cy="130175"/>
          </a:xfrm>
          <a:prstGeom prst="rect">
            <a:avLst/>
          </a:prstGeom>
          <a:solidFill>
            <a:srgbClr val="66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endParaRPr lang="en-US" altLang="en-US"/>
          </a:p>
        </p:txBody>
      </p:sp>
      <p:sp>
        <p:nvSpPr>
          <p:cNvPr id="3077" name="Text Box 5"/>
          <p:cNvSpPr txBox="1">
            <a:spLocks noChangeArrowheads="1"/>
          </p:cNvSpPr>
          <p:nvPr userDrawn="1"/>
        </p:nvSpPr>
        <p:spPr bwMode="auto">
          <a:xfrm>
            <a:off x="609600" y="32445325"/>
            <a:ext cx="25146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67" tIns="45624" rIns="91267" bIns="45624">
            <a:spAutoFit/>
          </a:bodyP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a:lnSpc>
                <a:spcPct val="65000"/>
              </a:lnSpc>
              <a:spcBef>
                <a:spcPct val="50000"/>
              </a:spcBef>
            </a:pPr>
            <a:r>
              <a:rPr lang="en-US" altLang="en-US" sz="500" b="1">
                <a:solidFill>
                  <a:schemeClr val="bg2"/>
                </a:solidFill>
                <a:latin typeface="Arial" charset="0"/>
              </a:rPr>
              <a:t>POSTER TEMPLATE BY:</a:t>
            </a:r>
          </a:p>
          <a:p>
            <a:pPr>
              <a:lnSpc>
                <a:spcPct val="65000"/>
              </a:lnSpc>
              <a:spcBef>
                <a:spcPct val="50000"/>
              </a:spcBef>
            </a:pPr>
            <a:r>
              <a:rPr lang="en-US" altLang="en-US" sz="1000" b="1">
                <a:solidFill>
                  <a:schemeClr val="bg2"/>
                </a:solidFill>
                <a:latin typeface="Arial" charset="0"/>
              </a:rPr>
              <a:t>www.PosterPresentations.com</a:t>
            </a:r>
          </a:p>
        </p:txBody>
      </p:sp>
      <p:sp>
        <p:nvSpPr>
          <p:cNvPr id="3078" name="Rectangle 6"/>
          <p:cNvSpPr>
            <a:spLocks noGrp="1" noChangeArrowheads="1"/>
          </p:cNvSpPr>
          <p:nvPr>
            <p:ph type="title"/>
          </p:nvPr>
        </p:nvSpPr>
        <p:spPr bwMode="auto">
          <a:xfrm>
            <a:off x="960438" y="1273175"/>
            <a:ext cx="41924287" cy="220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67" tIns="45624" rIns="91267" bIns="45624" numCol="1" anchor="ctr" anchorCtr="0" compatLnSpc="1">
            <a:prstTxWarp prst="textNoShape">
              <a:avLst/>
            </a:prstTxWarp>
          </a:bodyPr>
          <a:lstStyle/>
          <a:p>
            <a:pPr lvl="0"/>
            <a:r>
              <a:rPr lang="en-US" altLang="en-US"/>
              <a:t>Click to edit Master title style</a:t>
            </a:r>
          </a:p>
        </p:txBody>
      </p:sp>
      <p:sp>
        <p:nvSpPr>
          <p:cNvPr id="3079" name="Rectangle 7"/>
          <p:cNvSpPr>
            <a:spLocks noGrp="1" noChangeArrowheads="1"/>
          </p:cNvSpPr>
          <p:nvPr>
            <p:ph type="body" idx="1"/>
          </p:nvPr>
        </p:nvSpPr>
        <p:spPr bwMode="auto">
          <a:xfrm>
            <a:off x="693738" y="5638800"/>
            <a:ext cx="42190987" cy="265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6408" tIns="456408" rIns="456408" bIns="456408"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3080" name="Rectangle 8"/>
          <p:cNvSpPr>
            <a:spLocks noChangeArrowheads="1"/>
          </p:cNvSpPr>
          <p:nvPr userDrawn="1"/>
        </p:nvSpPr>
        <p:spPr bwMode="auto">
          <a:xfrm>
            <a:off x="0" y="0"/>
            <a:ext cx="43891200" cy="32918400"/>
          </a:xfrm>
          <a:prstGeom prst="rect">
            <a:avLst/>
          </a:prstGeom>
          <a:noFill/>
          <a:ln w="31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endParaRPr lang="en-US" alt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1" r:id="rId7"/>
    <p:sldLayoutId id="2147483682" r:id="rId8"/>
    <p:sldLayoutId id="2147483683" r:id="rId9"/>
    <p:sldLayoutId id="2147483684" r:id="rId10"/>
  </p:sldLayoutIdLst>
  <p:txStyles>
    <p:titleStyle>
      <a:lvl1pPr algn="ctr" rtl="0" eaLnBrk="0" fontAlgn="base" hangingPunct="0">
        <a:spcBef>
          <a:spcPct val="0"/>
        </a:spcBef>
        <a:spcAft>
          <a:spcPct val="0"/>
        </a:spcAft>
        <a:defRPr sz="8600">
          <a:solidFill>
            <a:schemeClr val="tx2"/>
          </a:solidFill>
          <a:latin typeface="+mj-lt"/>
          <a:ea typeface="+mj-ea"/>
          <a:cs typeface="+mj-cs"/>
        </a:defRPr>
      </a:lvl1pPr>
      <a:lvl2pPr algn="ctr" rtl="0" eaLnBrk="0" fontAlgn="base" hangingPunct="0">
        <a:spcBef>
          <a:spcPct val="0"/>
        </a:spcBef>
        <a:spcAft>
          <a:spcPct val="0"/>
        </a:spcAft>
        <a:defRPr sz="8600">
          <a:solidFill>
            <a:schemeClr val="tx2"/>
          </a:solidFill>
          <a:latin typeface="Arial Black" pitchFamily="34" charset="0"/>
        </a:defRPr>
      </a:lvl2pPr>
      <a:lvl3pPr algn="ctr" rtl="0" eaLnBrk="0" fontAlgn="base" hangingPunct="0">
        <a:spcBef>
          <a:spcPct val="0"/>
        </a:spcBef>
        <a:spcAft>
          <a:spcPct val="0"/>
        </a:spcAft>
        <a:defRPr sz="8600">
          <a:solidFill>
            <a:schemeClr val="tx2"/>
          </a:solidFill>
          <a:latin typeface="Arial Black" pitchFamily="34" charset="0"/>
        </a:defRPr>
      </a:lvl3pPr>
      <a:lvl4pPr algn="ctr" rtl="0" eaLnBrk="0" fontAlgn="base" hangingPunct="0">
        <a:spcBef>
          <a:spcPct val="0"/>
        </a:spcBef>
        <a:spcAft>
          <a:spcPct val="0"/>
        </a:spcAft>
        <a:defRPr sz="8600">
          <a:solidFill>
            <a:schemeClr val="tx2"/>
          </a:solidFill>
          <a:latin typeface="Arial Black" pitchFamily="34" charset="0"/>
        </a:defRPr>
      </a:lvl4pPr>
      <a:lvl5pPr algn="ctr" rtl="0" eaLnBrk="0" fontAlgn="base" hangingPunct="0">
        <a:spcBef>
          <a:spcPct val="0"/>
        </a:spcBef>
        <a:spcAft>
          <a:spcPct val="0"/>
        </a:spcAft>
        <a:defRPr sz="8600">
          <a:solidFill>
            <a:schemeClr val="tx2"/>
          </a:solidFill>
          <a:latin typeface="Arial Black" pitchFamily="34" charset="0"/>
        </a:defRPr>
      </a:lvl5pPr>
      <a:lvl6pPr marL="457200" algn="ctr" rtl="0" fontAlgn="base">
        <a:spcBef>
          <a:spcPct val="0"/>
        </a:spcBef>
        <a:spcAft>
          <a:spcPct val="0"/>
        </a:spcAft>
        <a:defRPr sz="8600">
          <a:solidFill>
            <a:schemeClr val="tx2"/>
          </a:solidFill>
          <a:latin typeface="Arial Black" pitchFamily="34" charset="0"/>
        </a:defRPr>
      </a:lvl6pPr>
      <a:lvl7pPr marL="914400" algn="ctr" rtl="0" fontAlgn="base">
        <a:spcBef>
          <a:spcPct val="0"/>
        </a:spcBef>
        <a:spcAft>
          <a:spcPct val="0"/>
        </a:spcAft>
        <a:defRPr sz="8600">
          <a:solidFill>
            <a:schemeClr val="tx2"/>
          </a:solidFill>
          <a:latin typeface="Arial Black" pitchFamily="34" charset="0"/>
        </a:defRPr>
      </a:lvl7pPr>
      <a:lvl8pPr marL="1371600" algn="ctr" rtl="0" fontAlgn="base">
        <a:spcBef>
          <a:spcPct val="0"/>
        </a:spcBef>
        <a:spcAft>
          <a:spcPct val="0"/>
        </a:spcAft>
        <a:defRPr sz="8600">
          <a:solidFill>
            <a:schemeClr val="tx2"/>
          </a:solidFill>
          <a:latin typeface="Arial Black" pitchFamily="34" charset="0"/>
        </a:defRPr>
      </a:lvl8pPr>
      <a:lvl9pPr marL="1828800" algn="ctr" rtl="0" fontAlgn="base">
        <a:spcBef>
          <a:spcPct val="0"/>
        </a:spcBef>
        <a:spcAft>
          <a:spcPct val="0"/>
        </a:spcAft>
        <a:defRPr sz="8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har char="•"/>
        <a:defRPr sz="2900">
          <a:solidFill>
            <a:schemeClr val="tx1"/>
          </a:solidFill>
          <a:latin typeface="+mn-lt"/>
          <a:ea typeface="+mn-ea"/>
          <a:cs typeface="+mn-cs"/>
        </a:defRPr>
      </a:lvl1pPr>
      <a:lvl2pPr marL="739775" indent="-282575" algn="l" rtl="0" eaLnBrk="0" fontAlgn="base" hangingPunct="0">
        <a:spcBef>
          <a:spcPct val="20000"/>
        </a:spcBef>
        <a:spcAft>
          <a:spcPct val="0"/>
        </a:spcAft>
        <a:buChar char="–"/>
        <a:defRPr sz="29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900">
          <a:solidFill>
            <a:schemeClr val="tx1"/>
          </a:solidFill>
          <a:latin typeface="+mn-lt"/>
        </a:defRPr>
      </a:lvl4pPr>
      <a:lvl5pPr marL="2057400" indent="-228600" algn="l" rtl="0" eaLnBrk="0" fontAlgn="base" hangingPunct="0">
        <a:spcBef>
          <a:spcPct val="20000"/>
        </a:spcBef>
        <a:spcAft>
          <a:spcPct val="0"/>
        </a:spcAft>
        <a:buChar char="»"/>
        <a:defRPr sz="1900">
          <a:solidFill>
            <a:schemeClr val="tx1"/>
          </a:solidFill>
          <a:latin typeface="+mn-lt"/>
        </a:defRPr>
      </a:lvl5pPr>
      <a:lvl6pPr marL="2514600" indent="-228600" algn="l" rtl="0" fontAlgn="base">
        <a:spcBef>
          <a:spcPct val="20000"/>
        </a:spcBef>
        <a:spcAft>
          <a:spcPct val="0"/>
        </a:spcAft>
        <a:buChar char="»"/>
        <a:defRPr sz="1900">
          <a:solidFill>
            <a:schemeClr val="tx1"/>
          </a:solidFill>
          <a:latin typeface="+mn-lt"/>
        </a:defRPr>
      </a:lvl6pPr>
      <a:lvl7pPr marL="2971800" indent="-228600" algn="l" rtl="0" fontAlgn="base">
        <a:spcBef>
          <a:spcPct val="20000"/>
        </a:spcBef>
        <a:spcAft>
          <a:spcPct val="0"/>
        </a:spcAft>
        <a:buChar char="»"/>
        <a:defRPr sz="1900">
          <a:solidFill>
            <a:schemeClr val="tx1"/>
          </a:solidFill>
          <a:latin typeface="+mn-lt"/>
        </a:defRPr>
      </a:lvl7pPr>
      <a:lvl8pPr marL="3429000" indent="-228600" algn="l" rtl="0" fontAlgn="base">
        <a:spcBef>
          <a:spcPct val="20000"/>
        </a:spcBef>
        <a:spcAft>
          <a:spcPct val="0"/>
        </a:spcAft>
        <a:buChar char="»"/>
        <a:defRPr sz="1900">
          <a:solidFill>
            <a:schemeClr val="tx1"/>
          </a:solidFill>
          <a:latin typeface="+mn-lt"/>
        </a:defRPr>
      </a:lvl8pPr>
      <a:lvl9pPr marL="3886200" indent="-228600" algn="l" rtl="0" fontAlgn="base">
        <a:spcBef>
          <a:spcPct val="20000"/>
        </a:spcBef>
        <a:spcAft>
          <a:spcPct val="0"/>
        </a:spcAft>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jpeg"/><Relationship Id="rId3" Type="http://schemas.openxmlformats.org/officeDocument/2006/relationships/image" Target="../media/image1.png"/><Relationship Id="rId7" Type="http://schemas.openxmlformats.org/officeDocument/2006/relationships/image" Target="../media/image40.png"/><Relationship Id="rId12"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7.jpeg"/><Relationship Id="rId5" Type="http://schemas.openxmlformats.org/officeDocument/2006/relationships/image" Target="../media/image3.png"/><Relationship Id="rId10" Type="http://schemas.openxmlformats.org/officeDocument/2006/relationships/image" Target="../media/image6.jpeg"/><Relationship Id="rId4" Type="http://schemas.openxmlformats.org/officeDocument/2006/relationships/image" Target="../media/image2.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5"/>
          <p:cNvSpPr>
            <a:spLocks noChangeArrowheads="1"/>
          </p:cNvSpPr>
          <p:nvPr/>
        </p:nvSpPr>
        <p:spPr bwMode="auto">
          <a:xfrm>
            <a:off x="12399964" y="4336358"/>
            <a:ext cx="30660974" cy="830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43" tIns="45614" rIns="91243" bIns="45614">
            <a:spAutoFit/>
          </a:bodyP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algn="r" eaLnBrk="1" hangingPunct="1">
              <a:spcBef>
                <a:spcPct val="50000"/>
              </a:spcBef>
            </a:pPr>
            <a:r>
              <a:rPr lang="en-US" altLang="en-US" sz="4800" b="1" dirty="0">
                <a:latin typeface="Arial" charset="0"/>
              </a:rPr>
              <a:t>Mengdie Yuan, Ph.D., Julia Luan, Ph.D., Stella Grosser, Ph.D.</a:t>
            </a:r>
            <a:endParaRPr lang="en-US" altLang="en-US" sz="3600" b="1" dirty="0">
              <a:latin typeface="Arial" charset="0"/>
            </a:endParaRPr>
          </a:p>
        </p:txBody>
      </p:sp>
      <p:sp>
        <p:nvSpPr>
          <p:cNvPr id="4099" name="Text Box 7"/>
          <p:cNvSpPr txBox="1">
            <a:spLocks noChangeArrowheads="1"/>
          </p:cNvSpPr>
          <p:nvPr/>
        </p:nvSpPr>
        <p:spPr bwMode="auto">
          <a:xfrm>
            <a:off x="685800" y="5638800"/>
            <a:ext cx="9982200" cy="579438"/>
          </a:xfrm>
          <a:prstGeom prst="rect">
            <a:avLst/>
          </a:prstGeom>
          <a:solidFill>
            <a:srgbClr val="0070C0"/>
          </a:solidFill>
          <a:ln>
            <a:solidFill>
              <a:srgbClr val="0070C0"/>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2">
              <a:shade val="50000"/>
            </a:schemeClr>
          </a:lnRef>
          <a:fillRef idx="1">
            <a:schemeClr val="accent2"/>
          </a:fillRef>
          <a:effectRef idx="0">
            <a:schemeClr val="accent2"/>
          </a:effectRef>
          <a:fontRef idx="minor">
            <a:schemeClr val="lt1"/>
          </a:fontRef>
        </p:style>
        <p:txBody>
          <a:bodyPr lIns="91267" tIns="45624" rIns="91267" bIns="45624">
            <a:spAutoFit/>
          </a:bodyP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algn="ctr">
              <a:spcBef>
                <a:spcPct val="50000"/>
              </a:spcBef>
            </a:pPr>
            <a:r>
              <a:rPr lang="en-US" altLang="en-US" sz="3200" b="1" dirty="0">
                <a:solidFill>
                  <a:srgbClr val="F8F8F8"/>
                </a:solidFill>
                <a:latin typeface="+mn-lt"/>
              </a:rPr>
              <a:t>Introduction</a:t>
            </a:r>
          </a:p>
        </p:txBody>
      </p:sp>
      <p:sp>
        <p:nvSpPr>
          <p:cNvPr id="4100" name="Text Box 14"/>
          <p:cNvSpPr txBox="1">
            <a:spLocks noChangeArrowheads="1"/>
          </p:cNvSpPr>
          <p:nvPr/>
        </p:nvSpPr>
        <p:spPr bwMode="auto">
          <a:xfrm>
            <a:off x="693738" y="6205538"/>
            <a:ext cx="9982200" cy="26776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0" tIns="457200" rIns="457200" bIns="457200">
            <a:spAutoFit/>
          </a:bodyPr>
          <a:lstStyle>
            <a:lvl1pPr defTabSz="4389438" eaLnBrk="0" hangingPunct="0">
              <a:defRPr sz="2900">
                <a:solidFill>
                  <a:schemeClr val="tx1"/>
                </a:solidFill>
                <a:latin typeface="Arial Narrow" pitchFamily="34" charset="0"/>
              </a:defRPr>
            </a:lvl1pPr>
            <a:lvl2pPr marL="742950" indent="-285750" defTabSz="4389438" eaLnBrk="0" hangingPunct="0">
              <a:defRPr sz="2900">
                <a:solidFill>
                  <a:schemeClr val="tx1"/>
                </a:solidFill>
                <a:latin typeface="Arial Narrow" pitchFamily="34" charset="0"/>
              </a:defRPr>
            </a:lvl2pPr>
            <a:lvl3pPr marL="1143000" indent="-228600" defTabSz="4389438" eaLnBrk="0" hangingPunct="0">
              <a:defRPr sz="2900">
                <a:solidFill>
                  <a:schemeClr val="tx1"/>
                </a:solidFill>
                <a:latin typeface="Arial Narrow" pitchFamily="34" charset="0"/>
              </a:defRPr>
            </a:lvl3pPr>
            <a:lvl4pPr marL="1600200" indent="-228600" defTabSz="4389438" eaLnBrk="0" hangingPunct="0">
              <a:defRPr sz="2900">
                <a:solidFill>
                  <a:schemeClr val="tx1"/>
                </a:solidFill>
                <a:latin typeface="Arial Narrow" pitchFamily="34" charset="0"/>
              </a:defRPr>
            </a:lvl4pPr>
            <a:lvl5pPr marL="2057400" indent="-228600" defTabSz="4389438" eaLnBrk="0" hangingPunct="0">
              <a:defRPr sz="2900">
                <a:solidFill>
                  <a:schemeClr val="tx1"/>
                </a:solidFill>
                <a:latin typeface="Arial Narrow" pitchFamily="34" charset="0"/>
              </a:defRPr>
            </a:lvl5pPr>
            <a:lvl6pPr marL="2514600" indent="-228600" defTabSz="4389438" eaLnBrk="0" fontAlgn="base" hangingPunct="0">
              <a:spcBef>
                <a:spcPct val="0"/>
              </a:spcBef>
              <a:spcAft>
                <a:spcPct val="0"/>
              </a:spcAft>
              <a:defRPr sz="2900">
                <a:solidFill>
                  <a:schemeClr val="tx1"/>
                </a:solidFill>
                <a:latin typeface="Arial Narrow" pitchFamily="34" charset="0"/>
              </a:defRPr>
            </a:lvl6pPr>
            <a:lvl7pPr marL="2971800" indent="-228600" defTabSz="4389438" eaLnBrk="0" fontAlgn="base" hangingPunct="0">
              <a:spcBef>
                <a:spcPct val="0"/>
              </a:spcBef>
              <a:spcAft>
                <a:spcPct val="0"/>
              </a:spcAft>
              <a:defRPr sz="2900">
                <a:solidFill>
                  <a:schemeClr val="tx1"/>
                </a:solidFill>
                <a:latin typeface="Arial Narrow" pitchFamily="34" charset="0"/>
              </a:defRPr>
            </a:lvl7pPr>
            <a:lvl8pPr marL="3429000" indent="-228600" defTabSz="4389438" eaLnBrk="0" fontAlgn="base" hangingPunct="0">
              <a:spcBef>
                <a:spcPct val="0"/>
              </a:spcBef>
              <a:spcAft>
                <a:spcPct val="0"/>
              </a:spcAft>
              <a:defRPr sz="2900">
                <a:solidFill>
                  <a:schemeClr val="tx1"/>
                </a:solidFill>
                <a:latin typeface="Arial Narrow" pitchFamily="34" charset="0"/>
              </a:defRPr>
            </a:lvl8pPr>
            <a:lvl9pPr marL="3886200" indent="-228600" defTabSz="4389438" eaLnBrk="0" fontAlgn="base" hangingPunct="0">
              <a:spcBef>
                <a:spcPct val="0"/>
              </a:spcBef>
              <a:spcAft>
                <a:spcPct val="0"/>
              </a:spcAft>
              <a:defRPr sz="2900">
                <a:solidFill>
                  <a:schemeClr val="tx1"/>
                </a:solidFill>
                <a:latin typeface="Arial Narrow" pitchFamily="34" charset="0"/>
              </a:defRPr>
            </a:lvl9pPr>
          </a:lstStyle>
          <a:p>
            <a:pPr algn="just" eaLnBrk="1" hangingPunct="1"/>
            <a:r>
              <a:rPr lang="en-US" altLang="en-US" sz="3000" dirty="0">
                <a:latin typeface="Cambria" panose="02040503050406030204" pitchFamily="18" charset="0"/>
                <a:cs typeface="Times New Roman" panose="02020603050405020304" pitchFamily="18" charset="0"/>
              </a:rPr>
              <a:t>Two types of studies are recommended for Transdermal Delivery System (TDS) in support of Abbreviated New Drug Application (ANDA):</a:t>
            </a:r>
          </a:p>
          <a:p>
            <a:pPr marL="457200" indent="-457200" algn="just" eaLnBrk="1" hangingPunct="1">
              <a:buFont typeface="Arial" panose="020B0604020202020204" pitchFamily="34" charset="0"/>
              <a:buChar char="•"/>
            </a:pPr>
            <a:r>
              <a:rPr lang="en-US" altLang="en-US" sz="3000" dirty="0">
                <a:latin typeface="Cambria" panose="02040503050406030204" pitchFamily="18" charset="0"/>
                <a:cs typeface="Times New Roman" panose="02020603050405020304" pitchFamily="18" charset="0"/>
              </a:rPr>
              <a:t>Bioequivalence (BE) with pharmacokinetic (PK) endpoints study</a:t>
            </a:r>
          </a:p>
          <a:p>
            <a:pPr marL="457200" indent="-457200" algn="just" eaLnBrk="1" hangingPunct="1">
              <a:buFont typeface="Arial" panose="020B0604020202020204" pitchFamily="34" charset="0"/>
              <a:buChar char="•"/>
            </a:pPr>
            <a:r>
              <a:rPr lang="en-US" altLang="en-US" sz="3000" dirty="0">
                <a:latin typeface="Cambria" panose="02040503050406030204" pitchFamily="18" charset="0"/>
                <a:cs typeface="Times New Roman" panose="02020603050405020304" pitchFamily="18" charset="0"/>
              </a:rPr>
              <a:t>Skin irritation, sensitization, and adhesion study</a:t>
            </a:r>
          </a:p>
          <a:p>
            <a:pPr marL="1200150" lvl="1" indent="-457200" algn="just" eaLnBrk="1" hangingPunct="1">
              <a:buFont typeface="Wingdings" panose="05000000000000000000" pitchFamily="2" charset="2"/>
              <a:buChar char="Ø"/>
            </a:pPr>
            <a:r>
              <a:rPr lang="en-US" altLang="en-US" sz="3000" dirty="0">
                <a:latin typeface="Cambria" panose="02040503050406030204" pitchFamily="18" charset="0"/>
                <a:cs typeface="Times New Roman" panose="02020603050405020304" pitchFamily="18" charset="0"/>
              </a:rPr>
              <a:t>Adhesion study</a:t>
            </a:r>
          </a:p>
          <a:p>
            <a:pPr marL="1200150" lvl="1" indent="-457200" algn="just" eaLnBrk="1" hangingPunct="1">
              <a:buFont typeface="Wingdings" panose="05000000000000000000" pitchFamily="2" charset="2"/>
              <a:buChar char="Ø"/>
            </a:pPr>
            <a:r>
              <a:rPr lang="en-US" altLang="en-US" sz="3000" dirty="0">
                <a:latin typeface="Cambria" panose="02040503050406030204" pitchFamily="18" charset="0"/>
                <a:cs typeface="Times New Roman" panose="02020603050405020304" pitchFamily="18" charset="0"/>
              </a:rPr>
              <a:t>Irritation/sensitization study</a:t>
            </a:r>
          </a:p>
          <a:p>
            <a:pPr algn="just" eaLnBrk="1" hangingPunct="1"/>
            <a:r>
              <a:rPr lang="en-US" altLang="en-US" sz="3000" dirty="0">
                <a:latin typeface="Cambria" panose="02040503050406030204" pitchFamily="18" charset="0"/>
                <a:cs typeface="Times New Roman" panose="02020603050405020304" pitchFamily="18" charset="0"/>
              </a:rPr>
              <a:t>The second type of study needs to show that the test product (TEST) is statistically non-inferior compared to the Reference Listed Drug (RLD), i.e., Test must:</a:t>
            </a:r>
          </a:p>
          <a:p>
            <a:pPr marL="457200" indent="-457200" algn="just" eaLnBrk="1" hangingPunct="1">
              <a:buFont typeface="Arial" panose="020B0604020202020204" pitchFamily="34" charset="0"/>
              <a:buChar char="•"/>
            </a:pPr>
            <a:r>
              <a:rPr lang="en-US" altLang="en-US" sz="3000" dirty="0">
                <a:latin typeface="Cambria" panose="02040503050406030204" pitchFamily="18" charset="0"/>
                <a:cs typeface="Times New Roman" panose="02020603050405020304" pitchFamily="18" charset="0"/>
              </a:rPr>
              <a:t>adhere at least as well as the RLD</a:t>
            </a:r>
          </a:p>
          <a:p>
            <a:pPr marL="457200" indent="-457200" algn="just" eaLnBrk="1" hangingPunct="1">
              <a:buFont typeface="Arial" panose="020B0604020202020204" pitchFamily="34" charset="0"/>
              <a:buChar char="•"/>
            </a:pPr>
            <a:r>
              <a:rPr lang="en-US" altLang="en-US" sz="3000" dirty="0">
                <a:latin typeface="Cambria" panose="02040503050406030204" pitchFamily="18" charset="0"/>
                <a:cs typeface="Times New Roman" panose="02020603050405020304" pitchFamily="18" charset="0"/>
              </a:rPr>
              <a:t>be no more irritating than the RLD</a:t>
            </a:r>
          </a:p>
          <a:p>
            <a:pPr marL="457200" indent="-457200" algn="just" eaLnBrk="1" hangingPunct="1">
              <a:buFont typeface="Arial" panose="020B0604020202020204" pitchFamily="34" charset="0"/>
              <a:buChar char="•"/>
            </a:pPr>
            <a:r>
              <a:rPr lang="en-US" altLang="en-US" sz="3000" dirty="0">
                <a:latin typeface="Cambria" panose="02040503050406030204" pitchFamily="18" charset="0"/>
                <a:cs typeface="Times New Roman" panose="02020603050405020304" pitchFamily="18" charset="0"/>
              </a:rPr>
              <a:t>be no more sensitizing than the RLD</a:t>
            </a:r>
          </a:p>
          <a:p>
            <a:pPr algn="just" eaLnBrk="1" hangingPunct="1"/>
            <a:endParaRPr lang="en-US" sz="3000" dirty="0">
              <a:latin typeface="Cambria" panose="02040503050406030204" pitchFamily="18" charset="0"/>
              <a:cs typeface="Times New Roman" panose="02020603050405020304" pitchFamily="18" charset="0"/>
            </a:endParaRPr>
          </a:p>
          <a:p>
            <a:pPr algn="just" eaLnBrk="1" hangingPunct="1"/>
            <a:r>
              <a:rPr lang="en-US" sz="3000" dirty="0">
                <a:latin typeface="Cambria" panose="02040503050406030204" pitchFamily="18" charset="0"/>
                <a:cs typeface="Times New Roman" panose="02020603050405020304" pitchFamily="18" charset="0"/>
              </a:rPr>
              <a:t>Regarding the adhesion study, FDA recently issued a new draft guidance on “Assessing Adhesion with Transdermal Delivery Systems and Topical Patches for ANDAs” in June 2016.</a:t>
            </a:r>
          </a:p>
          <a:p>
            <a:pPr algn="just" eaLnBrk="1" hangingPunct="1"/>
            <a:endParaRPr lang="en-US" sz="3000" dirty="0">
              <a:latin typeface="Cambria" panose="02040503050406030204" pitchFamily="18" charset="0"/>
              <a:cs typeface="Times New Roman" panose="02020603050405020304" pitchFamily="18" charset="0"/>
            </a:endParaRPr>
          </a:p>
          <a:p>
            <a:pPr algn="just" eaLnBrk="1" hangingPunct="1"/>
            <a:r>
              <a:rPr lang="en-US" sz="3000" b="1" u="sng" dirty="0">
                <a:latin typeface="Cambria" panose="02040503050406030204" pitchFamily="18" charset="0"/>
                <a:cs typeface="Times New Roman" panose="02020603050405020304" pitchFamily="18" charset="0"/>
              </a:rPr>
              <a:t>Motivation:</a:t>
            </a:r>
          </a:p>
          <a:p>
            <a:pPr algn="just" eaLnBrk="1" hangingPunct="1"/>
            <a:r>
              <a:rPr lang="en-US" sz="3000" dirty="0">
                <a:latin typeface="Cambria" panose="02040503050406030204" pitchFamily="18" charset="0"/>
                <a:cs typeface="Times New Roman" panose="02020603050405020304" pitchFamily="18" charset="0"/>
              </a:rPr>
              <a:t>The old recommended statistical analysis for adhesion study and the current recommended statistical analysis for irritation study may both have  too large a chance of failing good generic products. Therefore in the new draft guidance for adhesion study, the recommended statistical analysis was revised to solve the problem. Currently, a new working group on irritation study has been formed by the Division of Clinical Review (DCR) in Office of Generic Drug (OGD), and will also revise the recommended statistical analysis in the new draft guidance on assessing the irritation and sensitization potentials of TDS and Topical Patches for ANDAs.</a:t>
            </a:r>
          </a:p>
          <a:p>
            <a:pPr algn="just" eaLnBrk="1" hangingPunct="1"/>
            <a:br>
              <a:rPr lang="en-US" altLang="en-US" sz="3000" dirty="0">
                <a:latin typeface="Cambria" panose="02040503050406030204" pitchFamily="18" charset="0"/>
                <a:cs typeface="Times New Roman" panose="02020603050405020304" pitchFamily="18" charset="0"/>
              </a:rPr>
            </a:br>
            <a:r>
              <a:rPr lang="en-US" altLang="en-US" sz="3000" b="1" u="sng" dirty="0">
                <a:latin typeface="Cambria" panose="02040503050406030204" pitchFamily="18" charset="0"/>
                <a:cs typeface="Times New Roman" panose="02020603050405020304" pitchFamily="18" charset="0"/>
              </a:rPr>
              <a:t>Irritation Study Design:</a:t>
            </a:r>
          </a:p>
          <a:p>
            <a:pPr algn="just" eaLnBrk="1" hangingPunct="1"/>
            <a:r>
              <a:rPr lang="en-US" altLang="en-US" sz="3000" dirty="0">
                <a:latin typeface="Cambria" panose="02040503050406030204" pitchFamily="18" charset="0"/>
                <a:cs typeface="Times New Roman" panose="02020603050405020304" pitchFamily="18" charset="0"/>
              </a:rPr>
              <a:t>TEST and RLD patches are applied simultaneously to each subject at the different skin sites (e.g. left arm, right arm), with sequential applications to the same skin sites every certain period of time (depending on the drug product), for a total of 21 consecutive days. </a:t>
            </a:r>
            <a:r>
              <a:rPr lang="en-US" sz="3000" dirty="0">
                <a:latin typeface="Cambria" panose="02040503050406030204" pitchFamily="18" charset="0"/>
                <a:cs typeface="Times New Roman" panose="02020603050405020304" pitchFamily="18" charset="0"/>
              </a:rPr>
              <a:t>Scores for dermal response (ranging from 0 to 7) and other effects (ranging from 0 to 3) are recorded by a trained evaluator blinded to treatment allocation after each patch was removed before the next patch application or end of the study. The irritation score is calculated as the total score for dermal response and other effects.</a:t>
            </a:r>
          </a:p>
          <a:p>
            <a:pPr algn="just" eaLnBrk="1" hangingPunct="1"/>
            <a:endParaRPr lang="en-US" altLang="en-US" sz="3000" u="sng" dirty="0">
              <a:latin typeface="Cambria" panose="02040503050406030204" pitchFamily="18" charset="0"/>
              <a:cs typeface="Times New Roman" panose="02020603050405020304" pitchFamily="18" charset="0"/>
            </a:endParaRPr>
          </a:p>
          <a:p>
            <a:pPr algn="just" eaLnBrk="1" hangingPunct="1"/>
            <a:r>
              <a:rPr lang="en-US" altLang="en-US" sz="3000" b="1" u="sng" dirty="0">
                <a:latin typeface="Cambria" panose="02040503050406030204" pitchFamily="18" charset="0"/>
                <a:cs typeface="Times New Roman" panose="02020603050405020304" pitchFamily="18" charset="0"/>
              </a:rPr>
              <a:t>Irritation Study Primary Endpoint:</a:t>
            </a:r>
          </a:p>
          <a:p>
            <a:pPr algn="just" eaLnBrk="1" hangingPunct="1"/>
            <a:r>
              <a:rPr lang="en-US" altLang="en-US" sz="3000" dirty="0">
                <a:latin typeface="Cambria" panose="02040503050406030204" pitchFamily="18" charset="0"/>
                <a:cs typeface="Times New Roman" panose="02020603050405020304" pitchFamily="18" charset="0"/>
              </a:rPr>
              <a:t>Mean Irritation Score: for each subject and each TDS, sum of the irritation scores observed at each time points divided by the total number of observations.</a:t>
            </a:r>
          </a:p>
          <a:p>
            <a:pPr algn="just" eaLnBrk="1" hangingPunct="1"/>
            <a:endParaRPr lang="en-US" altLang="en-US" sz="3000" dirty="0">
              <a:latin typeface="Cambria" panose="02040503050406030204" pitchFamily="18" charset="0"/>
              <a:cs typeface="Times New Roman" panose="02020603050405020304" pitchFamily="18" charset="0"/>
            </a:endParaRPr>
          </a:p>
          <a:p>
            <a:pPr algn="just" eaLnBrk="1" hangingPunct="1"/>
            <a:endParaRPr lang="en-US" altLang="en-US" sz="3000" dirty="0">
              <a:latin typeface="Cambria" panose="02040503050406030204" pitchFamily="18" charset="0"/>
              <a:cs typeface="Times New Roman" panose="02020603050405020304" pitchFamily="18" charset="0"/>
            </a:endParaRPr>
          </a:p>
          <a:p>
            <a:pPr algn="just" eaLnBrk="1" hangingPunct="1"/>
            <a:endParaRPr lang="en-US" altLang="en-US" sz="3000" b="1" dirty="0">
              <a:latin typeface="Cambria" panose="02040503050406030204" pitchFamily="18" charset="0"/>
              <a:cs typeface="Times New Roman" panose="02020603050405020304" pitchFamily="18" charset="0"/>
            </a:endParaRPr>
          </a:p>
        </p:txBody>
      </p:sp>
      <p:sp>
        <p:nvSpPr>
          <p:cNvPr id="4103" name="Text Box 405"/>
          <p:cNvSpPr txBox="1">
            <a:spLocks noChangeArrowheads="1"/>
          </p:cNvSpPr>
          <p:nvPr/>
        </p:nvSpPr>
        <p:spPr bwMode="auto">
          <a:xfrm>
            <a:off x="11490325" y="5626100"/>
            <a:ext cx="9982200" cy="579438"/>
          </a:xfrm>
          <a:prstGeom prst="rect">
            <a:avLst/>
          </a:prstGeom>
          <a:solidFill>
            <a:srgbClr val="0070C0"/>
          </a:solidFill>
          <a:ln w="9525">
            <a:solidFill>
              <a:srgbClr val="0070C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91267" tIns="45624" rIns="91267" bIns="45624">
            <a:spAutoFit/>
          </a:bodyP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algn="ctr">
              <a:spcBef>
                <a:spcPct val="50000"/>
              </a:spcBef>
            </a:pPr>
            <a:r>
              <a:rPr lang="en-US" altLang="en-US" sz="3200" b="1" dirty="0">
                <a:solidFill>
                  <a:srgbClr val="F8F8F8"/>
                </a:solidFill>
                <a:latin typeface="+mn-lt"/>
              </a:rPr>
              <a:t>Statistical Methods</a:t>
            </a:r>
          </a:p>
        </p:txBody>
      </p:sp>
      <p:sp>
        <p:nvSpPr>
          <p:cNvPr id="4109" name="Text Box 417"/>
          <p:cNvSpPr txBox="1">
            <a:spLocks noChangeArrowheads="1"/>
          </p:cNvSpPr>
          <p:nvPr/>
        </p:nvSpPr>
        <p:spPr bwMode="auto">
          <a:xfrm>
            <a:off x="11490325" y="16901907"/>
            <a:ext cx="9982200" cy="579438"/>
          </a:xfrm>
          <a:prstGeom prst="rect">
            <a:avLst/>
          </a:prstGeom>
          <a:solidFill>
            <a:srgbClr val="0070C0"/>
          </a:solidFill>
          <a:ln>
            <a:solidFill>
              <a:srgbClr val="0070C0"/>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91267" tIns="45624" rIns="91267" bIns="45624">
            <a:spAutoFit/>
          </a:bodyP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algn="ctr">
              <a:spcBef>
                <a:spcPct val="50000"/>
              </a:spcBef>
            </a:pPr>
            <a:r>
              <a:rPr lang="en-US" altLang="en-US" sz="3200" b="1" dirty="0">
                <a:solidFill>
                  <a:srgbClr val="F8F8F8"/>
                </a:solidFill>
                <a:latin typeface="+mn-lt"/>
                <a:cs typeface="Times New Roman" panose="02020603050405020304" pitchFamily="18" charset="0"/>
              </a:rPr>
              <a:t>Revisit of Selected Submitted Irritation Studies</a:t>
            </a:r>
          </a:p>
        </p:txBody>
      </p:sp>
      <p:sp>
        <p:nvSpPr>
          <p:cNvPr id="4110" name="Text Box 418"/>
          <p:cNvSpPr txBox="1">
            <a:spLocks noChangeArrowheads="1"/>
          </p:cNvSpPr>
          <p:nvPr/>
        </p:nvSpPr>
        <p:spPr bwMode="auto">
          <a:xfrm>
            <a:off x="11490325" y="17385040"/>
            <a:ext cx="9982200"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0" tIns="457200" rIns="457200" bIns="457200">
            <a:spAutoFit/>
          </a:bodyPr>
          <a:lstStyle>
            <a:lvl1pPr defTabSz="4389438" eaLnBrk="0" hangingPunct="0">
              <a:defRPr sz="2900">
                <a:solidFill>
                  <a:schemeClr val="tx1"/>
                </a:solidFill>
                <a:latin typeface="Arial Narrow" pitchFamily="34" charset="0"/>
              </a:defRPr>
            </a:lvl1pPr>
            <a:lvl2pPr marL="742950" indent="-285750" defTabSz="4389438" eaLnBrk="0" hangingPunct="0">
              <a:defRPr sz="2900">
                <a:solidFill>
                  <a:schemeClr val="tx1"/>
                </a:solidFill>
                <a:latin typeface="Arial Narrow" pitchFamily="34" charset="0"/>
              </a:defRPr>
            </a:lvl2pPr>
            <a:lvl3pPr marL="1143000" indent="-228600" defTabSz="4389438" eaLnBrk="0" hangingPunct="0">
              <a:defRPr sz="2900">
                <a:solidFill>
                  <a:schemeClr val="tx1"/>
                </a:solidFill>
                <a:latin typeface="Arial Narrow" pitchFamily="34" charset="0"/>
              </a:defRPr>
            </a:lvl3pPr>
            <a:lvl4pPr marL="1600200" indent="-228600" defTabSz="4389438" eaLnBrk="0" hangingPunct="0">
              <a:defRPr sz="2900">
                <a:solidFill>
                  <a:schemeClr val="tx1"/>
                </a:solidFill>
                <a:latin typeface="Arial Narrow" pitchFamily="34" charset="0"/>
              </a:defRPr>
            </a:lvl4pPr>
            <a:lvl5pPr marL="2057400" indent="-228600" defTabSz="4389438" eaLnBrk="0" hangingPunct="0">
              <a:defRPr sz="2900">
                <a:solidFill>
                  <a:schemeClr val="tx1"/>
                </a:solidFill>
                <a:latin typeface="Arial Narrow" pitchFamily="34" charset="0"/>
              </a:defRPr>
            </a:lvl5pPr>
            <a:lvl6pPr marL="2514600" indent="-228600" defTabSz="4389438" eaLnBrk="0" fontAlgn="base" hangingPunct="0">
              <a:spcBef>
                <a:spcPct val="0"/>
              </a:spcBef>
              <a:spcAft>
                <a:spcPct val="0"/>
              </a:spcAft>
              <a:defRPr sz="2900">
                <a:solidFill>
                  <a:schemeClr val="tx1"/>
                </a:solidFill>
                <a:latin typeface="Arial Narrow" pitchFamily="34" charset="0"/>
              </a:defRPr>
            </a:lvl6pPr>
            <a:lvl7pPr marL="2971800" indent="-228600" defTabSz="4389438" eaLnBrk="0" fontAlgn="base" hangingPunct="0">
              <a:spcBef>
                <a:spcPct val="0"/>
              </a:spcBef>
              <a:spcAft>
                <a:spcPct val="0"/>
              </a:spcAft>
              <a:defRPr sz="2900">
                <a:solidFill>
                  <a:schemeClr val="tx1"/>
                </a:solidFill>
                <a:latin typeface="Arial Narrow" pitchFamily="34" charset="0"/>
              </a:defRPr>
            </a:lvl7pPr>
            <a:lvl8pPr marL="3429000" indent="-228600" defTabSz="4389438" eaLnBrk="0" fontAlgn="base" hangingPunct="0">
              <a:spcBef>
                <a:spcPct val="0"/>
              </a:spcBef>
              <a:spcAft>
                <a:spcPct val="0"/>
              </a:spcAft>
              <a:defRPr sz="2900">
                <a:solidFill>
                  <a:schemeClr val="tx1"/>
                </a:solidFill>
                <a:latin typeface="Arial Narrow" pitchFamily="34" charset="0"/>
              </a:defRPr>
            </a:lvl8pPr>
            <a:lvl9pPr marL="3886200" indent="-228600" defTabSz="4389438" eaLnBrk="0" fontAlgn="base" hangingPunct="0">
              <a:spcBef>
                <a:spcPct val="0"/>
              </a:spcBef>
              <a:spcAft>
                <a:spcPct val="0"/>
              </a:spcAft>
              <a:defRPr sz="2900">
                <a:solidFill>
                  <a:schemeClr val="tx1"/>
                </a:solidFill>
                <a:latin typeface="Arial Narrow" pitchFamily="34" charset="0"/>
              </a:defRPr>
            </a:lvl9pPr>
          </a:lstStyle>
          <a:p>
            <a:pPr algn="just"/>
            <a:r>
              <a:rPr lang="en-US" sz="3000" dirty="0">
                <a:latin typeface="Cambria" panose="02040503050406030204" pitchFamily="18" charset="0"/>
                <a:cs typeface="Times New Roman" panose="02020603050405020304" pitchFamily="18" charset="0"/>
              </a:rPr>
              <a:t>Reanalyzed selected submitted irritation studies using both the current analysis and the proposed analysis.</a:t>
            </a:r>
          </a:p>
        </p:txBody>
      </p:sp>
      <p:sp>
        <p:nvSpPr>
          <p:cNvPr id="4112" name="Text Box 424"/>
          <p:cNvSpPr txBox="1">
            <a:spLocks noChangeArrowheads="1"/>
          </p:cNvSpPr>
          <p:nvPr/>
        </p:nvSpPr>
        <p:spPr bwMode="auto">
          <a:xfrm>
            <a:off x="22272625" y="5626100"/>
            <a:ext cx="9982200" cy="579438"/>
          </a:xfrm>
          <a:prstGeom prst="rect">
            <a:avLst/>
          </a:prstGeom>
          <a:solidFill>
            <a:srgbClr val="0070C0"/>
          </a:solidFill>
          <a:ln w="9525">
            <a:solidFill>
              <a:srgbClr val="0070C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91267" tIns="45624" rIns="91267" bIns="45624">
            <a:spAutoFit/>
          </a:bodyP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algn="ctr">
              <a:spcBef>
                <a:spcPct val="50000"/>
              </a:spcBef>
            </a:pPr>
            <a:r>
              <a:rPr lang="en-US" altLang="en-US" sz="3200" b="1" dirty="0">
                <a:solidFill>
                  <a:srgbClr val="F8F8F8"/>
                </a:solidFill>
                <a:latin typeface="+mn-lt"/>
                <a:cs typeface="Times New Roman" panose="02020603050405020304" pitchFamily="18" charset="0"/>
              </a:rPr>
              <a:t>Simulation Studies</a:t>
            </a:r>
          </a:p>
        </p:txBody>
      </p:sp>
      <mc:AlternateContent xmlns:mc="http://schemas.openxmlformats.org/markup-compatibility/2006" xmlns:a14="http://schemas.microsoft.com/office/drawing/2010/main">
        <mc:Choice Requires="a14">
          <p:sp>
            <p:nvSpPr>
              <p:cNvPr id="4113" name="Text Box 425"/>
              <p:cNvSpPr txBox="1">
                <a:spLocks noChangeArrowheads="1"/>
              </p:cNvSpPr>
              <p:nvPr/>
            </p:nvSpPr>
            <p:spPr bwMode="auto">
              <a:xfrm>
                <a:off x="22272625" y="6218238"/>
                <a:ext cx="9982200" cy="2677656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457200" tIns="457200" rIns="457200" bIns="457200">
                <a:spAutoFit/>
              </a:bodyPr>
              <a:lstStyle>
                <a:lvl1pPr defTabSz="4389438" eaLnBrk="0" hangingPunct="0">
                  <a:defRPr sz="2900">
                    <a:solidFill>
                      <a:schemeClr val="tx1"/>
                    </a:solidFill>
                    <a:latin typeface="Arial Narrow" pitchFamily="34" charset="0"/>
                  </a:defRPr>
                </a:lvl1pPr>
                <a:lvl2pPr marL="742950" indent="-285750" defTabSz="4389438" eaLnBrk="0" hangingPunct="0">
                  <a:defRPr sz="2900">
                    <a:solidFill>
                      <a:schemeClr val="tx1"/>
                    </a:solidFill>
                    <a:latin typeface="Arial Narrow" pitchFamily="34" charset="0"/>
                  </a:defRPr>
                </a:lvl2pPr>
                <a:lvl3pPr marL="1143000" indent="-228600" defTabSz="4389438" eaLnBrk="0" hangingPunct="0">
                  <a:defRPr sz="2900">
                    <a:solidFill>
                      <a:schemeClr val="tx1"/>
                    </a:solidFill>
                    <a:latin typeface="Arial Narrow" pitchFamily="34" charset="0"/>
                  </a:defRPr>
                </a:lvl3pPr>
                <a:lvl4pPr marL="1600200" indent="-228600" defTabSz="4389438" eaLnBrk="0" hangingPunct="0">
                  <a:defRPr sz="2900">
                    <a:solidFill>
                      <a:schemeClr val="tx1"/>
                    </a:solidFill>
                    <a:latin typeface="Arial Narrow" pitchFamily="34" charset="0"/>
                  </a:defRPr>
                </a:lvl4pPr>
                <a:lvl5pPr marL="2057400" indent="-228600" defTabSz="4389438" eaLnBrk="0" hangingPunct="0">
                  <a:defRPr sz="2900">
                    <a:solidFill>
                      <a:schemeClr val="tx1"/>
                    </a:solidFill>
                    <a:latin typeface="Arial Narrow" pitchFamily="34" charset="0"/>
                  </a:defRPr>
                </a:lvl5pPr>
                <a:lvl6pPr marL="2514600" indent="-228600" defTabSz="4389438" eaLnBrk="0" fontAlgn="base" hangingPunct="0">
                  <a:spcBef>
                    <a:spcPct val="0"/>
                  </a:spcBef>
                  <a:spcAft>
                    <a:spcPct val="0"/>
                  </a:spcAft>
                  <a:defRPr sz="2900">
                    <a:solidFill>
                      <a:schemeClr val="tx1"/>
                    </a:solidFill>
                    <a:latin typeface="Arial Narrow" pitchFamily="34" charset="0"/>
                  </a:defRPr>
                </a:lvl6pPr>
                <a:lvl7pPr marL="2971800" indent="-228600" defTabSz="4389438" eaLnBrk="0" fontAlgn="base" hangingPunct="0">
                  <a:spcBef>
                    <a:spcPct val="0"/>
                  </a:spcBef>
                  <a:spcAft>
                    <a:spcPct val="0"/>
                  </a:spcAft>
                  <a:defRPr sz="2900">
                    <a:solidFill>
                      <a:schemeClr val="tx1"/>
                    </a:solidFill>
                    <a:latin typeface="Arial Narrow" pitchFamily="34" charset="0"/>
                  </a:defRPr>
                </a:lvl7pPr>
                <a:lvl8pPr marL="3429000" indent="-228600" defTabSz="4389438" eaLnBrk="0" fontAlgn="base" hangingPunct="0">
                  <a:spcBef>
                    <a:spcPct val="0"/>
                  </a:spcBef>
                  <a:spcAft>
                    <a:spcPct val="0"/>
                  </a:spcAft>
                  <a:defRPr sz="2900">
                    <a:solidFill>
                      <a:schemeClr val="tx1"/>
                    </a:solidFill>
                    <a:latin typeface="Arial Narrow" pitchFamily="34" charset="0"/>
                  </a:defRPr>
                </a:lvl8pPr>
                <a:lvl9pPr marL="3886200" indent="-228600" defTabSz="4389438" eaLnBrk="0" fontAlgn="base" hangingPunct="0">
                  <a:spcBef>
                    <a:spcPct val="0"/>
                  </a:spcBef>
                  <a:spcAft>
                    <a:spcPct val="0"/>
                  </a:spcAft>
                  <a:defRPr sz="2900">
                    <a:solidFill>
                      <a:schemeClr val="tx1"/>
                    </a:solidFill>
                    <a:latin typeface="Arial Narrow" pitchFamily="34" charset="0"/>
                  </a:defRPr>
                </a:lvl9pPr>
              </a:lstStyle>
              <a:p>
                <a:r>
                  <a:rPr lang="en-US" altLang="en-US" sz="3000" b="1" u="sng" dirty="0">
                    <a:latin typeface="Cambria" panose="02040503050406030204" pitchFamily="18" charset="0"/>
                    <a:cs typeface="Times New Roman" panose="02020603050405020304" pitchFamily="18" charset="0"/>
                  </a:rPr>
                  <a:t>Date Generation</a:t>
                </a:r>
              </a:p>
              <a:p>
                <a:pPr marL="457200" indent="-457200">
                  <a:buFont typeface="Arial" panose="020B0604020202020204" pitchFamily="34" charset="0"/>
                  <a:buChar char="•"/>
                </a:pPr>
                <a:r>
                  <a:rPr lang="en-US" sz="3000" dirty="0">
                    <a:latin typeface="Cambria" panose="02040503050406030204" pitchFamily="18" charset="0"/>
                    <a:cs typeface="Times New Roman" panose="02020603050405020304" pitchFamily="18" charset="0"/>
                  </a:rPr>
                  <a:t>Ibrahim et al. (2011): Generating correlated ordinal data using R and SAS IML.</a:t>
                </a:r>
              </a:p>
              <a:p>
                <a:pPr marL="457200" indent="-457200">
                  <a:buFont typeface="Arial" panose="020B0604020202020204" pitchFamily="34" charset="0"/>
                  <a:buChar char="•"/>
                </a:pPr>
                <a:r>
                  <a:rPr lang="en-US" sz="3000" dirty="0">
                    <a:latin typeface="Cambria" panose="02040503050406030204" pitchFamily="18" charset="0"/>
                    <a:cs typeface="Times New Roman" panose="02020603050405020304" pitchFamily="18" charset="0"/>
                  </a:rPr>
                  <a:t>Generate data based on multinomial distribution </a:t>
                </a:r>
              </a:p>
              <a:p>
                <a:pPr marL="457200" indent="-457200">
                  <a:buFont typeface="Arial" panose="020B0604020202020204" pitchFamily="34" charset="0"/>
                  <a:buChar char="•"/>
                </a:pPr>
                <a:r>
                  <a:rPr lang="en-US" sz="3000" dirty="0">
                    <a:latin typeface="Cambria" panose="02040503050406030204" pitchFamily="18" charset="0"/>
                    <a:cs typeface="Times New Roman" panose="02020603050405020304" pitchFamily="18" charset="0"/>
                  </a:rPr>
                  <a:t>Need to set the marginal probabilities and the Goodman–</a:t>
                </a:r>
                <a:r>
                  <a:rPr lang="en-US" sz="3000" dirty="0" err="1">
                    <a:latin typeface="Cambria" panose="02040503050406030204" pitchFamily="18" charset="0"/>
                    <a:cs typeface="Times New Roman" panose="02020603050405020304" pitchFamily="18" charset="0"/>
                  </a:rPr>
                  <a:t>Kruskal</a:t>
                </a:r>
                <a:r>
                  <a:rPr lang="en-US" sz="3000" dirty="0">
                    <a:latin typeface="Cambria" panose="02040503050406030204" pitchFamily="18" charset="0"/>
                    <a:cs typeface="Times New Roman" panose="02020603050405020304" pitchFamily="18" charset="0"/>
                  </a:rPr>
                  <a:t> correlations.</a:t>
                </a:r>
              </a:p>
              <a:p>
                <a:r>
                  <a:rPr lang="en-US" sz="3000" dirty="0">
                    <a:latin typeface="Cambria" panose="02040503050406030204" pitchFamily="18" charset="0"/>
                    <a:cs typeface="Times New Roman" panose="02020603050405020304" pitchFamily="18" charset="0"/>
                  </a:rPr>
                  <a:t>For example, correlation=0.9</a:t>
                </a:r>
              </a:p>
              <a:p>
                <a:endParaRPr lang="en-US" sz="3000" dirty="0">
                  <a:latin typeface="Cambria" panose="02040503050406030204" pitchFamily="18" charset="0"/>
                  <a:cs typeface="Times New Roman" panose="02020603050405020304" pitchFamily="18" charset="0"/>
                </a:endParaRPr>
              </a:p>
              <a:p>
                <a:endParaRPr lang="en-US" sz="3000" dirty="0">
                  <a:latin typeface="Cambria" panose="02040503050406030204" pitchFamily="18" charset="0"/>
                  <a:cs typeface="Times New Roman" panose="02020603050405020304" pitchFamily="18" charset="0"/>
                </a:endParaRPr>
              </a:p>
              <a:p>
                <a:endParaRPr lang="en-US" sz="3000" dirty="0">
                  <a:latin typeface="Cambria" panose="02040503050406030204" pitchFamily="18" charset="0"/>
                  <a:cs typeface="Times New Roman" panose="02020603050405020304" pitchFamily="18" charset="0"/>
                </a:endParaRPr>
              </a:p>
              <a:p>
                <a:endParaRPr lang="en-US" sz="3000" dirty="0">
                  <a:latin typeface="Cambria" panose="02040503050406030204" pitchFamily="18" charset="0"/>
                  <a:cs typeface="Times New Roman" panose="02020603050405020304" pitchFamily="18" charset="0"/>
                </a:endParaRPr>
              </a:p>
              <a:p>
                <a:endParaRPr lang="en-US" sz="3000" dirty="0">
                  <a:latin typeface="Cambria" panose="02040503050406030204" pitchFamily="18" charset="0"/>
                  <a:cs typeface="Times New Roman" panose="02020603050405020304" pitchFamily="18" charset="0"/>
                </a:endParaRPr>
              </a:p>
              <a:p>
                <a:r>
                  <a:rPr lang="en-US" altLang="en-US" sz="3000" b="1" u="sng" dirty="0">
                    <a:latin typeface="Cambria" panose="02040503050406030204" pitchFamily="18" charset="0"/>
                    <a:cs typeface="Times New Roman" panose="02020603050405020304" pitchFamily="18" charset="0"/>
                  </a:rPr>
                  <a:t>Simulation Scenarios</a:t>
                </a:r>
              </a:p>
              <a:p>
                <a:pPr marL="514350" indent="-514350">
                  <a:buFont typeface="+mj-lt"/>
                  <a:buAutoNum type="arabicPeriod"/>
                </a:pPr>
                <a:r>
                  <a:rPr lang="en-US" altLang="en-US" sz="3000" dirty="0">
                    <a:latin typeface="Cambria" panose="02040503050406030204" pitchFamily="18" charset="0"/>
                    <a:cs typeface="Times New Roman" panose="02020603050405020304" pitchFamily="18" charset="0"/>
                  </a:rPr>
                  <a:t>TEST and RLD with Equal Marginal Distribution </a:t>
                </a:r>
              </a:p>
              <a:p>
                <a:pPr marL="514350" indent="-514350">
                  <a:buFont typeface="+mj-lt"/>
                  <a:buAutoNum type="arabicPeriod"/>
                </a:pPr>
                <a:r>
                  <a:rPr lang="en-US" altLang="en-US" sz="3000" dirty="0">
                    <a:latin typeface="Cambria" panose="02040503050406030204" pitchFamily="18" charset="0"/>
                    <a:cs typeface="Times New Roman" panose="02020603050405020304" pitchFamily="18" charset="0"/>
                  </a:rPr>
                  <a:t>TEST and RLD with Different Marginal Distributions</a:t>
                </a:r>
              </a:p>
              <a:p>
                <a:pPr marL="514350" indent="-514350">
                  <a:buFont typeface="+mj-lt"/>
                  <a:buAutoNum type="arabicPeriod"/>
                </a:pPr>
                <a:r>
                  <a:rPr lang="en-US" altLang="en-US" sz="3000" dirty="0">
                    <a:latin typeface="Cambria" panose="02040503050406030204" pitchFamily="18" charset="0"/>
                    <a:cs typeface="Times New Roman" panose="02020603050405020304" pitchFamily="18" charset="0"/>
                  </a:rPr>
                  <a:t>Type I Error Rate Investigation </a:t>
                </a:r>
                <a:endParaRPr lang="en-US" altLang="en-US" sz="3000" b="1" dirty="0">
                  <a:latin typeface="Cambria" panose="02040503050406030204" pitchFamily="18" charset="0"/>
                  <a:cs typeface="Times New Roman" panose="02020603050405020304" pitchFamily="18" charset="0"/>
                </a:endParaRPr>
              </a:p>
              <a:p>
                <a:r>
                  <a:rPr lang="en-US" altLang="en-US" sz="3000" b="1" u="sng" dirty="0">
                    <a:latin typeface="Cambria" panose="02040503050406030204" pitchFamily="18" charset="0"/>
                    <a:cs typeface="Times New Roman" panose="02020603050405020304" pitchFamily="18" charset="0"/>
                  </a:rPr>
                  <a:t>Margin Studied</a:t>
                </a:r>
              </a:p>
              <a:p>
                <a:pPr lvl="1"/>
                <a14:m>
                  <m:oMath xmlns:m="http://schemas.openxmlformats.org/officeDocument/2006/math">
                    <m:r>
                      <a:rPr lang="en-US" sz="3000" i="1">
                        <a:latin typeface="Cambria Math"/>
                        <a:ea typeface="Cambria Math"/>
                      </a:rPr>
                      <m:t>𝛿</m:t>
                    </m:r>
                    <m:r>
                      <a:rPr lang="en-US" sz="3000" i="1">
                        <a:latin typeface="Cambria Math"/>
                        <a:ea typeface="Cambria Math"/>
                      </a:rPr>
                      <m:t> </m:t>
                    </m:r>
                  </m:oMath>
                </a14:m>
                <a:r>
                  <a:rPr lang="en-US" altLang="en-US" sz="3000" dirty="0">
                    <a:latin typeface="Cambria" panose="02040503050406030204" pitchFamily="18" charset="0"/>
                    <a:cs typeface="Times New Roman" panose="02020603050405020304" pitchFamily="18" charset="0"/>
                  </a:rPr>
                  <a:t>=0.1, 0.15 and 0.2</a:t>
                </a:r>
              </a:p>
              <a:p>
                <a:pPr algn="ctr"/>
                <a:endParaRPr lang="en-US" altLang="en-US" sz="3000" b="1" dirty="0">
                  <a:solidFill>
                    <a:srgbClr val="0070C0"/>
                  </a:solidFill>
                  <a:latin typeface="Cambria" panose="02040503050406030204" pitchFamily="18" charset="0"/>
                  <a:cs typeface="Times New Roman" panose="02020603050405020304" pitchFamily="18" charset="0"/>
                </a:endParaRPr>
              </a:p>
              <a:p>
                <a:pPr algn="ctr"/>
                <a:r>
                  <a:rPr lang="en-US" altLang="en-US" sz="3000" b="1" dirty="0">
                    <a:solidFill>
                      <a:srgbClr val="0070C0"/>
                    </a:solidFill>
                    <a:latin typeface="Cambria" panose="02040503050406030204" pitchFamily="18" charset="0"/>
                    <a:cs typeface="Times New Roman" panose="02020603050405020304" pitchFamily="18" charset="0"/>
                  </a:rPr>
                  <a:t>1. Equal Marginal Distribution</a:t>
                </a:r>
              </a:p>
              <a:p>
                <a:r>
                  <a:rPr lang="en-US" altLang="en-US" sz="3000" dirty="0">
                    <a:latin typeface="Cambria" panose="02040503050406030204" pitchFamily="18" charset="0"/>
                    <a:cs typeface="Times New Roman" panose="02020603050405020304" pitchFamily="18" charset="0"/>
                  </a:rPr>
                  <a:t>In this scenario, we used the same marginal distribution for TEST and RLD mean irritation scores. TEST and RLD: Mean=0.52, SD=0.61. Correlation=0.91.</a:t>
                </a:r>
              </a:p>
              <a:p>
                <a:pPr algn="ctr"/>
                <a:endParaRPr lang="en-US" altLang="en-US" sz="3000" b="1" dirty="0">
                  <a:solidFill>
                    <a:srgbClr val="0070C0"/>
                  </a:solidFill>
                  <a:latin typeface="Cambria" panose="02040503050406030204" pitchFamily="18" charset="0"/>
                  <a:cs typeface="Times New Roman" panose="02020603050405020304" pitchFamily="18" charset="0"/>
                </a:endParaRPr>
              </a:p>
              <a:p>
                <a:pPr algn="ctr"/>
                <a:endParaRPr lang="en-US" altLang="en-US" sz="3000" b="1" dirty="0">
                  <a:solidFill>
                    <a:srgbClr val="0070C0"/>
                  </a:solidFill>
                  <a:latin typeface="Cambria" panose="02040503050406030204" pitchFamily="18" charset="0"/>
                  <a:cs typeface="Times New Roman" panose="02020603050405020304" pitchFamily="18" charset="0"/>
                </a:endParaRPr>
              </a:p>
              <a:p>
                <a:pPr algn="ctr"/>
                <a:endParaRPr lang="en-US" altLang="en-US" sz="3000" b="1" dirty="0">
                  <a:solidFill>
                    <a:srgbClr val="0070C0"/>
                  </a:solidFill>
                  <a:latin typeface="Cambria" panose="02040503050406030204" pitchFamily="18" charset="0"/>
                  <a:cs typeface="Times New Roman" panose="02020603050405020304" pitchFamily="18" charset="0"/>
                </a:endParaRPr>
              </a:p>
              <a:p>
                <a:pPr algn="ctr"/>
                <a:endParaRPr lang="en-US" altLang="en-US" sz="3000" b="1" dirty="0">
                  <a:solidFill>
                    <a:srgbClr val="0070C0"/>
                  </a:solidFill>
                  <a:latin typeface="Cambria" panose="02040503050406030204" pitchFamily="18" charset="0"/>
                  <a:cs typeface="Times New Roman" panose="02020603050405020304" pitchFamily="18" charset="0"/>
                </a:endParaRPr>
              </a:p>
              <a:p>
                <a:pPr algn="ctr"/>
                <a:endParaRPr lang="en-US" altLang="en-US" sz="3000" b="1" dirty="0">
                  <a:solidFill>
                    <a:srgbClr val="0070C0"/>
                  </a:solidFill>
                  <a:latin typeface="Cambria" panose="02040503050406030204" pitchFamily="18" charset="0"/>
                  <a:cs typeface="Times New Roman" panose="02020603050405020304" pitchFamily="18" charset="0"/>
                </a:endParaRPr>
              </a:p>
              <a:p>
                <a:pPr algn="ctr"/>
                <a:endParaRPr lang="en-US" altLang="en-US" sz="3000" b="1" dirty="0">
                  <a:solidFill>
                    <a:srgbClr val="0070C0"/>
                  </a:solidFill>
                  <a:latin typeface="Cambria" panose="02040503050406030204" pitchFamily="18" charset="0"/>
                  <a:cs typeface="Times New Roman" panose="02020603050405020304" pitchFamily="18" charset="0"/>
                </a:endParaRPr>
              </a:p>
              <a:p>
                <a:pPr algn="ctr"/>
                <a:endParaRPr lang="en-US" altLang="en-US" sz="3000" b="1" dirty="0">
                  <a:solidFill>
                    <a:srgbClr val="0070C0"/>
                  </a:solidFill>
                  <a:latin typeface="Cambria" panose="02040503050406030204" pitchFamily="18" charset="0"/>
                  <a:cs typeface="Times New Roman" panose="02020603050405020304" pitchFamily="18" charset="0"/>
                </a:endParaRPr>
              </a:p>
              <a:p>
                <a:pPr algn="ctr"/>
                <a:endParaRPr lang="en-US" altLang="en-US" sz="3000" b="1" dirty="0">
                  <a:solidFill>
                    <a:srgbClr val="0070C0"/>
                  </a:solidFill>
                  <a:latin typeface="Cambria" panose="02040503050406030204" pitchFamily="18" charset="0"/>
                  <a:cs typeface="Times New Roman" panose="02020603050405020304" pitchFamily="18" charset="0"/>
                </a:endParaRPr>
              </a:p>
              <a:p>
                <a:pPr algn="ctr"/>
                <a:endParaRPr lang="en-US" altLang="en-US" sz="3000" b="1" dirty="0">
                  <a:solidFill>
                    <a:srgbClr val="0070C0"/>
                  </a:solidFill>
                  <a:latin typeface="Cambria" panose="02040503050406030204" pitchFamily="18" charset="0"/>
                  <a:cs typeface="Times New Roman" panose="02020603050405020304" pitchFamily="18" charset="0"/>
                </a:endParaRPr>
              </a:p>
              <a:p>
                <a:pPr algn="ctr"/>
                <a:endParaRPr lang="en-US" altLang="en-US" sz="3000" b="1" dirty="0">
                  <a:solidFill>
                    <a:srgbClr val="0070C0"/>
                  </a:solidFill>
                  <a:latin typeface="Cambria" panose="02040503050406030204" pitchFamily="18" charset="0"/>
                  <a:cs typeface="Times New Roman" panose="02020603050405020304" pitchFamily="18" charset="0"/>
                </a:endParaRPr>
              </a:p>
              <a:p>
                <a:pPr algn="ctr"/>
                <a:endParaRPr lang="en-US" altLang="en-US" sz="3000" b="1" dirty="0">
                  <a:solidFill>
                    <a:srgbClr val="0070C0"/>
                  </a:solidFill>
                  <a:latin typeface="Cambria" panose="02040503050406030204" pitchFamily="18" charset="0"/>
                  <a:cs typeface="Times New Roman" panose="02020603050405020304" pitchFamily="18" charset="0"/>
                </a:endParaRPr>
              </a:p>
              <a:p>
                <a:pPr algn="ctr"/>
                <a:endParaRPr lang="en-US" altLang="en-US" sz="3000" b="1" dirty="0">
                  <a:solidFill>
                    <a:srgbClr val="0070C0"/>
                  </a:solidFill>
                  <a:latin typeface="Cambria" panose="02040503050406030204" pitchFamily="18" charset="0"/>
                  <a:cs typeface="Times New Roman" panose="02020603050405020304" pitchFamily="18" charset="0"/>
                </a:endParaRPr>
              </a:p>
              <a:p>
                <a:pPr algn="ctr"/>
                <a:endParaRPr lang="en-US" altLang="en-US" sz="3000" b="1" dirty="0">
                  <a:solidFill>
                    <a:srgbClr val="0070C0"/>
                  </a:solidFill>
                  <a:latin typeface="Cambria" panose="02040503050406030204" pitchFamily="18" charset="0"/>
                  <a:cs typeface="Times New Roman" panose="02020603050405020304" pitchFamily="18" charset="0"/>
                </a:endParaRPr>
              </a:p>
              <a:p>
                <a:pPr algn="ctr"/>
                <a:endParaRPr lang="en-US" altLang="en-US" sz="3000" b="1" dirty="0">
                  <a:solidFill>
                    <a:srgbClr val="0070C0"/>
                  </a:solidFill>
                  <a:latin typeface="Cambria" panose="02040503050406030204" pitchFamily="18" charset="0"/>
                  <a:cs typeface="Times New Roman" panose="02020603050405020304" pitchFamily="18" charset="0"/>
                </a:endParaRPr>
              </a:p>
              <a:p>
                <a:pPr algn="ctr"/>
                <a:endParaRPr lang="en-US" altLang="en-US" sz="3000" b="1" dirty="0">
                  <a:solidFill>
                    <a:srgbClr val="0070C0"/>
                  </a:solidFill>
                  <a:latin typeface="Cambria" panose="02040503050406030204" pitchFamily="18" charset="0"/>
                  <a:cs typeface="Times New Roman" panose="02020603050405020304" pitchFamily="18" charset="0"/>
                </a:endParaRPr>
              </a:p>
              <a:p>
                <a:pPr algn="ctr"/>
                <a:endParaRPr lang="en-US" altLang="en-US" sz="3000" b="1" dirty="0">
                  <a:solidFill>
                    <a:srgbClr val="0070C0"/>
                  </a:solidFill>
                  <a:latin typeface="Cambria" panose="02040503050406030204" pitchFamily="18" charset="0"/>
                  <a:cs typeface="Times New Roman" panose="02020603050405020304" pitchFamily="18" charset="0"/>
                </a:endParaRPr>
              </a:p>
              <a:p>
                <a:pPr algn="ctr"/>
                <a:endParaRPr lang="en-US" altLang="en-US" sz="3000" b="1" dirty="0">
                  <a:solidFill>
                    <a:srgbClr val="0070C0"/>
                  </a:solidFill>
                  <a:latin typeface="Cambria" panose="02040503050406030204" pitchFamily="18" charset="0"/>
                  <a:cs typeface="Times New Roman" panose="02020603050405020304" pitchFamily="18" charset="0"/>
                </a:endParaRPr>
              </a:p>
              <a:p>
                <a:pPr algn="ctr"/>
                <a:r>
                  <a:rPr lang="en-US" altLang="en-US" sz="3000" b="1" dirty="0">
                    <a:latin typeface="Cambria" panose="02040503050406030204" pitchFamily="18" charset="0"/>
                    <a:cs typeface="Times New Roman" panose="02020603050405020304" pitchFamily="18" charset="0"/>
                  </a:rPr>
                  <a:t>Table: Power vs Sample Size</a:t>
                </a:r>
              </a:p>
              <a:p>
                <a:pPr algn="ctr"/>
                <a:endParaRPr lang="en-US" altLang="en-US" sz="3000" b="1" dirty="0">
                  <a:solidFill>
                    <a:srgbClr val="0070C0"/>
                  </a:solidFill>
                  <a:latin typeface="Cambria" panose="02040503050406030204" pitchFamily="18" charset="0"/>
                  <a:cs typeface="Times New Roman" panose="02020603050405020304" pitchFamily="18" charset="0"/>
                </a:endParaRPr>
              </a:p>
              <a:p>
                <a:pPr algn="ctr"/>
                <a:endParaRPr lang="en-US" altLang="en-US" sz="3000" b="1" dirty="0">
                  <a:solidFill>
                    <a:srgbClr val="0070C0"/>
                  </a:solidFill>
                  <a:latin typeface="Cambria" panose="02040503050406030204" pitchFamily="18" charset="0"/>
                  <a:cs typeface="Times New Roman" panose="02020603050405020304" pitchFamily="18" charset="0"/>
                </a:endParaRPr>
              </a:p>
              <a:p>
                <a:pPr algn="ctr"/>
                <a:endParaRPr lang="en-US" altLang="en-US" sz="3000" b="1" dirty="0">
                  <a:solidFill>
                    <a:srgbClr val="0070C0"/>
                  </a:solidFill>
                  <a:latin typeface="Cambria" panose="02040503050406030204" pitchFamily="18" charset="0"/>
                  <a:cs typeface="Times New Roman" panose="02020603050405020304" pitchFamily="18" charset="0"/>
                </a:endParaRPr>
              </a:p>
              <a:p>
                <a:pPr algn="ctr"/>
                <a:endParaRPr lang="en-US" altLang="en-US" sz="3000" b="1" dirty="0">
                  <a:solidFill>
                    <a:srgbClr val="0070C0"/>
                  </a:solidFill>
                  <a:latin typeface="Cambria" panose="02040503050406030204" pitchFamily="18" charset="0"/>
                  <a:cs typeface="Times New Roman" panose="02020603050405020304" pitchFamily="18" charset="0"/>
                </a:endParaRPr>
              </a:p>
              <a:p>
                <a:pPr algn="ctr"/>
                <a:endParaRPr lang="en-US" altLang="en-US" sz="3000" b="1" dirty="0">
                  <a:solidFill>
                    <a:srgbClr val="0070C0"/>
                  </a:solidFill>
                  <a:latin typeface="Cambria" panose="02040503050406030204" pitchFamily="18" charset="0"/>
                  <a:cs typeface="Times New Roman" panose="02020603050405020304" pitchFamily="18" charset="0"/>
                </a:endParaRPr>
              </a:p>
              <a:p>
                <a:pPr algn="ctr"/>
                <a:endParaRPr lang="en-US" altLang="en-US" sz="3000" b="1" dirty="0">
                  <a:solidFill>
                    <a:srgbClr val="0070C0"/>
                  </a:solidFill>
                  <a:latin typeface="Cambria" panose="02040503050406030204" pitchFamily="18" charset="0"/>
                  <a:cs typeface="Times New Roman" panose="02020603050405020304" pitchFamily="18" charset="0"/>
                </a:endParaRPr>
              </a:p>
              <a:p>
                <a:pPr algn="ctr"/>
                <a:endParaRPr lang="en-US" altLang="en-US" sz="3000" b="1" dirty="0">
                  <a:solidFill>
                    <a:srgbClr val="0070C0"/>
                  </a:solidFill>
                  <a:latin typeface="Cambria" panose="02040503050406030204" pitchFamily="18" charset="0"/>
                  <a:cs typeface="Times New Roman" panose="02020603050405020304" pitchFamily="18" charset="0"/>
                </a:endParaRPr>
              </a:p>
              <a:p>
                <a:pPr algn="ctr"/>
                <a:endParaRPr lang="en-US" altLang="en-US" sz="3000" b="1" dirty="0">
                  <a:solidFill>
                    <a:srgbClr val="0070C0"/>
                  </a:solidFill>
                  <a:latin typeface="Cambria" panose="02040503050406030204" pitchFamily="18" charset="0"/>
                  <a:cs typeface="Times New Roman" panose="02020603050405020304" pitchFamily="18" charset="0"/>
                </a:endParaRPr>
              </a:p>
              <a:p>
                <a:pPr algn="ctr"/>
                <a:endParaRPr lang="en-US" altLang="en-US" sz="3000" b="1" dirty="0">
                  <a:solidFill>
                    <a:srgbClr val="0070C0"/>
                  </a:solidFill>
                  <a:latin typeface="Cambria" panose="02040503050406030204" pitchFamily="18" charset="0"/>
                  <a:cs typeface="Times New Roman" panose="02020603050405020304" pitchFamily="18" charset="0"/>
                </a:endParaRPr>
              </a:p>
              <a:p>
                <a:pPr algn="ctr"/>
                <a:endParaRPr lang="en-US" altLang="en-US" sz="3000" b="1" dirty="0">
                  <a:solidFill>
                    <a:srgbClr val="0070C0"/>
                  </a:solidFill>
                  <a:latin typeface="Cambria" panose="02040503050406030204" pitchFamily="18" charset="0"/>
                  <a:cs typeface="Times New Roman" panose="02020603050405020304" pitchFamily="18" charset="0"/>
                </a:endParaRPr>
              </a:p>
              <a:p>
                <a:pPr algn="ctr"/>
                <a:endParaRPr lang="en-US" altLang="en-US" sz="3000" b="1" dirty="0">
                  <a:solidFill>
                    <a:srgbClr val="0070C0"/>
                  </a:solidFill>
                  <a:latin typeface="Cambria" panose="02040503050406030204" pitchFamily="18" charset="0"/>
                  <a:cs typeface="Times New Roman" panose="02020603050405020304" pitchFamily="18" charset="0"/>
                </a:endParaRPr>
              </a:p>
              <a:p>
                <a:pPr algn="ctr"/>
                <a:endParaRPr lang="en-US" altLang="en-US" sz="3000" b="1" dirty="0">
                  <a:solidFill>
                    <a:srgbClr val="0070C0"/>
                  </a:solidFill>
                  <a:latin typeface="Cambria" panose="02040503050406030204" pitchFamily="18" charset="0"/>
                  <a:cs typeface="Times New Roman" panose="02020603050405020304" pitchFamily="18" charset="0"/>
                </a:endParaRPr>
              </a:p>
              <a:p>
                <a:pPr algn="ctr"/>
                <a:endParaRPr lang="en-US" altLang="en-US" sz="3000" b="1" dirty="0">
                  <a:solidFill>
                    <a:srgbClr val="0070C0"/>
                  </a:solidFill>
                  <a:latin typeface="Cambria" panose="02040503050406030204" pitchFamily="18" charset="0"/>
                  <a:cs typeface="Times New Roman" panose="02020603050405020304" pitchFamily="18" charset="0"/>
                </a:endParaRPr>
              </a:p>
              <a:p>
                <a:pPr algn="ctr"/>
                <a:endParaRPr lang="en-US" altLang="en-US" sz="3000" b="1" dirty="0">
                  <a:solidFill>
                    <a:srgbClr val="0070C0"/>
                  </a:solidFill>
                  <a:latin typeface="Cambria" panose="02040503050406030204" pitchFamily="18" charset="0"/>
                  <a:cs typeface="Times New Roman" panose="02020603050405020304" pitchFamily="18" charset="0"/>
                </a:endParaRPr>
              </a:p>
            </p:txBody>
          </p:sp>
        </mc:Choice>
        <mc:Fallback xmlns="">
          <p:sp>
            <p:nvSpPr>
              <p:cNvPr id="4113" name="Text Box 425"/>
              <p:cNvSpPr txBox="1">
                <a:spLocks noRot="1" noChangeAspect="1" noMove="1" noResize="1" noEditPoints="1" noAdjustHandles="1" noChangeArrowheads="1" noChangeShapeType="1" noTextEdit="1"/>
              </p:cNvSpPr>
              <p:nvPr/>
            </p:nvSpPr>
            <p:spPr bwMode="auto">
              <a:xfrm>
                <a:off x="22272625" y="6218238"/>
                <a:ext cx="9982200" cy="26776561"/>
              </a:xfrm>
              <a:prstGeom prst="rect">
                <a:avLst/>
              </a:prstGeom>
              <a:blipFill rotWithShape="1">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4156" name="Text Box 478"/>
          <p:cNvSpPr txBox="1">
            <a:spLocks noChangeArrowheads="1"/>
          </p:cNvSpPr>
          <p:nvPr/>
        </p:nvSpPr>
        <p:spPr bwMode="auto">
          <a:xfrm>
            <a:off x="33078738" y="5638800"/>
            <a:ext cx="9982200" cy="579438"/>
          </a:xfrm>
          <a:prstGeom prst="rect">
            <a:avLst/>
          </a:prstGeom>
          <a:solidFill>
            <a:srgbClr val="0070C0"/>
          </a:solidFill>
          <a:ln>
            <a:solidFill>
              <a:srgbClr val="0070C0"/>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91267" tIns="45624" rIns="91267" bIns="45624">
            <a:spAutoFit/>
          </a:bodyP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algn="ctr">
              <a:spcBef>
                <a:spcPct val="50000"/>
              </a:spcBef>
            </a:pPr>
            <a:r>
              <a:rPr lang="en-US" altLang="en-US" sz="3200" b="1" dirty="0">
                <a:solidFill>
                  <a:srgbClr val="F8F8F8"/>
                </a:solidFill>
                <a:latin typeface="+mn-lt"/>
                <a:cs typeface="Times New Roman" panose="02020603050405020304" pitchFamily="18" charset="0"/>
              </a:rPr>
              <a:t>Simulation Studies</a:t>
            </a:r>
          </a:p>
        </p:txBody>
      </p:sp>
      <p:sp>
        <p:nvSpPr>
          <p:cNvPr id="4157" name="Text Box 480"/>
          <p:cNvSpPr txBox="1">
            <a:spLocks noChangeArrowheads="1"/>
          </p:cNvSpPr>
          <p:nvPr/>
        </p:nvSpPr>
        <p:spPr bwMode="auto">
          <a:xfrm>
            <a:off x="33078738" y="26635368"/>
            <a:ext cx="9982200" cy="584582"/>
          </a:xfrm>
          <a:prstGeom prst="rect">
            <a:avLst/>
          </a:prstGeom>
          <a:solidFill>
            <a:srgbClr val="0070C0"/>
          </a:solidFill>
          <a:ln>
            <a:solidFill>
              <a:srgbClr val="0070C0"/>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91267" tIns="45624" rIns="91267" bIns="45624">
            <a:spAutoFit/>
          </a:bodyP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algn="ctr">
              <a:spcBef>
                <a:spcPct val="50000"/>
              </a:spcBef>
            </a:pPr>
            <a:r>
              <a:rPr lang="en-US" altLang="en-US" sz="3200" b="1" dirty="0">
                <a:solidFill>
                  <a:srgbClr val="F8F8F8"/>
                </a:solidFill>
                <a:latin typeface="+mn-lt"/>
              </a:rPr>
              <a:t>Summary</a:t>
            </a:r>
          </a:p>
        </p:txBody>
      </p:sp>
      <mc:AlternateContent xmlns:mc="http://schemas.openxmlformats.org/markup-compatibility/2006" xmlns:a14="http://schemas.microsoft.com/office/drawing/2010/main">
        <mc:Choice Requires="a14">
          <p:sp>
            <p:nvSpPr>
              <p:cNvPr id="4158" name="Text Box 481"/>
              <p:cNvSpPr txBox="1">
                <a:spLocks noChangeArrowheads="1"/>
              </p:cNvSpPr>
              <p:nvPr/>
            </p:nvSpPr>
            <p:spPr bwMode="auto">
              <a:xfrm>
                <a:off x="33078738" y="6160308"/>
                <a:ext cx="9982200" cy="2077491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457200" tIns="457200" rIns="457200" bIns="457200">
                <a:spAutoFit/>
              </a:bodyPr>
              <a:lstStyle>
                <a:lvl1pPr defTabSz="4389438" eaLnBrk="0" hangingPunct="0">
                  <a:defRPr sz="2900">
                    <a:solidFill>
                      <a:schemeClr val="tx1"/>
                    </a:solidFill>
                    <a:latin typeface="Arial Narrow" pitchFamily="34" charset="0"/>
                  </a:defRPr>
                </a:lvl1pPr>
                <a:lvl2pPr marL="857250" indent="-400050" defTabSz="4389438" eaLnBrk="0" hangingPunct="0">
                  <a:defRPr sz="2900">
                    <a:solidFill>
                      <a:schemeClr val="tx1"/>
                    </a:solidFill>
                    <a:latin typeface="Arial Narrow" pitchFamily="34" charset="0"/>
                  </a:defRPr>
                </a:lvl2pPr>
                <a:lvl3pPr marL="1143000" indent="-228600" defTabSz="4389438" eaLnBrk="0" hangingPunct="0">
                  <a:defRPr sz="2900">
                    <a:solidFill>
                      <a:schemeClr val="tx1"/>
                    </a:solidFill>
                    <a:latin typeface="Arial Narrow" pitchFamily="34" charset="0"/>
                  </a:defRPr>
                </a:lvl3pPr>
                <a:lvl4pPr marL="1600200" indent="-228600" defTabSz="4389438" eaLnBrk="0" hangingPunct="0">
                  <a:defRPr sz="2900">
                    <a:solidFill>
                      <a:schemeClr val="tx1"/>
                    </a:solidFill>
                    <a:latin typeface="Arial Narrow" pitchFamily="34" charset="0"/>
                  </a:defRPr>
                </a:lvl4pPr>
                <a:lvl5pPr marL="2057400" indent="-228600" defTabSz="4389438" eaLnBrk="0" hangingPunct="0">
                  <a:defRPr sz="2900">
                    <a:solidFill>
                      <a:schemeClr val="tx1"/>
                    </a:solidFill>
                    <a:latin typeface="Arial Narrow" pitchFamily="34" charset="0"/>
                  </a:defRPr>
                </a:lvl5pPr>
                <a:lvl6pPr marL="2514600" indent="-228600" defTabSz="4389438" eaLnBrk="0" fontAlgn="base" hangingPunct="0">
                  <a:spcBef>
                    <a:spcPct val="0"/>
                  </a:spcBef>
                  <a:spcAft>
                    <a:spcPct val="0"/>
                  </a:spcAft>
                  <a:defRPr sz="2900">
                    <a:solidFill>
                      <a:schemeClr val="tx1"/>
                    </a:solidFill>
                    <a:latin typeface="Arial Narrow" pitchFamily="34" charset="0"/>
                  </a:defRPr>
                </a:lvl6pPr>
                <a:lvl7pPr marL="2971800" indent="-228600" defTabSz="4389438" eaLnBrk="0" fontAlgn="base" hangingPunct="0">
                  <a:spcBef>
                    <a:spcPct val="0"/>
                  </a:spcBef>
                  <a:spcAft>
                    <a:spcPct val="0"/>
                  </a:spcAft>
                  <a:defRPr sz="2900">
                    <a:solidFill>
                      <a:schemeClr val="tx1"/>
                    </a:solidFill>
                    <a:latin typeface="Arial Narrow" pitchFamily="34" charset="0"/>
                  </a:defRPr>
                </a:lvl7pPr>
                <a:lvl8pPr marL="3429000" indent="-228600" defTabSz="4389438" eaLnBrk="0" fontAlgn="base" hangingPunct="0">
                  <a:spcBef>
                    <a:spcPct val="0"/>
                  </a:spcBef>
                  <a:spcAft>
                    <a:spcPct val="0"/>
                  </a:spcAft>
                  <a:defRPr sz="2900">
                    <a:solidFill>
                      <a:schemeClr val="tx1"/>
                    </a:solidFill>
                    <a:latin typeface="Arial Narrow" pitchFamily="34" charset="0"/>
                  </a:defRPr>
                </a:lvl8pPr>
                <a:lvl9pPr marL="3886200" indent="-228600" defTabSz="4389438" eaLnBrk="0" fontAlgn="base" hangingPunct="0">
                  <a:spcBef>
                    <a:spcPct val="0"/>
                  </a:spcBef>
                  <a:spcAft>
                    <a:spcPct val="0"/>
                  </a:spcAft>
                  <a:defRPr sz="2900">
                    <a:solidFill>
                      <a:schemeClr val="tx1"/>
                    </a:solidFill>
                    <a:latin typeface="Arial Narrow" pitchFamily="34" charset="0"/>
                  </a:defRPr>
                </a:lvl9pPr>
              </a:lstStyle>
              <a:p>
                <a:pPr algn="ctr"/>
                <a:r>
                  <a:rPr lang="en-US" altLang="en-US" sz="3000" b="1" dirty="0">
                    <a:solidFill>
                      <a:srgbClr val="0070C0"/>
                    </a:solidFill>
                    <a:latin typeface="Cambria" panose="02040503050406030204" pitchFamily="18" charset="0"/>
                    <a:cs typeface="Times New Roman" panose="02020603050405020304" pitchFamily="18" charset="0"/>
                  </a:rPr>
                  <a:t>2. Different Marginal Distributions</a:t>
                </a:r>
              </a:p>
              <a:p>
                <a:pPr algn="just"/>
                <a:r>
                  <a:rPr lang="en-US" altLang="en-US" sz="3000" dirty="0">
                    <a:latin typeface="Cambria" panose="02040503050406030204" pitchFamily="18" charset="0"/>
                    <a:cs typeface="Times New Roman" panose="02020603050405020304" pitchFamily="18" charset="0"/>
                  </a:rPr>
                  <a:t>In this scenario, the simulated TEST distribution was different from but considered to be acceptably close to the RLD distribution, i.e., the irritation potential of the TEST is non-inferior to that of the RLD. </a:t>
                </a:r>
              </a:p>
              <a:p>
                <a:pPr algn="just"/>
                <a:r>
                  <a:rPr lang="en-US" altLang="en-US" sz="3000" dirty="0">
                    <a:latin typeface="Cambria" panose="02040503050406030204" pitchFamily="18" charset="0"/>
                    <a:cs typeface="Times New Roman" panose="02020603050405020304" pitchFamily="18" charset="0"/>
                  </a:rPr>
                  <a:t>TEST: Mean=2.43, SD=0.88. RLD: Mean=2.42, SD=0.77. Correlation: 0.46.</a:t>
                </a:r>
              </a:p>
              <a:p>
                <a:pPr algn="just"/>
                <a:endParaRPr lang="en-US" altLang="en-US" sz="3000" dirty="0">
                  <a:latin typeface="Cambria" panose="02040503050406030204" pitchFamily="18" charset="0"/>
                  <a:cs typeface="Times New Roman" panose="02020603050405020304" pitchFamily="18" charset="0"/>
                </a:endParaRPr>
              </a:p>
              <a:p>
                <a:pPr algn="just"/>
                <a:endParaRPr lang="en-US" altLang="en-US" sz="3000" b="1" dirty="0">
                  <a:solidFill>
                    <a:srgbClr val="0070C0"/>
                  </a:solidFill>
                  <a:latin typeface="Cambria" panose="02040503050406030204" pitchFamily="18" charset="0"/>
                  <a:cs typeface="Times New Roman" panose="02020603050405020304" pitchFamily="18" charset="0"/>
                </a:endParaRPr>
              </a:p>
              <a:p>
                <a:pPr algn="just"/>
                <a:endParaRPr lang="en-US" altLang="en-US" sz="3000" b="1" dirty="0">
                  <a:solidFill>
                    <a:srgbClr val="0070C0"/>
                  </a:solidFill>
                  <a:latin typeface="Cambria" panose="02040503050406030204" pitchFamily="18" charset="0"/>
                  <a:cs typeface="Times New Roman" panose="02020603050405020304" pitchFamily="18" charset="0"/>
                </a:endParaRPr>
              </a:p>
              <a:p>
                <a:pPr algn="just"/>
                <a:endParaRPr lang="en-US" altLang="en-US" sz="3000" b="1" dirty="0">
                  <a:solidFill>
                    <a:srgbClr val="0070C0"/>
                  </a:solidFill>
                  <a:latin typeface="Cambria" panose="02040503050406030204" pitchFamily="18" charset="0"/>
                  <a:cs typeface="Times New Roman" panose="02020603050405020304" pitchFamily="18" charset="0"/>
                </a:endParaRPr>
              </a:p>
              <a:p>
                <a:pPr algn="just"/>
                <a:endParaRPr lang="en-US" altLang="en-US" sz="3000" b="1" dirty="0">
                  <a:solidFill>
                    <a:srgbClr val="0070C0"/>
                  </a:solidFill>
                  <a:latin typeface="Cambria" panose="02040503050406030204" pitchFamily="18" charset="0"/>
                  <a:cs typeface="Times New Roman" panose="02020603050405020304" pitchFamily="18" charset="0"/>
                </a:endParaRPr>
              </a:p>
              <a:p>
                <a:pPr algn="just"/>
                <a:endParaRPr lang="en-US" altLang="en-US" sz="3000" b="1" dirty="0">
                  <a:solidFill>
                    <a:srgbClr val="0070C0"/>
                  </a:solidFill>
                  <a:latin typeface="Cambria" panose="02040503050406030204" pitchFamily="18" charset="0"/>
                  <a:cs typeface="Times New Roman" panose="02020603050405020304" pitchFamily="18" charset="0"/>
                </a:endParaRPr>
              </a:p>
              <a:p>
                <a:pPr algn="just"/>
                <a:endParaRPr lang="en-US" altLang="en-US" sz="3000" b="1" dirty="0">
                  <a:solidFill>
                    <a:srgbClr val="0070C0"/>
                  </a:solidFill>
                  <a:latin typeface="Cambria" panose="02040503050406030204" pitchFamily="18" charset="0"/>
                  <a:cs typeface="Times New Roman" panose="02020603050405020304" pitchFamily="18" charset="0"/>
                </a:endParaRPr>
              </a:p>
              <a:p>
                <a:pPr algn="just"/>
                <a:endParaRPr lang="en-US" altLang="en-US" sz="3000" b="1" dirty="0">
                  <a:solidFill>
                    <a:srgbClr val="0070C0"/>
                  </a:solidFill>
                  <a:latin typeface="Cambria" panose="02040503050406030204" pitchFamily="18" charset="0"/>
                  <a:cs typeface="Times New Roman" panose="02020603050405020304" pitchFamily="18" charset="0"/>
                </a:endParaRPr>
              </a:p>
              <a:p>
                <a:pPr algn="just"/>
                <a:endParaRPr lang="en-US" altLang="en-US" sz="3000" b="1" dirty="0">
                  <a:solidFill>
                    <a:srgbClr val="0070C0"/>
                  </a:solidFill>
                  <a:latin typeface="Cambria" panose="02040503050406030204" pitchFamily="18" charset="0"/>
                  <a:cs typeface="Times New Roman" panose="02020603050405020304" pitchFamily="18" charset="0"/>
                </a:endParaRPr>
              </a:p>
              <a:p>
                <a:pPr algn="just"/>
                <a:endParaRPr lang="en-US" altLang="en-US" sz="3000" b="1" dirty="0">
                  <a:solidFill>
                    <a:srgbClr val="0070C0"/>
                  </a:solidFill>
                  <a:latin typeface="Cambria" panose="02040503050406030204" pitchFamily="18" charset="0"/>
                  <a:cs typeface="Times New Roman" panose="02020603050405020304" pitchFamily="18" charset="0"/>
                </a:endParaRPr>
              </a:p>
              <a:p>
                <a:pPr algn="just"/>
                <a:endParaRPr lang="en-US" altLang="en-US" sz="3000" b="1" dirty="0">
                  <a:solidFill>
                    <a:srgbClr val="0070C0"/>
                  </a:solidFill>
                  <a:latin typeface="Cambria" panose="02040503050406030204" pitchFamily="18" charset="0"/>
                  <a:cs typeface="Times New Roman" panose="02020603050405020304" pitchFamily="18" charset="0"/>
                </a:endParaRPr>
              </a:p>
              <a:p>
                <a:pPr algn="just"/>
                <a:endParaRPr lang="en-US" altLang="en-US" sz="3000" b="1" dirty="0">
                  <a:solidFill>
                    <a:srgbClr val="0070C0"/>
                  </a:solidFill>
                  <a:latin typeface="Cambria" panose="02040503050406030204" pitchFamily="18" charset="0"/>
                  <a:cs typeface="Times New Roman" panose="02020603050405020304" pitchFamily="18" charset="0"/>
                </a:endParaRPr>
              </a:p>
              <a:p>
                <a:pPr algn="just"/>
                <a:endParaRPr lang="en-US" altLang="en-US" sz="3000" b="1" dirty="0">
                  <a:solidFill>
                    <a:srgbClr val="0070C0"/>
                  </a:solidFill>
                  <a:latin typeface="Cambria" panose="02040503050406030204" pitchFamily="18" charset="0"/>
                  <a:cs typeface="Times New Roman" panose="02020603050405020304" pitchFamily="18" charset="0"/>
                </a:endParaRPr>
              </a:p>
              <a:p>
                <a:pPr algn="just"/>
                <a:endParaRPr lang="en-US" altLang="en-US" sz="3000" b="1" dirty="0">
                  <a:solidFill>
                    <a:srgbClr val="0070C0"/>
                  </a:solidFill>
                  <a:latin typeface="Cambria" panose="02040503050406030204" pitchFamily="18" charset="0"/>
                  <a:cs typeface="Times New Roman" panose="02020603050405020304" pitchFamily="18" charset="0"/>
                </a:endParaRPr>
              </a:p>
              <a:p>
                <a:pPr algn="just"/>
                <a:endParaRPr lang="en-US" altLang="en-US" sz="3000" b="1" dirty="0">
                  <a:solidFill>
                    <a:srgbClr val="0070C0"/>
                  </a:solidFill>
                  <a:latin typeface="Cambria" panose="02040503050406030204" pitchFamily="18" charset="0"/>
                  <a:cs typeface="Times New Roman" panose="02020603050405020304" pitchFamily="18" charset="0"/>
                </a:endParaRPr>
              </a:p>
              <a:p>
                <a:pPr algn="just"/>
                <a:endParaRPr lang="en-US" altLang="en-US" sz="3000" b="1" dirty="0">
                  <a:solidFill>
                    <a:srgbClr val="0070C0"/>
                  </a:solidFill>
                  <a:latin typeface="Cambria" panose="02040503050406030204" pitchFamily="18" charset="0"/>
                  <a:cs typeface="Times New Roman" panose="02020603050405020304" pitchFamily="18" charset="0"/>
                </a:endParaRPr>
              </a:p>
              <a:p>
                <a:pPr algn="just"/>
                <a:endParaRPr lang="en-US" altLang="en-US" sz="3000" b="1" dirty="0">
                  <a:solidFill>
                    <a:srgbClr val="0070C0"/>
                  </a:solidFill>
                  <a:latin typeface="Cambria" panose="02040503050406030204" pitchFamily="18" charset="0"/>
                  <a:cs typeface="Times New Roman" panose="02020603050405020304" pitchFamily="18" charset="0"/>
                </a:endParaRPr>
              </a:p>
              <a:p>
                <a:pPr algn="ctr"/>
                <a:r>
                  <a:rPr lang="en-US" altLang="en-US" sz="3000" b="1" dirty="0">
                    <a:latin typeface="Cambria" panose="02040503050406030204" pitchFamily="18" charset="0"/>
                    <a:cs typeface="Times New Roman" panose="02020603050405020304" pitchFamily="18" charset="0"/>
                  </a:rPr>
                  <a:t>Table: Power vs Sample Size</a:t>
                </a:r>
              </a:p>
              <a:p>
                <a:pPr algn="just"/>
                <a:endParaRPr lang="en-US" altLang="en-US" sz="3000" b="1" dirty="0">
                  <a:solidFill>
                    <a:srgbClr val="0070C0"/>
                  </a:solidFill>
                  <a:latin typeface="Cambria" panose="02040503050406030204" pitchFamily="18" charset="0"/>
                  <a:cs typeface="Times New Roman" panose="02020603050405020304" pitchFamily="18" charset="0"/>
                </a:endParaRPr>
              </a:p>
              <a:p>
                <a:pPr algn="just"/>
                <a:endParaRPr lang="en-US" altLang="en-US" sz="3000" b="1" dirty="0">
                  <a:solidFill>
                    <a:srgbClr val="0070C0"/>
                  </a:solidFill>
                  <a:latin typeface="Cambria" panose="02040503050406030204" pitchFamily="18" charset="0"/>
                  <a:cs typeface="Times New Roman" panose="02020603050405020304" pitchFamily="18" charset="0"/>
                </a:endParaRPr>
              </a:p>
              <a:p>
                <a:pPr algn="just"/>
                <a:endParaRPr lang="en-US" altLang="en-US" sz="3000" b="1" dirty="0">
                  <a:solidFill>
                    <a:srgbClr val="0070C0"/>
                  </a:solidFill>
                  <a:latin typeface="Cambria" panose="02040503050406030204" pitchFamily="18" charset="0"/>
                  <a:cs typeface="Times New Roman" panose="02020603050405020304" pitchFamily="18" charset="0"/>
                </a:endParaRPr>
              </a:p>
              <a:p>
                <a:pPr algn="just"/>
                <a:endParaRPr lang="en-US" altLang="en-US" sz="3000" b="1" dirty="0">
                  <a:solidFill>
                    <a:srgbClr val="0070C0"/>
                  </a:solidFill>
                  <a:latin typeface="Cambria" panose="02040503050406030204" pitchFamily="18" charset="0"/>
                  <a:cs typeface="Times New Roman" panose="02020603050405020304" pitchFamily="18" charset="0"/>
                </a:endParaRPr>
              </a:p>
              <a:p>
                <a:pPr algn="just"/>
                <a:endParaRPr lang="en-US" altLang="en-US" sz="3000" b="1" dirty="0">
                  <a:solidFill>
                    <a:srgbClr val="0070C0"/>
                  </a:solidFill>
                  <a:latin typeface="Cambria" panose="02040503050406030204" pitchFamily="18" charset="0"/>
                  <a:cs typeface="Times New Roman" panose="02020603050405020304" pitchFamily="18" charset="0"/>
                </a:endParaRPr>
              </a:p>
              <a:p>
                <a:pPr algn="just"/>
                <a:endParaRPr lang="en-US" altLang="en-US" sz="3000" b="1" dirty="0">
                  <a:solidFill>
                    <a:srgbClr val="0070C0"/>
                  </a:solidFill>
                  <a:latin typeface="Cambria" panose="02040503050406030204" pitchFamily="18" charset="0"/>
                  <a:cs typeface="Times New Roman" panose="02020603050405020304" pitchFamily="18" charset="0"/>
                </a:endParaRPr>
              </a:p>
              <a:p>
                <a:pPr algn="just"/>
                <a:endParaRPr lang="en-US" altLang="en-US" sz="3000" b="1" dirty="0">
                  <a:solidFill>
                    <a:srgbClr val="0070C0"/>
                  </a:solidFill>
                  <a:latin typeface="Cambria" panose="02040503050406030204" pitchFamily="18" charset="0"/>
                  <a:cs typeface="Times New Roman" panose="02020603050405020304" pitchFamily="18" charset="0"/>
                </a:endParaRPr>
              </a:p>
              <a:p>
                <a:pPr algn="just"/>
                <a:endParaRPr lang="en-US" altLang="en-US" sz="3000" b="1" dirty="0">
                  <a:solidFill>
                    <a:srgbClr val="0070C0"/>
                  </a:solidFill>
                  <a:latin typeface="Cambria" panose="02040503050406030204" pitchFamily="18" charset="0"/>
                  <a:cs typeface="Times New Roman" panose="02020603050405020304" pitchFamily="18" charset="0"/>
                </a:endParaRPr>
              </a:p>
              <a:p>
                <a:pPr algn="just"/>
                <a:endParaRPr lang="en-US" altLang="en-US" sz="3000" b="1" dirty="0">
                  <a:solidFill>
                    <a:srgbClr val="0070C0"/>
                  </a:solidFill>
                  <a:latin typeface="Cambria" panose="02040503050406030204" pitchFamily="18" charset="0"/>
                  <a:cs typeface="Times New Roman" panose="02020603050405020304" pitchFamily="18" charset="0"/>
                </a:endParaRPr>
              </a:p>
              <a:p>
                <a:pPr algn="just"/>
                <a:endParaRPr lang="en-US" altLang="en-US" sz="3000" b="1" dirty="0">
                  <a:solidFill>
                    <a:srgbClr val="0070C0"/>
                  </a:solidFill>
                  <a:latin typeface="Cambria" panose="02040503050406030204" pitchFamily="18" charset="0"/>
                  <a:cs typeface="Times New Roman" panose="02020603050405020304" pitchFamily="18" charset="0"/>
                </a:endParaRPr>
              </a:p>
              <a:p>
                <a:pPr algn="ctr"/>
                <a:endParaRPr lang="en-US" altLang="en-US" sz="3000" b="1" dirty="0">
                  <a:solidFill>
                    <a:srgbClr val="0070C0"/>
                  </a:solidFill>
                  <a:latin typeface="Cambria" panose="02040503050406030204" pitchFamily="18" charset="0"/>
                  <a:cs typeface="Times New Roman" panose="02020603050405020304" pitchFamily="18" charset="0"/>
                </a:endParaRPr>
              </a:p>
              <a:p>
                <a:pPr algn="ctr"/>
                <a:r>
                  <a:rPr lang="en-US" altLang="en-US" sz="3000" b="1" dirty="0">
                    <a:solidFill>
                      <a:srgbClr val="0070C0"/>
                    </a:solidFill>
                    <a:latin typeface="Cambria" panose="02040503050406030204" pitchFamily="18" charset="0"/>
                    <a:cs typeface="Times New Roman" panose="02020603050405020304" pitchFamily="18" charset="0"/>
                  </a:rPr>
                  <a:t>3. Type I Error Rate Investigation</a:t>
                </a:r>
              </a:p>
              <a:p>
                <a:pPr algn="just"/>
                <a:r>
                  <a:rPr lang="en-US" altLang="en-US" sz="3000" dirty="0">
                    <a:solidFill>
                      <a:schemeClr val="tx1"/>
                    </a:solidFill>
                    <a:latin typeface="Cambria" panose="02040503050406030204" pitchFamily="18" charset="0"/>
                    <a:cs typeface="Times New Roman" panose="02020603050405020304" pitchFamily="18" charset="0"/>
                  </a:rPr>
                  <a:t>In this scenario, a case with observed difference of the mean irritation score between TEST and RLD 0.15 was investigated under </a:t>
                </a:r>
                <a14:m>
                  <m:oMath xmlns:m="http://schemas.openxmlformats.org/officeDocument/2006/math">
                    <m:r>
                      <a:rPr lang="en-US" sz="3000" b="0" i="1" smtClean="0">
                        <a:solidFill>
                          <a:schemeClr val="tx1"/>
                        </a:solidFill>
                        <a:latin typeface="Cambria Math"/>
                        <a:ea typeface="Cambria Math"/>
                      </a:rPr>
                      <m:t>𝛿</m:t>
                    </m:r>
                  </m:oMath>
                </a14:m>
                <a:r>
                  <a:rPr lang="en-US" altLang="en-US" sz="3000" dirty="0">
                    <a:solidFill>
                      <a:schemeClr val="tx1"/>
                    </a:solidFill>
                    <a:latin typeface="Cambria" panose="02040503050406030204" pitchFamily="18" charset="0"/>
                    <a:cs typeface="Times New Roman" panose="02020603050405020304" pitchFamily="18" charset="0"/>
                  </a:rPr>
                  <a:t> = 0.15. Simulation studies based on observed TEST and RLD distributions with a range of sample sizes from 50 to 250 showed that the type I error rates were well controlled under level 0.05.</a:t>
                </a:r>
                <a:endParaRPr lang="en-US" altLang="en-US" sz="3000" b="1" dirty="0">
                  <a:latin typeface="Cambria" panose="02040503050406030204" pitchFamily="18" charset="0"/>
                </a:endParaRPr>
              </a:p>
            </p:txBody>
          </p:sp>
        </mc:Choice>
        <mc:Fallback xmlns="">
          <p:sp>
            <p:nvSpPr>
              <p:cNvPr id="4158" name="Text Box 481"/>
              <p:cNvSpPr txBox="1">
                <a:spLocks noRot="1" noChangeAspect="1" noMove="1" noResize="1" noEditPoints="1" noAdjustHandles="1" noChangeArrowheads="1" noChangeShapeType="1" noTextEdit="1"/>
              </p:cNvSpPr>
              <p:nvPr/>
            </p:nvSpPr>
            <p:spPr bwMode="auto">
              <a:xfrm>
                <a:off x="33078738" y="6160308"/>
                <a:ext cx="9982200" cy="20774918"/>
              </a:xfrm>
              <a:prstGeom prst="rect">
                <a:avLst/>
              </a:prstGeom>
              <a:blipFill rotWithShape="1">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63" name="Text Box 389"/>
              <p:cNvSpPr txBox="1">
                <a:spLocks noChangeArrowheads="1"/>
              </p:cNvSpPr>
              <p:nvPr/>
            </p:nvSpPr>
            <p:spPr bwMode="auto">
              <a:xfrm>
                <a:off x="11490325" y="6160308"/>
                <a:ext cx="9982200" cy="1084912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457200" tIns="457200" rIns="457200" bIns="457200">
                <a:spAutoFit/>
              </a:bodyPr>
              <a:lstStyle>
                <a:lvl1pPr defTabSz="4389438" eaLnBrk="0" hangingPunct="0">
                  <a:defRPr sz="2900">
                    <a:solidFill>
                      <a:schemeClr val="tx1"/>
                    </a:solidFill>
                    <a:latin typeface="Arial Narrow" pitchFamily="34" charset="0"/>
                  </a:defRPr>
                </a:lvl1pPr>
                <a:lvl2pPr marL="742950" indent="-285750" defTabSz="4389438" eaLnBrk="0" hangingPunct="0">
                  <a:defRPr sz="2900">
                    <a:solidFill>
                      <a:schemeClr val="tx1"/>
                    </a:solidFill>
                    <a:latin typeface="Arial Narrow" pitchFamily="34" charset="0"/>
                  </a:defRPr>
                </a:lvl2pPr>
                <a:lvl3pPr marL="1143000" indent="-228600" defTabSz="4389438" eaLnBrk="0" hangingPunct="0">
                  <a:defRPr sz="2900">
                    <a:solidFill>
                      <a:schemeClr val="tx1"/>
                    </a:solidFill>
                    <a:latin typeface="Arial Narrow" pitchFamily="34" charset="0"/>
                  </a:defRPr>
                </a:lvl3pPr>
                <a:lvl4pPr marL="1600200" indent="-228600" defTabSz="4389438" eaLnBrk="0" hangingPunct="0">
                  <a:defRPr sz="2900">
                    <a:solidFill>
                      <a:schemeClr val="tx1"/>
                    </a:solidFill>
                    <a:latin typeface="Arial Narrow" pitchFamily="34" charset="0"/>
                  </a:defRPr>
                </a:lvl4pPr>
                <a:lvl5pPr marL="2057400" indent="-228600" defTabSz="4389438" eaLnBrk="0" hangingPunct="0">
                  <a:defRPr sz="2900">
                    <a:solidFill>
                      <a:schemeClr val="tx1"/>
                    </a:solidFill>
                    <a:latin typeface="Arial Narrow" pitchFamily="34" charset="0"/>
                  </a:defRPr>
                </a:lvl5pPr>
                <a:lvl6pPr marL="2514600" indent="-228600" defTabSz="4389438" eaLnBrk="0" fontAlgn="base" hangingPunct="0">
                  <a:spcBef>
                    <a:spcPct val="0"/>
                  </a:spcBef>
                  <a:spcAft>
                    <a:spcPct val="0"/>
                  </a:spcAft>
                  <a:defRPr sz="2900">
                    <a:solidFill>
                      <a:schemeClr val="tx1"/>
                    </a:solidFill>
                    <a:latin typeface="Arial Narrow" pitchFamily="34" charset="0"/>
                  </a:defRPr>
                </a:lvl6pPr>
                <a:lvl7pPr marL="2971800" indent="-228600" defTabSz="4389438" eaLnBrk="0" fontAlgn="base" hangingPunct="0">
                  <a:spcBef>
                    <a:spcPct val="0"/>
                  </a:spcBef>
                  <a:spcAft>
                    <a:spcPct val="0"/>
                  </a:spcAft>
                  <a:defRPr sz="2900">
                    <a:solidFill>
                      <a:schemeClr val="tx1"/>
                    </a:solidFill>
                    <a:latin typeface="Arial Narrow" pitchFamily="34" charset="0"/>
                  </a:defRPr>
                </a:lvl7pPr>
                <a:lvl8pPr marL="3429000" indent="-228600" defTabSz="4389438" eaLnBrk="0" fontAlgn="base" hangingPunct="0">
                  <a:spcBef>
                    <a:spcPct val="0"/>
                  </a:spcBef>
                  <a:spcAft>
                    <a:spcPct val="0"/>
                  </a:spcAft>
                  <a:defRPr sz="2900">
                    <a:solidFill>
                      <a:schemeClr val="tx1"/>
                    </a:solidFill>
                    <a:latin typeface="Arial Narrow" pitchFamily="34" charset="0"/>
                  </a:defRPr>
                </a:lvl8pPr>
                <a:lvl9pPr marL="3886200" indent="-228600" defTabSz="4389438" eaLnBrk="0" fontAlgn="base" hangingPunct="0">
                  <a:spcBef>
                    <a:spcPct val="0"/>
                  </a:spcBef>
                  <a:spcAft>
                    <a:spcPct val="0"/>
                  </a:spcAft>
                  <a:defRPr sz="2900">
                    <a:solidFill>
                      <a:schemeClr val="tx1"/>
                    </a:solidFill>
                    <a:latin typeface="Arial Narrow" pitchFamily="34" charset="0"/>
                  </a:defRPr>
                </a:lvl9pPr>
              </a:lstStyle>
              <a:p>
                <a:r>
                  <a:rPr lang="en-US" sz="3000" dirty="0">
                    <a:latin typeface="Cambria" panose="02040503050406030204" pitchFamily="18" charset="0"/>
                    <a:cs typeface="Times New Roman" panose="02020603050405020304" pitchFamily="18" charset="0"/>
                  </a:rPr>
                  <a:t>Let </a:t>
                </a:r>
                <a14:m>
                  <m:oMath xmlns:m="http://schemas.openxmlformats.org/officeDocument/2006/math">
                    <m:sSub>
                      <m:sSubPr>
                        <m:ctrlPr>
                          <a:rPr lang="en-US" sz="3000" b="0" i="1" smtClean="0">
                            <a:latin typeface="Cambria Math" panose="02040503050406030204" pitchFamily="18" charset="0"/>
                          </a:rPr>
                        </m:ctrlPr>
                      </m:sSubPr>
                      <m:e>
                        <m:r>
                          <a:rPr lang="en-US" sz="3000" b="0" i="1" smtClean="0">
                            <a:latin typeface="Cambria Math"/>
                          </a:rPr>
                          <m:t>𝜇</m:t>
                        </m:r>
                      </m:e>
                      <m:sub>
                        <m:r>
                          <a:rPr lang="en-US" sz="3000" b="0" i="1" smtClean="0">
                            <a:latin typeface="Cambria Math"/>
                          </a:rPr>
                          <m:t>𝑇</m:t>
                        </m:r>
                      </m:sub>
                    </m:sSub>
                  </m:oMath>
                </a14:m>
                <a:r>
                  <a:rPr lang="en-US" sz="3000" dirty="0">
                    <a:latin typeface="Cambria" panose="02040503050406030204" pitchFamily="18" charset="0"/>
                    <a:cs typeface="Times New Roman" panose="02020603050405020304" pitchFamily="18" charset="0"/>
                  </a:rPr>
                  <a:t> be the mean response for Test and </a:t>
                </a:r>
                <a14:m>
                  <m:oMath xmlns:m="http://schemas.openxmlformats.org/officeDocument/2006/math">
                    <m:sSub>
                      <m:sSubPr>
                        <m:ctrlPr>
                          <a:rPr lang="en-US" sz="3000" i="1">
                            <a:latin typeface="Cambria Math" panose="02040503050406030204" pitchFamily="18" charset="0"/>
                          </a:rPr>
                        </m:ctrlPr>
                      </m:sSubPr>
                      <m:e>
                        <m:r>
                          <a:rPr lang="en-US" sz="3000" i="1">
                            <a:latin typeface="Cambria Math"/>
                          </a:rPr>
                          <m:t>𝜇</m:t>
                        </m:r>
                      </m:e>
                      <m:sub>
                        <m:r>
                          <a:rPr lang="en-US" sz="3000" b="0" i="1" smtClean="0">
                            <a:latin typeface="Cambria Math"/>
                          </a:rPr>
                          <m:t>𝑅</m:t>
                        </m:r>
                      </m:sub>
                    </m:sSub>
                    <m:r>
                      <a:rPr lang="en-US" sz="3000" i="1" smtClean="0">
                        <a:latin typeface="Cambria Math"/>
                      </a:rPr>
                      <m:t> </m:t>
                    </m:r>
                  </m:oMath>
                </a14:m>
                <a:r>
                  <a:rPr lang="en-US" sz="3000" dirty="0">
                    <a:latin typeface="Cambria" panose="02040503050406030204" pitchFamily="18" charset="0"/>
                    <a:cs typeface="Times New Roman" panose="02020603050405020304" pitchFamily="18" charset="0"/>
                  </a:rPr>
                  <a:t>be the mean response for RLD. </a:t>
                </a:r>
              </a:p>
              <a:p>
                <a:pPr marL="457200" indent="-457200">
                  <a:buFont typeface="Wingdings" panose="05000000000000000000" pitchFamily="2" charset="2"/>
                  <a:buChar char="q"/>
                </a:pPr>
                <a:r>
                  <a:rPr lang="en-US" sz="3000" dirty="0">
                    <a:latin typeface="Cambria" panose="02040503050406030204" pitchFamily="18" charset="0"/>
                    <a:cs typeface="Times New Roman" panose="02020603050405020304" pitchFamily="18" charset="0"/>
                  </a:rPr>
                  <a:t>Current analysis based on ratio:</a:t>
                </a:r>
              </a:p>
              <a:p>
                <a:pPr marL="1200150" lvl="1" indent="-457200">
                  <a:buFont typeface="Wingdings" panose="05000000000000000000" pitchFamily="2" charset="2"/>
                  <a:buChar char="Ø"/>
                </a:pPr>
                <a14:m>
                  <m:oMath xmlns:m="http://schemas.openxmlformats.org/officeDocument/2006/math">
                    <m:sSub>
                      <m:sSubPr>
                        <m:ctrlPr>
                          <a:rPr lang="en-US" sz="3000" i="1">
                            <a:latin typeface="Cambria Math" panose="02040503050406030204" pitchFamily="18" charset="0"/>
                          </a:rPr>
                        </m:ctrlPr>
                      </m:sSubPr>
                      <m:e>
                        <m:r>
                          <m:rPr>
                            <m:sty m:val="p"/>
                          </m:rPr>
                          <a:rPr lang="en-US" sz="3000">
                            <a:latin typeface="Cambria Math"/>
                          </a:rPr>
                          <m:t>H</m:t>
                        </m:r>
                      </m:e>
                      <m:sub>
                        <m:r>
                          <a:rPr lang="en-US" sz="3000">
                            <a:latin typeface="Cambria Math"/>
                          </a:rPr>
                          <m:t>0</m:t>
                        </m:r>
                      </m:sub>
                    </m:sSub>
                    <m:r>
                      <a:rPr lang="en-US" sz="3000" i="1">
                        <a:latin typeface="Cambria Math"/>
                      </a:rPr>
                      <m:t>:</m:t>
                    </m:r>
                    <m:sSub>
                      <m:sSubPr>
                        <m:ctrlPr>
                          <a:rPr lang="en-US" sz="3000" i="1">
                            <a:latin typeface="Cambria Math" panose="02040503050406030204" pitchFamily="18" charset="0"/>
                          </a:rPr>
                        </m:ctrlPr>
                      </m:sSubPr>
                      <m:e>
                        <m:r>
                          <a:rPr lang="en-US" sz="3000" i="1">
                            <a:latin typeface="Cambria Math"/>
                          </a:rPr>
                          <m:t>𝜇</m:t>
                        </m:r>
                      </m:e>
                      <m:sub>
                        <m:r>
                          <a:rPr lang="en-US" sz="3000" i="1">
                            <a:latin typeface="Cambria Math"/>
                          </a:rPr>
                          <m:t>𝑇</m:t>
                        </m:r>
                      </m:sub>
                    </m:sSub>
                    <m:r>
                      <a:rPr lang="en-US" sz="3000" b="0" i="1" smtClean="0">
                        <a:latin typeface="Cambria Math"/>
                      </a:rPr>
                      <m:t>/</m:t>
                    </m:r>
                    <m:sSub>
                      <m:sSubPr>
                        <m:ctrlPr>
                          <a:rPr lang="en-US" sz="3000" b="0" i="1" smtClean="0">
                            <a:latin typeface="Cambria Math" panose="02040503050406030204" pitchFamily="18" charset="0"/>
                          </a:rPr>
                        </m:ctrlPr>
                      </m:sSubPr>
                      <m:e>
                        <m:r>
                          <a:rPr lang="en-US" sz="3000" b="0" i="1" smtClean="0">
                            <a:latin typeface="Cambria Math"/>
                          </a:rPr>
                          <m:t>𝜇</m:t>
                        </m:r>
                      </m:e>
                      <m:sub>
                        <m:r>
                          <a:rPr lang="en-US" sz="3000" b="0" i="1" smtClean="0">
                            <a:latin typeface="Cambria Math"/>
                          </a:rPr>
                          <m:t>𝑅</m:t>
                        </m:r>
                      </m:sub>
                    </m:sSub>
                    <m:r>
                      <a:rPr lang="en-US" sz="3000" b="0" i="1" smtClean="0">
                        <a:latin typeface="Cambria Math"/>
                        <a:ea typeface="Cambria Math"/>
                      </a:rPr>
                      <m:t>≥1.25</m:t>
                    </m:r>
                  </m:oMath>
                </a14:m>
                <a:r>
                  <a:rPr lang="en-US" sz="3000" dirty="0">
                    <a:latin typeface="Cambria" panose="02040503050406030204" pitchFamily="18" charset="0"/>
                    <a:cs typeface="Times New Roman" panose="02020603050405020304" pitchFamily="18" charset="0"/>
                  </a:rPr>
                  <a:t> v.s. </a:t>
                </a:r>
                <a14:m>
                  <m:oMath xmlns:m="http://schemas.openxmlformats.org/officeDocument/2006/math">
                    <m:sSub>
                      <m:sSubPr>
                        <m:ctrlPr>
                          <a:rPr lang="en-US" sz="3000" i="1">
                            <a:latin typeface="Cambria Math" panose="02040503050406030204" pitchFamily="18" charset="0"/>
                          </a:rPr>
                        </m:ctrlPr>
                      </m:sSubPr>
                      <m:e>
                        <m:r>
                          <m:rPr>
                            <m:sty m:val="p"/>
                          </m:rPr>
                          <a:rPr lang="en-US" sz="3000">
                            <a:latin typeface="Cambria Math"/>
                          </a:rPr>
                          <m:t>H</m:t>
                        </m:r>
                      </m:e>
                      <m:sub>
                        <m:r>
                          <a:rPr lang="en-US" sz="3000" b="0" i="0" smtClean="0">
                            <a:latin typeface="Cambria Math"/>
                          </a:rPr>
                          <m:t>1</m:t>
                        </m:r>
                      </m:sub>
                    </m:sSub>
                    <m:r>
                      <a:rPr lang="en-US" sz="3000" i="1">
                        <a:latin typeface="Cambria Math"/>
                      </a:rPr>
                      <m:t>:</m:t>
                    </m:r>
                    <m:sSub>
                      <m:sSubPr>
                        <m:ctrlPr>
                          <a:rPr lang="en-US" sz="3000" i="1">
                            <a:latin typeface="Cambria Math" panose="02040503050406030204" pitchFamily="18" charset="0"/>
                          </a:rPr>
                        </m:ctrlPr>
                      </m:sSubPr>
                      <m:e>
                        <m:r>
                          <a:rPr lang="en-US" sz="3000" i="1">
                            <a:latin typeface="Cambria Math"/>
                          </a:rPr>
                          <m:t>𝜇</m:t>
                        </m:r>
                      </m:e>
                      <m:sub>
                        <m:r>
                          <a:rPr lang="en-US" sz="3000" i="1">
                            <a:latin typeface="Cambria Math"/>
                          </a:rPr>
                          <m:t>𝑇</m:t>
                        </m:r>
                      </m:sub>
                    </m:sSub>
                    <m:r>
                      <a:rPr lang="en-US" sz="3000" i="1">
                        <a:latin typeface="Cambria Math"/>
                      </a:rPr>
                      <m:t>/</m:t>
                    </m:r>
                    <m:sSub>
                      <m:sSubPr>
                        <m:ctrlPr>
                          <a:rPr lang="en-US" sz="3000" i="1">
                            <a:latin typeface="Cambria Math" panose="02040503050406030204" pitchFamily="18" charset="0"/>
                          </a:rPr>
                        </m:ctrlPr>
                      </m:sSubPr>
                      <m:e>
                        <m:r>
                          <a:rPr lang="en-US" sz="3000" i="1">
                            <a:latin typeface="Cambria Math"/>
                          </a:rPr>
                          <m:t>𝜇</m:t>
                        </m:r>
                      </m:e>
                      <m:sub>
                        <m:r>
                          <a:rPr lang="en-US" sz="3000" i="1">
                            <a:latin typeface="Cambria Math"/>
                          </a:rPr>
                          <m:t>𝑅</m:t>
                        </m:r>
                      </m:sub>
                    </m:sSub>
                    <m:r>
                      <a:rPr lang="en-US" sz="3000" i="1">
                        <a:latin typeface="Cambria Math"/>
                      </a:rPr>
                      <m:t>&lt;</m:t>
                    </m:r>
                    <m:r>
                      <a:rPr lang="en-US" sz="3000" b="0" i="1" smtClean="0">
                        <a:latin typeface="Cambria Math"/>
                        <a:ea typeface="Cambria Math"/>
                      </a:rPr>
                      <m:t>1.25.</m:t>
                    </m:r>
                  </m:oMath>
                </a14:m>
                <a:endParaRPr lang="en-US" sz="3000" dirty="0">
                  <a:latin typeface="Cambria" panose="02040503050406030204" pitchFamily="18" charset="0"/>
                  <a:ea typeface="Cambria Math"/>
                  <a:cs typeface="Times New Roman" panose="02020603050405020304" pitchFamily="18" charset="0"/>
                </a:endParaRPr>
              </a:p>
              <a:p>
                <a:pPr marL="1200150" lvl="1" indent="-457200">
                  <a:buFont typeface="Wingdings" panose="05000000000000000000" pitchFamily="2" charset="2"/>
                  <a:buChar char="Ø"/>
                </a:pPr>
                <a:r>
                  <a:rPr lang="en-US" sz="3000" dirty="0">
                    <a:latin typeface="Cambria" panose="02040503050406030204" pitchFamily="18" charset="0"/>
                    <a:cs typeface="Times New Roman" panose="02020603050405020304" pitchFamily="18" charset="0"/>
                  </a:rPr>
                  <a:t>Calculate the 95% Upper Confidence Bound (UCB) for </a:t>
                </a:r>
                <a14:m>
                  <m:oMath xmlns:m="http://schemas.openxmlformats.org/officeDocument/2006/math">
                    <m:sSub>
                      <m:sSubPr>
                        <m:ctrlPr>
                          <a:rPr lang="en-US" sz="3000" i="1" smtClean="0">
                            <a:latin typeface="Cambria Math" panose="02040503050406030204" pitchFamily="18" charset="0"/>
                          </a:rPr>
                        </m:ctrlPr>
                      </m:sSubPr>
                      <m:e>
                        <m:r>
                          <a:rPr lang="en-US" sz="3000" i="1">
                            <a:latin typeface="Cambria Math"/>
                          </a:rPr>
                          <m:t>𝜇</m:t>
                        </m:r>
                      </m:e>
                      <m:sub>
                        <m:r>
                          <a:rPr lang="en-US" sz="3000" i="1">
                            <a:latin typeface="Cambria Math"/>
                          </a:rPr>
                          <m:t>𝑇</m:t>
                        </m:r>
                      </m:sub>
                    </m:sSub>
                    <m:r>
                      <a:rPr lang="en-US" sz="3000" b="0" i="1" smtClean="0">
                        <a:latin typeface="Cambria Math"/>
                      </a:rPr>
                      <m:t>−</m:t>
                    </m:r>
                    <m:r>
                      <a:rPr lang="en-US" sz="3000" b="0" i="1" smtClean="0">
                        <a:latin typeface="Cambria Math"/>
                        <a:ea typeface="Cambria Math"/>
                      </a:rPr>
                      <m:t>1.25</m:t>
                    </m:r>
                    <m:sSub>
                      <m:sSubPr>
                        <m:ctrlPr>
                          <a:rPr lang="en-US" sz="3000" i="1">
                            <a:latin typeface="Cambria Math" panose="02040503050406030204" pitchFamily="18" charset="0"/>
                          </a:rPr>
                        </m:ctrlPr>
                      </m:sSubPr>
                      <m:e>
                        <m:r>
                          <a:rPr lang="en-US" sz="3000" i="1">
                            <a:latin typeface="Cambria Math"/>
                          </a:rPr>
                          <m:t>𝜇</m:t>
                        </m:r>
                      </m:e>
                      <m:sub>
                        <m:r>
                          <a:rPr lang="en-US" sz="3000" i="1">
                            <a:latin typeface="Cambria Math"/>
                          </a:rPr>
                          <m:t>𝑅</m:t>
                        </m:r>
                      </m:sub>
                    </m:sSub>
                  </m:oMath>
                </a14:m>
                <a:r>
                  <a:rPr lang="en-US" sz="3000" dirty="0">
                    <a:latin typeface="Cambria" panose="02040503050406030204" pitchFamily="18" charset="0"/>
                    <a:cs typeface="Times New Roman" panose="02020603050405020304" pitchFamily="18" charset="0"/>
                  </a:rPr>
                  <a:t> using the mixed model.</a:t>
                </a:r>
              </a:p>
              <a:p>
                <a:pPr marL="1200150" lvl="1" indent="-457200">
                  <a:buFont typeface="Wingdings" panose="05000000000000000000" pitchFamily="2" charset="2"/>
                  <a:buChar char="Ø"/>
                </a:pPr>
                <a:r>
                  <a:rPr lang="en-US" sz="3000" dirty="0">
                    <a:latin typeface="Cambria" panose="02040503050406030204" pitchFamily="18" charset="0"/>
                    <a:cs typeface="Times New Roman" panose="02020603050405020304" pitchFamily="18" charset="0"/>
                  </a:rPr>
                  <a:t> Compare the 95% UCB with </a:t>
                </a:r>
                <a14:m>
                  <m:oMath xmlns:m="http://schemas.openxmlformats.org/officeDocument/2006/math">
                    <m:r>
                      <a:rPr lang="en-US" sz="3000" b="0" i="1" smtClean="0">
                        <a:latin typeface="Cambria Math"/>
                      </a:rPr>
                      <m:t>0</m:t>
                    </m:r>
                  </m:oMath>
                </a14:m>
                <a:r>
                  <a:rPr lang="en-US" sz="3000" dirty="0">
                    <a:latin typeface="Cambria" panose="02040503050406030204" pitchFamily="18" charset="0"/>
                    <a:cs typeface="Times New Roman" panose="02020603050405020304" pitchFamily="18" charset="0"/>
                  </a:rPr>
                  <a:t>: </a:t>
                </a:r>
              </a:p>
              <a:p>
                <a:pPr lvl="3" indent="0"/>
                <a:r>
                  <a:rPr lang="en-US" sz="3000" dirty="0">
                    <a:latin typeface="Cambria" panose="02040503050406030204" pitchFamily="18" charset="0"/>
                    <a:cs typeface="Times New Roman" panose="02020603050405020304" pitchFamily="18" charset="0"/>
                  </a:rPr>
                  <a:t>95% UCB ≤ </a:t>
                </a:r>
                <a14:m>
                  <m:oMath xmlns:m="http://schemas.openxmlformats.org/officeDocument/2006/math">
                    <m:r>
                      <a:rPr lang="en-US" sz="3000" b="0" i="1" smtClean="0">
                        <a:latin typeface="Cambria Math"/>
                      </a:rPr>
                      <m:t>0</m:t>
                    </m:r>
                  </m:oMath>
                </a14:m>
                <a:r>
                  <a:rPr lang="en-US" sz="3000" dirty="0">
                    <a:latin typeface="Cambria" panose="02040503050406030204" pitchFamily="18" charset="0"/>
                    <a:cs typeface="Times New Roman" panose="02020603050405020304" pitchFamily="18" charset="0"/>
                  </a:rPr>
                  <a:t> → Pass,</a:t>
                </a:r>
              </a:p>
              <a:p>
                <a:pPr lvl="3" indent="0"/>
                <a:r>
                  <a:rPr lang="en-US" sz="3000" dirty="0">
                    <a:latin typeface="Cambria" panose="02040503050406030204" pitchFamily="18" charset="0"/>
                    <a:cs typeface="Times New Roman" panose="02020603050405020304" pitchFamily="18" charset="0"/>
                  </a:rPr>
                  <a:t>95% UCB &gt; </a:t>
                </a:r>
                <a14:m>
                  <m:oMath xmlns:m="http://schemas.openxmlformats.org/officeDocument/2006/math">
                    <m:r>
                      <a:rPr lang="en-US" sz="3000" b="0" i="1" smtClean="0">
                        <a:latin typeface="Cambria Math"/>
                      </a:rPr>
                      <m:t>0</m:t>
                    </m:r>
                  </m:oMath>
                </a14:m>
                <a:r>
                  <a:rPr lang="en-US" sz="3000" dirty="0">
                    <a:latin typeface="Cambria" panose="02040503050406030204" pitchFamily="18" charset="0"/>
                    <a:cs typeface="Times New Roman" panose="02020603050405020304" pitchFamily="18" charset="0"/>
                  </a:rPr>
                  <a:t> → Fail.</a:t>
                </a:r>
              </a:p>
              <a:p>
                <a:pPr marL="457200" indent="-457200">
                  <a:lnSpc>
                    <a:spcPct val="150000"/>
                  </a:lnSpc>
                  <a:buFont typeface="Wingdings" panose="05000000000000000000" pitchFamily="2" charset="2"/>
                  <a:buChar char="q"/>
                </a:pPr>
                <a:r>
                  <a:rPr lang="en-US" sz="3000" dirty="0">
                    <a:latin typeface="Cambria" panose="02040503050406030204" pitchFamily="18" charset="0"/>
                    <a:cs typeface="Times New Roman" panose="02020603050405020304" pitchFamily="18" charset="0"/>
                  </a:rPr>
                  <a:t>Proposed analysis based on difference:</a:t>
                </a:r>
              </a:p>
              <a:p>
                <a:pPr marL="1200150" lvl="1" indent="-457200">
                  <a:buFont typeface="Wingdings" panose="05000000000000000000" pitchFamily="2" charset="2"/>
                  <a:buChar char="Ø"/>
                </a:pPr>
                <a14:m>
                  <m:oMath xmlns:m="http://schemas.openxmlformats.org/officeDocument/2006/math">
                    <m:sSub>
                      <m:sSubPr>
                        <m:ctrlPr>
                          <a:rPr lang="en-US" sz="3000" i="1" smtClean="0">
                            <a:latin typeface="Cambria Math" panose="02040503050406030204" pitchFamily="18" charset="0"/>
                          </a:rPr>
                        </m:ctrlPr>
                      </m:sSubPr>
                      <m:e>
                        <m:r>
                          <m:rPr>
                            <m:sty m:val="p"/>
                          </m:rPr>
                          <a:rPr lang="en-US" sz="3000">
                            <a:latin typeface="Cambria Math"/>
                          </a:rPr>
                          <m:t>H</m:t>
                        </m:r>
                      </m:e>
                      <m:sub>
                        <m:r>
                          <a:rPr lang="en-US" sz="3000">
                            <a:latin typeface="Cambria Math"/>
                          </a:rPr>
                          <m:t>0</m:t>
                        </m:r>
                      </m:sub>
                    </m:sSub>
                    <m:r>
                      <a:rPr lang="en-US" sz="3000" i="1">
                        <a:latin typeface="Cambria Math"/>
                      </a:rPr>
                      <m:t>:</m:t>
                    </m:r>
                    <m:sSub>
                      <m:sSubPr>
                        <m:ctrlPr>
                          <a:rPr lang="en-US" sz="3000" i="1">
                            <a:latin typeface="Cambria Math" panose="02040503050406030204" pitchFamily="18" charset="0"/>
                          </a:rPr>
                        </m:ctrlPr>
                      </m:sSubPr>
                      <m:e>
                        <m:r>
                          <a:rPr lang="en-US" sz="3000" i="1">
                            <a:latin typeface="Cambria Math"/>
                          </a:rPr>
                          <m:t>𝜇</m:t>
                        </m:r>
                      </m:e>
                      <m:sub>
                        <m:r>
                          <a:rPr lang="en-US" sz="3000" i="1">
                            <a:latin typeface="Cambria Math"/>
                          </a:rPr>
                          <m:t>𝑇</m:t>
                        </m:r>
                      </m:sub>
                    </m:sSub>
                    <m:r>
                      <a:rPr lang="en-US" sz="3000" i="1">
                        <a:latin typeface="Cambria Math"/>
                      </a:rPr>
                      <m:t>−</m:t>
                    </m:r>
                    <m:sSub>
                      <m:sSubPr>
                        <m:ctrlPr>
                          <a:rPr lang="en-US" sz="3000" i="1">
                            <a:latin typeface="Cambria Math" panose="02040503050406030204" pitchFamily="18" charset="0"/>
                          </a:rPr>
                        </m:ctrlPr>
                      </m:sSubPr>
                      <m:e>
                        <m:r>
                          <a:rPr lang="en-US" sz="3000" i="1">
                            <a:latin typeface="Cambria Math"/>
                          </a:rPr>
                          <m:t>𝜇</m:t>
                        </m:r>
                      </m:e>
                      <m:sub>
                        <m:r>
                          <a:rPr lang="en-US" sz="3000" i="1">
                            <a:latin typeface="Cambria Math"/>
                          </a:rPr>
                          <m:t>𝑅</m:t>
                        </m:r>
                      </m:sub>
                    </m:sSub>
                    <m:r>
                      <a:rPr lang="en-US" sz="3000" i="1">
                        <a:latin typeface="Cambria Math"/>
                        <a:ea typeface="Cambria Math"/>
                      </a:rPr>
                      <m:t>≥</m:t>
                    </m:r>
                  </m:oMath>
                </a14:m>
                <a:r>
                  <a:rPr lang="en-US" sz="3000" b="0" dirty="0">
                    <a:latin typeface="Cambria" panose="02040503050406030204" pitchFamily="18" charset="0"/>
                    <a:ea typeface="Cambria Math"/>
                    <a:cs typeface="Times New Roman" panose="02020603050405020304" pitchFamily="18" charset="0"/>
                  </a:rPr>
                  <a:t> </a:t>
                </a:r>
                <a14:m>
                  <m:oMath xmlns:m="http://schemas.openxmlformats.org/officeDocument/2006/math">
                    <m:r>
                      <a:rPr lang="en-US" sz="3000" b="0" i="1" smtClean="0">
                        <a:latin typeface="Cambria Math"/>
                        <a:ea typeface="Cambria Math"/>
                      </a:rPr>
                      <m:t>𝛿</m:t>
                    </m:r>
                  </m:oMath>
                </a14:m>
                <a:r>
                  <a:rPr lang="en-US" sz="3000" dirty="0">
                    <a:latin typeface="Cambria" panose="02040503050406030204" pitchFamily="18" charset="0"/>
                    <a:cs typeface="Times New Roman" panose="02020603050405020304" pitchFamily="18" charset="0"/>
                  </a:rPr>
                  <a:t> v.s. </a:t>
                </a:r>
                <a14:m>
                  <m:oMath xmlns:m="http://schemas.openxmlformats.org/officeDocument/2006/math">
                    <m:sSub>
                      <m:sSubPr>
                        <m:ctrlPr>
                          <a:rPr lang="en-US" sz="3000" i="1">
                            <a:latin typeface="Cambria Math" panose="02040503050406030204" pitchFamily="18" charset="0"/>
                          </a:rPr>
                        </m:ctrlPr>
                      </m:sSubPr>
                      <m:e>
                        <m:r>
                          <a:rPr lang="en-US" sz="3000" i="1">
                            <a:latin typeface="Cambria Math"/>
                          </a:rPr>
                          <m:t>𝜇</m:t>
                        </m:r>
                      </m:e>
                      <m:sub>
                        <m:r>
                          <a:rPr lang="en-US" sz="3000" i="1">
                            <a:latin typeface="Cambria Math"/>
                          </a:rPr>
                          <m:t>𝑇</m:t>
                        </m:r>
                      </m:sub>
                    </m:sSub>
                    <m:r>
                      <a:rPr lang="en-US" sz="3000" i="1">
                        <a:latin typeface="Cambria Math"/>
                      </a:rPr>
                      <m:t>−</m:t>
                    </m:r>
                    <m:sSub>
                      <m:sSubPr>
                        <m:ctrlPr>
                          <a:rPr lang="en-US" sz="3000" i="1">
                            <a:latin typeface="Cambria Math" panose="02040503050406030204" pitchFamily="18" charset="0"/>
                          </a:rPr>
                        </m:ctrlPr>
                      </m:sSubPr>
                      <m:e>
                        <m:r>
                          <a:rPr lang="en-US" sz="3000" i="1">
                            <a:latin typeface="Cambria Math"/>
                          </a:rPr>
                          <m:t>𝜇</m:t>
                        </m:r>
                      </m:e>
                      <m:sub>
                        <m:r>
                          <a:rPr lang="en-US" sz="3000" i="1">
                            <a:latin typeface="Cambria Math"/>
                          </a:rPr>
                          <m:t>𝑅</m:t>
                        </m:r>
                      </m:sub>
                    </m:sSub>
                    <m:r>
                      <a:rPr lang="en-US" sz="3000" b="0" i="1" smtClean="0">
                        <a:latin typeface="Cambria Math"/>
                        <a:ea typeface="Cambria Math"/>
                      </a:rPr>
                      <m:t>&lt;</m:t>
                    </m:r>
                  </m:oMath>
                </a14:m>
                <a:r>
                  <a:rPr lang="en-US" sz="3000" b="0" dirty="0">
                    <a:latin typeface="Cambria" panose="02040503050406030204" pitchFamily="18" charset="0"/>
                    <a:ea typeface="Cambria Math"/>
                    <a:cs typeface="Times New Roman" panose="02020603050405020304" pitchFamily="18" charset="0"/>
                  </a:rPr>
                  <a:t> </a:t>
                </a:r>
                <a14:m>
                  <m:oMath xmlns:m="http://schemas.openxmlformats.org/officeDocument/2006/math">
                    <m:r>
                      <a:rPr lang="en-US" sz="3000" b="0" i="1" smtClean="0">
                        <a:latin typeface="Cambria Math"/>
                        <a:ea typeface="Cambria Math"/>
                      </a:rPr>
                      <m:t>𝛿</m:t>
                    </m:r>
                  </m:oMath>
                </a14:m>
                <a:r>
                  <a:rPr lang="en-US" altLang="en-US" sz="3000" dirty="0">
                    <a:latin typeface="Cambria" panose="02040503050406030204" pitchFamily="18" charset="0"/>
                    <a:cs typeface="Times New Roman" panose="02020603050405020304" pitchFamily="18" charset="0"/>
                  </a:rPr>
                  <a:t>.</a:t>
                </a:r>
              </a:p>
              <a:p>
                <a:pPr marL="1200150" lvl="1" indent="-457200">
                  <a:buFont typeface="Wingdings" panose="05000000000000000000" pitchFamily="2" charset="2"/>
                  <a:buChar char="Ø"/>
                </a:pPr>
                <a:r>
                  <a:rPr lang="en-US" sz="3000" dirty="0">
                    <a:latin typeface="Cambria" panose="02040503050406030204" pitchFamily="18" charset="0"/>
                    <a:cs typeface="Times New Roman" panose="02020603050405020304" pitchFamily="18" charset="0"/>
                  </a:rPr>
                  <a:t>Calculate the 95% Upper Confidence Bound (UCB) for </a:t>
                </a:r>
                <a14:m>
                  <m:oMath xmlns:m="http://schemas.openxmlformats.org/officeDocument/2006/math">
                    <m:sSub>
                      <m:sSubPr>
                        <m:ctrlPr>
                          <a:rPr lang="en-US" sz="3000" i="1">
                            <a:latin typeface="Cambria Math" panose="02040503050406030204" pitchFamily="18" charset="0"/>
                          </a:rPr>
                        </m:ctrlPr>
                      </m:sSubPr>
                      <m:e>
                        <m:r>
                          <a:rPr lang="en-US" sz="3000" i="1">
                            <a:latin typeface="Cambria Math"/>
                          </a:rPr>
                          <m:t>𝜇</m:t>
                        </m:r>
                      </m:e>
                      <m:sub>
                        <m:r>
                          <a:rPr lang="en-US" sz="3000" i="1">
                            <a:latin typeface="Cambria Math"/>
                          </a:rPr>
                          <m:t>𝑇</m:t>
                        </m:r>
                      </m:sub>
                    </m:sSub>
                    <m:r>
                      <a:rPr lang="en-US" sz="3000" i="1">
                        <a:latin typeface="Cambria Math"/>
                      </a:rPr>
                      <m:t>−</m:t>
                    </m:r>
                    <m:sSub>
                      <m:sSubPr>
                        <m:ctrlPr>
                          <a:rPr lang="en-US" sz="3000" i="1">
                            <a:latin typeface="Cambria Math" panose="02040503050406030204" pitchFamily="18" charset="0"/>
                          </a:rPr>
                        </m:ctrlPr>
                      </m:sSubPr>
                      <m:e>
                        <m:r>
                          <a:rPr lang="en-US" sz="3000" i="1">
                            <a:latin typeface="Cambria Math"/>
                          </a:rPr>
                          <m:t>𝜇</m:t>
                        </m:r>
                      </m:e>
                      <m:sub>
                        <m:r>
                          <a:rPr lang="en-US" sz="3000" i="1">
                            <a:latin typeface="Cambria Math"/>
                          </a:rPr>
                          <m:t>𝑅</m:t>
                        </m:r>
                      </m:sub>
                    </m:sSub>
                  </m:oMath>
                </a14:m>
                <a:r>
                  <a:rPr lang="en-US" sz="3000" dirty="0">
                    <a:latin typeface="Cambria" panose="02040503050406030204" pitchFamily="18" charset="0"/>
                    <a:cs typeface="Times New Roman" panose="02020603050405020304" pitchFamily="18" charset="0"/>
                  </a:rPr>
                  <a:t> using the mixed model.</a:t>
                </a:r>
              </a:p>
              <a:p>
                <a:pPr marL="1200150" lvl="1" indent="-457200">
                  <a:buFont typeface="Wingdings" panose="05000000000000000000" pitchFamily="2" charset="2"/>
                  <a:buChar char="Ø"/>
                </a:pPr>
                <a:r>
                  <a:rPr lang="en-US" sz="3000" dirty="0">
                    <a:latin typeface="Cambria" panose="02040503050406030204" pitchFamily="18" charset="0"/>
                    <a:cs typeface="Times New Roman" panose="02020603050405020304" pitchFamily="18" charset="0"/>
                  </a:rPr>
                  <a:t>Compare the 95% UCB with </a:t>
                </a:r>
                <a14:m>
                  <m:oMath xmlns:m="http://schemas.openxmlformats.org/officeDocument/2006/math">
                    <m:r>
                      <a:rPr lang="en-US" sz="3000" b="0" i="1" smtClean="0">
                        <a:latin typeface="Cambria Math"/>
                        <a:ea typeface="Cambria Math"/>
                      </a:rPr>
                      <m:t>𝛿</m:t>
                    </m:r>
                  </m:oMath>
                </a14:m>
                <a:r>
                  <a:rPr lang="en-US" sz="3000" dirty="0">
                    <a:latin typeface="Cambria" panose="02040503050406030204" pitchFamily="18" charset="0"/>
                    <a:cs typeface="Times New Roman" panose="02020603050405020304" pitchFamily="18" charset="0"/>
                  </a:rPr>
                  <a:t>: </a:t>
                </a:r>
              </a:p>
              <a:p>
                <a:pPr marL="2057400" lvl="3" indent="-457200">
                  <a:buFont typeface="Wingdings" panose="05000000000000000000" pitchFamily="2" charset="2"/>
                  <a:buChar char="v"/>
                </a:pPr>
                <a:r>
                  <a:rPr lang="en-US" sz="3000" dirty="0">
                    <a:latin typeface="Cambria" panose="02040503050406030204" pitchFamily="18" charset="0"/>
                    <a:cs typeface="Times New Roman" panose="02020603050405020304" pitchFamily="18" charset="0"/>
                  </a:rPr>
                  <a:t>95% UCB ≤ </a:t>
                </a:r>
                <a14:m>
                  <m:oMath xmlns:m="http://schemas.openxmlformats.org/officeDocument/2006/math">
                    <m:r>
                      <a:rPr lang="en-US" sz="3000" b="0" i="1" smtClean="0">
                        <a:latin typeface="Cambria Math"/>
                        <a:ea typeface="Cambria Math"/>
                      </a:rPr>
                      <m:t>𝛿</m:t>
                    </m:r>
                  </m:oMath>
                </a14:m>
                <a:r>
                  <a:rPr lang="en-US" sz="3000" dirty="0">
                    <a:latin typeface="Cambria" panose="02040503050406030204" pitchFamily="18" charset="0"/>
                    <a:cs typeface="Times New Roman" panose="02020603050405020304" pitchFamily="18" charset="0"/>
                  </a:rPr>
                  <a:t> → Pass,</a:t>
                </a:r>
              </a:p>
              <a:p>
                <a:pPr marL="2057400" lvl="3" indent="-457200">
                  <a:buFont typeface="Wingdings" panose="05000000000000000000" pitchFamily="2" charset="2"/>
                  <a:buChar char="v"/>
                </a:pPr>
                <a:r>
                  <a:rPr lang="en-US" sz="3000" dirty="0">
                    <a:latin typeface="Cambria" panose="02040503050406030204" pitchFamily="18" charset="0"/>
                    <a:cs typeface="Times New Roman" panose="02020603050405020304" pitchFamily="18" charset="0"/>
                  </a:rPr>
                  <a:t>95% UCB &gt; </a:t>
                </a:r>
                <a14:m>
                  <m:oMath xmlns:m="http://schemas.openxmlformats.org/officeDocument/2006/math">
                    <m:r>
                      <a:rPr lang="en-US" sz="3000" b="0" i="1" smtClean="0">
                        <a:latin typeface="Cambria Math"/>
                        <a:ea typeface="Cambria Math"/>
                      </a:rPr>
                      <m:t>𝛿</m:t>
                    </m:r>
                  </m:oMath>
                </a14:m>
                <a:r>
                  <a:rPr lang="en-US" sz="3000" dirty="0">
                    <a:latin typeface="Cambria" panose="02040503050406030204" pitchFamily="18" charset="0"/>
                    <a:cs typeface="Times New Roman" panose="02020603050405020304" pitchFamily="18" charset="0"/>
                  </a:rPr>
                  <a:t> → Fail.</a:t>
                </a:r>
              </a:p>
              <a:p>
                <a:endParaRPr lang="en-US" sz="3000" dirty="0">
                  <a:latin typeface="Cambria" panose="02040503050406030204" pitchFamily="18" charset="0"/>
                  <a:cs typeface="Times New Roman" panose="02020603050405020304" pitchFamily="18" charset="0"/>
                </a:endParaRPr>
              </a:p>
              <a:p>
                <a:r>
                  <a:rPr lang="en-US" sz="3000" b="1" u="sng" dirty="0">
                    <a:latin typeface="Cambria" panose="02040503050406030204" pitchFamily="18" charset="0"/>
                    <a:cs typeface="Times New Roman" panose="02020603050405020304" pitchFamily="18" charset="0"/>
                  </a:rPr>
                  <a:t>Why current analysis may not be appropriate?</a:t>
                </a:r>
              </a:p>
              <a:p>
                <a14:m>
                  <m:oMath xmlns:m="http://schemas.openxmlformats.org/officeDocument/2006/math">
                    <m:sSub>
                      <m:sSubPr>
                        <m:ctrlPr>
                          <a:rPr lang="en-US" sz="3000" i="1">
                            <a:latin typeface="Cambria Math" panose="02040503050406030204" pitchFamily="18" charset="0"/>
                          </a:rPr>
                        </m:ctrlPr>
                      </m:sSubPr>
                      <m:e>
                        <m:r>
                          <m:rPr>
                            <m:sty m:val="p"/>
                          </m:rPr>
                          <a:rPr lang="en-US" sz="3000">
                            <a:latin typeface="Cambria Math"/>
                          </a:rPr>
                          <m:t>H</m:t>
                        </m:r>
                      </m:e>
                      <m:sub>
                        <m:r>
                          <a:rPr lang="en-US" sz="3000" b="0" i="0" smtClean="0">
                            <a:latin typeface="Cambria Math"/>
                          </a:rPr>
                          <m:t>1</m:t>
                        </m:r>
                      </m:sub>
                    </m:sSub>
                    <m:r>
                      <a:rPr lang="en-US" sz="3000" b="0" i="1" smtClean="0">
                        <a:latin typeface="Cambria Math"/>
                      </a:rPr>
                      <m:t>: </m:t>
                    </m:r>
                    <m:sSub>
                      <m:sSubPr>
                        <m:ctrlPr>
                          <a:rPr lang="en-US" sz="3000" i="1" smtClean="0">
                            <a:latin typeface="Cambria Math" panose="02040503050406030204" pitchFamily="18" charset="0"/>
                          </a:rPr>
                        </m:ctrlPr>
                      </m:sSubPr>
                      <m:e>
                        <m:r>
                          <a:rPr lang="en-US" sz="3000" i="1">
                            <a:latin typeface="Cambria Math"/>
                          </a:rPr>
                          <m:t>𝜇</m:t>
                        </m:r>
                      </m:e>
                      <m:sub>
                        <m:r>
                          <a:rPr lang="en-US" sz="3000" i="1">
                            <a:latin typeface="Cambria Math"/>
                          </a:rPr>
                          <m:t>𝑇</m:t>
                        </m:r>
                      </m:sub>
                    </m:sSub>
                    <m:r>
                      <a:rPr lang="en-US" sz="3000" i="1">
                        <a:latin typeface="Cambria Math"/>
                      </a:rPr>
                      <m:t>−</m:t>
                    </m:r>
                    <m:r>
                      <a:rPr lang="en-US" sz="3000" b="0" i="1" smtClean="0">
                        <a:latin typeface="Cambria Math"/>
                        <a:ea typeface="Cambria Math"/>
                      </a:rPr>
                      <m:t>1.25</m:t>
                    </m:r>
                    <m:sSub>
                      <m:sSubPr>
                        <m:ctrlPr>
                          <a:rPr lang="en-US" sz="3000" i="1">
                            <a:latin typeface="Cambria Math" panose="02040503050406030204" pitchFamily="18" charset="0"/>
                          </a:rPr>
                        </m:ctrlPr>
                      </m:sSubPr>
                      <m:e>
                        <m:r>
                          <a:rPr lang="en-US" sz="3000" i="1">
                            <a:latin typeface="Cambria Math"/>
                          </a:rPr>
                          <m:t>𝜇</m:t>
                        </m:r>
                      </m:e>
                      <m:sub>
                        <m:r>
                          <a:rPr lang="en-US" sz="3000" i="1">
                            <a:latin typeface="Cambria Math"/>
                          </a:rPr>
                          <m:t>𝑅</m:t>
                        </m:r>
                      </m:sub>
                    </m:sSub>
                    <m:r>
                      <a:rPr lang="en-US" sz="3000" i="1">
                        <a:latin typeface="Cambria Math"/>
                        <a:ea typeface="Cambria Math"/>
                      </a:rPr>
                      <m:t>&lt;0</m:t>
                    </m:r>
                  </m:oMath>
                </a14:m>
                <a:r>
                  <a:rPr lang="en-US" sz="3000" dirty="0">
                    <a:latin typeface="Cambria" panose="02040503050406030204" pitchFamily="18" charset="0"/>
                    <a:cs typeface="Times New Roman" panose="02020603050405020304" pitchFamily="18" charset="0"/>
                  </a:rPr>
                  <a:t> → </a:t>
                </a:r>
                <a14:m>
                  <m:oMath xmlns:m="http://schemas.openxmlformats.org/officeDocument/2006/math">
                    <m:sSub>
                      <m:sSubPr>
                        <m:ctrlPr>
                          <a:rPr lang="en-US" sz="3000" i="1" smtClean="0">
                            <a:latin typeface="Cambria Math" panose="02040503050406030204" pitchFamily="18" charset="0"/>
                          </a:rPr>
                        </m:ctrlPr>
                      </m:sSubPr>
                      <m:e>
                        <m:r>
                          <a:rPr lang="en-US" sz="3000" i="1">
                            <a:latin typeface="Cambria Math"/>
                          </a:rPr>
                          <m:t>𝜇</m:t>
                        </m:r>
                      </m:e>
                      <m:sub>
                        <m:r>
                          <a:rPr lang="en-US" sz="3000" i="1">
                            <a:latin typeface="Cambria Math"/>
                          </a:rPr>
                          <m:t>𝑇</m:t>
                        </m:r>
                      </m:sub>
                    </m:sSub>
                    <m:r>
                      <a:rPr lang="en-US" sz="3000" i="1">
                        <a:latin typeface="Cambria Math"/>
                      </a:rPr>
                      <m:t>−</m:t>
                    </m:r>
                    <m:sSub>
                      <m:sSubPr>
                        <m:ctrlPr>
                          <a:rPr lang="en-US" sz="3000" i="1">
                            <a:latin typeface="Cambria Math" panose="02040503050406030204" pitchFamily="18" charset="0"/>
                          </a:rPr>
                        </m:ctrlPr>
                      </m:sSubPr>
                      <m:e>
                        <m:r>
                          <a:rPr lang="en-US" sz="3000" i="1">
                            <a:latin typeface="Cambria Math"/>
                          </a:rPr>
                          <m:t>𝜇</m:t>
                        </m:r>
                      </m:e>
                      <m:sub>
                        <m:r>
                          <a:rPr lang="en-US" sz="3000" i="1">
                            <a:latin typeface="Cambria Math"/>
                          </a:rPr>
                          <m:t>𝑅</m:t>
                        </m:r>
                      </m:sub>
                    </m:sSub>
                    <m:r>
                      <a:rPr lang="en-US" sz="3000" i="1">
                        <a:latin typeface="Cambria Math"/>
                        <a:ea typeface="Cambria Math"/>
                      </a:rPr>
                      <m:t>&lt;</m:t>
                    </m:r>
                    <m:r>
                      <a:rPr lang="en-US" sz="3000" b="0" i="1" smtClean="0">
                        <a:latin typeface="Cambria Math"/>
                        <a:ea typeface="Cambria Math"/>
                      </a:rPr>
                      <m:t>0.25</m:t>
                    </m:r>
                    <m:sSub>
                      <m:sSubPr>
                        <m:ctrlPr>
                          <a:rPr lang="en-US" sz="3000" i="1">
                            <a:latin typeface="Cambria Math" panose="02040503050406030204" pitchFamily="18" charset="0"/>
                          </a:rPr>
                        </m:ctrlPr>
                      </m:sSubPr>
                      <m:e>
                        <m:r>
                          <a:rPr lang="en-US" sz="3000" i="1">
                            <a:latin typeface="Cambria Math"/>
                          </a:rPr>
                          <m:t>𝜇</m:t>
                        </m:r>
                      </m:e>
                      <m:sub>
                        <m:r>
                          <a:rPr lang="en-US" sz="3000" i="1">
                            <a:latin typeface="Cambria Math"/>
                          </a:rPr>
                          <m:t>𝑅</m:t>
                        </m:r>
                      </m:sub>
                    </m:sSub>
                  </m:oMath>
                </a14:m>
                <a:r>
                  <a:rPr lang="en-US" sz="3000" dirty="0">
                    <a:latin typeface="Cambria" panose="02040503050406030204" pitchFamily="18" charset="0"/>
                    <a:cs typeface="Times New Roman" panose="02020603050405020304" pitchFamily="18" charset="0"/>
                  </a:rPr>
                  <a:t>. </a:t>
                </a:r>
              </a:p>
              <a:p>
                <a:r>
                  <a:rPr lang="en-US" sz="3000" dirty="0">
                    <a:latin typeface="Cambria" panose="02040503050406030204" pitchFamily="18" charset="0"/>
                  </a:rPr>
                  <a:t>When </a:t>
                </a:r>
                <a14:m>
                  <m:oMath xmlns:m="http://schemas.openxmlformats.org/officeDocument/2006/math">
                    <m:sSub>
                      <m:sSubPr>
                        <m:ctrlPr>
                          <a:rPr lang="en-US" sz="3000" i="1" smtClean="0">
                            <a:latin typeface="Cambria Math" panose="02040503050406030204" pitchFamily="18" charset="0"/>
                          </a:rPr>
                        </m:ctrlPr>
                      </m:sSubPr>
                      <m:e>
                        <m:r>
                          <a:rPr lang="en-US" sz="3000" i="1">
                            <a:latin typeface="Cambria Math"/>
                          </a:rPr>
                          <m:t>𝜇</m:t>
                        </m:r>
                      </m:e>
                      <m:sub>
                        <m:r>
                          <a:rPr lang="en-US" sz="3000" i="1">
                            <a:latin typeface="Cambria Math"/>
                          </a:rPr>
                          <m:t>𝑅</m:t>
                        </m:r>
                      </m:sub>
                    </m:sSub>
                  </m:oMath>
                </a14:m>
                <a:r>
                  <a:rPr lang="en-US" sz="3000" dirty="0">
                    <a:latin typeface="Cambria" panose="02040503050406030204" pitchFamily="18" charset="0"/>
                    <a:cs typeface="Times New Roman" panose="02020603050405020304" pitchFamily="18" charset="0"/>
                  </a:rPr>
                  <a:t> is close to 0, </a:t>
                </a:r>
                <a14:m>
                  <m:oMath xmlns:m="http://schemas.openxmlformats.org/officeDocument/2006/math">
                    <m:sSub>
                      <m:sSubPr>
                        <m:ctrlPr>
                          <a:rPr lang="en-US" sz="3000" i="1" smtClean="0">
                            <a:latin typeface="Cambria Math" panose="02040503050406030204" pitchFamily="18" charset="0"/>
                          </a:rPr>
                        </m:ctrlPr>
                      </m:sSubPr>
                      <m:e>
                        <m:r>
                          <a:rPr lang="en-US" sz="3000" i="1">
                            <a:latin typeface="Cambria Math"/>
                          </a:rPr>
                          <m:t>𝜇</m:t>
                        </m:r>
                      </m:e>
                      <m:sub>
                        <m:r>
                          <a:rPr lang="en-US" sz="3000" i="1">
                            <a:latin typeface="Cambria Math"/>
                          </a:rPr>
                          <m:t>𝑇</m:t>
                        </m:r>
                      </m:sub>
                    </m:sSub>
                  </m:oMath>
                </a14:m>
                <a:r>
                  <a:rPr lang="en-US" sz="3000" dirty="0">
                    <a:latin typeface="Cambria" panose="02040503050406030204" pitchFamily="18" charset="0"/>
                    <a:cs typeface="Times New Roman" panose="02020603050405020304" pitchFamily="18" charset="0"/>
                  </a:rPr>
                  <a:t> needs to be extremely close to or even less than </a:t>
                </a:r>
                <a14:m>
                  <m:oMath xmlns:m="http://schemas.openxmlformats.org/officeDocument/2006/math">
                    <m:sSub>
                      <m:sSubPr>
                        <m:ctrlPr>
                          <a:rPr lang="en-US" sz="3000" i="1" smtClean="0">
                            <a:latin typeface="Cambria Math" panose="02040503050406030204" pitchFamily="18" charset="0"/>
                          </a:rPr>
                        </m:ctrlPr>
                      </m:sSubPr>
                      <m:e>
                        <m:r>
                          <a:rPr lang="en-US" sz="3000" i="1">
                            <a:latin typeface="Cambria Math"/>
                          </a:rPr>
                          <m:t>𝜇</m:t>
                        </m:r>
                      </m:e>
                      <m:sub>
                        <m:r>
                          <a:rPr lang="en-US" sz="3000" i="1">
                            <a:latin typeface="Cambria Math"/>
                          </a:rPr>
                          <m:t>𝑅</m:t>
                        </m:r>
                      </m:sub>
                    </m:sSub>
                  </m:oMath>
                </a14:m>
                <a:r>
                  <a:rPr lang="en-US" sz="3000" dirty="0">
                    <a:latin typeface="Cambria" panose="02040503050406030204" pitchFamily="18" charset="0"/>
                    <a:cs typeface="Times New Roman" panose="02020603050405020304" pitchFamily="18" charset="0"/>
                  </a:rPr>
                  <a:t> to pass the non-inferiority test. </a:t>
                </a:r>
              </a:p>
            </p:txBody>
          </p:sp>
        </mc:Choice>
        <mc:Fallback xmlns="">
          <p:sp>
            <p:nvSpPr>
              <p:cNvPr id="4163" name="Text Box 389"/>
              <p:cNvSpPr txBox="1">
                <a:spLocks noRot="1" noChangeAspect="1" noMove="1" noResize="1" noEditPoints="1" noAdjustHandles="1" noChangeArrowheads="1" noChangeShapeType="1" noTextEdit="1"/>
              </p:cNvSpPr>
              <p:nvPr/>
            </p:nvSpPr>
            <p:spPr bwMode="auto">
              <a:xfrm>
                <a:off x="11490325" y="6160308"/>
                <a:ext cx="9982200" cy="10849124"/>
              </a:xfrm>
              <a:prstGeom prst="rect">
                <a:avLst/>
              </a:prstGeom>
              <a:blipFill rotWithShape="1">
                <a:blip r:embed="rId5"/>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4225" name="Picture 129" descr="C:\Users\Mengdie.Yuan\AppData\Local\Microsoft\Windows\Temporary Internet Files\Content.Outlook\3FBETS08\IrrSummary_Julia.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09885" y="18748401"/>
            <a:ext cx="11215136" cy="821268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0" name="Text Box 418"/>
              <p:cNvSpPr txBox="1">
                <a:spLocks noChangeArrowheads="1"/>
              </p:cNvSpPr>
              <p:nvPr/>
            </p:nvSpPr>
            <p:spPr bwMode="auto">
              <a:xfrm>
                <a:off x="11541122" y="26393848"/>
                <a:ext cx="9982200" cy="526297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457200" tIns="457200" rIns="457200" bIns="457200">
                <a:spAutoFit/>
              </a:bodyPr>
              <a:lstStyle>
                <a:lvl1pPr defTabSz="4389438" eaLnBrk="0" hangingPunct="0">
                  <a:defRPr sz="2900">
                    <a:solidFill>
                      <a:schemeClr val="tx1"/>
                    </a:solidFill>
                    <a:latin typeface="Arial Narrow" pitchFamily="34" charset="0"/>
                  </a:defRPr>
                </a:lvl1pPr>
                <a:lvl2pPr marL="742950" indent="-285750" defTabSz="4389438" eaLnBrk="0" hangingPunct="0">
                  <a:defRPr sz="2900">
                    <a:solidFill>
                      <a:schemeClr val="tx1"/>
                    </a:solidFill>
                    <a:latin typeface="Arial Narrow" pitchFamily="34" charset="0"/>
                  </a:defRPr>
                </a:lvl2pPr>
                <a:lvl3pPr marL="1143000" indent="-228600" defTabSz="4389438" eaLnBrk="0" hangingPunct="0">
                  <a:defRPr sz="2900">
                    <a:solidFill>
                      <a:schemeClr val="tx1"/>
                    </a:solidFill>
                    <a:latin typeface="Arial Narrow" pitchFamily="34" charset="0"/>
                  </a:defRPr>
                </a:lvl3pPr>
                <a:lvl4pPr marL="1600200" indent="-228600" defTabSz="4389438" eaLnBrk="0" hangingPunct="0">
                  <a:defRPr sz="2900">
                    <a:solidFill>
                      <a:schemeClr val="tx1"/>
                    </a:solidFill>
                    <a:latin typeface="Arial Narrow" pitchFamily="34" charset="0"/>
                  </a:defRPr>
                </a:lvl4pPr>
                <a:lvl5pPr marL="2057400" indent="-228600" defTabSz="4389438" eaLnBrk="0" hangingPunct="0">
                  <a:defRPr sz="2900">
                    <a:solidFill>
                      <a:schemeClr val="tx1"/>
                    </a:solidFill>
                    <a:latin typeface="Arial Narrow" pitchFamily="34" charset="0"/>
                  </a:defRPr>
                </a:lvl5pPr>
                <a:lvl6pPr marL="2514600" indent="-228600" defTabSz="4389438" eaLnBrk="0" fontAlgn="base" hangingPunct="0">
                  <a:spcBef>
                    <a:spcPct val="0"/>
                  </a:spcBef>
                  <a:spcAft>
                    <a:spcPct val="0"/>
                  </a:spcAft>
                  <a:defRPr sz="2900">
                    <a:solidFill>
                      <a:schemeClr val="tx1"/>
                    </a:solidFill>
                    <a:latin typeface="Arial Narrow" pitchFamily="34" charset="0"/>
                  </a:defRPr>
                </a:lvl6pPr>
                <a:lvl7pPr marL="2971800" indent="-228600" defTabSz="4389438" eaLnBrk="0" fontAlgn="base" hangingPunct="0">
                  <a:spcBef>
                    <a:spcPct val="0"/>
                  </a:spcBef>
                  <a:spcAft>
                    <a:spcPct val="0"/>
                  </a:spcAft>
                  <a:defRPr sz="2900">
                    <a:solidFill>
                      <a:schemeClr val="tx1"/>
                    </a:solidFill>
                    <a:latin typeface="Arial Narrow" pitchFamily="34" charset="0"/>
                  </a:defRPr>
                </a:lvl7pPr>
                <a:lvl8pPr marL="3429000" indent="-228600" defTabSz="4389438" eaLnBrk="0" fontAlgn="base" hangingPunct="0">
                  <a:spcBef>
                    <a:spcPct val="0"/>
                  </a:spcBef>
                  <a:spcAft>
                    <a:spcPct val="0"/>
                  </a:spcAft>
                  <a:defRPr sz="2900">
                    <a:solidFill>
                      <a:schemeClr val="tx1"/>
                    </a:solidFill>
                    <a:latin typeface="Arial Narrow" pitchFamily="34" charset="0"/>
                  </a:defRPr>
                </a:lvl8pPr>
                <a:lvl9pPr marL="3886200" indent="-228600" defTabSz="4389438" eaLnBrk="0" fontAlgn="base" hangingPunct="0">
                  <a:spcBef>
                    <a:spcPct val="0"/>
                  </a:spcBef>
                  <a:spcAft>
                    <a:spcPct val="0"/>
                  </a:spcAft>
                  <a:defRPr sz="2900">
                    <a:solidFill>
                      <a:schemeClr val="tx1"/>
                    </a:solidFill>
                    <a:latin typeface="Arial Narrow" pitchFamily="34" charset="0"/>
                  </a:defRPr>
                </a:lvl9pPr>
              </a:lstStyle>
              <a:p>
                <a:pPr algn="just"/>
                <a:r>
                  <a:rPr lang="en-US" sz="3000" dirty="0">
                    <a:latin typeface="Cambria" panose="02040503050406030204" pitchFamily="18" charset="0"/>
                    <a:cs typeface="Times New Roman" panose="02020603050405020304" pitchFamily="18" charset="0"/>
                  </a:rPr>
                  <a:t>Among these studies, 7 studies failed the non-inferiority test using the current irritation analysis. Some of the failed studies have very small TEST and RLD </a:t>
                </a:r>
                <a:r>
                  <a:rPr lang="en-US" altLang="en-US" sz="3000" dirty="0">
                    <a:latin typeface="Cambria" panose="02040503050406030204" pitchFamily="18" charset="0"/>
                    <a:cs typeface="Times New Roman" panose="02020603050405020304" pitchFamily="18" charset="0"/>
                  </a:rPr>
                  <a:t>mean irritation scores;</a:t>
                </a:r>
                <a:r>
                  <a:rPr lang="en-US" sz="3000" dirty="0">
                    <a:latin typeface="Cambria" panose="02040503050406030204" pitchFamily="18" charset="0"/>
                    <a:cs typeface="Times New Roman" panose="02020603050405020304" pitchFamily="18" charset="0"/>
                  </a:rPr>
                  <a:t> and the difference of the mean irritation scores  could also be very small. That means, the current analysis based on ratio may be not appropriate for these studies. </a:t>
                </a:r>
              </a:p>
              <a:p>
                <a:pPr algn="ctr"/>
                <a:r>
                  <a:rPr lang="en-US" sz="3600" b="1" dirty="0">
                    <a:solidFill>
                      <a:srgbClr val="CC0000"/>
                    </a:solidFill>
                    <a:latin typeface="Cambria" panose="02040503050406030204" pitchFamily="18" charset="0"/>
                  </a:rPr>
                  <a:t>Question: what is an appropriate </a:t>
                </a:r>
                <a14:m>
                  <m:oMath xmlns:m="http://schemas.openxmlformats.org/officeDocument/2006/math">
                    <m:r>
                      <a:rPr lang="en-US" sz="3600" b="1" i="1" smtClean="0">
                        <a:solidFill>
                          <a:srgbClr val="CC0000"/>
                        </a:solidFill>
                        <a:latin typeface="Cambria Math"/>
                        <a:ea typeface="Cambria Math"/>
                      </a:rPr>
                      <m:t>𝜹</m:t>
                    </m:r>
                  </m:oMath>
                </a14:m>
                <a:r>
                  <a:rPr lang="en-US" sz="3600" b="1" dirty="0">
                    <a:solidFill>
                      <a:srgbClr val="CC0000"/>
                    </a:solidFill>
                    <a:latin typeface="Cambria" panose="02040503050406030204" pitchFamily="18" charset="0"/>
                  </a:rPr>
                  <a:t> for the proposed analysis?</a:t>
                </a:r>
              </a:p>
            </p:txBody>
          </p:sp>
        </mc:Choice>
        <mc:Fallback xmlns="">
          <p:sp>
            <p:nvSpPr>
              <p:cNvPr id="70" name="Text Box 418"/>
              <p:cNvSpPr txBox="1">
                <a:spLocks noRot="1" noChangeAspect="1" noMove="1" noResize="1" noEditPoints="1" noAdjustHandles="1" noChangeArrowheads="1" noChangeShapeType="1" noTextEdit="1"/>
              </p:cNvSpPr>
              <p:nvPr/>
            </p:nvSpPr>
            <p:spPr bwMode="auto">
              <a:xfrm>
                <a:off x="11541122" y="26393848"/>
                <a:ext cx="9982200" cy="5262979"/>
              </a:xfrm>
              <a:prstGeom prst="rect">
                <a:avLst/>
              </a:prstGeom>
              <a:blipFill rotWithShape="1">
                <a:blip r:embed="rId7"/>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72" name="Picture 7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3738" y="1024233"/>
            <a:ext cx="12327308" cy="2568641"/>
          </a:xfrm>
          <a:prstGeom prst="rect">
            <a:avLst/>
          </a:prstGeom>
        </p:spPr>
      </p:pic>
      <mc:AlternateContent xmlns:mc="http://schemas.openxmlformats.org/markup-compatibility/2006" xmlns:a14="http://schemas.microsoft.com/office/drawing/2010/main">
        <mc:Choice Requires="a14">
          <p:graphicFrame>
            <p:nvGraphicFramePr>
              <p:cNvPr id="74" name="Table 73"/>
              <p:cNvGraphicFramePr>
                <a:graphicFrameLocks noGrp="1"/>
              </p:cNvGraphicFramePr>
              <p:nvPr>
                <p:extLst>
                  <p:ext uri="{D42A27DB-BD31-4B8C-83A1-F6EECF244321}">
                    <p14:modId xmlns:p14="http://schemas.microsoft.com/office/powerpoint/2010/main" val="3275933648"/>
                  </p:ext>
                </p:extLst>
              </p:nvPr>
            </p:nvGraphicFramePr>
            <p:xfrm>
              <a:off x="22717122" y="10171115"/>
              <a:ext cx="9385305" cy="1789812"/>
            </p:xfrm>
            <a:graphic>
              <a:graphicData uri="http://schemas.openxmlformats.org/drawingml/2006/table">
                <a:tbl>
                  <a:tblPr firstRow="1" bandRow="1">
                    <a:tableStyleId>{5C22544A-7EE6-4342-B048-85BDC9FD1C3A}</a:tableStyleId>
                  </a:tblPr>
                  <a:tblGrid>
                    <a:gridCol w="1675946">
                      <a:extLst>
                        <a:ext uri="{9D8B030D-6E8A-4147-A177-3AD203B41FA5}">
                          <a16:colId xmlns:a16="http://schemas.microsoft.com/office/drawing/2014/main" val="20000"/>
                        </a:ext>
                      </a:extLst>
                    </a:gridCol>
                    <a:gridCol w="1101337">
                      <a:extLst>
                        <a:ext uri="{9D8B030D-6E8A-4147-A177-3AD203B41FA5}">
                          <a16:colId xmlns:a16="http://schemas.microsoft.com/office/drawing/2014/main" val="20001"/>
                        </a:ext>
                      </a:extLst>
                    </a:gridCol>
                    <a:gridCol w="1101337">
                      <a:extLst>
                        <a:ext uri="{9D8B030D-6E8A-4147-A177-3AD203B41FA5}">
                          <a16:colId xmlns:a16="http://schemas.microsoft.com/office/drawing/2014/main" val="20002"/>
                        </a:ext>
                      </a:extLst>
                    </a:gridCol>
                    <a:gridCol w="1101337">
                      <a:extLst>
                        <a:ext uri="{9D8B030D-6E8A-4147-A177-3AD203B41FA5}">
                          <a16:colId xmlns:a16="http://schemas.microsoft.com/office/drawing/2014/main" val="20003"/>
                        </a:ext>
                      </a:extLst>
                    </a:gridCol>
                    <a:gridCol w="1101337">
                      <a:extLst>
                        <a:ext uri="{9D8B030D-6E8A-4147-A177-3AD203B41FA5}">
                          <a16:colId xmlns:a16="http://schemas.microsoft.com/office/drawing/2014/main" val="20004"/>
                        </a:ext>
                      </a:extLst>
                    </a:gridCol>
                    <a:gridCol w="1101337">
                      <a:extLst>
                        <a:ext uri="{9D8B030D-6E8A-4147-A177-3AD203B41FA5}">
                          <a16:colId xmlns:a16="http://schemas.microsoft.com/office/drawing/2014/main" val="20005"/>
                        </a:ext>
                      </a:extLst>
                    </a:gridCol>
                    <a:gridCol w="1101337">
                      <a:extLst>
                        <a:ext uri="{9D8B030D-6E8A-4147-A177-3AD203B41FA5}">
                          <a16:colId xmlns:a16="http://schemas.microsoft.com/office/drawing/2014/main" val="20006"/>
                        </a:ext>
                      </a:extLst>
                    </a:gridCol>
                    <a:gridCol w="1101337">
                      <a:extLst>
                        <a:ext uri="{9D8B030D-6E8A-4147-A177-3AD203B41FA5}">
                          <a16:colId xmlns:a16="http://schemas.microsoft.com/office/drawing/2014/main" val="20007"/>
                        </a:ext>
                      </a:extLst>
                    </a:gridCol>
                  </a:tblGrid>
                  <a:tr h="370840">
                    <a:tc>
                      <a:txBody>
                        <a:bodyPr/>
                        <a:lstStyle/>
                        <a:p>
                          <a:pPr marL="0" marR="0" algn="ctr">
                            <a:lnSpc>
                              <a:spcPct val="115000"/>
                            </a:lnSpc>
                            <a:spcBef>
                              <a:spcPts val="0"/>
                            </a:spcBef>
                            <a:spcAft>
                              <a:spcPts val="1000"/>
                            </a:spcAft>
                          </a:pPr>
                          <a:r>
                            <a:rPr lang="en-US" sz="2800" dirty="0">
                              <a:solidFill>
                                <a:schemeClr val="tx1"/>
                              </a:solidFill>
                              <a:effectLst/>
                              <a:latin typeface="Cambria" panose="02040503050406030204" pitchFamily="18" charset="0"/>
                              <a:ea typeface="+mn-ea"/>
                              <a:cs typeface="Times New Roman" panose="02020603050405020304" pitchFamily="18" charset="0"/>
                            </a:rPr>
                            <a:t>Mean</a:t>
                          </a:r>
                          <a:endParaRPr lang="en-US" sz="2800" dirty="0">
                            <a:solidFill>
                              <a:schemeClr val="tx1"/>
                            </a:solidFill>
                            <a:effectLst/>
                            <a:latin typeface="Cambria" panose="02040503050406030204" pitchFamily="18" charset="0"/>
                            <a:ea typeface="Calibri"/>
                            <a:cs typeface="Times New Roman" panose="02020603050405020304" pitchFamily="18" charset="0"/>
                          </a:endParaRPr>
                        </a:p>
                      </a:txBody>
                      <a:tcPr anchor="ctr">
                        <a:solidFill>
                          <a:schemeClr val="accent2">
                            <a:lumMod val="20000"/>
                            <a:lumOff val="80000"/>
                          </a:schemeClr>
                        </a:solidFill>
                      </a:tcPr>
                    </a:tc>
                    <a:tc>
                      <a:txBody>
                        <a:bodyPr/>
                        <a:lstStyle/>
                        <a:p>
                          <a:pPr marL="0" marR="0" algn="ctr">
                            <a:lnSpc>
                              <a:spcPct val="115000"/>
                            </a:lnSpc>
                            <a:spcBef>
                              <a:spcPts val="0"/>
                            </a:spcBef>
                            <a:spcAft>
                              <a:spcPts val="1000"/>
                            </a:spcAft>
                          </a:pPr>
                          <a:r>
                            <a:rPr lang="en-US" sz="2800" dirty="0">
                              <a:solidFill>
                                <a:schemeClr val="tx1"/>
                              </a:solidFill>
                              <a:effectLst/>
                              <a:latin typeface="Cambria" panose="02040503050406030204" pitchFamily="18" charset="0"/>
                              <a:cs typeface="Times New Roman" panose="02020603050405020304" pitchFamily="18" charset="0"/>
                            </a:rPr>
                            <a:t>0</a:t>
                          </a:r>
                          <a:endParaRPr lang="en-US" sz="2800" dirty="0">
                            <a:solidFill>
                              <a:schemeClr val="tx1"/>
                            </a:solidFill>
                            <a:effectLst/>
                            <a:latin typeface="Cambria" panose="02040503050406030204" pitchFamily="18" charset="0"/>
                            <a:ea typeface="Calibri"/>
                            <a:cs typeface="Times New Roman" panose="02020603050405020304" pitchFamily="18" charset="0"/>
                          </a:endParaRPr>
                        </a:p>
                      </a:txBody>
                      <a:tcPr anchor="ctr">
                        <a:solidFill>
                          <a:schemeClr val="accent2">
                            <a:lumMod val="20000"/>
                            <a:lumOff val="80000"/>
                          </a:schemeClr>
                        </a:solidFill>
                      </a:tcPr>
                    </a:tc>
                    <a:tc>
                      <a:txBody>
                        <a:bodyPr/>
                        <a:lstStyle/>
                        <a:p>
                          <a:pPr marL="0" marR="0" algn="ctr">
                            <a:lnSpc>
                              <a:spcPct val="115000"/>
                            </a:lnSpc>
                            <a:spcBef>
                              <a:spcPts val="0"/>
                            </a:spcBef>
                            <a:spcAft>
                              <a:spcPts val="1000"/>
                            </a:spcAft>
                          </a:pPr>
                          <a:r>
                            <a:rPr lang="en-US" sz="2800" dirty="0">
                              <a:solidFill>
                                <a:schemeClr val="tx1"/>
                              </a:solidFill>
                              <a:effectLst/>
                              <a:latin typeface="Cambria" panose="02040503050406030204" pitchFamily="18" charset="0"/>
                              <a:cs typeface="Times New Roman" panose="02020603050405020304" pitchFamily="18" charset="0"/>
                            </a:rPr>
                            <a:t>0.4</a:t>
                          </a:r>
                          <a:endParaRPr lang="en-US" sz="2800" dirty="0">
                            <a:solidFill>
                              <a:schemeClr val="tx1"/>
                            </a:solidFill>
                            <a:effectLst/>
                            <a:latin typeface="Cambria" panose="02040503050406030204" pitchFamily="18" charset="0"/>
                            <a:ea typeface="Calibri"/>
                            <a:cs typeface="Times New Roman" panose="02020603050405020304" pitchFamily="18" charset="0"/>
                          </a:endParaRPr>
                        </a:p>
                      </a:txBody>
                      <a:tcPr anchor="ctr">
                        <a:solidFill>
                          <a:schemeClr val="accent2">
                            <a:lumMod val="20000"/>
                            <a:lumOff val="80000"/>
                          </a:schemeClr>
                        </a:solidFill>
                      </a:tcPr>
                    </a:tc>
                    <a:tc>
                      <a:txBody>
                        <a:bodyPr/>
                        <a:lstStyle/>
                        <a:p>
                          <a:pPr marL="0" marR="0" algn="ctr">
                            <a:lnSpc>
                              <a:spcPct val="115000"/>
                            </a:lnSpc>
                            <a:spcBef>
                              <a:spcPts val="0"/>
                            </a:spcBef>
                            <a:spcAft>
                              <a:spcPts val="1000"/>
                            </a:spcAft>
                          </a:pPr>
                          <a:r>
                            <a:rPr lang="en-US" sz="2800" dirty="0">
                              <a:solidFill>
                                <a:schemeClr val="tx1"/>
                              </a:solidFill>
                              <a:effectLst/>
                              <a:latin typeface="Cambria" panose="02040503050406030204" pitchFamily="18" charset="0"/>
                              <a:cs typeface="Times New Roman" panose="02020603050405020304" pitchFamily="18" charset="0"/>
                            </a:rPr>
                            <a:t>0.8</a:t>
                          </a:r>
                          <a:endParaRPr lang="en-US" sz="2800" dirty="0">
                            <a:solidFill>
                              <a:schemeClr val="tx1"/>
                            </a:solidFill>
                            <a:effectLst/>
                            <a:latin typeface="Cambria" panose="02040503050406030204" pitchFamily="18" charset="0"/>
                            <a:ea typeface="Calibri"/>
                            <a:cs typeface="Times New Roman" panose="02020603050405020304" pitchFamily="18" charset="0"/>
                          </a:endParaRPr>
                        </a:p>
                      </a:txBody>
                      <a:tcPr anchor="ctr">
                        <a:solidFill>
                          <a:schemeClr val="accent2">
                            <a:lumMod val="20000"/>
                            <a:lumOff val="80000"/>
                          </a:schemeClr>
                        </a:solidFill>
                      </a:tcPr>
                    </a:tc>
                    <a:tc>
                      <a:txBody>
                        <a:bodyPr/>
                        <a:lstStyle/>
                        <a:p>
                          <a:pPr marL="0" marR="0" algn="ctr">
                            <a:lnSpc>
                              <a:spcPct val="115000"/>
                            </a:lnSpc>
                            <a:spcBef>
                              <a:spcPts val="0"/>
                            </a:spcBef>
                            <a:spcAft>
                              <a:spcPts val="1000"/>
                            </a:spcAft>
                          </a:pPr>
                          <a:r>
                            <a:rPr lang="en-US" sz="2800" dirty="0">
                              <a:solidFill>
                                <a:schemeClr val="tx1"/>
                              </a:solidFill>
                              <a:effectLst/>
                              <a:latin typeface="Cambria" panose="02040503050406030204" pitchFamily="18" charset="0"/>
                              <a:cs typeface="Times New Roman" panose="02020603050405020304" pitchFamily="18" charset="0"/>
                            </a:rPr>
                            <a:t>1.2</a:t>
                          </a:r>
                          <a:endParaRPr lang="en-US" sz="2800" dirty="0">
                            <a:solidFill>
                              <a:schemeClr val="tx1"/>
                            </a:solidFill>
                            <a:effectLst/>
                            <a:latin typeface="Cambria" panose="02040503050406030204" pitchFamily="18" charset="0"/>
                            <a:ea typeface="Calibri"/>
                            <a:cs typeface="Times New Roman" panose="02020603050405020304" pitchFamily="18" charset="0"/>
                          </a:endParaRPr>
                        </a:p>
                      </a:txBody>
                      <a:tcPr anchor="ctr">
                        <a:solidFill>
                          <a:schemeClr val="accent2">
                            <a:lumMod val="20000"/>
                            <a:lumOff val="80000"/>
                          </a:schemeClr>
                        </a:solidFill>
                      </a:tcPr>
                    </a:tc>
                    <a:tc>
                      <a:txBody>
                        <a:bodyPr/>
                        <a:lstStyle/>
                        <a:p>
                          <a:pPr marL="0" marR="0" algn="ctr">
                            <a:lnSpc>
                              <a:spcPct val="115000"/>
                            </a:lnSpc>
                            <a:spcBef>
                              <a:spcPts val="0"/>
                            </a:spcBef>
                            <a:spcAft>
                              <a:spcPts val="1000"/>
                            </a:spcAft>
                          </a:pPr>
                          <a:r>
                            <a:rPr lang="en-US" sz="2800" dirty="0">
                              <a:solidFill>
                                <a:schemeClr val="tx1"/>
                              </a:solidFill>
                              <a:effectLst/>
                              <a:latin typeface="Cambria" panose="02040503050406030204" pitchFamily="18" charset="0"/>
                              <a:cs typeface="Times New Roman" panose="02020603050405020304" pitchFamily="18" charset="0"/>
                            </a:rPr>
                            <a:t>1.6</a:t>
                          </a:r>
                          <a:endParaRPr lang="en-US" sz="2800" dirty="0">
                            <a:solidFill>
                              <a:schemeClr val="tx1"/>
                            </a:solidFill>
                            <a:effectLst/>
                            <a:latin typeface="Cambria" panose="02040503050406030204" pitchFamily="18" charset="0"/>
                            <a:ea typeface="Calibri"/>
                            <a:cs typeface="Times New Roman" panose="02020603050405020304" pitchFamily="18" charset="0"/>
                          </a:endParaRPr>
                        </a:p>
                      </a:txBody>
                      <a:tcPr anchor="ctr">
                        <a:solidFill>
                          <a:schemeClr val="accent2">
                            <a:lumMod val="20000"/>
                            <a:lumOff val="80000"/>
                          </a:schemeClr>
                        </a:solidFill>
                      </a:tcPr>
                    </a:tc>
                    <a:tc>
                      <a:txBody>
                        <a:bodyPr/>
                        <a:lstStyle/>
                        <a:p>
                          <a:pPr marL="0" marR="0" algn="ctr">
                            <a:lnSpc>
                              <a:spcPct val="115000"/>
                            </a:lnSpc>
                            <a:spcBef>
                              <a:spcPts val="0"/>
                            </a:spcBef>
                            <a:spcAft>
                              <a:spcPts val="1000"/>
                            </a:spcAft>
                          </a:pPr>
                          <a:r>
                            <a:rPr lang="en-US" sz="2800" dirty="0">
                              <a:solidFill>
                                <a:schemeClr val="tx1"/>
                              </a:solidFill>
                              <a:effectLst/>
                              <a:latin typeface="Cambria" panose="02040503050406030204" pitchFamily="18" charset="0"/>
                              <a:ea typeface="+mn-ea"/>
                              <a:cs typeface="Times New Roman" panose="02020603050405020304" pitchFamily="18" charset="0"/>
                            </a:rPr>
                            <a:t>2.0</a:t>
                          </a:r>
                          <a:endParaRPr lang="en-US" sz="2800" dirty="0">
                            <a:solidFill>
                              <a:schemeClr val="tx1"/>
                            </a:solidFill>
                            <a:effectLst/>
                            <a:latin typeface="Cambria" panose="02040503050406030204" pitchFamily="18" charset="0"/>
                            <a:ea typeface="Calibri"/>
                            <a:cs typeface="Times New Roman" panose="02020603050405020304" pitchFamily="18" charset="0"/>
                          </a:endParaRPr>
                        </a:p>
                      </a:txBody>
                      <a:tcPr anchor="ctr">
                        <a:solidFill>
                          <a:schemeClr val="accent2">
                            <a:lumMod val="20000"/>
                            <a:lumOff val="80000"/>
                          </a:schemeClr>
                        </a:solidFill>
                      </a:tcPr>
                    </a:tc>
                    <a:tc>
                      <a:txBody>
                        <a:bodyPr/>
                        <a:lstStyle/>
                        <a:p>
                          <a:pPr marL="0" marR="0" indent="0" algn="ctr" defTabSz="914400" rtl="0" eaLnBrk="1" fontAlgn="auto" latinLnBrk="0" hangingPunct="1">
                            <a:lnSpc>
                              <a:spcPct val="115000"/>
                            </a:lnSpc>
                            <a:spcBef>
                              <a:spcPts val="0"/>
                            </a:spcBef>
                            <a:spcAft>
                              <a:spcPts val="1000"/>
                            </a:spcAft>
                            <a:buClrTx/>
                            <a:buSzTx/>
                            <a:buFontTx/>
                            <a:buNone/>
                            <a:tabLst/>
                            <a:defRPr/>
                          </a:pPr>
                          <a14:m>
                            <m:oMathPara xmlns:m="http://schemas.openxmlformats.org/officeDocument/2006/math">
                              <m:oMathParaPr>
                                <m:jc m:val="centerGroup"/>
                              </m:oMathParaPr>
                              <m:oMath xmlns:m="http://schemas.openxmlformats.org/officeDocument/2006/math">
                                <m:r>
                                  <a:rPr lang="en-US" sz="2800" b="1" i="1" smtClean="0">
                                    <a:solidFill>
                                      <a:schemeClr val="tx1"/>
                                    </a:solidFill>
                                    <a:effectLst/>
                                    <a:latin typeface="Cambria Math"/>
                                    <a:ea typeface="Calibri"/>
                                    <a:cs typeface="Times New Roman" panose="02020603050405020304" pitchFamily="18" charset="0"/>
                                  </a:rPr>
                                  <m:t>⋯</m:t>
                                </m:r>
                              </m:oMath>
                            </m:oMathPara>
                          </a14:m>
                          <a:endParaRPr lang="en-US" sz="2800" dirty="0">
                            <a:solidFill>
                              <a:schemeClr val="tx1"/>
                            </a:solidFill>
                            <a:effectLst/>
                            <a:latin typeface="Cambria" panose="02040503050406030204" pitchFamily="18" charset="0"/>
                            <a:ea typeface="Calibri"/>
                            <a:cs typeface="Times New Roman" panose="02020603050405020304" pitchFamily="18" charset="0"/>
                          </a:endParaRPr>
                        </a:p>
                      </a:txBody>
                      <a:tcPr anchor="ctr">
                        <a:solidFill>
                          <a:schemeClr val="accent2">
                            <a:lumMod val="20000"/>
                            <a:lumOff val="80000"/>
                          </a:schemeClr>
                        </a:solidFill>
                      </a:tcPr>
                    </a:tc>
                    <a:extLst>
                      <a:ext uri="{0D108BD9-81ED-4DB2-BD59-A6C34878D82A}">
                        <a16:rowId xmlns:a16="http://schemas.microsoft.com/office/drawing/2014/main" val="10000"/>
                      </a:ext>
                    </a:extLst>
                  </a:tr>
                  <a:tr h="370840">
                    <a:tc>
                      <a:txBody>
                        <a:bodyPr/>
                        <a:lstStyle/>
                        <a:p>
                          <a:pPr marL="0" marR="0" algn="ctr">
                            <a:lnSpc>
                              <a:spcPct val="115000"/>
                            </a:lnSpc>
                            <a:spcBef>
                              <a:spcPts val="0"/>
                            </a:spcBef>
                            <a:spcAft>
                              <a:spcPts val="1000"/>
                            </a:spcAft>
                          </a:pPr>
                          <a:r>
                            <a:rPr lang="en-US" sz="2800" b="1" dirty="0">
                              <a:solidFill>
                                <a:schemeClr val="tx1"/>
                              </a:solidFill>
                              <a:effectLst/>
                              <a:latin typeface="Cambria" panose="02040503050406030204" pitchFamily="18" charset="0"/>
                              <a:cs typeface="Times New Roman" panose="02020603050405020304" pitchFamily="18" charset="0"/>
                            </a:rPr>
                            <a:t>Test</a:t>
                          </a:r>
                          <a:endParaRPr lang="en-US" sz="2800" b="1" dirty="0">
                            <a:solidFill>
                              <a:schemeClr val="tx1"/>
                            </a:solidFill>
                            <a:effectLst/>
                            <a:latin typeface="Cambria" panose="02040503050406030204" pitchFamily="18" charset="0"/>
                            <a:ea typeface="Calibri"/>
                            <a:cs typeface="Times New Roman" panose="02020603050405020304" pitchFamily="18" charset="0"/>
                          </a:endParaRPr>
                        </a:p>
                      </a:txBody>
                      <a:tcPr anchor="ctr">
                        <a:solidFill>
                          <a:schemeClr val="accent2">
                            <a:lumMod val="20000"/>
                            <a:lumOff val="80000"/>
                          </a:schemeClr>
                        </a:solidFill>
                      </a:tcPr>
                    </a:tc>
                    <a:tc>
                      <a:txBody>
                        <a:bodyPr/>
                        <a:lstStyle/>
                        <a:p>
                          <a:pPr marL="0" marR="0" algn="ctr">
                            <a:lnSpc>
                              <a:spcPct val="115000"/>
                            </a:lnSpc>
                            <a:spcBef>
                              <a:spcPts val="0"/>
                            </a:spcBef>
                            <a:spcAft>
                              <a:spcPts val="1000"/>
                            </a:spcAft>
                          </a:pPr>
                          <a:r>
                            <a:rPr lang="en-US" sz="2800" dirty="0">
                              <a:solidFill>
                                <a:schemeClr val="tx1"/>
                              </a:solidFill>
                              <a:effectLst/>
                              <a:latin typeface="Cambria" panose="02040503050406030204" pitchFamily="18" charset="0"/>
                              <a:cs typeface="Times New Roman" panose="02020603050405020304" pitchFamily="18" charset="0"/>
                            </a:rPr>
                            <a:t>0.78</a:t>
                          </a:r>
                          <a:endParaRPr lang="en-US" sz="2800" dirty="0">
                            <a:solidFill>
                              <a:schemeClr val="tx1"/>
                            </a:solidFill>
                            <a:effectLst/>
                            <a:latin typeface="Cambria" panose="02040503050406030204" pitchFamily="18" charset="0"/>
                            <a:ea typeface="Calibri"/>
                            <a:cs typeface="Times New Roman" panose="02020603050405020304" pitchFamily="18" charset="0"/>
                          </a:endParaRPr>
                        </a:p>
                      </a:txBody>
                      <a:tcPr anchor="ctr">
                        <a:solidFill>
                          <a:schemeClr val="bg1">
                            <a:lumMod val="20000"/>
                            <a:lumOff val="80000"/>
                          </a:schemeClr>
                        </a:solidFill>
                      </a:tcPr>
                    </a:tc>
                    <a:tc>
                      <a:txBody>
                        <a:bodyPr/>
                        <a:lstStyle/>
                        <a:p>
                          <a:pPr marL="0" marR="0" algn="ctr">
                            <a:lnSpc>
                              <a:spcPct val="115000"/>
                            </a:lnSpc>
                            <a:spcBef>
                              <a:spcPts val="0"/>
                            </a:spcBef>
                            <a:spcAft>
                              <a:spcPts val="1000"/>
                            </a:spcAft>
                          </a:pPr>
                          <a:r>
                            <a:rPr lang="en-US" sz="2800" dirty="0">
                              <a:solidFill>
                                <a:schemeClr val="tx1"/>
                              </a:solidFill>
                              <a:effectLst/>
                              <a:latin typeface="Cambria" panose="02040503050406030204" pitchFamily="18" charset="0"/>
                              <a:cs typeface="Times New Roman" panose="02020603050405020304" pitchFamily="18" charset="0"/>
                            </a:rPr>
                            <a:t>0.11</a:t>
                          </a:r>
                          <a:endParaRPr lang="en-US" sz="2800" dirty="0">
                            <a:solidFill>
                              <a:schemeClr val="tx1"/>
                            </a:solidFill>
                            <a:effectLst/>
                            <a:latin typeface="Cambria" panose="02040503050406030204" pitchFamily="18" charset="0"/>
                            <a:ea typeface="Calibri"/>
                            <a:cs typeface="Times New Roman" panose="02020603050405020304" pitchFamily="18" charset="0"/>
                          </a:endParaRPr>
                        </a:p>
                      </a:txBody>
                      <a:tcPr anchor="ctr">
                        <a:solidFill>
                          <a:schemeClr val="bg1">
                            <a:lumMod val="20000"/>
                            <a:lumOff val="80000"/>
                          </a:schemeClr>
                        </a:solidFill>
                      </a:tcPr>
                    </a:tc>
                    <a:tc>
                      <a:txBody>
                        <a:bodyPr/>
                        <a:lstStyle/>
                        <a:p>
                          <a:pPr marL="0" marR="0" algn="ctr">
                            <a:lnSpc>
                              <a:spcPct val="115000"/>
                            </a:lnSpc>
                            <a:spcBef>
                              <a:spcPts val="0"/>
                            </a:spcBef>
                            <a:spcAft>
                              <a:spcPts val="1000"/>
                            </a:spcAft>
                          </a:pPr>
                          <a:r>
                            <a:rPr lang="en-US" sz="2800" dirty="0">
                              <a:solidFill>
                                <a:schemeClr val="tx1"/>
                              </a:solidFill>
                              <a:effectLst/>
                              <a:latin typeface="Cambria" panose="02040503050406030204" pitchFamily="18" charset="0"/>
                              <a:cs typeface="Times New Roman" panose="02020603050405020304" pitchFamily="18" charset="0"/>
                            </a:rPr>
                            <a:t>0.06</a:t>
                          </a:r>
                          <a:endParaRPr lang="en-US" sz="2800" dirty="0">
                            <a:solidFill>
                              <a:schemeClr val="tx1"/>
                            </a:solidFill>
                            <a:effectLst/>
                            <a:latin typeface="Cambria" panose="02040503050406030204" pitchFamily="18" charset="0"/>
                            <a:ea typeface="Calibri"/>
                            <a:cs typeface="Times New Roman" panose="02020603050405020304" pitchFamily="18" charset="0"/>
                          </a:endParaRPr>
                        </a:p>
                      </a:txBody>
                      <a:tcPr anchor="ctr">
                        <a:solidFill>
                          <a:schemeClr val="bg1">
                            <a:lumMod val="20000"/>
                            <a:lumOff val="80000"/>
                          </a:schemeClr>
                        </a:solidFill>
                      </a:tcPr>
                    </a:tc>
                    <a:tc>
                      <a:txBody>
                        <a:bodyPr/>
                        <a:lstStyle/>
                        <a:p>
                          <a:pPr marL="0" marR="0" algn="ctr">
                            <a:lnSpc>
                              <a:spcPct val="115000"/>
                            </a:lnSpc>
                            <a:spcBef>
                              <a:spcPts val="0"/>
                            </a:spcBef>
                            <a:spcAft>
                              <a:spcPts val="1000"/>
                            </a:spcAft>
                          </a:pPr>
                          <a:r>
                            <a:rPr lang="en-US" sz="2800" dirty="0">
                              <a:solidFill>
                                <a:schemeClr val="tx1"/>
                              </a:solidFill>
                              <a:effectLst/>
                              <a:latin typeface="Cambria" panose="02040503050406030204" pitchFamily="18" charset="0"/>
                              <a:cs typeface="Times New Roman" panose="02020603050405020304" pitchFamily="18" charset="0"/>
                            </a:rPr>
                            <a:t>0.02</a:t>
                          </a:r>
                          <a:endParaRPr lang="en-US" sz="2800" dirty="0">
                            <a:solidFill>
                              <a:schemeClr val="tx1"/>
                            </a:solidFill>
                            <a:effectLst/>
                            <a:latin typeface="Cambria" panose="02040503050406030204" pitchFamily="18" charset="0"/>
                            <a:ea typeface="Calibri"/>
                            <a:cs typeface="Times New Roman" panose="02020603050405020304" pitchFamily="18" charset="0"/>
                          </a:endParaRPr>
                        </a:p>
                      </a:txBody>
                      <a:tcPr anchor="ctr">
                        <a:solidFill>
                          <a:schemeClr val="bg1">
                            <a:lumMod val="20000"/>
                            <a:lumOff val="80000"/>
                          </a:schemeClr>
                        </a:solidFill>
                      </a:tcPr>
                    </a:tc>
                    <a:tc>
                      <a:txBody>
                        <a:bodyPr/>
                        <a:lstStyle/>
                        <a:p>
                          <a:pPr marL="0" marR="0" algn="ctr">
                            <a:lnSpc>
                              <a:spcPct val="115000"/>
                            </a:lnSpc>
                            <a:spcBef>
                              <a:spcPts val="0"/>
                            </a:spcBef>
                            <a:spcAft>
                              <a:spcPts val="1000"/>
                            </a:spcAft>
                          </a:pPr>
                          <a:r>
                            <a:rPr lang="en-US" sz="2800" dirty="0">
                              <a:solidFill>
                                <a:schemeClr val="tx1"/>
                              </a:solidFill>
                              <a:effectLst/>
                              <a:latin typeface="Cambria" panose="02040503050406030204" pitchFamily="18" charset="0"/>
                              <a:cs typeface="Times New Roman" panose="02020603050405020304" pitchFamily="18" charset="0"/>
                            </a:rPr>
                            <a:t>0.01</a:t>
                          </a:r>
                          <a:endParaRPr lang="en-US" sz="2800" dirty="0">
                            <a:solidFill>
                              <a:schemeClr val="tx1"/>
                            </a:solidFill>
                            <a:effectLst/>
                            <a:latin typeface="Cambria" panose="02040503050406030204" pitchFamily="18" charset="0"/>
                            <a:ea typeface="Calibri"/>
                            <a:cs typeface="Times New Roman" panose="02020603050405020304" pitchFamily="18" charset="0"/>
                          </a:endParaRPr>
                        </a:p>
                      </a:txBody>
                      <a:tcPr anchor="ctr">
                        <a:solidFill>
                          <a:schemeClr val="bg1">
                            <a:lumMod val="20000"/>
                            <a:lumOff val="80000"/>
                          </a:schemeClr>
                        </a:solidFill>
                      </a:tcPr>
                    </a:tc>
                    <a:tc>
                      <a:txBody>
                        <a:bodyPr/>
                        <a:lstStyle/>
                        <a:p>
                          <a:pPr marL="0" marR="0" algn="ctr">
                            <a:lnSpc>
                              <a:spcPct val="115000"/>
                            </a:lnSpc>
                            <a:spcBef>
                              <a:spcPts val="0"/>
                            </a:spcBef>
                            <a:spcAft>
                              <a:spcPts val="1000"/>
                            </a:spcAft>
                          </a:pPr>
                          <a:r>
                            <a:rPr lang="en-US" sz="2800" dirty="0">
                              <a:solidFill>
                                <a:schemeClr val="tx1"/>
                              </a:solidFill>
                              <a:effectLst/>
                              <a:latin typeface="Cambria" panose="02040503050406030204" pitchFamily="18" charset="0"/>
                              <a:cs typeface="Times New Roman" panose="02020603050405020304" pitchFamily="18" charset="0"/>
                            </a:rPr>
                            <a:t>0.01</a:t>
                          </a:r>
                          <a:endParaRPr lang="en-US" sz="2800" dirty="0">
                            <a:solidFill>
                              <a:schemeClr val="tx1"/>
                            </a:solidFill>
                            <a:effectLst/>
                            <a:latin typeface="Cambria" panose="02040503050406030204" pitchFamily="18" charset="0"/>
                            <a:ea typeface="Calibri"/>
                            <a:cs typeface="Times New Roman" panose="02020603050405020304" pitchFamily="18" charset="0"/>
                          </a:endParaRPr>
                        </a:p>
                      </a:txBody>
                      <a:tcPr anchor="ctr">
                        <a:solidFill>
                          <a:schemeClr val="bg1">
                            <a:lumMod val="20000"/>
                            <a:lumOff val="80000"/>
                          </a:schemeClr>
                        </a:solidFill>
                      </a:tcPr>
                    </a:tc>
                    <a:tc>
                      <a:txBody>
                        <a:bodyPr/>
                        <a:lstStyle/>
                        <a:p>
                          <a:pPr marL="0" marR="0" algn="ctr">
                            <a:lnSpc>
                              <a:spcPct val="115000"/>
                            </a:lnSpc>
                            <a:spcBef>
                              <a:spcPts val="0"/>
                            </a:spcBef>
                            <a:spcAft>
                              <a:spcPts val="1000"/>
                            </a:spcAft>
                          </a:pPr>
                          <a:r>
                            <a:rPr lang="en-US" sz="2800" dirty="0">
                              <a:solidFill>
                                <a:schemeClr val="tx1"/>
                              </a:solidFill>
                              <a:effectLst/>
                              <a:latin typeface="Cambria" panose="02040503050406030204" pitchFamily="18" charset="0"/>
                              <a:cs typeface="Times New Roman" panose="02020603050405020304" pitchFamily="18" charset="0"/>
                            </a:rPr>
                            <a:t>0.01</a:t>
                          </a:r>
                          <a:endParaRPr lang="en-US" sz="2800" dirty="0">
                            <a:solidFill>
                              <a:schemeClr val="tx1"/>
                            </a:solidFill>
                            <a:effectLst/>
                            <a:latin typeface="Cambria" panose="02040503050406030204" pitchFamily="18" charset="0"/>
                            <a:ea typeface="Calibri"/>
                            <a:cs typeface="Times New Roman" panose="02020603050405020304" pitchFamily="18" charset="0"/>
                          </a:endParaRPr>
                        </a:p>
                      </a:txBody>
                      <a:tcPr anchor="ctr">
                        <a:solidFill>
                          <a:schemeClr val="bg1">
                            <a:lumMod val="20000"/>
                            <a:lumOff val="80000"/>
                          </a:schemeClr>
                        </a:solidFill>
                      </a:tcPr>
                    </a:tc>
                    <a:extLst>
                      <a:ext uri="{0D108BD9-81ED-4DB2-BD59-A6C34878D82A}">
                        <a16:rowId xmlns:a16="http://schemas.microsoft.com/office/drawing/2014/main" val="10001"/>
                      </a:ext>
                    </a:extLst>
                  </a:tr>
                  <a:tr h="370840">
                    <a:tc>
                      <a:txBody>
                        <a:bodyPr/>
                        <a:lstStyle/>
                        <a:p>
                          <a:pPr marL="0" marR="0" algn="ctr">
                            <a:lnSpc>
                              <a:spcPct val="115000"/>
                            </a:lnSpc>
                            <a:spcBef>
                              <a:spcPts val="0"/>
                            </a:spcBef>
                            <a:spcAft>
                              <a:spcPts val="1000"/>
                            </a:spcAft>
                          </a:pPr>
                          <a:r>
                            <a:rPr lang="en-US" sz="2800" b="1" dirty="0">
                              <a:solidFill>
                                <a:schemeClr val="tx1"/>
                              </a:solidFill>
                              <a:effectLst/>
                              <a:latin typeface="Cambria" panose="02040503050406030204" pitchFamily="18" charset="0"/>
                              <a:cs typeface="Times New Roman" panose="02020603050405020304" pitchFamily="18" charset="0"/>
                            </a:rPr>
                            <a:t>RLD</a:t>
                          </a:r>
                          <a:endParaRPr lang="en-US" sz="2800" b="1" dirty="0">
                            <a:solidFill>
                              <a:schemeClr val="tx1"/>
                            </a:solidFill>
                            <a:effectLst/>
                            <a:latin typeface="Cambria" panose="02040503050406030204" pitchFamily="18" charset="0"/>
                            <a:ea typeface="Calibri"/>
                            <a:cs typeface="Times New Roman" panose="02020603050405020304" pitchFamily="18" charset="0"/>
                          </a:endParaRPr>
                        </a:p>
                      </a:txBody>
                      <a:tcPr anchor="ctr">
                        <a:solidFill>
                          <a:schemeClr val="accent2">
                            <a:lumMod val="20000"/>
                            <a:lumOff val="80000"/>
                          </a:schemeClr>
                        </a:solidFill>
                      </a:tcPr>
                    </a:tc>
                    <a:tc>
                      <a:txBody>
                        <a:bodyPr/>
                        <a:lstStyle/>
                        <a:p>
                          <a:pPr marL="0" marR="0" algn="ctr">
                            <a:lnSpc>
                              <a:spcPct val="115000"/>
                            </a:lnSpc>
                            <a:spcBef>
                              <a:spcPts val="0"/>
                            </a:spcBef>
                            <a:spcAft>
                              <a:spcPts val="1000"/>
                            </a:spcAft>
                          </a:pPr>
                          <a:r>
                            <a:rPr lang="en-US" sz="2800" dirty="0">
                              <a:solidFill>
                                <a:schemeClr val="tx1"/>
                              </a:solidFill>
                              <a:effectLst/>
                              <a:latin typeface="Cambria" panose="02040503050406030204" pitchFamily="18" charset="0"/>
                              <a:cs typeface="Times New Roman" panose="02020603050405020304" pitchFamily="18" charset="0"/>
                            </a:rPr>
                            <a:t>0.75</a:t>
                          </a:r>
                          <a:endParaRPr lang="en-US" sz="2800" dirty="0">
                            <a:solidFill>
                              <a:schemeClr val="tx1"/>
                            </a:solidFill>
                            <a:effectLst/>
                            <a:latin typeface="Cambria" panose="02040503050406030204" pitchFamily="18" charset="0"/>
                            <a:ea typeface="Calibri"/>
                            <a:cs typeface="Times New Roman" panose="02020603050405020304" pitchFamily="18" charset="0"/>
                          </a:endParaRPr>
                        </a:p>
                      </a:txBody>
                      <a:tcPr anchor="ctr">
                        <a:solidFill>
                          <a:schemeClr val="bg1">
                            <a:lumMod val="20000"/>
                            <a:lumOff val="80000"/>
                          </a:schemeClr>
                        </a:solidFill>
                      </a:tcPr>
                    </a:tc>
                    <a:tc>
                      <a:txBody>
                        <a:bodyPr/>
                        <a:lstStyle/>
                        <a:p>
                          <a:pPr marL="0" marR="0" algn="ctr">
                            <a:lnSpc>
                              <a:spcPct val="115000"/>
                            </a:lnSpc>
                            <a:spcBef>
                              <a:spcPts val="0"/>
                            </a:spcBef>
                            <a:spcAft>
                              <a:spcPts val="1000"/>
                            </a:spcAft>
                          </a:pPr>
                          <a:r>
                            <a:rPr lang="en-US" sz="2800" dirty="0">
                              <a:solidFill>
                                <a:schemeClr val="tx1"/>
                              </a:solidFill>
                              <a:effectLst/>
                              <a:latin typeface="Cambria" panose="02040503050406030204" pitchFamily="18" charset="0"/>
                              <a:cs typeface="Times New Roman" panose="02020603050405020304" pitchFamily="18" charset="0"/>
                            </a:rPr>
                            <a:t>0.13</a:t>
                          </a:r>
                          <a:endParaRPr lang="en-US" sz="2800" dirty="0">
                            <a:solidFill>
                              <a:schemeClr val="tx1"/>
                            </a:solidFill>
                            <a:effectLst/>
                            <a:latin typeface="Cambria" panose="02040503050406030204" pitchFamily="18" charset="0"/>
                            <a:ea typeface="Calibri"/>
                            <a:cs typeface="Times New Roman" panose="02020603050405020304" pitchFamily="18" charset="0"/>
                          </a:endParaRPr>
                        </a:p>
                      </a:txBody>
                      <a:tcPr anchor="ctr">
                        <a:solidFill>
                          <a:schemeClr val="bg1">
                            <a:lumMod val="20000"/>
                            <a:lumOff val="80000"/>
                          </a:schemeClr>
                        </a:solidFill>
                      </a:tcPr>
                    </a:tc>
                    <a:tc>
                      <a:txBody>
                        <a:bodyPr/>
                        <a:lstStyle/>
                        <a:p>
                          <a:pPr marL="0" marR="0" algn="ctr">
                            <a:lnSpc>
                              <a:spcPct val="115000"/>
                            </a:lnSpc>
                            <a:spcBef>
                              <a:spcPts val="0"/>
                            </a:spcBef>
                            <a:spcAft>
                              <a:spcPts val="1000"/>
                            </a:spcAft>
                          </a:pPr>
                          <a:r>
                            <a:rPr lang="en-US" sz="2800">
                              <a:solidFill>
                                <a:schemeClr val="tx1"/>
                              </a:solidFill>
                              <a:effectLst/>
                              <a:latin typeface="Cambria" panose="02040503050406030204" pitchFamily="18" charset="0"/>
                              <a:cs typeface="Times New Roman" panose="02020603050405020304" pitchFamily="18" charset="0"/>
                            </a:rPr>
                            <a:t>0.07</a:t>
                          </a:r>
                          <a:endParaRPr lang="en-US" sz="2800">
                            <a:solidFill>
                              <a:schemeClr val="tx1"/>
                            </a:solidFill>
                            <a:effectLst/>
                            <a:latin typeface="Cambria" panose="02040503050406030204" pitchFamily="18" charset="0"/>
                            <a:ea typeface="Calibri"/>
                            <a:cs typeface="Times New Roman" panose="02020603050405020304" pitchFamily="18" charset="0"/>
                          </a:endParaRPr>
                        </a:p>
                      </a:txBody>
                      <a:tcPr anchor="ctr">
                        <a:solidFill>
                          <a:schemeClr val="bg1">
                            <a:lumMod val="20000"/>
                            <a:lumOff val="80000"/>
                          </a:schemeClr>
                        </a:solidFill>
                      </a:tcPr>
                    </a:tc>
                    <a:tc>
                      <a:txBody>
                        <a:bodyPr/>
                        <a:lstStyle/>
                        <a:p>
                          <a:pPr marL="0" marR="0" algn="ctr">
                            <a:lnSpc>
                              <a:spcPct val="115000"/>
                            </a:lnSpc>
                            <a:spcBef>
                              <a:spcPts val="0"/>
                            </a:spcBef>
                            <a:spcAft>
                              <a:spcPts val="1000"/>
                            </a:spcAft>
                          </a:pPr>
                          <a:r>
                            <a:rPr lang="en-US" sz="2800" dirty="0">
                              <a:solidFill>
                                <a:schemeClr val="tx1"/>
                              </a:solidFill>
                              <a:effectLst/>
                              <a:latin typeface="Cambria" panose="02040503050406030204" pitchFamily="18" charset="0"/>
                              <a:cs typeface="Times New Roman" panose="02020603050405020304" pitchFamily="18" charset="0"/>
                            </a:rPr>
                            <a:t>0.02</a:t>
                          </a:r>
                          <a:endParaRPr lang="en-US" sz="2800" dirty="0">
                            <a:solidFill>
                              <a:schemeClr val="tx1"/>
                            </a:solidFill>
                            <a:effectLst/>
                            <a:latin typeface="Cambria" panose="02040503050406030204" pitchFamily="18" charset="0"/>
                            <a:ea typeface="Calibri"/>
                            <a:cs typeface="Times New Roman" panose="02020603050405020304" pitchFamily="18" charset="0"/>
                          </a:endParaRPr>
                        </a:p>
                      </a:txBody>
                      <a:tcPr anchor="ctr">
                        <a:solidFill>
                          <a:schemeClr val="bg1">
                            <a:lumMod val="20000"/>
                            <a:lumOff val="80000"/>
                          </a:schemeClr>
                        </a:solidFill>
                      </a:tcPr>
                    </a:tc>
                    <a:tc>
                      <a:txBody>
                        <a:bodyPr/>
                        <a:lstStyle/>
                        <a:p>
                          <a:pPr marL="0" marR="0" algn="ctr">
                            <a:lnSpc>
                              <a:spcPct val="115000"/>
                            </a:lnSpc>
                            <a:spcBef>
                              <a:spcPts val="0"/>
                            </a:spcBef>
                            <a:spcAft>
                              <a:spcPts val="1000"/>
                            </a:spcAft>
                          </a:pPr>
                          <a:r>
                            <a:rPr lang="en-US" sz="2800" dirty="0">
                              <a:solidFill>
                                <a:schemeClr val="tx1"/>
                              </a:solidFill>
                              <a:effectLst/>
                              <a:latin typeface="Cambria" panose="02040503050406030204" pitchFamily="18" charset="0"/>
                              <a:cs typeface="Times New Roman" panose="02020603050405020304" pitchFamily="18" charset="0"/>
                            </a:rPr>
                            <a:t>0.01</a:t>
                          </a:r>
                          <a:endParaRPr lang="en-US" sz="2800" dirty="0">
                            <a:solidFill>
                              <a:schemeClr val="tx1"/>
                            </a:solidFill>
                            <a:effectLst/>
                            <a:latin typeface="Cambria" panose="02040503050406030204" pitchFamily="18" charset="0"/>
                            <a:ea typeface="Calibri"/>
                            <a:cs typeface="Times New Roman" panose="02020603050405020304" pitchFamily="18" charset="0"/>
                          </a:endParaRPr>
                        </a:p>
                      </a:txBody>
                      <a:tcPr anchor="ctr">
                        <a:solidFill>
                          <a:schemeClr val="bg1">
                            <a:lumMod val="20000"/>
                            <a:lumOff val="80000"/>
                          </a:schemeClr>
                        </a:solidFill>
                      </a:tcPr>
                    </a:tc>
                    <a:tc>
                      <a:txBody>
                        <a:bodyPr/>
                        <a:lstStyle/>
                        <a:p>
                          <a:pPr marL="0" marR="0" algn="ctr">
                            <a:lnSpc>
                              <a:spcPct val="115000"/>
                            </a:lnSpc>
                            <a:spcBef>
                              <a:spcPts val="0"/>
                            </a:spcBef>
                            <a:spcAft>
                              <a:spcPts val="1000"/>
                            </a:spcAft>
                          </a:pPr>
                          <a:r>
                            <a:rPr lang="en-US" sz="2800" dirty="0">
                              <a:solidFill>
                                <a:schemeClr val="tx1"/>
                              </a:solidFill>
                              <a:effectLst/>
                              <a:latin typeface="Cambria" panose="02040503050406030204" pitchFamily="18" charset="0"/>
                              <a:cs typeface="Times New Roman" panose="02020603050405020304" pitchFamily="18" charset="0"/>
                            </a:rPr>
                            <a:t>0.01</a:t>
                          </a:r>
                          <a:endParaRPr lang="en-US" sz="2800" dirty="0">
                            <a:solidFill>
                              <a:schemeClr val="tx1"/>
                            </a:solidFill>
                            <a:effectLst/>
                            <a:latin typeface="Cambria" panose="02040503050406030204" pitchFamily="18" charset="0"/>
                            <a:ea typeface="Calibri"/>
                            <a:cs typeface="Times New Roman" panose="02020603050405020304" pitchFamily="18" charset="0"/>
                          </a:endParaRPr>
                        </a:p>
                      </a:txBody>
                      <a:tcPr anchor="ctr">
                        <a:solidFill>
                          <a:schemeClr val="bg1">
                            <a:lumMod val="20000"/>
                            <a:lumOff val="80000"/>
                          </a:schemeClr>
                        </a:solidFill>
                      </a:tcPr>
                    </a:tc>
                    <a:tc>
                      <a:txBody>
                        <a:bodyPr/>
                        <a:lstStyle/>
                        <a:p>
                          <a:pPr marL="0" marR="0" algn="ctr">
                            <a:lnSpc>
                              <a:spcPct val="115000"/>
                            </a:lnSpc>
                            <a:spcBef>
                              <a:spcPts val="0"/>
                            </a:spcBef>
                            <a:spcAft>
                              <a:spcPts val="1000"/>
                            </a:spcAft>
                          </a:pPr>
                          <a:r>
                            <a:rPr lang="en-US" sz="2800" dirty="0">
                              <a:solidFill>
                                <a:schemeClr val="tx1"/>
                              </a:solidFill>
                              <a:effectLst/>
                              <a:latin typeface="Cambria" panose="02040503050406030204" pitchFamily="18" charset="0"/>
                              <a:cs typeface="Times New Roman" panose="02020603050405020304" pitchFamily="18" charset="0"/>
                            </a:rPr>
                            <a:t>0.01</a:t>
                          </a:r>
                          <a:endParaRPr lang="en-US" sz="2800" dirty="0">
                            <a:solidFill>
                              <a:schemeClr val="tx1"/>
                            </a:solidFill>
                            <a:effectLst/>
                            <a:latin typeface="Cambria" panose="02040503050406030204" pitchFamily="18" charset="0"/>
                            <a:ea typeface="Calibri"/>
                            <a:cs typeface="Times New Roman" panose="02020603050405020304" pitchFamily="18" charset="0"/>
                          </a:endParaRPr>
                        </a:p>
                      </a:txBody>
                      <a:tcPr anchor="ctr">
                        <a:solidFill>
                          <a:schemeClr val="bg1">
                            <a:lumMod val="20000"/>
                            <a:lumOff val="80000"/>
                          </a:schemeClr>
                        </a:solidFill>
                      </a:tcPr>
                    </a:tc>
                    <a:extLst>
                      <a:ext uri="{0D108BD9-81ED-4DB2-BD59-A6C34878D82A}">
                        <a16:rowId xmlns:a16="http://schemas.microsoft.com/office/drawing/2014/main" val="10002"/>
                      </a:ext>
                    </a:extLst>
                  </a:tr>
                </a:tbl>
              </a:graphicData>
            </a:graphic>
          </p:graphicFrame>
        </mc:Choice>
        <mc:Fallback xmlns="">
          <p:graphicFrame>
            <p:nvGraphicFramePr>
              <p:cNvPr id="74" name="Table 73"/>
              <p:cNvGraphicFramePr>
                <a:graphicFrameLocks noGrp="1"/>
              </p:cNvGraphicFramePr>
              <p:nvPr>
                <p:extLst>
                  <p:ext uri="{D42A27DB-BD31-4B8C-83A1-F6EECF244321}">
                    <p14:modId xmlns:p14="http://schemas.microsoft.com/office/powerpoint/2010/main" val="3275933648"/>
                  </p:ext>
                </p:extLst>
              </p:nvPr>
            </p:nvGraphicFramePr>
            <p:xfrm>
              <a:off x="22717122" y="10171115"/>
              <a:ext cx="9385305" cy="1873504"/>
            </p:xfrm>
            <a:graphic>
              <a:graphicData uri="http://schemas.openxmlformats.org/drawingml/2006/table">
                <a:tbl>
                  <a:tblPr firstRow="1" bandRow="1">
                    <a:tableStyleId>{5C22544A-7EE6-4342-B048-85BDC9FD1C3A}</a:tableStyleId>
                  </a:tblPr>
                  <a:tblGrid>
                    <a:gridCol w="1675946"/>
                    <a:gridCol w="1101337"/>
                    <a:gridCol w="1101337"/>
                    <a:gridCol w="1101337"/>
                    <a:gridCol w="1101337"/>
                    <a:gridCol w="1101337"/>
                    <a:gridCol w="1101337"/>
                    <a:gridCol w="1101337"/>
                  </a:tblGrid>
                  <a:tr h="709168">
                    <a:tc>
                      <a:txBody>
                        <a:bodyPr/>
                        <a:lstStyle/>
                        <a:p>
                          <a:pPr marL="0" marR="0" algn="ctr">
                            <a:lnSpc>
                              <a:spcPct val="115000"/>
                            </a:lnSpc>
                            <a:spcBef>
                              <a:spcPts val="0"/>
                            </a:spcBef>
                            <a:spcAft>
                              <a:spcPts val="1000"/>
                            </a:spcAft>
                          </a:pPr>
                          <a:r>
                            <a:rPr lang="en-US" sz="2800" dirty="0" smtClean="0">
                              <a:solidFill>
                                <a:schemeClr val="tx1"/>
                              </a:solidFill>
                              <a:effectLst/>
                              <a:latin typeface="Cambria" panose="02040503050406030204" pitchFamily="18" charset="0"/>
                              <a:ea typeface="+mn-ea"/>
                              <a:cs typeface="Times New Roman" panose="02020603050405020304" pitchFamily="18" charset="0"/>
                            </a:rPr>
                            <a:t>Mean</a:t>
                          </a:r>
                          <a:endParaRPr lang="en-US" sz="2800" dirty="0">
                            <a:solidFill>
                              <a:schemeClr val="tx1"/>
                            </a:solidFill>
                            <a:effectLst/>
                            <a:latin typeface="Cambria" panose="02040503050406030204" pitchFamily="18" charset="0"/>
                            <a:ea typeface="Calibri"/>
                            <a:cs typeface="Times New Roman" panose="02020603050405020304" pitchFamily="18" charset="0"/>
                          </a:endParaRPr>
                        </a:p>
                      </a:txBody>
                      <a:tcPr anchor="ctr">
                        <a:solidFill>
                          <a:schemeClr val="accent2">
                            <a:lumMod val="20000"/>
                            <a:lumOff val="80000"/>
                          </a:schemeClr>
                        </a:solidFill>
                      </a:tcPr>
                    </a:tc>
                    <a:tc>
                      <a:txBody>
                        <a:bodyPr/>
                        <a:lstStyle/>
                        <a:p>
                          <a:pPr marL="0" marR="0" algn="ctr">
                            <a:lnSpc>
                              <a:spcPct val="115000"/>
                            </a:lnSpc>
                            <a:spcBef>
                              <a:spcPts val="0"/>
                            </a:spcBef>
                            <a:spcAft>
                              <a:spcPts val="1000"/>
                            </a:spcAft>
                          </a:pPr>
                          <a:r>
                            <a:rPr lang="en-US" sz="2800" dirty="0">
                              <a:solidFill>
                                <a:schemeClr val="tx1"/>
                              </a:solidFill>
                              <a:effectLst/>
                              <a:latin typeface="Cambria" panose="02040503050406030204" pitchFamily="18" charset="0"/>
                              <a:cs typeface="Times New Roman" panose="02020603050405020304" pitchFamily="18" charset="0"/>
                            </a:rPr>
                            <a:t>0</a:t>
                          </a:r>
                          <a:endParaRPr lang="en-US" sz="2800" dirty="0">
                            <a:solidFill>
                              <a:schemeClr val="tx1"/>
                            </a:solidFill>
                            <a:effectLst/>
                            <a:latin typeface="Cambria" panose="02040503050406030204" pitchFamily="18" charset="0"/>
                            <a:ea typeface="Calibri"/>
                            <a:cs typeface="Times New Roman" panose="02020603050405020304" pitchFamily="18" charset="0"/>
                          </a:endParaRPr>
                        </a:p>
                      </a:txBody>
                      <a:tcPr anchor="ctr">
                        <a:solidFill>
                          <a:schemeClr val="accent2">
                            <a:lumMod val="20000"/>
                            <a:lumOff val="80000"/>
                          </a:schemeClr>
                        </a:solidFill>
                      </a:tcPr>
                    </a:tc>
                    <a:tc>
                      <a:txBody>
                        <a:bodyPr/>
                        <a:lstStyle/>
                        <a:p>
                          <a:pPr marL="0" marR="0" algn="ctr">
                            <a:lnSpc>
                              <a:spcPct val="115000"/>
                            </a:lnSpc>
                            <a:spcBef>
                              <a:spcPts val="0"/>
                            </a:spcBef>
                            <a:spcAft>
                              <a:spcPts val="1000"/>
                            </a:spcAft>
                          </a:pPr>
                          <a:r>
                            <a:rPr lang="en-US" sz="2800" dirty="0" smtClean="0">
                              <a:solidFill>
                                <a:schemeClr val="tx1"/>
                              </a:solidFill>
                              <a:effectLst/>
                              <a:latin typeface="Cambria" panose="02040503050406030204" pitchFamily="18" charset="0"/>
                              <a:cs typeface="Times New Roman" panose="02020603050405020304" pitchFamily="18" charset="0"/>
                            </a:rPr>
                            <a:t>0.4</a:t>
                          </a:r>
                          <a:endParaRPr lang="en-US" sz="2800" dirty="0">
                            <a:solidFill>
                              <a:schemeClr val="tx1"/>
                            </a:solidFill>
                            <a:effectLst/>
                            <a:latin typeface="Cambria" panose="02040503050406030204" pitchFamily="18" charset="0"/>
                            <a:ea typeface="Calibri"/>
                            <a:cs typeface="Times New Roman" panose="02020603050405020304" pitchFamily="18" charset="0"/>
                          </a:endParaRPr>
                        </a:p>
                      </a:txBody>
                      <a:tcPr anchor="ctr">
                        <a:solidFill>
                          <a:schemeClr val="accent2">
                            <a:lumMod val="20000"/>
                            <a:lumOff val="80000"/>
                          </a:schemeClr>
                        </a:solidFill>
                      </a:tcPr>
                    </a:tc>
                    <a:tc>
                      <a:txBody>
                        <a:bodyPr/>
                        <a:lstStyle/>
                        <a:p>
                          <a:pPr marL="0" marR="0" algn="ctr">
                            <a:lnSpc>
                              <a:spcPct val="115000"/>
                            </a:lnSpc>
                            <a:spcBef>
                              <a:spcPts val="0"/>
                            </a:spcBef>
                            <a:spcAft>
                              <a:spcPts val="1000"/>
                            </a:spcAft>
                          </a:pPr>
                          <a:r>
                            <a:rPr lang="en-US" sz="2800" dirty="0" smtClean="0">
                              <a:solidFill>
                                <a:schemeClr val="tx1"/>
                              </a:solidFill>
                              <a:effectLst/>
                              <a:latin typeface="Cambria" panose="02040503050406030204" pitchFamily="18" charset="0"/>
                              <a:cs typeface="Times New Roman" panose="02020603050405020304" pitchFamily="18" charset="0"/>
                            </a:rPr>
                            <a:t>0.8</a:t>
                          </a:r>
                          <a:endParaRPr lang="en-US" sz="2800" dirty="0">
                            <a:solidFill>
                              <a:schemeClr val="tx1"/>
                            </a:solidFill>
                            <a:effectLst/>
                            <a:latin typeface="Cambria" panose="02040503050406030204" pitchFamily="18" charset="0"/>
                            <a:ea typeface="Calibri"/>
                            <a:cs typeface="Times New Roman" panose="02020603050405020304" pitchFamily="18" charset="0"/>
                          </a:endParaRPr>
                        </a:p>
                      </a:txBody>
                      <a:tcPr anchor="ctr">
                        <a:solidFill>
                          <a:schemeClr val="accent2">
                            <a:lumMod val="20000"/>
                            <a:lumOff val="80000"/>
                          </a:schemeClr>
                        </a:solidFill>
                      </a:tcPr>
                    </a:tc>
                    <a:tc>
                      <a:txBody>
                        <a:bodyPr/>
                        <a:lstStyle/>
                        <a:p>
                          <a:pPr marL="0" marR="0" algn="ctr">
                            <a:lnSpc>
                              <a:spcPct val="115000"/>
                            </a:lnSpc>
                            <a:spcBef>
                              <a:spcPts val="0"/>
                            </a:spcBef>
                            <a:spcAft>
                              <a:spcPts val="1000"/>
                            </a:spcAft>
                          </a:pPr>
                          <a:r>
                            <a:rPr lang="en-US" sz="2800" dirty="0" smtClean="0">
                              <a:solidFill>
                                <a:schemeClr val="tx1"/>
                              </a:solidFill>
                              <a:effectLst/>
                              <a:latin typeface="Cambria" panose="02040503050406030204" pitchFamily="18" charset="0"/>
                              <a:cs typeface="Times New Roman" panose="02020603050405020304" pitchFamily="18" charset="0"/>
                            </a:rPr>
                            <a:t>1.2</a:t>
                          </a:r>
                          <a:endParaRPr lang="en-US" sz="2800" dirty="0">
                            <a:solidFill>
                              <a:schemeClr val="tx1"/>
                            </a:solidFill>
                            <a:effectLst/>
                            <a:latin typeface="Cambria" panose="02040503050406030204" pitchFamily="18" charset="0"/>
                            <a:ea typeface="Calibri"/>
                            <a:cs typeface="Times New Roman" panose="02020603050405020304" pitchFamily="18" charset="0"/>
                          </a:endParaRPr>
                        </a:p>
                      </a:txBody>
                      <a:tcPr anchor="ctr">
                        <a:solidFill>
                          <a:schemeClr val="accent2">
                            <a:lumMod val="20000"/>
                            <a:lumOff val="80000"/>
                          </a:schemeClr>
                        </a:solidFill>
                      </a:tcPr>
                    </a:tc>
                    <a:tc>
                      <a:txBody>
                        <a:bodyPr/>
                        <a:lstStyle/>
                        <a:p>
                          <a:pPr marL="0" marR="0" algn="ctr">
                            <a:lnSpc>
                              <a:spcPct val="115000"/>
                            </a:lnSpc>
                            <a:spcBef>
                              <a:spcPts val="0"/>
                            </a:spcBef>
                            <a:spcAft>
                              <a:spcPts val="1000"/>
                            </a:spcAft>
                          </a:pPr>
                          <a:r>
                            <a:rPr lang="en-US" sz="2800" dirty="0" smtClean="0">
                              <a:solidFill>
                                <a:schemeClr val="tx1"/>
                              </a:solidFill>
                              <a:effectLst/>
                              <a:latin typeface="Cambria" panose="02040503050406030204" pitchFamily="18" charset="0"/>
                              <a:cs typeface="Times New Roman" panose="02020603050405020304" pitchFamily="18" charset="0"/>
                            </a:rPr>
                            <a:t>1.6</a:t>
                          </a:r>
                          <a:endParaRPr lang="en-US" sz="2800" dirty="0">
                            <a:solidFill>
                              <a:schemeClr val="tx1"/>
                            </a:solidFill>
                            <a:effectLst/>
                            <a:latin typeface="Cambria" panose="02040503050406030204" pitchFamily="18" charset="0"/>
                            <a:ea typeface="Calibri"/>
                            <a:cs typeface="Times New Roman" panose="02020603050405020304" pitchFamily="18" charset="0"/>
                          </a:endParaRPr>
                        </a:p>
                      </a:txBody>
                      <a:tcPr anchor="ctr">
                        <a:solidFill>
                          <a:schemeClr val="accent2">
                            <a:lumMod val="20000"/>
                            <a:lumOff val="80000"/>
                          </a:schemeClr>
                        </a:solidFill>
                      </a:tcPr>
                    </a:tc>
                    <a:tc>
                      <a:txBody>
                        <a:bodyPr/>
                        <a:lstStyle/>
                        <a:p>
                          <a:pPr marL="0" marR="0" algn="ctr">
                            <a:lnSpc>
                              <a:spcPct val="115000"/>
                            </a:lnSpc>
                            <a:spcBef>
                              <a:spcPts val="0"/>
                            </a:spcBef>
                            <a:spcAft>
                              <a:spcPts val="1000"/>
                            </a:spcAft>
                          </a:pPr>
                          <a:r>
                            <a:rPr lang="en-US" sz="2800" dirty="0" smtClean="0">
                              <a:solidFill>
                                <a:schemeClr val="tx1"/>
                              </a:solidFill>
                              <a:effectLst/>
                              <a:latin typeface="Cambria" panose="02040503050406030204" pitchFamily="18" charset="0"/>
                              <a:ea typeface="+mn-ea"/>
                              <a:cs typeface="Times New Roman" panose="02020603050405020304" pitchFamily="18" charset="0"/>
                            </a:rPr>
                            <a:t>2.0</a:t>
                          </a:r>
                          <a:endParaRPr lang="en-US" sz="2800" dirty="0">
                            <a:solidFill>
                              <a:schemeClr val="tx1"/>
                            </a:solidFill>
                            <a:effectLst/>
                            <a:latin typeface="Cambria" panose="02040503050406030204" pitchFamily="18" charset="0"/>
                            <a:ea typeface="Calibri"/>
                            <a:cs typeface="Times New Roman" panose="02020603050405020304" pitchFamily="18" charset="0"/>
                          </a:endParaRPr>
                        </a:p>
                      </a:txBody>
                      <a:tcPr anchor="ctr">
                        <a:solidFill>
                          <a:schemeClr val="accent2">
                            <a:lumMod val="20000"/>
                            <a:lumOff val="80000"/>
                          </a:schemeClr>
                        </a:solidFill>
                      </a:tcPr>
                    </a:tc>
                    <a:tc>
                      <a:txBody>
                        <a:bodyPr/>
                        <a:lstStyle/>
                        <a:p>
                          <a:endParaRPr lang="en-US"/>
                        </a:p>
                      </a:txBody>
                      <a:tcPr anchor="ctr">
                        <a:blipFill rotWithShape="1">
                          <a:blip r:embed="rId9"/>
                          <a:stretch>
                            <a:fillRect l="-750829" r="-552" b="-183761"/>
                          </a:stretch>
                        </a:blipFill>
                      </a:tcPr>
                    </a:tc>
                  </a:tr>
                  <a:tr h="582168">
                    <a:tc>
                      <a:txBody>
                        <a:bodyPr/>
                        <a:lstStyle/>
                        <a:p>
                          <a:pPr marL="0" marR="0" algn="ctr">
                            <a:lnSpc>
                              <a:spcPct val="115000"/>
                            </a:lnSpc>
                            <a:spcBef>
                              <a:spcPts val="0"/>
                            </a:spcBef>
                            <a:spcAft>
                              <a:spcPts val="1000"/>
                            </a:spcAft>
                          </a:pPr>
                          <a:r>
                            <a:rPr lang="en-US" sz="2800" b="1" dirty="0">
                              <a:solidFill>
                                <a:schemeClr val="tx1"/>
                              </a:solidFill>
                              <a:effectLst/>
                              <a:latin typeface="Cambria" panose="02040503050406030204" pitchFamily="18" charset="0"/>
                              <a:cs typeface="Times New Roman" panose="02020603050405020304" pitchFamily="18" charset="0"/>
                            </a:rPr>
                            <a:t>Test</a:t>
                          </a:r>
                          <a:endParaRPr lang="en-US" sz="2800" b="1" dirty="0">
                            <a:solidFill>
                              <a:schemeClr val="tx1"/>
                            </a:solidFill>
                            <a:effectLst/>
                            <a:latin typeface="Cambria" panose="02040503050406030204" pitchFamily="18" charset="0"/>
                            <a:ea typeface="Calibri"/>
                            <a:cs typeface="Times New Roman" panose="02020603050405020304" pitchFamily="18" charset="0"/>
                          </a:endParaRPr>
                        </a:p>
                      </a:txBody>
                      <a:tcPr anchor="ctr">
                        <a:solidFill>
                          <a:schemeClr val="accent2">
                            <a:lumMod val="20000"/>
                            <a:lumOff val="80000"/>
                          </a:schemeClr>
                        </a:solidFill>
                      </a:tcPr>
                    </a:tc>
                    <a:tc>
                      <a:txBody>
                        <a:bodyPr/>
                        <a:lstStyle/>
                        <a:p>
                          <a:pPr marL="0" marR="0" algn="ctr">
                            <a:lnSpc>
                              <a:spcPct val="115000"/>
                            </a:lnSpc>
                            <a:spcBef>
                              <a:spcPts val="0"/>
                            </a:spcBef>
                            <a:spcAft>
                              <a:spcPts val="1000"/>
                            </a:spcAft>
                          </a:pPr>
                          <a:r>
                            <a:rPr lang="en-US" sz="2800" dirty="0">
                              <a:solidFill>
                                <a:schemeClr val="tx1"/>
                              </a:solidFill>
                              <a:effectLst/>
                              <a:latin typeface="Cambria" panose="02040503050406030204" pitchFamily="18" charset="0"/>
                              <a:cs typeface="Times New Roman" panose="02020603050405020304" pitchFamily="18" charset="0"/>
                            </a:rPr>
                            <a:t>0.78</a:t>
                          </a:r>
                          <a:endParaRPr lang="en-US" sz="2800" dirty="0">
                            <a:solidFill>
                              <a:schemeClr val="tx1"/>
                            </a:solidFill>
                            <a:effectLst/>
                            <a:latin typeface="Cambria" panose="02040503050406030204" pitchFamily="18" charset="0"/>
                            <a:ea typeface="Calibri"/>
                            <a:cs typeface="Times New Roman" panose="02020603050405020304" pitchFamily="18" charset="0"/>
                          </a:endParaRPr>
                        </a:p>
                      </a:txBody>
                      <a:tcPr anchor="ctr">
                        <a:solidFill>
                          <a:schemeClr val="bg1">
                            <a:lumMod val="20000"/>
                            <a:lumOff val="80000"/>
                          </a:schemeClr>
                        </a:solidFill>
                      </a:tcPr>
                    </a:tc>
                    <a:tc>
                      <a:txBody>
                        <a:bodyPr/>
                        <a:lstStyle/>
                        <a:p>
                          <a:pPr marL="0" marR="0" algn="ctr">
                            <a:lnSpc>
                              <a:spcPct val="115000"/>
                            </a:lnSpc>
                            <a:spcBef>
                              <a:spcPts val="0"/>
                            </a:spcBef>
                            <a:spcAft>
                              <a:spcPts val="1000"/>
                            </a:spcAft>
                          </a:pPr>
                          <a:r>
                            <a:rPr lang="en-US" sz="2800" dirty="0">
                              <a:solidFill>
                                <a:schemeClr val="tx1"/>
                              </a:solidFill>
                              <a:effectLst/>
                              <a:latin typeface="Cambria" panose="02040503050406030204" pitchFamily="18" charset="0"/>
                              <a:cs typeface="Times New Roman" panose="02020603050405020304" pitchFamily="18" charset="0"/>
                            </a:rPr>
                            <a:t>0.11</a:t>
                          </a:r>
                          <a:endParaRPr lang="en-US" sz="2800" dirty="0">
                            <a:solidFill>
                              <a:schemeClr val="tx1"/>
                            </a:solidFill>
                            <a:effectLst/>
                            <a:latin typeface="Cambria" panose="02040503050406030204" pitchFamily="18" charset="0"/>
                            <a:ea typeface="Calibri"/>
                            <a:cs typeface="Times New Roman" panose="02020603050405020304" pitchFamily="18" charset="0"/>
                          </a:endParaRPr>
                        </a:p>
                      </a:txBody>
                      <a:tcPr anchor="ctr">
                        <a:solidFill>
                          <a:schemeClr val="bg1">
                            <a:lumMod val="20000"/>
                            <a:lumOff val="80000"/>
                          </a:schemeClr>
                        </a:solidFill>
                      </a:tcPr>
                    </a:tc>
                    <a:tc>
                      <a:txBody>
                        <a:bodyPr/>
                        <a:lstStyle/>
                        <a:p>
                          <a:pPr marL="0" marR="0" algn="ctr">
                            <a:lnSpc>
                              <a:spcPct val="115000"/>
                            </a:lnSpc>
                            <a:spcBef>
                              <a:spcPts val="0"/>
                            </a:spcBef>
                            <a:spcAft>
                              <a:spcPts val="1000"/>
                            </a:spcAft>
                          </a:pPr>
                          <a:r>
                            <a:rPr lang="en-US" sz="2800" dirty="0">
                              <a:solidFill>
                                <a:schemeClr val="tx1"/>
                              </a:solidFill>
                              <a:effectLst/>
                              <a:latin typeface="Cambria" panose="02040503050406030204" pitchFamily="18" charset="0"/>
                              <a:cs typeface="Times New Roman" panose="02020603050405020304" pitchFamily="18" charset="0"/>
                            </a:rPr>
                            <a:t>0.06</a:t>
                          </a:r>
                          <a:endParaRPr lang="en-US" sz="2800" dirty="0">
                            <a:solidFill>
                              <a:schemeClr val="tx1"/>
                            </a:solidFill>
                            <a:effectLst/>
                            <a:latin typeface="Cambria" panose="02040503050406030204" pitchFamily="18" charset="0"/>
                            <a:ea typeface="Calibri"/>
                            <a:cs typeface="Times New Roman" panose="02020603050405020304" pitchFamily="18" charset="0"/>
                          </a:endParaRPr>
                        </a:p>
                      </a:txBody>
                      <a:tcPr anchor="ctr">
                        <a:solidFill>
                          <a:schemeClr val="bg1">
                            <a:lumMod val="20000"/>
                            <a:lumOff val="80000"/>
                          </a:schemeClr>
                        </a:solidFill>
                      </a:tcPr>
                    </a:tc>
                    <a:tc>
                      <a:txBody>
                        <a:bodyPr/>
                        <a:lstStyle/>
                        <a:p>
                          <a:pPr marL="0" marR="0" algn="ctr">
                            <a:lnSpc>
                              <a:spcPct val="115000"/>
                            </a:lnSpc>
                            <a:spcBef>
                              <a:spcPts val="0"/>
                            </a:spcBef>
                            <a:spcAft>
                              <a:spcPts val="1000"/>
                            </a:spcAft>
                          </a:pPr>
                          <a:r>
                            <a:rPr lang="en-US" sz="2800" dirty="0">
                              <a:solidFill>
                                <a:schemeClr val="tx1"/>
                              </a:solidFill>
                              <a:effectLst/>
                              <a:latin typeface="Cambria" panose="02040503050406030204" pitchFamily="18" charset="0"/>
                              <a:cs typeface="Times New Roman" panose="02020603050405020304" pitchFamily="18" charset="0"/>
                            </a:rPr>
                            <a:t>0.02</a:t>
                          </a:r>
                          <a:endParaRPr lang="en-US" sz="2800" dirty="0">
                            <a:solidFill>
                              <a:schemeClr val="tx1"/>
                            </a:solidFill>
                            <a:effectLst/>
                            <a:latin typeface="Cambria" panose="02040503050406030204" pitchFamily="18" charset="0"/>
                            <a:ea typeface="Calibri"/>
                            <a:cs typeface="Times New Roman" panose="02020603050405020304" pitchFamily="18" charset="0"/>
                          </a:endParaRPr>
                        </a:p>
                      </a:txBody>
                      <a:tcPr anchor="ctr">
                        <a:solidFill>
                          <a:schemeClr val="bg1">
                            <a:lumMod val="20000"/>
                            <a:lumOff val="80000"/>
                          </a:schemeClr>
                        </a:solidFill>
                      </a:tcPr>
                    </a:tc>
                    <a:tc>
                      <a:txBody>
                        <a:bodyPr/>
                        <a:lstStyle/>
                        <a:p>
                          <a:pPr marL="0" marR="0" algn="ctr">
                            <a:lnSpc>
                              <a:spcPct val="115000"/>
                            </a:lnSpc>
                            <a:spcBef>
                              <a:spcPts val="0"/>
                            </a:spcBef>
                            <a:spcAft>
                              <a:spcPts val="1000"/>
                            </a:spcAft>
                          </a:pPr>
                          <a:r>
                            <a:rPr lang="en-US" sz="2800" dirty="0">
                              <a:solidFill>
                                <a:schemeClr val="tx1"/>
                              </a:solidFill>
                              <a:effectLst/>
                              <a:latin typeface="Cambria" panose="02040503050406030204" pitchFamily="18" charset="0"/>
                              <a:cs typeface="Times New Roman" panose="02020603050405020304" pitchFamily="18" charset="0"/>
                            </a:rPr>
                            <a:t>0.01</a:t>
                          </a:r>
                          <a:endParaRPr lang="en-US" sz="2800" dirty="0">
                            <a:solidFill>
                              <a:schemeClr val="tx1"/>
                            </a:solidFill>
                            <a:effectLst/>
                            <a:latin typeface="Cambria" panose="02040503050406030204" pitchFamily="18" charset="0"/>
                            <a:ea typeface="Calibri"/>
                            <a:cs typeface="Times New Roman" panose="02020603050405020304" pitchFamily="18" charset="0"/>
                          </a:endParaRPr>
                        </a:p>
                      </a:txBody>
                      <a:tcPr anchor="ctr">
                        <a:solidFill>
                          <a:schemeClr val="bg1">
                            <a:lumMod val="20000"/>
                            <a:lumOff val="80000"/>
                          </a:schemeClr>
                        </a:solidFill>
                      </a:tcPr>
                    </a:tc>
                    <a:tc>
                      <a:txBody>
                        <a:bodyPr/>
                        <a:lstStyle/>
                        <a:p>
                          <a:pPr marL="0" marR="0" algn="ctr">
                            <a:lnSpc>
                              <a:spcPct val="115000"/>
                            </a:lnSpc>
                            <a:spcBef>
                              <a:spcPts val="0"/>
                            </a:spcBef>
                            <a:spcAft>
                              <a:spcPts val="1000"/>
                            </a:spcAft>
                          </a:pPr>
                          <a:r>
                            <a:rPr lang="en-US" sz="2800" dirty="0">
                              <a:solidFill>
                                <a:schemeClr val="tx1"/>
                              </a:solidFill>
                              <a:effectLst/>
                              <a:latin typeface="Cambria" panose="02040503050406030204" pitchFamily="18" charset="0"/>
                              <a:cs typeface="Times New Roman" panose="02020603050405020304" pitchFamily="18" charset="0"/>
                            </a:rPr>
                            <a:t>0.01</a:t>
                          </a:r>
                          <a:endParaRPr lang="en-US" sz="2800" dirty="0">
                            <a:solidFill>
                              <a:schemeClr val="tx1"/>
                            </a:solidFill>
                            <a:effectLst/>
                            <a:latin typeface="Cambria" panose="02040503050406030204" pitchFamily="18" charset="0"/>
                            <a:ea typeface="Calibri"/>
                            <a:cs typeface="Times New Roman" panose="02020603050405020304" pitchFamily="18" charset="0"/>
                          </a:endParaRPr>
                        </a:p>
                      </a:txBody>
                      <a:tcPr anchor="ctr">
                        <a:solidFill>
                          <a:schemeClr val="bg1">
                            <a:lumMod val="20000"/>
                            <a:lumOff val="80000"/>
                          </a:schemeClr>
                        </a:solidFill>
                      </a:tcPr>
                    </a:tc>
                    <a:tc>
                      <a:txBody>
                        <a:bodyPr/>
                        <a:lstStyle/>
                        <a:p>
                          <a:pPr marL="0" marR="0" algn="ctr">
                            <a:lnSpc>
                              <a:spcPct val="115000"/>
                            </a:lnSpc>
                            <a:spcBef>
                              <a:spcPts val="0"/>
                            </a:spcBef>
                            <a:spcAft>
                              <a:spcPts val="1000"/>
                            </a:spcAft>
                          </a:pPr>
                          <a:r>
                            <a:rPr lang="en-US" sz="2800" dirty="0">
                              <a:solidFill>
                                <a:schemeClr val="tx1"/>
                              </a:solidFill>
                              <a:effectLst/>
                              <a:latin typeface="Cambria" panose="02040503050406030204" pitchFamily="18" charset="0"/>
                              <a:cs typeface="Times New Roman" panose="02020603050405020304" pitchFamily="18" charset="0"/>
                            </a:rPr>
                            <a:t>0.01</a:t>
                          </a:r>
                          <a:endParaRPr lang="en-US" sz="2800" dirty="0">
                            <a:solidFill>
                              <a:schemeClr val="tx1"/>
                            </a:solidFill>
                            <a:effectLst/>
                            <a:latin typeface="Cambria" panose="02040503050406030204" pitchFamily="18" charset="0"/>
                            <a:ea typeface="Calibri"/>
                            <a:cs typeface="Times New Roman" panose="02020603050405020304" pitchFamily="18" charset="0"/>
                          </a:endParaRPr>
                        </a:p>
                      </a:txBody>
                      <a:tcPr anchor="ctr">
                        <a:solidFill>
                          <a:schemeClr val="bg1">
                            <a:lumMod val="20000"/>
                            <a:lumOff val="80000"/>
                          </a:schemeClr>
                        </a:solidFill>
                      </a:tcPr>
                    </a:tc>
                  </a:tr>
                  <a:tr h="582168">
                    <a:tc>
                      <a:txBody>
                        <a:bodyPr/>
                        <a:lstStyle/>
                        <a:p>
                          <a:pPr marL="0" marR="0" algn="ctr">
                            <a:lnSpc>
                              <a:spcPct val="115000"/>
                            </a:lnSpc>
                            <a:spcBef>
                              <a:spcPts val="0"/>
                            </a:spcBef>
                            <a:spcAft>
                              <a:spcPts val="1000"/>
                            </a:spcAft>
                          </a:pPr>
                          <a:r>
                            <a:rPr lang="en-US" sz="2800" b="1" dirty="0" smtClean="0">
                              <a:solidFill>
                                <a:schemeClr val="tx1"/>
                              </a:solidFill>
                              <a:effectLst/>
                              <a:latin typeface="Cambria" panose="02040503050406030204" pitchFamily="18" charset="0"/>
                              <a:cs typeface="Times New Roman" panose="02020603050405020304" pitchFamily="18" charset="0"/>
                            </a:rPr>
                            <a:t>RLD</a:t>
                          </a:r>
                          <a:endParaRPr lang="en-US" sz="2800" b="1" dirty="0">
                            <a:solidFill>
                              <a:schemeClr val="tx1"/>
                            </a:solidFill>
                            <a:effectLst/>
                            <a:latin typeface="Cambria" panose="02040503050406030204" pitchFamily="18" charset="0"/>
                            <a:ea typeface="Calibri"/>
                            <a:cs typeface="Times New Roman" panose="02020603050405020304" pitchFamily="18" charset="0"/>
                          </a:endParaRPr>
                        </a:p>
                      </a:txBody>
                      <a:tcPr anchor="ctr">
                        <a:solidFill>
                          <a:schemeClr val="accent2">
                            <a:lumMod val="20000"/>
                            <a:lumOff val="80000"/>
                          </a:schemeClr>
                        </a:solidFill>
                      </a:tcPr>
                    </a:tc>
                    <a:tc>
                      <a:txBody>
                        <a:bodyPr/>
                        <a:lstStyle/>
                        <a:p>
                          <a:pPr marL="0" marR="0" algn="ctr">
                            <a:lnSpc>
                              <a:spcPct val="115000"/>
                            </a:lnSpc>
                            <a:spcBef>
                              <a:spcPts val="0"/>
                            </a:spcBef>
                            <a:spcAft>
                              <a:spcPts val="1000"/>
                            </a:spcAft>
                          </a:pPr>
                          <a:r>
                            <a:rPr lang="en-US" sz="2800" dirty="0">
                              <a:solidFill>
                                <a:schemeClr val="tx1"/>
                              </a:solidFill>
                              <a:effectLst/>
                              <a:latin typeface="Cambria" panose="02040503050406030204" pitchFamily="18" charset="0"/>
                              <a:cs typeface="Times New Roman" panose="02020603050405020304" pitchFamily="18" charset="0"/>
                            </a:rPr>
                            <a:t>0.75</a:t>
                          </a:r>
                          <a:endParaRPr lang="en-US" sz="2800" dirty="0">
                            <a:solidFill>
                              <a:schemeClr val="tx1"/>
                            </a:solidFill>
                            <a:effectLst/>
                            <a:latin typeface="Cambria" panose="02040503050406030204" pitchFamily="18" charset="0"/>
                            <a:ea typeface="Calibri"/>
                            <a:cs typeface="Times New Roman" panose="02020603050405020304" pitchFamily="18" charset="0"/>
                          </a:endParaRPr>
                        </a:p>
                      </a:txBody>
                      <a:tcPr anchor="ctr">
                        <a:solidFill>
                          <a:schemeClr val="bg1">
                            <a:lumMod val="20000"/>
                            <a:lumOff val="80000"/>
                          </a:schemeClr>
                        </a:solidFill>
                      </a:tcPr>
                    </a:tc>
                    <a:tc>
                      <a:txBody>
                        <a:bodyPr/>
                        <a:lstStyle/>
                        <a:p>
                          <a:pPr marL="0" marR="0" algn="ctr">
                            <a:lnSpc>
                              <a:spcPct val="115000"/>
                            </a:lnSpc>
                            <a:spcBef>
                              <a:spcPts val="0"/>
                            </a:spcBef>
                            <a:spcAft>
                              <a:spcPts val="1000"/>
                            </a:spcAft>
                          </a:pPr>
                          <a:r>
                            <a:rPr lang="en-US" sz="2800" dirty="0">
                              <a:solidFill>
                                <a:schemeClr val="tx1"/>
                              </a:solidFill>
                              <a:effectLst/>
                              <a:latin typeface="Cambria" panose="02040503050406030204" pitchFamily="18" charset="0"/>
                              <a:cs typeface="Times New Roman" panose="02020603050405020304" pitchFamily="18" charset="0"/>
                            </a:rPr>
                            <a:t>0.13</a:t>
                          </a:r>
                          <a:endParaRPr lang="en-US" sz="2800" dirty="0">
                            <a:solidFill>
                              <a:schemeClr val="tx1"/>
                            </a:solidFill>
                            <a:effectLst/>
                            <a:latin typeface="Cambria" panose="02040503050406030204" pitchFamily="18" charset="0"/>
                            <a:ea typeface="Calibri"/>
                            <a:cs typeface="Times New Roman" panose="02020603050405020304" pitchFamily="18" charset="0"/>
                          </a:endParaRPr>
                        </a:p>
                      </a:txBody>
                      <a:tcPr anchor="ctr">
                        <a:solidFill>
                          <a:schemeClr val="bg1">
                            <a:lumMod val="20000"/>
                            <a:lumOff val="80000"/>
                          </a:schemeClr>
                        </a:solidFill>
                      </a:tcPr>
                    </a:tc>
                    <a:tc>
                      <a:txBody>
                        <a:bodyPr/>
                        <a:lstStyle/>
                        <a:p>
                          <a:pPr marL="0" marR="0" algn="ctr">
                            <a:lnSpc>
                              <a:spcPct val="115000"/>
                            </a:lnSpc>
                            <a:spcBef>
                              <a:spcPts val="0"/>
                            </a:spcBef>
                            <a:spcAft>
                              <a:spcPts val="1000"/>
                            </a:spcAft>
                          </a:pPr>
                          <a:r>
                            <a:rPr lang="en-US" sz="2800">
                              <a:solidFill>
                                <a:schemeClr val="tx1"/>
                              </a:solidFill>
                              <a:effectLst/>
                              <a:latin typeface="Cambria" panose="02040503050406030204" pitchFamily="18" charset="0"/>
                              <a:cs typeface="Times New Roman" panose="02020603050405020304" pitchFamily="18" charset="0"/>
                            </a:rPr>
                            <a:t>0.07</a:t>
                          </a:r>
                          <a:endParaRPr lang="en-US" sz="2800">
                            <a:solidFill>
                              <a:schemeClr val="tx1"/>
                            </a:solidFill>
                            <a:effectLst/>
                            <a:latin typeface="Cambria" panose="02040503050406030204" pitchFamily="18" charset="0"/>
                            <a:ea typeface="Calibri"/>
                            <a:cs typeface="Times New Roman" panose="02020603050405020304" pitchFamily="18" charset="0"/>
                          </a:endParaRPr>
                        </a:p>
                      </a:txBody>
                      <a:tcPr anchor="ctr">
                        <a:solidFill>
                          <a:schemeClr val="bg1">
                            <a:lumMod val="20000"/>
                            <a:lumOff val="80000"/>
                          </a:schemeClr>
                        </a:solidFill>
                      </a:tcPr>
                    </a:tc>
                    <a:tc>
                      <a:txBody>
                        <a:bodyPr/>
                        <a:lstStyle/>
                        <a:p>
                          <a:pPr marL="0" marR="0" algn="ctr">
                            <a:lnSpc>
                              <a:spcPct val="115000"/>
                            </a:lnSpc>
                            <a:spcBef>
                              <a:spcPts val="0"/>
                            </a:spcBef>
                            <a:spcAft>
                              <a:spcPts val="1000"/>
                            </a:spcAft>
                          </a:pPr>
                          <a:r>
                            <a:rPr lang="en-US" sz="2800" dirty="0">
                              <a:solidFill>
                                <a:schemeClr val="tx1"/>
                              </a:solidFill>
                              <a:effectLst/>
                              <a:latin typeface="Cambria" panose="02040503050406030204" pitchFamily="18" charset="0"/>
                              <a:cs typeface="Times New Roman" panose="02020603050405020304" pitchFamily="18" charset="0"/>
                            </a:rPr>
                            <a:t>0.02</a:t>
                          </a:r>
                          <a:endParaRPr lang="en-US" sz="2800" dirty="0">
                            <a:solidFill>
                              <a:schemeClr val="tx1"/>
                            </a:solidFill>
                            <a:effectLst/>
                            <a:latin typeface="Cambria" panose="02040503050406030204" pitchFamily="18" charset="0"/>
                            <a:ea typeface="Calibri"/>
                            <a:cs typeface="Times New Roman" panose="02020603050405020304" pitchFamily="18" charset="0"/>
                          </a:endParaRPr>
                        </a:p>
                      </a:txBody>
                      <a:tcPr anchor="ctr">
                        <a:solidFill>
                          <a:schemeClr val="bg1">
                            <a:lumMod val="20000"/>
                            <a:lumOff val="80000"/>
                          </a:schemeClr>
                        </a:solidFill>
                      </a:tcPr>
                    </a:tc>
                    <a:tc>
                      <a:txBody>
                        <a:bodyPr/>
                        <a:lstStyle/>
                        <a:p>
                          <a:pPr marL="0" marR="0" algn="ctr">
                            <a:lnSpc>
                              <a:spcPct val="115000"/>
                            </a:lnSpc>
                            <a:spcBef>
                              <a:spcPts val="0"/>
                            </a:spcBef>
                            <a:spcAft>
                              <a:spcPts val="1000"/>
                            </a:spcAft>
                          </a:pPr>
                          <a:r>
                            <a:rPr lang="en-US" sz="2800" dirty="0">
                              <a:solidFill>
                                <a:schemeClr val="tx1"/>
                              </a:solidFill>
                              <a:effectLst/>
                              <a:latin typeface="Cambria" panose="02040503050406030204" pitchFamily="18" charset="0"/>
                              <a:cs typeface="Times New Roman" panose="02020603050405020304" pitchFamily="18" charset="0"/>
                            </a:rPr>
                            <a:t>0.01</a:t>
                          </a:r>
                          <a:endParaRPr lang="en-US" sz="2800" dirty="0">
                            <a:solidFill>
                              <a:schemeClr val="tx1"/>
                            </a:solidFill>
                            <a:effectLst/>
                            <a:latin typeface="Cambria" panose="02040503050406030204" pitchFamily="18" charset="0"/>
                            <a:ea typeface="Calibri"/>
                            <a:cs typeface="Times New Roman" panose="02020603050405020304" pitchFamily="18" charset="0"/>
                          </a:endParaRPr>
                        </a:p>
                      </a:txBody>
                      <a:tcPr anchor="ctr">
                        <a:solidFill>
                          <a:schemeClr val="bg1">
                            <a:lumMod val="20000"/>
                            <a:lumOff val="80000"/>
                          </a:schemeClr>
                        </a:solidFill>
                      </a:tcPr>
                    </a:tc>
                    <a:tc>
                      <a:txBody>
                        <a:bodyPr/>
                        <a:lstStyle/>
                        <a:p>
                          <a:pPr marL="0" marR="0" algn="ctr">
                            <a:lnSpc>
                              <a:spcPct val="115000"/>
                            </a:lnSpc>
                            <a:spcBef>
                              <a:spcPts val="0"/>
                            </a:spcBef>
                            <a:spcAft>
                              <a:spcPts val="1000"/>
                            </a:spcAft>
                          </a:pPr>
                          <a:r>
                            <a:rPr lang="en-US" sz="2800" dirty="0">
                              <a:solidFill>
                                <a:schemeClr val="tx1"/>
                              </a:solidFill>
                              <a:effectLst/>
                              <a:latin typeface="Cambria" panose="02040503050406030204" pitchFamily="18" charset="0"/>
                              <a:cs typeface="Times New Roman" panose="02020603050405020304" pitchFamily="18" charset="0"/>
                            </a:rPr>
                            <a:t>0.01</a:t>
                          </a:r>
                          <a:endParaRPr lang="en-US" sz="2800" dirty="0">
                            <a:solidFill>
                              <a:schemeClr val="tx1"/>
                            </a:solidFill>
                            <a:effectLst/>
                            <a:latin typeface="Cambria" panose="02040503050406030204" pitchFamily="18" charset="0"/>
                            <a:ea typeface="Calibri"/>
                            <a:cs typeface="Times New Roman" panose="02020603050405020304" pitchFamily="18" charset="0"/>
                          </a:endParaRPr>
                        </a:p>
                      </a:txBody>
                      <a:tcPr anchor="ctr">
                        <a:solidFill>
                          <a:schemeClr val="bg1">
                            <a:lumMod val="20000"/>
                            <a:lumOff val="80000"/>
                          </a:schemeClr>
                        </a:solidFill>
                      </a:tcPr>
                    </a:tc>
                    <a:tc>
                      <a:txBody>
                        <a:bodyPr/>
                        <a:lstStyle/>
                        <a:p>
                          <a:pPr marL="0" marR="0" algn="ctr">
                            <a:lnSpc>
                              <a:spcPct val="115000"/>
                            </a:lnSpc>
                            <a:spcBef>
                              <a:spcPts val="0"/>
                            </a:spcBef>
                            <a:spcAft>
                              <a:spcPts val="1000"/>
                            </a:spcAft>
                          </a:pPr>
                          <a:r>
                            <a:rPr lang="en-US" sz="2800" dirty="0">
                              <a:solidFill>
                                <a:schemeClr val="tx1"/>
                              </a:solidFill>
                              <a:effectLst/>
                              <a:latin typeface="Cambria" panose="02040503050406030204" pitchFamily="18" charset="0"/>
                              <a:cs typeface="Times New Roman" panose="02020603050405020304" pitchFamily="18" charset="0"/>
                            </a:rPr>
                            <a:t>0.01</a:t>
                          </a:r>
                          <a:endParaRPr lang="en-US" sz="2800" dirty="0">
                            <a:solidFill>
                              <a:schemeClr val="tx1"/>
                            </a:solidFill>
                            <a:effectLst/>
                            <a:latin typeface="Cambria" panose="02040503050406030204" pitchFamily="18" charset="0"/>
                            <a:ea typeface="Calibri"/>
                            <a:cs typeface="Times New Roman" panose="02020603050405020304" pitchFamily="18" charset="0"/>
                          </a:endParaRPr>
                        </a:p>
                      </a:txBody>
                      <a:tcPr anchor="ctr">
                        <a:solidFill>
                          <a:schemeClr val="bg1">
                            <a:lumMod val="20000"/>
                            <a:lumOff val="80000"/>
                          </a:schemeClr>
                        </a:solidFill>
                      </a:tcPr>
                    </a:tc>
                  </a:tr>
                </a:tbl>
              </a:graphicData>
            </a:graphic>
          </p:graphicFrame>
        </mc:Fallback>
      </mc:AlternateContent>
      <p:graphicFrame>
        <p:nvGraphicFramePr>
          <p:cNvPr id="77" name="Content Placeholder 5"/>
          <p:cNvGraphicFramePr>
            <a:graphicFrameLocks/>
          </p:cNvGraphicFramePr>
          <p:nvPr>
            <p:extLst>
              <p:ext uri="{D42A27DB-BD31-4B8C-83A1-F6EECF244321}">
                <p14:modId xmlns:p14="http://schemas.microsoft.com/office/powerpoint/2010/main" val="2123682100"/>
              </p:ext>
            </p:extLst>
          </p:nvPr>
        </p:nvGraphicFramePr>
        <p:xfrm>
          <a:off x="22425019" y="25579414"/>
          <a:ext cx="9677408" cy="6217920"/>
        </p:xfrm>
        <a:graphic>
          <a:graphicData uri="http://schemas.openxmlformats.org/drawingml/2006/table">
            <a:tbl>
              <a:tblPr firstRow="1" bandRow="1">
                <a:tableStyleId>{5C22544A-7EE6-4342-B048-85BDC9FD1C3A}</a:tableStyleId>
              </a:tblPr>
              <a:tblGrid>
                <a:gridCol w="2419352">
                  <a:extLst>
                    <a:ext uri="{9D8B030D-6E8A-4147-A177-3AD203B41FA5}">
                      <a16:colId xmlns:a16="http://schemas.microsoft.com/office/drawing/2014/main" val="20000"/>
                    </a:ext>
                  </a:extLst>
                </a:gridCol>
                <a:gridCol w="2419352">
                  <a:extLst>
                    <a:ext uri="{9D8B030D-6E8A-4147-A177-3AD203B41FA5}">
                      <a16:colId xmlns:a16="http://schemas.microsoft.com/office/drawing/2014/main" val="20001"/>
                    </a:ext>
                  </a:extLst>
                </a:gridCol>
                <a:gridCol w="2419352">
                  <a:extLst>
                    <a:ext uri="{9D8B030D-6E8A-4147-A177-3AD203B41FA5}">
                      <a16:colId xmlns:a16="http://schemas.microsoft.com/office/drawing/2014/main" val="20002"/>
                    </a:ext>
                  </a:extLst>
                </a:gridCol>
                <a:gridCol w="2419352">
                  <a:extLst>
                    <a:ext uri="{9D8B030D-6E8A-4147-A177-3AD203B41FA5}">
                      <a16:colId xmlns:a16="http://schemas.microsoft.com/office/drawing/2014/main" val="20003"/>
                    </a:ext>
                  </a:extLst>
                </a:gridCol>
              </a:tblGrid>
              <a:tr h="438150">
                <a:tc>
                  <a:txBody>
                    <a:bodyPr/>
                    <a:lstStyle/>
                    <a:p>
                      <a:pPr algn="ctr"/>
                      <a:r>
                        <a:rPr lang="en-US" sz="2800" dirty="0">
                          <a:solidFill>
                            <a:schemeClr val="tx1"/>
                          </a:solidFill>
                          <a:latin typeface="Cambria" panose="02040503050406030204" pitchFamily="18" charset="0"/>
                        </a:rPr>
                        <a:t>Sample Size</a:t>
                      </a:r>
                      <a:endParaRPr lang="en-US" sz="2800" b="1" dirty="0">
                        <a:solidFill>
                          <a:schemeClr val="tx1"/>
                        </a:solidFill>
                        <a:latin typeface="Cambria" panose="02040503050406030204" pitchFamily="18" charset="0"/>
                      </a:endParaRPr>
                    </a:p>
                  </a:txBody>
                  <a:tcPr anchor="ctr">
                    <a:solidFill>
                      <a:schemeClr val="accent2">
                        <a:lumMod val="20000"/>
                        <a:lumOff val="80000"/>
                      </a:schemeClr>
                    </a:solidFill>
                  </a:tcPr>
                </a:tc>
                <a:tc>
                  <a:txBody>
                    <a:bodyPr/>
                    <a:lstStyle/>
                    <a:p>
                      <a:pPr algn="ctr"/>
                      <a:r>
                        <a:rPr lang="en-US" sz="2800" dirty="0">
                          <a:solidFill>
                            <a:schemeClr val="tx1"/>
                          </a:solidFill>
                          <a:latin typeface="Cambria" panose="02040503050406030204" pitchFamily="18" charset="0"/>
                        </a:rPr>
                        <a:t>Margin 0.1</a:t>
                      </a:r>
                      <a:endParaRPr lang="en-US" sz="2800" b="1" dirty="0">
                        <a:solidFill>
                          <a:schemeClr val="tx1"/>
                        </a:solidFill>
                        <a:latin typeface="Cambria" panose="02040503050406030204" pitchFamily="18" charset="0"/>
                      </a:endParaRPr>
                    </a:p>
                  </a:txBody>
                  <a:tcPr anchor="ctr">
                    <a:solidFill>
                      <a:schemeClr val="accent2">
                        <a:lumMod val="20000"/>
                        <a:lumOff val="80000"/>
                      </a:schemeClr>
                    </a:solidFill>
                  </a:tcPr>
                </a:tc>
                <a:tc>
                  <a:txBody>
                    <a:bodyPr/>
                    <a:lstStyle/>
                    <a:p>
                      <a:pPr algn="ctr"/>
                      <a:r>
                        <a:rPr lang="en-US" sz="2800" dirty="0">
                          <a:solidFill>
                            <a:schemeClr val="tx1"/>
                          </a:solidFill>
                          <a:latin typeface="Cambria" panose="02040503050406030204" pitchFamily="18" charset="0"/>
                        </a:rPr>
                        <a:t>Margin 0.15</a:t>
                      </a:r>
                      <a:endParaRPr lang="en-US" sz="2800" b="1" dirty="0">
                        <a:solidFill>
                          <a:schemeClr val="tx1"/>
                        </a:solidFill>
                        <a:latin typeface="Cambria" panose="02040503050406030204" pitchFamily="18" charset="0"/>
                      </a:endParaRPr>
                    </a:p>
                  </a:txBody>
                  <a:tcPr anchor="ctr">
                    <a:solidFill>
                      <a:schemeClr val="accent2">
                        <a:lumMod val="20000"/>
                        <a:lumOff val="80000"/>
                      </a:schemeClr>
                    </a:solidFill>
                  </a:tcPr>
                </a:tc>
                <a:tc>
                  <a:txBody>
                    <a:bodyPr/>
                    <a:lstStyle/>
                    <a:p>
                      <a:pPr algn="ctr"/>
                      <a:r>
                        <a:rPr lang="en-US" sz="2800" dirty="0">
                          <a:solidFill>
                            <a:schemeClr val="tx1"/>
                          </a:solidFill>
                          <a:latin typeface="Cambria" panose="02040503050406030204" pitchFamily="18" charset="0"/>
                        </a:rPr>
                        <a:t>Margin 0.2</a:t>
                      </a:r>
                      <a:endParaRPr lang="en-US" sz="2800" b="1" dirty="0">
                        <a:solidFill>
                          <a:schemeClr val="tx1"/>
                        </a:solidFill>
                        <a:latin typeface="Cambria" panose="02040503050406030204" pitchFamily="18" charset="0"/>
                      </a:endParaRPr>
                    </a:p>
                  </a:txBody>
                  <a:tcPr anchor="ctr">
                    <a:solidFill>
                      <a:schemeClr val="accent2">
                        <a:lumMod val="20000"/>
                        <a:lumOff val="80000"/>
                      </a:schemeClr>
                    </a:solidFill>
                  </a:tcPr>
                </a:tc>
                <a:extLst>
                  <a:ext uri="{0D108BD9-81ED-4DB2-BD59-A6C34878D82A}">
                    <a16:rowId xmlns:a16="http://schemas.microsoft.com/office/drawing/2014/main" val="10000"/>
                  </a:ext>
                </a:extLst>
              </a:tr>
              <a:tr h="438150">
                <a:tc>
                  <a:txBody>
                    <a:bodyPr/>
                    <a:lstStyle/>
                    <a:p>
                      <a:pPr algn="ctr"/>
                      <a:r>
                        <a:rPr lang="en-US" sz="2800" b="1" dirty="0">
                          <a:solidFill>
                            <a:schemeClr val="tx1"/>
                          </a:solidFill>
                          <a:latin typeface="Cambria" panose="02040503050406030204" pitchFamily="18" charset="0"/>
                        </a:rPr>
                        <a:t>10</a:t>
                      </a:r>
                    </a:p>
                  </a:txBody>
                  <a:tcPr anchor="ctr">
                    <a:solidFill>
                      <a:schemeClr val="accent2">
                        <a:lumMod val="20000"/>
                        <a:lumOff val="80000"/>
                      </a:schemeClr>
                    </a:solidFill>
                  </a:tcPr>
                </a:tc>
                <a:tc>
                  <a:txBody>
                    <a:bodyPr/>
                    <a:lstStyle/>
                    <a:p>
                      <a:pPr algn="ctr"/>
                      <a:r>
                        <a:rPr lang="en-US" sz="2800" dirty="0">
                          <a:latin typeface="Cambria" panose="02040503050406030204" pitchFamily="18" charset="0"/>
                        </a:rPr>
                        <a:t>0.46</a:t>
                      </a:r>
                      <a:endParaRPr lang="en-US" sz="2800" b="1" dirty="0">
                        <a:latin typeface="Cambria" panose="02040503050406030204" pitchFamily="18" charset="0"/>
                      </a:endParaRPr>
                    </a:p>
                  </a:txBody>
                  <a:tcPr anchor="ctr">
                    <a:solidFill>
                      <a:schemeClr val="bg1">
                        <a:lumMod val="20000"/>
                        <a:lumOff val="80000"/>
                      </a:schemeClr>
                    </a:solidFill>
                  </a:tcPr>
                </a:tc>
                <a:tc>
                  <a:txBody>
                    <a:bodyPr/>
                    <a:lstStyle/>
                    <a:p>
                      <a:pPr algn="ctr"/>
                      <a:r>
                        <a:rPr lang="en-US" sz="2800" dirty="0">
                          <a:latin typeface="Cambria" panose="02040503050406030204" pitchFamily="18" charset="0"/>
                        </a:rPr>
                        <a:t>0.58</a:t>
                      </a:r>
                      <a:endParaRPr lang="en-US" sz="2800" b="1" dirty="0">
                        <a:latin typeface="Cambria" panose="02040503050406030204" pitchFamily="18" charset="0"/>
                      </a:endParaRPr>
                    </a:p>
                  </a:txBody>
                  <a:tcPr anchor="ctr">
                    <a:solidFill>
                      <a:schemeClr val="bg1">
                        <a:lumMod val="20000"/>
                        <a:lumOff val="80000"/>
                      </a:schemeClr>
                    </a:solidFill>
                  </a:tcPr>
                </a:tc>
                <a:tc>
                  <a:txBody>
                    <a:bodyPr/>
                    <a:lstStyle/>
                    <a:p>
                      <a:pPr algn="ctr"/>
                      <a:r>
                        <a:rPr lang="en-US" sz="2800" dirty="0">
                          <a:latin typeface="Cambria" panose="02040503050406030204" pitchFamily="18" charset="0"/>
                        </a:rPr>
                        <a:t>0.68</a:t>
                      </a:r>
                      <a:endParaRPr lang="en-US" sz="2800" b="1" dirty="0">
                        <a:latin typeface="Cambria" panose="02040503050406030204" pitchFamily="18" charset="0"/>
                      </a:endParaRPr>
                    </a:p>
                  </a:txBody>
                  <a:tcPr anchor="ctr">
                    <a:solidFill>
                      <a:schemeClr val="bg1">
                        <a:lumMod val="20000"/>
                        <a:lumOff val="80000"/>
                      </a:schemeClr>
                    </a:solidFill>
                  </a:tcPr>
                </a:tc>
                <a:extLst>
                  <a:ext uri="{0D108BD9-81ED-4DB2-BD59-A6C34878D82A}">
                    <a16:rowId xmlns:a16="http://schemas.microsoft.com/office/drawing/2014/main" val="10001"/>
                  </a:ext>
                </a:extLst>
              </a:tr>
              <a:tr h="438150">
                <a:tc>
                  <a:txBody>
                    <a:bodyPr/>
                    <a:lstStyle/>
                    <a:p>
                      <a:pPr algn="ctr"/>
                      <a:r>
                        <a:rPr lang="en-US" sz="2800" b="1" dirty="0">
                          <a:solidFill>
                            <a:schemeClr val="tx1"/>
                          </a:solidFill>
                          <a:latin typeface="Cambria" panose="02040503050406030204" pitchFamily="18" charset="0"/>
                        </a:rPr>
                        <a:t>20</a:t>
                      </a:r>
                    </a:p>
                  </a:txBody>
                  <a:tcPr anchor="ctr">
                    <a:solidFill>
                      <a:schemeClr val="accent2">
                        <a:lumMod val="20000"/>
                        <a:lumOff val="80000"/>
                      </a:schemeClr>
                    </a:solidFill>
                  </a:tcPr>
                </a:tc>
                <a:tc>
                  <a:txBody>
                    <a:bodyPr/>
                    <a:lstStyle/>
                    <a:p>
                      <a:pPr algn="ctr"/>
                      <a:r>
                        <a:rPr lang="en-US" sz="2800" dirty="0">
                          <a:latin typeface="Cambria" panose="02040503050406030204" pitchFamily="18" charset="0"/>
                        </a:rPr>
                        <a:t>0.58</a:t>
                      </a:r>
                      <a:endParaRPr lang="en-US" sz="2800" b="1" dirty="0">
                        <a:latin typeface="Cambria" panose="02040503050406030204" pitchFamily="18" charset="0"/>
                      </a:endParaRPr>
                    </a:p>
                  </a:txBody>
                  <a:tcPr anchor="ctr">
                    <a:solidFill>
                      <a:schemeClr val="bg1">
                        <a:lumMod val="20000"/>
                        <a:lumOff val="80000"/>
                      </a:schemeClr>
                    </a:solidFill>
                  </a:tcPr>
                </a:tc>
                <a:tc>
                  <a:txBody>
                    <a:bodyPr/>
                    <a:lstStyle/>
                    <a:p>
                      <a:pPr algn="ctr"/>
                      <a:r>
                        <a:rPr lang="en-US" sz="2800" dirty="0">
                          <a:latin typeface="Cambria" panose="02040503050406030204" pitchFamily="18" charset="0"/>
                        </a:rPr>
                        <a:t>0.73</a:t>
                      </a:r>
                      <a:endParaRPr lang="en-US" sz="2800" b="1" dirty="0">
                        <a:latin typeface="Cambria" panose="02040503050406030204" pitchFamily="18" charset="0"/>
                      </a:endParaRPr>
                    </a:p>
                  </a:txBody>
                  <a:tcPr anchor="ctr">
                    <a:solidFill>
                      <a:schemeClr val="bg1">
                        <a:lumMod val="20000"/>
                        <a:lumOff val="80000"/>
                      </a:schemeClr>
                    </a:solidFill>
                  </a:tcPr>
                </a:tc>
                <a:tc>
                  <a:txBody>
                    <a:bodyPr/>
                    <a:lstStyle/>
                    <a:p>
                      <a:pPr algn="ctr"/>
                      <a:r>
                        <a:rPr lang="en-US" sz="2800" dirty="0">
                          <a:solidFill>
                            <a:srgbClr val="FF0000"/>
                          </a:solidFill>
                          <a:latin typeface="Cambria" panose="02040503050406030204" pitchFamily="18" charset="0"/>
                        </a:rPr>
                        <a:t>0.82</a:t>
                      </a:r>
                      <a:endParaRPr lang="en-US" sz="2800" b="1" dirty="0">
                        <a:solidFill>
                          <a:srgbClr val="FF0000"/>
                        </a:solidFill>
                        <a:latin typeface="Cambria" panose="02040503050406030204" pitchFamily="18" charset="0"/>
                      </a:endParaRPr>
                    </a:p>
                  </a:txBody>
                  <a:tcPr anchor="ctr">
                    <a:solidFill>
                      <a:schemeClr val="bg1">
                        <a:lumMod val="20000"/>
                        <a:lumOff val="80000"/>
                      </a:schemeClr>
                    </a:solidFill>
                  </a:tcPr>
                </a:tc>
                <a:extLst>
                  <a:ext uri="{0D108BD9-81ED-4DB2-BD59-A6C34878D82A}">
                    <a16:rowId xmlns:a16="http://schemas.microsoft.com/office/drawing/2014/main" val="10002"/>
                  </a:ext>
                </a:extLst>
              </a:tr>
              <a:tr h="438150">
                <a:tc>
                  <a:txBody>
                    <a:bodyPr/>
                    <a:lstStyle/>
                    <a:p>
                      <a:pPr algn="ctr"/>
                      <a:r>
                        <a:rPr lang="en-US" sz="2800" b="1" dirty="0">
                          <a:solidFill>
                            <a:schemeClr val="tx1"/>
                          </a:solidFill>
                          <a:latin typeface="Cambria" panose="02040503050406030204" pitchFamily="18" charset="0"/>
                        </a:rPr>
                        <a:t>30</a:t>
                      </a:r>
                    </a:p>
                  </a:txBody>
                  <a:tcPr anchor="ctr">
                    <a:solidFill>
                      <a:schemeClr val="accent2">
                        <a:lumMod val="20000"/>
                        <a:lumOff val="80000"/>
                      </a:schemeClr>
                    </a:solidFill>
                  </a:tcPr>
                </a:tc>
                <a:tc>
                  <a:txBody>
                    <a:bodyPr/>
                    <a:lstStyle/>
                    <a:p>
                      <a:pPr algn="ctr"/>
                      <a:r>
                        <a:rPr lang="en-US" sz="2800" dirty="0">
                          <a:latin typeface="Cambria" panose="02040503050406030204" pitchFamily="18" charset="0"/>
                        </a:rPr>
                        <a:t>0.66</a:t>
                      </a:r>
                      <a:endParaRPr lang="en-US" sz="2800" b="1" dirty="0">
                        <a:latin typeface="Cambria" panose="02040503050406030204" pitchFamily="18" charset="0"/>
                      </a:endParaRPr>
                    </a:p>
                  </a:txBody>
                  <a:tcPr anchor="ctr">
                    <a:solidFill>
                      <a:schemeClr val="bg1">
                        <a:lumMod val="20000"/>
                        <a:lumOff val="80000"/>
                      </a:schemeClr>
                    </a:solidFill>
                  </a:tcPr>
                </a:tc>
                <a:tc>
                  <a:txBody>
                    <a:bodyPr/>
                    <a:lstStyle/>
                    <a:p>
                      <a:pPr algn="ctr"/>
                      <a:r>
                        <a:rPr lang="en-US" sz="2800" dirty="0">
                          <a:solidFill>
                            <a:srgbClr val="FF0000"/>
                          </a:solidFill>
                          <a:latin typeface="Cambria" panose="02040503050406030204" pitchFamily="18" charset="0"/>
                        </a:rPr>
                        <a:t>0.84</a:t>
                      </a:r>
                      <a:endParaRPr lang="en-US" sz="2800" b="1" dirty="0">
                        <a:solidFill>
                          <a:srgbClr val="FF0000"/>
                        </a:solidFill>
                        <a:latin typeface="Cambria" panose="02040503050406030204" pitchFamily="18" charset="0"/>
                      </a:endParaRPr>
                    </a:p>
                  </a:txBody>
                  <a:tcPr anchor="ctr">
                    <a:solidFill>
                      <a:schemeClr val="bg1">
                        <a:lumMod val="20000"/>
                        <a:lumOff val="80000"/>
                      </a:schemeClr>
                    </a:solidFill>
                  </a:tcPr>
                </a:tc>
                <a:tc>
                  <a:txBody>
                    <a:bodyPr/>
                    <a:lstStyle/>
                    <a:p>
                      <a:pPr algn="ctr"/>
                      <a:r>
                        <a:rPr lang="en-US" sz="2800" dirty="0">
                          <a:latin typeface="Cambria" panose="02040503050406030204" pitchFamily="18" charset="0"/>
                        </a:rPr>
                        <a:t>0.95</a:t>
                      </a:r>
                      <a:endParaRPr lang="en-US" sz="2800" b="1" dirty="0">
                        <a:latin typeface="Cambria" panose="02040503050406030204" pitchFamily="18" charset="0"/>
                      </a:endParaRPr>
                    </a:p>
                  </a:txBody>
                  <a:tcPr anchor="ctr">
                    <a:solidFill>
                      <a:schemeClr val="bg1">
                        <a:lumMod val="20000"/>
                        <a:lumOff val="80000"/>
                      </a:schemeClr>
                    </a:solidFill>
                  </a:tcPr>
                </a:tc>
                <a:extLst>
                  <a:ext uri="{0D108BD9-81ED-4DB2-BD59-A6C34878D82A}">
                    <a16:rowId xmlns:a16="http://schemas.microsoft.com/office/drawing/2014/main" val="10003"/>
                  </a:ext>
                </a:extLst>
              </a:tr>
              <a:tr h="438150">
                <a:tc>
                  <a:txBody>
                    <a:bodyPr/>
                    <a:lstStyle/>
                    <a:p>
                      <a:pPr algn="ctr"/>
                      <a:r>
                        <a:rPr lang="en-US" sz="2800" b="1" dirty="0">
                          <a:solidFill>
                            <a:schemeClr val="tx1"/>
                          </a:solidFill>
                          <a:latin typeface="Cambria" panose="02040503050406030204" pitchFamily="18" charset="0"/>
                        </a:rPr>
                        <a:t>40</a:t>
                      </a:r>
                    </a:p>
                  </a:txBody>
                  <a:tcPr anchor="ctr">
                    <a:solidFill>
                      <a:schemeClr val="accent2">
                        <a:lumMod val="20000"/>
                        <a:lumOff val="80000"/>
                      </a:schemeClr>
                    </a:solidFill>
                  </a:tcPr>
                </a:tc>
                <a:tc>
                  <a:txBody>
                    <a:bodyPr/>
                    <a:lstStyle/>
                    <a:p>
                      <a:pPr algn="ctr"/>
                      <a:r>
                        <a:rPr lang="en-US" sz="2800" dirty="0">
                          <a:latin typeface="Cambria" panose="02040503050406030204" pitchFamily="18" charset="0"/>
                        </a:rPr>
                        <a:t>0.71</a:t>
                      </a:r>
                      <a:endParaRPr lang="en-US" sz="2800" b="1" dirty="0">
                        <a:latin typeface="Cambria" panose="02040503050406030204" pitchFamily="18" charset="0"/>
                      </a:endParaRPr>
                    </a:p>
                  </a:txBody>
                  <a:tcPr anchor="ctr">
                    <a:solidFill>
                      <a:schemeClr val="bg1">
                        <a:lumMod val="20000"/>
                        <a:lumOff val="80000"/>
                      </a:schemeClr>
                    </a:solidFill>
                  </a:tcPr>
                </a:tc>
                <a:tc>
                  <a:txBody>
                    <a:bodyPr/>
                    <a:lstStyle/>
                    <a:p>
                      <a:pPr algn="ctr"/>
                      <a:r>
                        <a:rPr lang="en-US" sz="2800" dirty="0">
                          <a:latin typeface="Cambria" panose="02040503050406030204" pitchFamily="18" charset="0"/>
                        </a:rPr>
                        <a:t>0.89</a:t>
                      </a:r>
                      <a:endParaRPr lang="en-US" sz="2800" b="1" dirty="0">
                        <a:latin typeface="Cambria" panose="02040503050406030204" pitchFamily="18" charset="0"/>
                      </a:endParaRPr>
                    </a:p>
                  </a:txBody>
                  <a:tcPr anchor="ctr">
                    <a:solidFill>
                      <a:schemeClr val="bg1">
                        <a:lumMod val="20000"/>
                        <a:lumOff val="80000"/>
                      </a:schemeClr>
                    </a:solidFill>
                  </a:tcPr>
                </a:tc>
                <a:tc>
                  <a:txBody>
                    <a:bodyPr/>
                    <a:lstStyle/>
                    <a:p>
                      <a:pPr algn="ctr"/>
                      <a:r>
                        <a:rPr lang="en-US" sz="2800" dirty="0">
                          <a:latin typeface="Cambria" panose="02040503050406030204" pitchFamily="18" charset="0"/>
                        </a:rPr>
                        <a:t>0.97</a:t>
                      </a:r>
                      <a:endParaRPr lang="en-US" sz="2800" b="1" dirty="0">
                        <a:latin typeface="Cambria" panose="02040503050406030204" pitchFamily="18" charset="0"/>
                      </a:endParaRPr>
                    </a:p>
                  </a:txBody>
                  <a:tcPr anchor="ctr">
                    <a:solidFill>
                      <a:schemeClr val="bg1">
                        <a:lumMod val="20000"/>
                        <a:lumOff val="80000"/>
                      </a:schemeClr>
                    </a:solidFill>
                  </a:tcPr>
                </a:tc>
                <a:extLst>
                  <a:ext uri="{0D108BD9-81ED-4DB2-BD59-A6C34878D82A}">
                    <a16:rowId xmlns:a16="http://schemas.microsoft.com/office/drawing/2014/main" val="10004"/>
                  </a:ext>
                </a:extLst>
              </a:tr>
              <a:tr h="438150">
                <a:tc>
                  <a:txBody>
                    <a:bodyPr/>
                    <a:lstStyle/>
                    <a:p>
                      <a:pPr algn="ctr"/>
                      <a:r>
                        <a:rPr lang="en-US" sz="2800" b="1" dirty="0">
                          <a:solidFill>
                            <a:schemeClr val="tx1"/>
                          </a:solidFill>
                          <a:latin typeface="Cambria" panose="02040503050406030204" pitchFamily="18" charset="0"/>
                        </a:rPr>
                        <a:t>50</a:t>
                      </a:r>
                    </a:p>
                  </a:txBody>
                  <a:tcPr anchor="ctr">
                    <a:solidFill>
                      <a:schemeClr val="accent2">
                        <a:lumMod val="20000"/>
                        <a:lumOff val="80000"/>
                      </a:schemeClr>
                    </a:solidFill>
                  </a:tcPr>
                </a:tc>
                <a:tc>
                  <a:txBody>
                    <a:bodyPr/>
                    <a:lstStyle/>
                    <a:p>
                      <a:pPr algn="ctr"/>
                      <a:r>
                        <a:rPr lang="en-US" sz="2800" dirty="0">
                          <a:latin typeface="Cambria" panose="02040503050406030204" pitchFamily="18" charset="0"/>
                        </a:rPr>
                        <a:t>0.79</a:t>
                      </a:r>
                      <a:endParaRPr lang="en-US" sz="2800" b="1" dirty="0">
                        <a:latin typeface="Cambria" panose="02040503050406030204" pitchFamily="18" charset="0"/>
                      </a:endParaRPr>
                    </a:p>
                  </a:txBody>
                  <a:tcPr anchor="ctr">
                    <a:solidFill>
                      <a:schemeClr val="bg1">
                        <a:lumMod val="20000"/>
                        <a:lumOff val="80000"/>
                      </a:schemeClr>
                    </a:solidFill>
                  </a:tcPr>
                </a:tc>
                <a:tc>
                  <a:txBody>
                    <a:bodyPr/>
                    <a:lstStyle/>
                    <a:p>
                      <a:pPr algn="ctr"/>
                      <a:r>
                        <a:rPr lang="en-US" sz="2800" dirty="0">
                          <a:latin typeface="Cambria" panose="02040503050406030204" pitchFamily="18" charset="0"/>
                        </a:rPr>
                        <a:t>0.94</a:t>
                      </a:r>
                      <a:endParaRPr lang="en-US" sz="2800" b="1" dirty="0">
                        <a:latin typeface="Cambria" panose="02040503050406030204" pitchFamily="18" charset="0"/>
                      </a:endParaRPr>
                    </a:p>
                  </a:txBody>
                  <a:tcPr anchor="ctr">
                    <a:solidFill>
                      <a:schemeClr val="bg1">
                        <a:lumMod val="20000"/>
                        <a:lumOff val="80000"/>
                      </a:schemeClr>
                    </a:solidFill>
                  </a:tcPr>
                </a:tc>
                <a:tc>
                  <a:txBody>
                    <a:bodyPr/>
                    <a:lstStyle/>
                    <a:p>
                      <a:pPr algn="ctr"/>
                      <a:r>
                        <a:rPr lang="en-US" sz="2800" dirty="0">
                          <a:latin typeface="Cambria" panose="02040503050406030204" pitchFamily="18" charset="0"/>
                        </a:rPr>
                        <a:t>0.98</a:t>
                      </a:r>
                      <a:endParaRPr lang="en-US" sz="2800" b="1" dirty="0">
                        <a:latin typeface="Cambria" panose="02040503050406030204" pitchFamily="18" charset="0"/>
                      </a:endParaRPr>
                    </a:p>
                  </a:txBody>
                  <a:tcPr anchor="ctr">
                    <a:solidFill>
                      <a:schemeClr val="bg1">
                        <a:lumMod val="20000"/>
                        <a:lumOff val="80000"/>
                      </a:schemeClr>
                    </a:solidFill>
                  </a:tcPr>
                </a:tc>
                <a:extLst>
                  <a:ext uri="{0D108BD9-81ED-4DB2-BD59-A6C34878D82A}">
                    <a16:rowId xmlns:a16="http://schemas.microsoft.com/office/drawing/2014/main" val="10005"/>
                  </a:ext>
                </a:extLst>
              </a:tr>
              <a:tr h="438150">
                <a:tc>
                  <a:txBody>
                    <a:bodyPr/>
                    <a:lstStyle/>
                    <a:p>
                      <a:pPr algn="ctr"/>
                      <a:r>
                        <a:rPr lang="en-US" sz="2800" b="1" dirty="0">
                          <a:solidFill>
                            <a:schemeClr val="tx1"/>
                          </a:solidFill>
                          <a:latin typeface="Cambria" panose="02040503050406030204" pitchFamily="18" charset="0"/>
                        </a:rPr>
                        <a:t>60</a:t>
                      </a:r>
                    </a:p>
                  </a:txBody>
                  <a:tcPr anchor="ctr">
                    <a:solidFill>
                      <a:schemeClr val="accent2">
                        <a:lumMod val="20000"/>
                        <a:lumOff val="80000"/>
                      </a:schemeClr>
                    </a:solidFill>
                  </a:tcPr>
                </a:tc>
                <a:tc>
                  <a:txBody>
                    <a:bodyPr/>
                    <a:lstStyle/>
                    <a:p>
                      <a:pPr algn="ctr"/>
                      <a:r>
                        <a:rPr lang="en-US" sz="2800" dirty="0">
                          <a:solidFill>
                            <a:srgbClr val="FF0000"/>
                          </a:solidFill>
                          <a:latin typeface="Cambria" panose="02040503050406030204" pitchFamily="18" charset="0"/>
                        </a:rPr>
                        <a:t>0.82</a:t>
                      </a:r>
                      <a:endParaRPr lang="en-US" sz="2800" b="1" dirty="0">
                        <a:solidFill>
                          <a:srgbClr val="FF0000"/>
                        </a:solidFill>
                        <a:latin typeface="Cambria" panose="02040503050406030204" pitchFamily="18" charset="0"/>
                      </a:endParaRPr>
                    </a:p>
                  </a:txBody>
                  <a:tcPr anchor="ctr">
                    <a:solidFill>
                      <a:schemeClr val="bg1">
                        <a:lumMod val="20000"/>
                        <a:lumOff val="80000"/>
                      </a:schemeClr>
                    </a:solidFill>
                  </a:tcPr>
                </a:tc>
                <a:tc>
                  <a:txBody>
                    <a:bodyPr/>
                    <a:lstStyle/>
                    <a:p>
                      <a:pPr algn="ctr"/>
                      <a:r>
                        <a:rPr lang="en-US" sz="2800" dirty="0">
                          <a:latin typeface="Cambria" panose="02040503050406030204" pitchFamily="18" charset="0"/>
                        </a:rPr>
                        <a:t>0.96</a:t>
                      </a:r>
                      <a:endParaRPr lang="en-US" sz="2800" b="1" dirty="0">
                        <a:latin typeface="Cambria" panose="02040503050406030204" pitchFamily="18" charset="0"/>
                      </a:endParaRPr>
                    </a:p>
                  </a:txBody>
                  <a:tcPr anchor="ctr">
                    <a:solidFill>
                      <a:schemeClr val="bg1">
                        <a:lumMod val="20000"/>
                        <a:lumOff val="80000"/>
                      </a:schemeClr>
                    </a:solidFill>
                  </a:tcPr>
                </a:tc>
                <a:tc>
                  <a:txBody>
                    <a:bodyPr/>
                    <a:lstStyle/>
                    <a:p>
                      <a:pPr algn="ctr"/>
                      <a:r>
                        <a:rPr lang="en-US" sz="2800" dirty="0">
                          <a:latin typeface="Cambria" panose="02040503050406030204" pitchFamily="18" charset="0"/>
                        </a:rPr>
                        <a:t>0.99</a:t>
                      </a:r>
                      <a:endParaRPr lang="en-US" sz="2800" b="1" dirty="0">
                        <a:latin typeface="Cambria" panose="02040503050406030204" pitchFamily="18" charset="0"/>
                      </a:endParaRPr>
                    </a:p>
                  </a:txBody>
                  <a:tcPr anchor="ctr">
                    <a:solidFill>
                      <a:schemeClr val="bg1">
                        <a:lumMod val="20000"/>
                        <a:lumOff val="80000"/>
                      </a:schemeClr>
                    </a:solidFill>
                  </a:tcPr>
                </a:tc>
                <a:extLst>
                  <a:ext uri="{0D108BD9-81ED-4DB2-BD59-A6C34878D82A}">
                    <a16:rowId xmlns:a16="http://schemas.microsoft.com/office/drawing/2014/main" val="10006"/>
                  </a:ext>
                </a:extLst>
              </a:tr>
              <a:tr h="438150">
                <a:tc>
                  <a:txBody>
                    <a:bodyPr/>
                    <a:lstStyle/>
                    <a:p>
                      <a:pPr algn="ctr"/>
                      <a:r>
                        <a:rPr lang="en-US" sz="2800" b="1" dirty="0">
                          <a:solidFill>
                            <a:schemeClr val="tx1"/>
                          </a:solidFill>
                          <a:latin typeface="Cambria" panose="02040503050406030204" pitchFamily="18" charset="0"/>
                        </a:rPr>
                        <a:t>80</a:t>
                      </a:r>
                    </a:p>
                  </a:txBody>
                  <a:tcPr anchor="ctr">
                    <a:solidFill>
                      <a:schemeClr val="accent2">
                        <a:lumMod val="20000"/>
                        <a:lumOff val="80000"/>
                      </a:schemeClr>
                    </a:solidFill>
                  </a:tcPr>
                </a:tc>
                <a:tc>
                  <a:txBody>
                    <a:bodyPr/>
                    <a:lstStyle/>
                    <a:p>
                      <a:pPr algn="ctr"/>
                      <a:r>
                        <a:rPr lang="en-US" sz="2800" dirty="0">
                          <a:latin typeface="Cambria" panose="02040503050406030204" pitchFamily="18" charset="0"/>
                        </a:rPr>
                        <a:t>0.89</a:t>
                      </a:r>
                      <a:endParaRPr lang="en-US" sz="2800" b="1" dirty="0">
                        <a:latin typeface="Cambria" panose="02040503050406030204" pitchFamily="18" charset="0"/>
                      </a:endParaRPr>
                    </a:p>
                  </a:txBody>
                  <a:tcPr anchor="ctr">
                    <a:solidFill>
                      <a:schemeClr val="bg1">
                        <a:lumMod val="20000"/>
                        <a:lumOff val="80000"/>
                      </a:schemeClr>
                    </a:solidFill>
                  </a:tcPr>
                </a:tc>
                <a:tc>
                  <a:txBody>
                    <a:bodyPr/>
                    <a:lstStyle/>
                    <a:p>
                      <a:pPr algn="ctr"/>
                      <a:r>
                        <a:rPr lang="en-US" sz="2800" dirty="0">
                          <a:latin typeface="Cambria" panose="02040503050406030204" pitchFamily="18" charset="0"/>
                        </a:rPr>
                        <a:t>0.99</a:t>
                      </a:r>
                      <a:endParaRPr lang="en-US" sz="2800" b="1" dirty="0">
                        <a:latin typeface="Cambria" panose="02040503050406030204" pitchFamily="18" charset="0"/>
                      </a:endParaRPr>
                    </a:p>
                  </a:txBody>
                  <a:tcPr anchor="ctr">
                    <a:solidFill>
                      <a:schemeClr val="bg1">
                        <a:lumMod val="20000"/>
                        <a:lumOff val="80000"/>
                      </a:schemeClr>
                    </a:solidFill>
                  </a:tcPr>
                </a:tc>
                <a:tc>
                  <a:txBody>
                    <a:bodyPr/>
                    <a:lstStyle/>
                    <a:p>
                      <a:pPr algn="ctr"/>
                      <a:r>
                        <a:rPr lang="en-US" sz="2800" dirty="0">
                          <a:latin typeface="Cambria" panose="02040503050406030204" pitchFamily="18" charset="0"/>
                        </a:rPr>
                        <a:t>1.00</a:t>
                      </a:r>
                      <a:endParaRPr lang="en-US" sz="2800" b="1" dirty="0">
                        <a:latin typeface="Cambria" panose="02040503050406030204" pitchFamily="18" charset="0"/>
                      </a:endParaRPr>
                    </a:p>
                  </a:txBody>
                  <a:tcPr anchor="ctr">
                    <a:solidFill>
                      <a:schemeClr val="bg1">
                        <a:lumMod val="20000"/>
                        <a:lumOff val="80000"/>
                      </a:schemeClr>
                    </a:solidFill>
                  </a:tcPr>
                </a:tc>
                <a:extLst>
                  <a:ext uri="{0D108BD9-81ED-4DB2-BD59-A6C34878D82A}">
                    <a16:rowId xmlns:a16="http://schemas.microsoft.com/office/drawing/2014/main" val="10007"/>
                  </a:ext>
                </a:extLst>
              </a:tr>
              <a:tr h="438150">
                <a:tc>
                  <a:txBody>
                    <a:bodyPr/>
                    <a:lstStyle/>
                    <a:p>
                      <a:pPr algn="ctr"/>
                      <a:r>
                        <a:rPr lang="en-US" sz="2800" b="1" dirty="0">
                          <a:solidFill>
                            <a:schemeClr val="tx1"/>
                          </a:solidFill>
                          <a:latin typeface="Cambria" panose="02040503050406030204" pitchFamily="18" charset="0"/>
                        </a:rPr>
                        <a:t>100</a:t>
                      </a:r>
                    </a:p>
                  </a:txBody>
                  <a:tcPr anchor="ctr">
                    <a:solidFill>
                      <a:schemeClr val="accent2">
                        <a:lumMod val="20000"/>
                        <a:lumOff val="80000"/>
                      </a:schemeClr>
                    </a:solidFill>
                  </a:tcPr>
                </a:tc>
                <a:tc>
                  <a:txBody>
                    <a:bodyPr/>
                    <a:lstStyle/>
                    <a:p>
                      <a:pPr algn="ctr"/>
                      <a:r>
                        <a:rPr lang="en-US" sz="2800" dirty="0">
                          <a:latin typeface="Cambria" panose="02040503050406030204" pitchFamily="18" charset="0"/>
                        </a:rPr>
                        <a:t>0.94</a:t>
                      </a:r>
                      <a:endParaRPr lang="en-US" sz="2800" b="1" dirty="0">
                        <a:latin typeface="Cambria" panose="02040503050406030204" pitchFamily="18" charset="0"/>
                      </a:endParaRPr>
                    </a:p>
                  </a:txBody>
                  <a:tcPr anchor="ctr">
                    <a:solidFill>
                      <a:schemeClr val="bg1">
                        <a:lumMod val="20000"/>
                        <a:lumOff val="80000"/>
                      </a:schemeClr>
                    </a:solidFill>
                  </a:tcPr>
                </a:tc>
                <a:tc>
                  <a:txBody>
                    <a:bodyPr/>
                    <a:lstStyle/>
                    <a:p>
                      <a:pPr algn="ctr"/>
                      <a:r>
                        <a:rPr lang="en-US" sz="2800" dirty="0">
                          <a:latin typeface="Cambria" panose="02040503050406030204" pitchFamily="18" charset="0"/>
                        </a:rPr>
                        <a:t>1.00</a:t>
                      </a:r>
                      <a:endParaRPr lang="en-US" sz="2800" b="1" dirty="0">
                        <a:latin typeface="Cambria" panose="02040503050406030204" pitchFamily="18" charset="0"/>
                      </a:endParaRPr>
                    </a:p>
                  </a:txBody>
                  <a:tcPr anchor="ctr">
                    <a:solidFill>
                      <a:schemeClr val="bg1">
                        <a:lumMod val="20000"/>
                        <a:lumOff val="80000"/>
                      </a:schemeClr>
                    </a:solidFill>
                  </a:tcPr>
                </a:tc>
                <a:tc>
                  <a:txBody>
                    <a:bodyPr/>
                    <a:lstStyle/>
                    <a:p>
                      <a:pPr algn="ctr"/>
                      <a:r>
                        <a:rPr lang="en-US" sz="2800" dirty="0">
                          <a:latin typeface="Cambria" panose="02040503050406030204" pitchFamily="18" charset="0"/>
                        </a:rPr>
                        <a:t>1.00</a:t>
                      </a:r>
                      <a:endParaRPr lang="en-US" sz="2800" b="1" dirty="0">
                        <a:latin typeface="Cambria" panose="02040503050406030204" pitchFamily="18" charset="0"/>
                      </a:endParaRPr>
                    </a:p>
                  </a:txBody>
                  <a:tcPr anchor="ctr">
                    <a:solidFill>
                      <a:schemeClr val="bg1">
                        <a:lumMod val="20000"/>
                        <a:lumOff val="80000"/>
                      </a:schemeClr>
                    </a:solidFill>
                  </a:tcPr>
                </a:tc>
                <a:extLst>
                  <a:ext uri="{0D108BD9-81ED-4DB2-BD59-A6C34878D82A}">
                    <a16:rowId xmlns:a16="http://schemas.microsoft.com/office/drawing/2014/main" val="10008"/>
                  </a:ext>
                </a:extLst>
              </a:tr>
              <a:tr h="438150">
                <a:tc>
                  <a:txBody>
                    <a:bodyPr/>
                    <a:lstStyle/>
                    <a:p>
                      <a:pPr algn="ctr"/>
                      <a:r>
                        <a:rPr lang="en-US" sz="2800" b="1" dirty="0">
                          <a:solidFill>
                            <a:schemeClr val="tx1"/>
                          </a:solidFill>
                          <a:latin typeface="Cambria" panose="02040503050406030204" pitchFamily="18" charset="0"/>
                        </a:rPr>
                        <a:t>150</a:t>
                      </a:r>
                    </a:p>
                  </a:txBody>
                  <a:tcPr anchor="ctr">
                    <a:solidFill>
                      <a:schemeClr val="accent2">
                        <a:lumMod val="20000"/>
                        <a:lumOff val="80000"/>
                      </a:schemeClr>
                    </a:solidFill>
                  </a:tcPr>
                </a:tc>
                <a:tc>
                  <a:txBody>
                    <a:bodyPr/>
                    <a:lstStyle/>
                    <a:p>
                      <a:pPr algn="ctr"/>
                      <a:r>
                        <a:rPr lang="en-US" sz="2800" dirty="0">
                          <a:latin typeface="Cambria" panose="02040503050406030204" pitchFamily="18" charset="0"/>
                        </a:rPr>
                        <a:t>0.96</a:t>
                      </a:r>
                      <a:endParaRPr lang="en-US" sz="2800" b="1" dirty="0">
                        <a:latin typeface="Cambria" panose="02040503050406030204" pitchFamily="18" charset="0"/>
                      </a:endParaRPr>
                    </a:p>
                  </a:txBody>
                  <a:tcPr anchor="ctr">
                    <a:solidFill>
                      <a:schemeClr val="bg1">
                        <a:lumMod val="20000"/>
                        <a:lumOff val="80000"/>
                      </a:schemeClr>
                    </a:solidFill>
                  </a:tcPr>
                </a:tc>
                <a:tc>
                  <a:txBody>
                    <a:bodyPr/>
                    <a:lstStyle/>
                    <a:p>
                      <a:pPr algn="ctr"/>
                      <a:r>
                        <a:rPr lang="en-US" sz="2800" dirty="0">
                          <a:latin typeface="Cambria" panose="02040503050406030204" pitchFamily="18" charset="0"/>
                        </a:rPr>
                        <a:t>1.00</a:t>
                      </a:r>
                      <a:endParaRPr lang="en-US" sz="2800" b="1" dirty="0">
                        <a:latin typeface="Cambria" panose="02040503050406030204" pitchFamily="18" charset="0"/>
                      </a:endParaRPr>
                    </a:p>
                  </a:txBody>
                  <a:tcPr anchor="ctr">
                    <a:solidFill>
                      <a:schemeClr val="bg1">
                        <a:lumMod val="20000"/>
                        <a:lumOff val="80000"/>
                      </a:schemeClr>
                    </a:solidFill>
                  </a:tcPr>
                </a:tc>
                <a:tc>
                  <a:txBody>
                    <a:bodyPr/>
                    <a:lstStyle/>
                    <a:p>
                      <a:pPr algn="ctr"/>
                      <a:r>
                        <a:rPr lang="en-US" sz="2800" dirty="0">
                          <a:latin typeface="Cambria" panose="02040503050406030204" pitchFamily="18" charset="0"/>
                        </a:rPr>
                        <a:t>1.00</a:t>
                      </a:r>
                      <a:endParaRPr lang="en-US" sz="2800" b="1" dirty="0">
                        <a:latin typeface="Cambria" panose="02040503050406030204" pitchFamily="18" charset="0"/>
                      </a:endParaRPr>
                    </a:p>
                  </a:txBody>
                  <a:tcPr anchor="ctr">
                    <a:solidFill>
                      <a:schemeClr val="bg1">
                        <a:lumMod val="20000"/>
                        <a:lumOff val="80000"/>
                      </a:schemeClr>
                    </a:solidFill>
                  </a:tcPr>
                </a:tc>
                <a:extLst>
                  <a:ext uri="{0D108BD9-81ED-4DB2-BD59-A6C34878D82A}">
                    <a16:rowId xmlns:a16="http://schemas.microsoft.com/office/drawing/2014/main" val="10009"/>
                  </a:ext>
                </a:extLst>
              </a:tr>
              <a:tr h="438150">
                <a:tc>
                  <a:txBody>
                    <a:bodyPr/>
                    <a:lstStyle/>
                    <a:p>
                      <a:pPr algn="ctr"/>
                      <a:r>
                        <a:rPr lang="en-US" sz="2800" b="1" dirty="0">
                          <a:solidFill>
                            <a:schemeClr val="tx1"/>
                          </a:solidFill>
                          <a:latin typeface="Cambria" panose="02040503050406030204" pitchFamily="18" charset="0"/>
                        </a:rPr>
                        <a:t>200</a:t>
                      </a:r>
                    </a:p>
                  </a:txBody>
                  <a:tcPr anchor="ctr">
                    <a:solidFill>
                      <a:schemeClr val="accent2">
                        <a:lumMod val="20000"/>
                        <a:lumOff val="80000"/>
                      </a:schemeClr>
                    </a:solidFill>
                  </a:tcPr>
                </a:tc>
                <a:tc>
                  <a:txBody>
                    <a:bodyPr/>
                    <a:lstStyle/>
                    <a:p>
                      <a:pPr algn="ctr"/>
                      <a:r>
                        <a:rPr lang="en-US" sz="2800" dirty="0">
                          <a:latin typeface="Cambria" panose="02040503050406030204" pitchFamily="18" charset="0"/>
                        </a:rPr>
                        <a:t>0.99</a:t>
                      </a:r>
                      <a:endParaRPr lang="en-US" sz="2800" b="1" dirty="0">
                        <a:latin typeface="Cambria" panose="02040503050406030204" pitchFamily="18" charset="0"/>
                      </a:endParaRPr>
                    </a:p>
                  </a:txBody>
                  <a:tcPr anchor="ctr">
                    <a:solidFill>
                      <a:schemeClr val="bg1">
                        <a:lumMod val="20000"/>
                        <a:lumOff val="80000"/>
                      </a:schemeClr>
                    </a:solidFill>
                  </a:tcPr>
                </a:tc>
                <a:tc>
                  <a:txBody>
                    <a:bodyPr/>
                    <a:lstStyle/>
                    <a:p>
                      <a:pPr algn="ctr"/>
                      <a:r>
                        <a:rPr lang="en-US" sz="2800" dirty="0">
                          <a:latin typeface="Cambria" panose="02040503050406030204" pitchFamily="18" charset="0"/>
                        </a:rPr>
                        <a:t>1.00</a:t>
                      </a:r>
                      <a:endParaRPr lang="en-US" sz="2800" b="1" dirty="0">
                        <a:latin typeface="Cambria" panose="02040503050406030204" pitchFamily="18" charset="0"/>
                      </a:endParaRPr>
                    </a:p>
                  </a:txBody>
                  <a:tcPr anchor="ctr">
                    <a:solidFill>
                      <a:schemeClr val="bg1">
                        <a:lumMod val="20000"/>
                        <a:lumOff val="80000"/>
                      </a:schemeClr>
                    </a:solidFill>
                  </a:tcPr>
                </a:tc>
                <a:tc>
                  <a:txBody>
                    <a:bodyPr/>
                    <a:lstStyle/>
                    <a:p>
                      <a:pPr algn="ctr"/>
                      <a:r>
                        <a:rPr lang="en-US" sz="2800" dirty="0">
                          <a:latin typeface="Cambria" panose="02040503050406030204" pitchFamily="18" charset="0"/>
                        </a:rPr>
                        <a:t>1.00</a:t>
                      </a:r>
                      <a:endParaRPr lang="en-US" sz="2800" b="1" dirty="0">
                        <a:latin typeface="Cambria" panose="02040503050406030204" pitchFamily="18" charset="0"/>
                      </a:endParaRPr>
                    </a:p>
                  </a:txBody>
                  <a:tcPr anchor="ctr">
                    <a:solidFill>
                      <a:schemeClr val="bg1">
                        <a:lumMod val="20000"/>
                        <a:lumOff val="80000"/>
                      </a:schemeClr>
                    </a:solidFill>
                  </a:tcPr>
                </a:tc>
                <a:extLst>
                  <a:ext uri="{0D108BD9-81ED-4DB2-BD59-A6C34878D82A}">
                    <a16:rowId xmlns:a16="http://schemas.microsoft.com/office/drawing/2014/main" val="10010"/>
                  </a:ext>
                </a:extLst>
              </a:tr>
              <a:tr h="438150">
                <a:tc>
                  <a:txBody>
                    <a:bodyPr/>
                    <a:lstStyle/>
                    <a:p>
                      <a:pPr algn="ctr"/>
                      <a:r>
                        <a:rPr lang="en-US" sz="2800" b="1" dirty="0">
                          <a:solidFill>
                            <a:schemeClr val="tx1"/>
                          </a:solidFill>
                          <a:latin typeface="Cambria" panose="02040503050406030204" pitchFamily="18" charset="0"/>
                        </a:rPr>
                        <a:t>250</a:t>
                      </a:r>
                    </a:p>
                  </a:txBody>
                  <a:tcPr anchor="ctr">
                    <a:solidFill>
                      <a:schemeClr val="accent2">
                        <a:lumMod val="20000"/>
                        <a:lumOff val="80000"/>
                      </a:schemeClr>
                    </a:solidFill>
                  </a:tcPr>
                </a:tc>
                <a:tc>
                  <a:txBody>
                    <a:bodyPr/>
                    <a:lstStyle/>
                    <a:p>
                      <a:pPr algn="ctr"/>
                      <a:r>
                        <a:rPr lang="en-US" sz="2800" dirty="0">
                          <a:latin typeface="Cambria" panose="02040503050406030204" pitchFamily="18" charset="0"/>
                        </a:rPr>
                        <a:t>1.00</a:t>
                      </a:r>
                      <a:endParaRPr lang="en-US" sz="2800" b="1" dirty="0">
                        <a:latin typeface="Cambria" panose="02040503050406030204" pitchFamily="18" charset="0"/>
                      </a:endParaRPr>
                    </a:p>
                  </a:txBody>
                  <a:tcPr anchor="ctr">
                    <a:solidFill>
                      <a:schemeClr val="bg1">
                        <a:lumMod val="20000"/>
                        <a:lumOff val="80000"/>
                      </a:schemeClr>
                    </a:solidFill>
                  </a:tcPr>
                </a:tc>
                <a:tc>
                  <a:txBody>
                    <a:bodyPr/>
                    <a:lstStyle/>
                    <a:p>
                      <a:pPr algn="ctr"/>
                      <a:r>
                        <a:rPr lang="en-US" sz="2800" dirty="0">
                          <a:latin typeface="Cambria" panose="02040503050406030204" pitchFamily="18" charset="0"/>
                        </a:rPr>
                        <a:t>1.00</a:t>
                      </a:r>
                      <a:endParaRPr lang="en-US" sz="2800" b="1" dirty="0">
                        <a:latin typeface="Cambria" panose="02040503050406030204" pitchFamily="18" charset="0"/>
                      </a:endParaRPr>
                    </a:p>
                  </a:txBody>
                  <a:tcPr anchor="ctr">
                    <a:solidFill>
                      <a:schemeClr val="bg1">
                        <a:lumMod val="20000"/>
                        <a:lumOff val="80000"/>
                      </a:schemeClr>
                    </a:solidFill>
                  </a:tcPr>
                </a:tc>
                <a:tc>
                  <a:txBody>
                    <a:bodyPr/>
                    <a:lstStyle/>
                    <a:p>
                      <a:pPr algn="ctr"/>
                      <a:r>
                        <a:rPr lang="en-US" sz="2800" dirty="0">
                          <a:latin typeface="Cambria" panose="02040503050406030204" pitchFamily="18" charset="0"/>
                        </a:rPr>
                        <a:t>1.00</a:t>
                      </a:r>
                      <a:endParaRPr lang="en-US" sz="2800" b="1" dirty="0">
                        <a:latin typeface="Cambria" panose="02040503050406030204" pitchFamily="18" charset="0"/>
                      </a:endParaRPr>
                    </a:p>
                  </a:txBody>
                  <a:tcPr anchor="ctr">
                    <a:solidFill>
                      <a:schemeClr val="bg1">
                        <a:lumMod val="20000"/>
                        <a:lumOff val="80000"/>
                      </a:schemeClr>
                    </a:solidFill>
                  </a:tcPr>
                </a:tc>
                <a:extLst>
                  <a:ext uri="{0D108BD9-81ED-4DB2-BD59-A6C34878D82A}">
                    <a16:rowId xmlns:a16="http://schemas.microsoft.com/office/drawing/2014/main" val="10011"/>
                  </a:ext>
                </a:extLst>
              </a:tr>
            </a:tbl>
          </a:graphicData>
        </a:graphic>
      </p:graphicFrame>
      <p:sp>
        <p:nvSpPr>
          <p:cNvPr id="79" name="Text Box 481"/>
          <p:cNvSpPr txBox="1">
            <a:spLocks noChangeArrowheads="1"/>
          </p:cNvSpPr>
          <p:nvPr/>
        </p:nvSpPr>
        <p:spPr bwMode="auto">
          <a:xfrm>
            <a:off x="33078738" y="26961086"/>
            <a:ext cx="9982200"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0" tIns="457200" rIns="457200" bIns="457200">
            <a:spAutoFit/>
          </a:bodyPr>
          <a:lstStyle>
            <a:lvl1pPr defTabSz="4389438" eaLnBrk="0" hangingPunct="0">
              <a:defRPr sz="2900">
                <a:solidFill>
                  <a:schemeClr val="tx1"/>
                </a:solidFill>
                <a:latin typeface="Arial Narrow" pitchFamily="34" charset="0"/>
              </a:defRPr>
            </a:lvl1pPr>
            <a:lvl2pPr marL="857250" indent="-400050" defTabSz="4389438" eaLnBrk="0" hangingPunct="0">
              <a:defRPr sz="2900">
                <a:solidFill>
                  <a:schemeClr val="tx1"/>
                </a:solidFill>
                <a:latin typeface="Arial Narrow" pitchFamily="34" charset="0"/>
              </a:defRPr>
            </a:lvl2pPr>
            <a:lvl3pPr marL="1143000" indent="-228600" defTabSz="4389438" eaLnBrk="0" hangingPunct="0">
              <a:defRPr sz="2900">
                <a:solidFill>
                  <a:schemeClr val="tx1"/>
                </a:solidFill>
                <a:latin typeface="Arial Narrow" pitchFamily="34" charset="0"/>
              </a:defRPr>
            </a:lvl3pPr>
            <a:lvl4pPr marL="1600200" indent="-228600" defTabSz="4389438" eaLnBrk="0" hangingPunct="0">
              <a:defRPr sz="2900">
                <a:solidFill>
                  <a:schemeClr val="tx1"/>
                </a:solidFill>
                <a:latin typeface="Arial Narrow" pitchFamily="34" charset="0"/>
              </a:defRPr>
            </a:lvl4pPr>
            <a:lvl5pPr marL="2057400" indent="-228600" defTabSz="4389438" eaLnBrk="0" hangingPunct="0">
              <a:defRPr sz="2900">
                <a:solidFill>
                  <a:schemeClr val="tx1"/>
                </a:solidFill>
                <a:latin typeface="Arial Narrow" pitchFamily="34" charset="0"/>
              </a:defRPr>
            </a:lvl5pPr>
            <a:lvl6pPr marL="2514600" indent="-228600" defTabSz="4389438" eaLnBrk="0" fontAlgn="base" hangingPunct="0">
              <a:spcBef>
                <a:spcPct val="0"/>
              </a:spcBef>
              <a:spcAft>
                <a:spcPct val="0"/>
              </a:spcAft>
              <a:defRPr sz="2900">
                <a:solidFill>
                  <a:schemeClr val="tx1"/>
                </a:solidFill>
                <a:latin typeface="Arial Narrow" pitchFamily="34" charset="0"/>
              </a:defRPr>
            </a:lvl6pPr>
            <a:lvl7pPr marL="2971800" indent="-228600" defTabSz="4389438" eaLnBrk="0" fontAlgn="base" hangingPunct="0">
              <a:spcBef>
                <a:spcPct val="0"/>
              </a:spcBef>
              <a:spcAft>
                <a:spcPct val="0"/>
              </a:spcAft>
              <a:defRPr sz="2900">
                <a:solidFill>
                  <a:schemeClr val="tx1"/>
                </a:solidFill>
                <a:latin typeface="Arial Narrow" pitchFamily="34" charset="0"/>
              </a:defRPr>
            </a:lvl7pPr>
            <a:lvl8pPr marL="3429000" indent="-228600" defTabSz="4389438" eaLnBrk="0" fontAlgn="base" hangingPunct="0">
              <a:spcBef>
                <a:spcPct val="0"/>
              </a:spcBef>
              <a:spcAft>
                <a:spcPct val="0"/>
              </a:spcAft>
              <a:defRPr sz="2900">
                <a:solidFill>
                  <a:schemeClr val="tx1"/>
                </a:solidFill>
                <a:latin typeface="Arial Narrow" pitchFamily="34" charset="0"/>
              </a:defRPr>
            </a:lvl8pPr>
            <a:lvl9pPr marL="3886200" indent="-228600" defTabSz="4389438" eaLnBrk="0" fontAlgn="base" hangingPunct="0">
              <a:spcBef>
                <a:spcPct val="0"/>
              </a:spcBef>
              <a:spcAft>
                <a:spcPct val="0"/>
              </a:spcAft>
              <a:defRPr sz="2900">
                <a:solidFill>
                  <a:schemeClr val="tx1"/>
                </a:solidFill>
                <a:latin typeface="Arial Narrow" pitchFamily="34" charset="0"/>
              </a:defRPr>
            </a:lvl9pPr>
          </a:lstStyle>
          <a:p>
            <a:pPr marL="457200" indent="-457200" algn="just">
              <a:buFont typeface="Arial" panose="020B0604020202020204" pitchFamily="34" charset="0"/>
              <a:buChar char="•"/>
            </a:pPr>
            <a:r>
              <a:rPr lang="en-US" altLang="en-US" sz="3000" dirty="0">
                <a:latin typeface="Cambria" panose="02040503050406030204" pitchFamily="18" charset="0"/>
                <a:cs typeface="Times New Roman" panose="02020603050405020304" pitchFamily="18" charset="0"/>
              </a:rPr>
              <a:t>The results of the simulation studies based on real cases and clinical judgment of acceptable or not can help us determine the appropriate margin. </a:t>
            </a:r>
          </a:p>
          <a:p>
            <a:pPr marL="457200" indent="-457200" algn="just">
              <a:buFont typeface="Arial" panose="020B0604020202020204" pitchFamily="34" charset="0"/>
              <a:buChar char="•"/>
            </a:pPr>
            <a:r>
              <a:rPr lang="en-US" altLang="en-US" sz="3000" dirty="0">
                <a:latin typeface="Cambria" panose="02040503050406030204" pitchFamily="18" charset="0"/>
                <a:cs typeface="Times New Roman" panose="02020603050405020304" pitchFamily="18" charset="0"/>
              </a:rPr>
              <a:t>Other cases have also been studied for both scenarios. The results are similar and as expected. </a:t>
            </a:r>
          </a:p>
          <a:p>
            <a:pPr marL="457200" indent="-457200" algn="just">
              <a:buFont typeface="Arial" panose="020B0604020202020204" pitchFamily="34" charset="0"/>
              <a:buChar char="•"/>
            </a:pPr>
            <a:r>
              <a:rPr lang="en-US" altLang="en-US" sz="3000" dirty="0">
                <a:latin typeface="Cambria" panose="02040503050406030204" pitchFamily="18" charset="0"/>
                <a:cs typeface="Times New Roman" panose="02020603050405020304" pitchFamily="18" charset="0"/>
              </a:rPr>
              <a:t>In addition, the power decreases as Mean and SD increase. </a:t>
            </a:r>
          </a:p>
          <a:p>
            <a:pPr marL="457200" indent="-457200" algn="just" eaLnBrk="1" hangingPunct="1">
              <a:buFont typeface="Arial" panose="020B0604020202020204" pitchFamily="34" charset="0"/>
              <a:buChar char="•"/>
            </a:pPr>
            <a:r>
              <a:rPr lang="en-US" altLang="en-US" sz="3000" dirty="0">
                <a:latin typeface="Cambria" panose="02040503050406030204" pitchFamily="18" charset="0"/>
                <a:cs typeface="Times New Roman" panose="02020603050405020304" pitchFamily="18" charset="0"/>
              </a:rPr>
              <a:t>The choice of margin needs further investigation and discussion with the clinical team.</a:t>
            </a:r>
          </a:p>
        </p:txBody>
      </p:sp>
      <p:graphicFrame>
        <p:nvGraphicFramePr>
          <p:cNvPr id="81" name="Table 80"/>
          <p:cNvGraphicFramePr>
            <a:graphicFrameLocks noGrp="1"/>
          </p:cNvGraphicFramePr>
          <p:nvPr>
            <p:extLst>
              <p:ext uri="{D42A27DB-BD31-4B8C-83A1-F6EECF244321}">
                <p14:modId xmlns:p14="http://schemas.microsoft.com/office/powerpoint/2010/main" val="2628852039"/>
              </p:ext>
            </p:extLst>
          </p:nvPr>
        </p:nvGraphicFramePr>
        <p:xfrm>
          <a:off x="33246219" y="18303974"/>
          <a:ext cx="9647238" cy="4175565"/>
        </p:xfrm>
        <a:graphic>
          <a:graphicData uri="http://schemas.openxmlformats.org/drawingml/2006/table">
            <a:tbl>
              <a:tblPr firstRow="1" firstCol="1" bandRow="1">
                <a:tableStyleId>{5C22544A-7EE6-4342-B048-85BDC9FD1C3A}</a:tableStyleId>
              </a:tblPr>
              <a:tblGrid>
                <a:gridCol w="2250168">
                  <a:extLst>
                    <a:ext uri="{9D8B030D-6E8A-4147-A177-3AD203B41FA5}">
                      <a16:colId xmlns:a16="http://schemas.microsoft.com/office/drawing/2014/main" val="20000"/>
                    </a:ext>
                  </a:extLst>
                </a:gridCol>
                <a:gridCol w="2465690">
                  <a:extLst>
                    <a:ext uri="{9D8B030D-6E8A-4147-A177-3AD203B41FA5}">
                      <a16:colId xmlns:a16="http://schemas.microsoft.com/office/drawing/2014/main" val="20001"/>
                    </a:ext>
                  </a:extLst>
                </a:gridCol>
                <a:gridCol w="2465690">
                  <a:extLst>
                    <a:ext uri="{9D8B030D-6E8A-4147-A177-3AD203B41FA5}">
                      <a16:colId xmlns:a16="http://schemas.microsoft.com/office/drawing/2014/main" val="20002"/>
                    </a:ext>
                  </a:extLst>
                </a:gridCol>
                <a:gridCol w="2465690">
                  <a:extLst>
                    <a:ext uri="{9D8B030D-6E8A-4147-A177-3AD203B41FA5}">
                      <a16:colId xmlns:a16="http://schemas.microsoft.com/office/drawing/2014/main" val="20003"/>
                    </a:ext>
                  </a:extLst>
                </a:gridCol>
              </a:tblGrid>
              <a:tr h="584509">
                <a:tc>
                  <a:txBody>
                    <a:bodyPr/>
                    <a:lstStyle/>
                    <a:p>
                      <a:pPr marL="0" marR="0" algn="ctr">
                        <a:lnSpc>
                          <a:spcPct val="115000"/>
                        </a:lnSpc>
                        <a:spcBef>
                          <a:spcPts val="0"/>
                        </a:spcBef>
                        <a:spcAft>
                          <a:spcPts val="0"/>
                        </a:spcAft>
                      </a:pPr>
                      <a:r>
                        <a:rPr lang="en-US" sz="2800" dirty="0">
                          <a:solidFill>
                            <a:schemeClr val="tx1"/>
                          </a:solidFill>
                          <a:effectLst/>
                          <a:latin typeface="Cambria" panose="02040503050406030204" pitchFamily="18" charset="0"/>
                        </a:rPr>
                        <a:t>Sample Size</a:t>
                      </a:r>
                      <a:endParaRPr lang="en-US" sz="2800" b="1" dirty="0">
                        <a:solidFill>
                          <a:schemeClr val="tx1"/>
                        </a:solidFill>
                        <a:effectLst/>
                        <a:latin typeface="Cambria" panose="02040503050406030204" pitchFamily="18" charset="0"/>
                        <a:ea typeface="Calibri"/>
                        <a:cs typeface="Times New Roman"/>
                      </a:endParaRPr>
                    </a:p>
                  </a:txBody>
                  <a:tcPr marL="68580" marR="68580" marT="0" marB="0" anchor="ctr">
                    <a:solidFill>
                      <a:schemeClr val="accent2">
                        <a:lumMod val="20000"/>
                        <a:lumOff val="80000"/>
                      </a:schemeClr>
                    </a:solidFill>
                  </a:tcPr>
                </a:tc>
                <a:tc>
                  <a:txBody>
                    <a:bodyPr/>
                    <a:lstStyle/>
                    <a:p>
                      <a:pPr marL="0" marR="0" algn="ctr">
                        <a:lnSpc>
                          <a:spcPct val="115000"/>
                        </a:lnSpc>
                        <a:spcBef>
                          <a:spcPts val="0"/>
                        </a:spcBef>
                        <a:spcAft>
                          <a:spcPts val="0"/>
                        </a:spcAft>
                      </a:pPr>
                      <a:r>
                        <a:rPr lang="en-US" sz="2800" dirty="0">
                          <a:solidFill>
                            <a:schemeClr val="tx1"/>
                          </a:solidFill>
                          <a:effectLst/>
                          <a:latin typeface="Cambria" panose="02040503050406030204" pitchFamily="18" charset="0"/>
                        </a:rPr>
                        <a:t>Margin 0.1</a:t>
                      </a:r>
                      <a:endParaRPr lang="en-US" sz="2800" b="1" dirty="0">
                        <a:solidFill>
                          <a:schemeClr val="tx1"/>
                        </a:solidFill>
                        <a:effectLst/>
                        <a:latin typeface="Cambria" panose="02040503050406030204" pitchFamily="18" charset="0"/>
                        <a:ea typeface="Calibri"/>
                        <a:cs typeface="Times New Roman"/>
                      </a:endParaRPr>
                    </a:p>
                  </a:txBody>
                  <a:tcPr marL="68580" marR="68580" marT="0" marB="0" anchor="ctr">
                    <a:solidFill>
                      <a:schemeClr val="accent2">
                        <a:lumMod val="20000"/>
                        <a:lumOff val="80000"/>
                      </a:schemeClr>
                    </a:solidFill>
                  </a:tcPr>
                </a:tc>
                <a:tc>
                  <a:txBody>
                    <a:bodyPr/>
                    <a:lstStyle/>
                    <a:p>
                      <a:pPr marL="0" marR="0" algn="ctr">
                        <a:lnSpc>
                          <a:spcPct val="115000"/>
                        </a:lnSpc>
                        <a:spcBef>
                          <a:spcPts val="0"/>
                        </a:spcBef>
                        <a:spcAft>
                          <a:spcPts val="0"/>
                        </a:spcAft>
                      </a:pPr>
                      <a:r>
                        <a:rPr lang="en-US" sz="2800" dirty="0">
                          <a:solidFill>
                            <a:schemeClr val="tx1"/>
                          </a:solidFill>
                          <a:effectLst/>
                          <a:latin typeface="Cambria" panose="02040503050406030204" pitchFamily="18" charset="0"/>
                        </a:rPr>
                        <a:t>Margin 0.15</a:t>
                      </a:r>
                      <a:endParaRPr lang="en-US" sz="2800" b="1" dirty="0">
                        <a:solidFill>
                          <a:schemeClr val="tx1"/>
                        </a:solidFill>
                        <a:effectLst/>
                        <a:latin typeface="Cambria" panose="02040503050406030204" pitchFamily="18" charset="0"/>
                        <a:ea typeface="Calibri"/>
                        <a:cs typeface="Times New Roman"/>
                      </a:endParaRPr>
                    </a:p>
                  </a:txBody>
                  <a:tcPr marL="68580" marR="68580" marT="0" marB="0" anchor="ctr">
                    <a:solidFill>
                      <a:schemeClr val="accent2">
                        <a:lumMod val="20000"/>
                        <a:lumOff val="80000"/>
                      </a:schemeClr>
                    </a:solidFill>
                  </a:tcPr>
                </a:tc>
                <a:tc>
                  <a:txBody>
                    <a:bodyPr/>
                    <a:lstStyle/>
                    <a:p>
                      <a:pPr marL="0" marR="0" algn="ctr">
                        <a:lnSpc>
                          <a:spcPct val="115000"/>
                        </a:lnSpc>
                        <a:spcBef>
                          <a:spcPts val="0"/>
                        </a:spcBef>
                        <a:spcAft>
                          <a:spcPts val="0"/>
                        </a:spcAft>
                      </a:pPr>
                      <a:r>
                        <a:rPr lang="en-US" sz="2800" dirty="0">
                          <a:solidFill>
                            <a:schemeClr val="tx1"/>
                          </a:solidFill>
                          <a:effectLst/>
                          <a:latin typeface="Cambria" panose="02040503050406030204" pitchFamily="18" charset="0"/>
                        </a:rPr>
                        <a:t>Margin 0.2</a:t>
                      </a:r>
                      <a:endParaRPr lang="en-US" sz="2800" b="1" dirty="0">
                        <a:solidFill>
                          <a:schemeClr val="tx1"/>
                        </a:solidFill>
                        <a:effectLst/>
                        <a:latin typeface="Cambria" panose="02040503050406030204" pitchFamily="18" charset="0"/>
                        <a:ea typeface="Calibri"/>
                        <a:cs typeface="Times New Roman"/>
                      </a:endParaRPr>
                    </a:p>
                  </a:txBody>
                  <a:tcPr marL="68580" marR="68580" marT="0" marB="0" anchor="ctr">
                    <a:solidFill>
                      <a:schemeClr val="accent2">
                        <a:lumMod val="20000"/>
                        <a:lumOff val="80000"/>
                      </a:schemeClr>
                    </a:solidFill>
                  </a:tcPr>
                </a:tc>
                <a:extLst>
                  <a:ext uri="{0D108BD9-81ED-4DB2-BD59-A6C34878D82A}">
                    <a16:rowId xmlns:a16="http://schemas.microsoft.com/office/drawing/2014/main" val="10000"/>
                  </a:ext>
                </a:extLst>
              </a:tr>
              <a:tr h="431772">
                <a:tc>
                  <a:txBody>
                    <a:bodyPr/>
                    <a:lstStyle/>
                    <a:p>
                      <a:pPr marL="0" marR="0" algn="ctr">
                        <a:lnSpc>
                          <a:spcPct val="115000"/>
                        </a:lnSpc>
                        <a:spcBef>
                          <a:spcPts val="0"/>
                        </a:spcBef>
                        <a:spcAft>
                          <a:spcPts val="0"/>
                        </a:spcAft>
                      </a:pPr>
                      <a:r>
                        <a:rPr lang="en-US" sz="2800" dirty="0">
                          <a:solidFill>
                            <a:schemeClr val="tx1"/>
                          </a:solidFill>
                          <a:effectLst/>
                          <a:latin typeface="Cambria" panose="02040503050406030204" pitchFamily="18" charset="0"/>
                        </a:rPr>
                        <a:t>20</a:t>
                      </a:r>
                      <a:endParaRPr lang="en-US" sz="2800" b="1" dirty="0">
                        <a:solidFill>
                          <a:schemeClr val="tx1"/>
                        </a:solidFill>
                        <a:effectLst/>
                        <a:latin typeface="Cambria" panose="02040503050406030204" pitchFamily="18" charset="0"/>
                        <a:ea typeface="Calibri"/>
                        <a:cs typeface="Times New Roman"/>
                      </a:endParaRPr>
                    </a:p>
                  </a:txBody>
                  <a:tcPr marL="68580" marR="68580" marT="0" marB="0" anchor="ctr">
                    <a:solidFill>
                      <a:schemeClr val="accent2">
                        <a:lumMod val="20000"/>
                        <a:lumOff val="80000"/>
                      </a:schemeClr>
                    </a:solidFill>
                  </a:tcPr>
                </a:tc>
                <a:tc>
                  <a:txBody>
                    <a:bodyPr/>
                    <a:lstStyle/>
                    <a:p>
                      <a:pPr algn="ctr"/>
                      <a:r>
                        <a:rPr lang="en-US" sz="2800" dirty="0">
                          <a:latin typeface="Cambria" panose="02040503050406030204" pitchFamily="18" charset="0"/>
                        </a:rPr>
                        <a:t>0.14</a:t>
                      </a:r>
                      <a:endParaRPr lang="en-US" sz="2800" b="1" dirty="0">
                        <a:latin typeface="Cambria" panose="02040503050406030204" pitchFamily="18" charset="0"/>
                      </a:endParaRPr>
                    </a:p>
                  </a:txBody>
                  <a:tcPr marL="68580" marR="68580" marT="0" marB="0" anchor="ctr">
                    <a:solidFill>
                      <a:schemeClr val="bg1">
                        <a:lumMod val="20000"/>
                        <a:lumOff val="80000"/>
                      </a:schemeClr>
                    </a:solidFill>
                  </a:tcPr>
                </a:tc>
                <a:tc>
                  <a:txBody>
                    <a:bodyPr/>
                    <a:lstStyle/>
                    <a:p>
                      <a:pPr algn="ctr"/>
                      <a:r>
                        <a:rPr lang="en-US" sz="2800" dirty="0">
                          <a:latin typeface="Cambria" panose="02040503050406030204" pitchFamily="18" charset="0"/>
                        </a:rPr>
                        <a:t>0.21</a:t>
                      </a:r>
                      <a:endParaRPr lang="en-US" sz="2800" b="1" dirty="0">
                        <a:latin typeface="Cambria" panose="02040503050406030204" pitchFamily="18" charset="0"/>
                      </a:endParaRPr>
                    </a:p>
                  </a:txBody>
                  <a:tcPr marL="68580" marR="68580" marT="0" marB="0" anchor="ctr">
                    <a:solidFill>
                      <a:schemeClr val="bg1">
                        <a:lumMod val="20000"/>
                        <a:lumOff val="80000"/>
                      </a:schemeClr>
                    </a:solidFill>
                  </a:tcPr>
                </a:tc>
                <a:tc>
                  <a:txBody>
                    <a:bodyPr/>
                    <a:lstStyle/>
                    <a:p>
                      <a:pPr algn="ctr"/>
                      <a:r>
                        <a:rPr lang="en-US" sz="2800" dirty="0">
                          <a:latin typeface="Cambria" panose="02040503050406030204" pitchFamily="18" charset="0"/>
                        </a:rPr>
                        <a:t>0.31</a:t>
                      </a:r>
                      <a:endParaRPr lang="en-US" sz="2800" b="1" dirty="0">
                        <a:latin typeface="Cambria" panose="02040503050406030204" pitchFamily="18" charset="0"/>
                      </a:endParaRPr>
                    </a:p>
                  </a:txBody>
                  <a:tcPr marL="68580" marR="68580" marT="0" marB="0" anchor="ctr">
                    <a:solidFill>
                      <a:schemeClr val="bg1">
                        <a:lumMod val="20000"/>
                        <a:lumOff val="80000"/>
                      </a:schemeClr>
                    </a:solidFill>
                  </a:tcPr>
                </a:tc>
                <a:extLst>
                  <a:ext uri="{0D108BD9-81ED-4DB2-BD59-A6C34878D82A}">
                    <a16:rowId xmlns:a16="http://schemas.microsoft.com/office/drawing/2014/main" val="10001"/>
                  </a:ext>
                </a:extLst>
              </a:tr>
              <a:tr h="431772">
                <a:tc>
                  <a:txBody>
                    <a:bodyPr/>
                    <a:lstStyle/>
                    <a:p>
                      <a:pPr marL="0" marR="0" algn="ctr">
                        <a:lnSpc>
                          <a:spcPct val="115000"/>
                        </a:lnSpc>
                        <a:spcBef>
                          <a:spcPts val="0"/>
                        </a:spcBef>
                        <a:spcAft>
                          <a:spcPts val="0"/>
                        </a:spcAft>
                      </a:pPr>
                      <a:r>
                        <a:rPr lang="en-US" sz="2800" dirty="0">
                          <a:solidFill>
                            <a:schemeClr val="tx1"/>
                          </a:solidFill>
                          <a:effectLst/>
                          <a:latin typeface="Cambria" panose="02040503050406030204" pitchFamily="18" charset="0"/>
                        </a:rPr>
                        <a:t>40</a:t>
                      </a:r>
                      <a:endParaRPr lang="en-US" sz="2800" b="1" dirty="0">
                        <a:solidFill>
                          <a:schemeClr val="tx1"/>
                        </a:solidFill>
                        <a:effectLst/>
                        <a:latin typeface="Cambria" panose="02040503050406030204" pitchFamily="18" charset="0"/>
                        <a:ea typeface="Calibri"/>
                        <a:cs typeface="Times New Roman"/>
                      </a:endParaRPr>
                    </a:p>
                  </a:txBody>
                  <a:tcPr marL="68580" marR="68580" marT="0" marB="0" anchor="ctr">
                    <a:solidFill>
                      <a:schemeClr val="accent2">
                        <a:lumMod val="20000"/>
                        <a:lumOff val="80000"/>
                      </a:schemeClr>
                    </a:solidFill>
                  </a:tcPr>
                </a:tc>
                <a:tc>
                  <a:txBody>
                    <a:bodyPr/>
                    <a:lstStyle/>
                    <a:p>
                      <a:pPr algn="ctr"/>
                      <a:r>
                        <a:rPr lang="en-US" sz="2800" dirty="0">
                          <a:latin typeface="Cambria" panose="02040503050406030204" pitchFamily="18" charset="0"/>
                        </a:rPr>
                        <a:t>0.20</a:t>
                      </a:r>
                      <a:endParaRPr lang="en-US" sz="2800" b="1" dirty="0">
                        <a:latin typeface="Cambria" panose="02040503050406030204" pitchFamily="18" charset="0"/>
                      </a:endParaRPr>
                    </a:p>
                  </a:txBody>
                  <a:tcPr marL="68580" marR="68580" marT="0" marB="0" anchor="ctr">
                    <a:solidFill>
                      <a:schemeClr val="bg1">
                        <a:lumMod val="20000"/>
                        <a:lumOff val="80000"/>
                      </a:schemeClr>
                    </a:solidFill>
                  </a:tcPr>
                </a:tc>
                <a:tc>
                  <a:txBody>
                    <a:bodyPr/>
                    <a:lstStyle/>
                    <a:p>
                      <a:pPr algn="ctr"/>
                      <a:r>
                        <a:rPr lang="en-US" sz="2800" dirty="0">
                          <a:latin typeface="Cambria" panose="02040503050406030204" pitchFamily="18" charset="0"/>
                        </a:rPr>
                        <a:t>0.34</a:t>
                      </a:r>
                      <a:endParaRPr lang="en-US" sz="2800" b="1" dirty="0">
                        <a:latin typeface="Cambria" panose="02040503050406030204" pitchFamily="18" charset="0"/>
                      </a:endParaRPr>
                    </a:p>
                  </a:txBody>
                  <a:tcPr marL="68580" marR="68580" marT="0" marB="0" anchor="ctr">
                    <a:solidFill>
                      <a:schemeClr val="bg1">
                        <a:lumMod val="20000"/>
                        <a:lumOff val="80000"/>
                      </a:schemeClr>
                    </a:solidFill>
                  </a:tcPr>
                </a:tc>
                <a:tc>
                  <a:txBody>
                    <a:bodyPr/>
                    <a:lstStyle/>
                    <a:p>
                      <a:pPr algn="ctr"/>
                      <a:r>
                        <a:rPr lang="en-US" sz="2800" dirty="0">
                          <a:latin typeface="Cambria" panose="02040503050406030204" pitchFamily="18" charset="0"/>
                        </a:rPr>
                        <a:t>0.51</a:t>
                      </a:r>
                      <a:endParaRPr lang="en-US" sz="2800" b="1" dirty="0">
                        <a:latin typeface="Cambria" panose="02040503050406030204" pitchFamily="18" charset="0"/>
                      </a:endParaRPr>
                    </a:p>
                  </a:txBody>
                  <a:tcPr marL="68580" marR="68580" marT="0" marB="0" anchor="ctr">
                    <a:solidFill>
                      <a:schemeClr val="bg1">
                        <a:lumMod val="20000"/>
                        <a:lumOff val="80000"/>
                      </a:schemeClr>
                    </a:solidFill>
                  </a:tcPr>
                </a:tc>
                <a:extLst>
                  <a:ext uri="{0D108BD9-81ED-4DB2-BD59-A6C34878D82A}">
                    <a16:rowId xmlns:a16="http://schemas.microsoft.com/office/drawing/2014/main" val="10002"/>
                  </a:ext>
                </a:extLst>
              </a:tr>
              <a:tr h="431772">
                <a:tc>
                  <a:txBody>
                    <a:bodyPr/>
                    <a:lstStyle/>
                    <a:p>
                      <a:pPr marL="0" marR="0" algn="ctr">
                        <a:lnSpc>
                          <a:spcPct val="115000"/>
                        </a:lnSpc>
                        <a:spcBef>
                          <a:spcPts val="0"/>
                        </a:spcBef>
                        <a:spcAft>
                          <a:spcPts val="0"/>
                        </a:spcAft>
                      </a:pPr>
                      <a:r>
                        <a:rPr lang="en-US" sz="2800" dirty="0">
                          <a:solidFill>
                            <a:schemeClr val="tx1"/>
                          </a:solidFill>
                          <a:effectLst/>
                          <a:latin typeface="Cambria" panose="02040503050406030204" pitchFamily="18" charset="0"/>
                        </a:rPr>
                        <a:t>60</a:t>
                      </a:r>
                      <a:endParaRPr lang="en-US" sz="2800" b="1" dirty="0">
                        <a:solidFill>
                          <a:schemeClr val="tx1"/>
                        </a:solidFill>
                        <a:effectLst/>
                        <a:latin typeface="Cambria" panose="02040503050406030204" pitchFamily="18" charset="0"/>
                        <a:ea typeface="Calibri"/>
                        <a:cs typeface="Times New Roman"/>
                      </a:endParaRPr>
                    </a:p>
                  </a:txBody>
                  <a:tcPr marL="68580" marR="68580" marT="0" marB="0" anchor="ctr">
                    <a:solidFill>
                      <a:schemeClr val="accent2">
                        <a:lumMod val="20000"/>
                        <a:lumOff val="80000"/>
                      </a:schemeClr>
                    </a:solidFill>
                  </a:tcPr>
                </a:tc>
                <a:tc>
                  <a:txBody>
                    <a:bodyPr/>
                    <a:lstStyle/>
                    <a:p>
                      <a:pPr algn="ctr"/>
                      <a:r>
                        <a:rPr lang="en-US" sz="2800" dirty="0">
                          <a:latin typeface="Cambria" panose="02040503050406030204" pitchFamily="18" charset="0"/>
                        </a:rPr>
                        <a:t>0.25</a:t>
                      </a:r>
                      <a:endParaRPr lang="en-US" sz="2800" b="1" dirty="0">
                        <a:latin typeface="Cambria" panose="02040503050406030204" pitchFamily="18" charset="0"/>
                      </a:endParaRPr>
                    </a:p>
                  </a:txBody>
                  <a:tcPr marL="68580" marR="68580" marT="0" marB="0" anchor="ctr">
                    <a:solidFill>
                      <a:schemeClr val="bg1">
                        <a:lumMod val="20000"/>
                        <a:lumOff val="80000"/>
                      </a:schemeClr>
                    </a:solidFill>
                  </a:tcPr>
                </a:tc>
                <a:tc>
                  <a:txBody>
                    <a:bodyPr/>
                    <a:lstStyle/>
                    <a:p>
                      <a:pPr algn="ctr"/>
                      <a:r>
                        <a:rPr lang="en-US" sz="2800" dirty="0">
                          <a:latin typeface="Cambria" panose="02040503050406030204" pitchFamily="18" charset="0"/>
                        </a:rPr>
                        <a:t>0.46</a:t>
                      </a:r>
                      <a:endParaRPr lang="en-US" sz="2800" b="1" dirty="0">
                        <a:latin typeface="Cambria" panose="02040503050406030204" pitchFamily="18" charset="0"/>
                      </a:endParaRPr>
                    </a:p>
                  </a:txBody>
                  <a:tcPr marL="68580" marR="68580" marT="0" marB="0" anchor="ctr">
                    <a:solidFill>
                      <a:schemeClr val="bg1">
                        <a:lumMod val="20000"/>
                        <a:lumOff val="80000"/>
                      </a:schemeClr>
                    </a:solidFill>
                  </a:tcPr>
                </a:tc>
                <a:tc>
                  <a:txBody>
                    <a:bodyPr/>
                    <a:lstStyle/>
                    <a:p>
                      <a:pPr algn="ctr"/>
                      <a:r>
                        <a:rPr lang="en-US" sz="2800" dirty="0">
                          <a:latin typeface="Cambria" panose="02040503050406030204" pitchFamily="18" charset="0"/>
                        </a:rPr>
                        <a:t>0.66</a:t>
                      </a:r>
                      <a:endParaRPr lang="en-US" sz="2800" b="1" dirty="0">
                        <a:latin typeface="Cambria" panose="02040503050406030204" pitchFamily="18" charset="0"/>
                      </a:endParaRPr>
                    </a:p>
                  </a:txBody>
                  <a:tcPr marL="68580" marR="68580" marT="0" marB="0" anchor="ctr">
                    <a:solidFill>
                      <a:schemeClr val="bg1">
                        <a:lumMod val="20000"/>
                        <a:lumOff val="80000"/>
                      </a:schemeClr>
                    </a:solidFill>
                  </a:tcPr>
                </a:tc>
                <a:extLst>
                  <a:ext uri="{0D108BD9-81ED-4DB2-BD59-A6C34878D82A}">
                    <a16:rowId xmlns:a16="http://schemas.microsoft.com/office/drawing/2014/main" val="10003"/>
                  </a:ext>
                </a:extLst>
              </a:tr>
              <a:tr h="431772">
                <a:tc>
                  <a:txBody>
                    <a:bodyPr/>
                    <a:lstStyle/>
                    <a:p>
                      <a:pPr marL="0" marR="0" algn="ctr">
                        <a:lnSpc>
                          <a:spcPct val="115000"/>
                        </a:lnSpc>
                        <a:spcBef>
                          <a:spcPts val="0"/>
                        </a:spcBef>
                        <a:spcAft>
                          <a:spcPts val="0"/>
                        </a:spcAft>
                      </a:pPr>
                      <a:r>
                        <a:rPr lang="en-US" sz="2800" dirty="0">
                          <a:solidFill>
                            <a:schemeClr val="tx1"/>
                          </a:solidFill>
                          <a:effectLst/>
                          <a:latin typeface="Cambria" panose="02040503050406030204" pitchFamily="18" charset="0"/>
                        </a:rPr>
                        <a:t>80</a:t>
                      </a:r>
                      <a:endParaRPr lang="en-US" sz="2800" b="1" dirty="0">
                        <a:solidFill>
                          <a:schemeClr val="tx1"/>
                        </a:solidFill>
                        <a:effectLst/>
                        <a:latin typeface="Cambria" panose="02040503050406030204" pitchFamily="18" charset="0"/>
                        <a:ea typeface="Calibri"/>
                        <a:cs typeface="Times New Roman"/>
                      </a:endParaRPr>
                    </a:p>
                  </a:txBody>
                  <a:tcPr marL="68580" marR="68580" marT="0" marB="0" anchor="ctr">
                    <a:solidFill>
                      <a:schemeClr val="accent2">
                        <a:lumMod val="20000"/>
                        <a:lumOff val="80000"/>
                      </a:schemeClr>
                    </a:solidFill>
                  </a:tcPr>
                </a:tc>
                <a:tc>
                  <a:txBody>
                    <a:bodyPr/>
                    <a:lstStyle/>
                    <a:p>
                      <a:pPr algn="ctr"/>
                      <a:r>
                        <a:rPr lang="en-US" sz="2800" dirty="0">
                          <a:latin typeface="Cambria" panose="02040503050406030204" pitchFamily="18" charset="0"/>
                        </a:rPr>
                        <a:t>0.31</a:t>
                      </a:r>
                      <a:endParaRPr lang="en-US" sz="2800" b="1" dirty="0">
                        <a:latin typeface="Cambria" panose="02040503050406030204" pitchFamily="18" charset="0"/>
                      </a:endParaRPr>
                    </a:p>
                  </a:txBody>
                  <a:tcPr marL="68580" marR="68580" marT="0" marB="0" anchor="ctr">
                    <a:solidFill>
                      <a:schemeClr val="bg1">
                        <a:lumMod val="20000"/>
                        <a:lumOff val="80000"/>
                      </a:schemeClr>
                    </a:solidFill>
                  </a:tcPr>
                </a:tc>
                <a:tc>
                  <a:txBody>
                    <a:bodyPr/>
                    <a:lstStyle/>
                    <a:p>
                      <a:pPr algn="ctr"/>
                      <a:r>
                        <a:rPr lang="en-US" sz="2800" dirty="0">
                          <a:latin typeface="Cambria" panose="02040503050406030204" pitchFamily="18" charset="0"/>
                        </a:rPr>
                        <a:t>0.55</a:t>
                      </a:r>
                      <a:endParaRPr lang="en-US" sz="2800" b="1" dirty="0">
                        <a:latin typeface="Cambria" panose="02040503050406030204" pitchFamily="18" charset="0"/>
                      </a:endParaRPr>
                    </a:p>
                  </a:txBody>
                  <a:tcPr marL="68580" marR="68580" marT="0" marB="0" anchor="ctr">
                    <a:solidFill>
                      <a:schemeClr val="bg1">
                        <a:lumMod val="20000"/>
                        <a:lumOff val="80000"/>
                      </a:schemeClr>
                    </a:solidFill>
                  </a:tcPr>
                </a:tc>
                <a:tc>
                  <a:txBody>
                    <a:bodyPr/>
                    <a:lstStyle/>
                    <a:p>
                      <a:pPr algn="ctr"/>
                      <a:r>
                        <a:rPr lang="en-US" sz="2800" dirty="0">
                          <a:latin typeface="Cambria" panose="02040503050406030204" pitchFamily="18" charset="0"/>
                        </a:rPr>
                        <a:t>0.78</a:t>
                      </a:r>
                      <a:endParaRPr lang="en-US" sz="2800" b="1" dirty="0">
                        <a:latin typeface="Cambria" panose="02040503050406030204" pitchFamily="18" charset="0"/>
                      </a:endParaRPr>
                    </a:p>
                  </a:txBody>
                  <a:tcPr marL="68580" marR="68580" marT="0" marB="0" anchor="ctr">
                    <a:solidFill>
                      <a:schemeClr val="bg1">
                        <a:lumMod val="20000"/>
                        <a:lumOff val="80000"/>
                      </a:schemeClr>
                    </a:solidFill>
                  </a:tcPr>
                </a:tc>
                <a:extLst>
                  <a:ext uri="{0D108BD9-81ED-4DB2-BD59-A6C34878D82A}">
                    <a16:rowId xmlns:a16="http://schemas.microsoft.com/office/drawing/2014/main" val="10004"/>
                  </a:ext>
                </a:extLst>
              </a:tr>
              <a:tr h="431772">
                <a:tc>
                  <a:txBody>
                    <a:bodyPr/>
                    <a:lstStyle/>
                    <a:p>
                      <a:pPr marL="0" marR="0" algn="ctr">
                        <a:lnSpc>
                          <a:spcPct val="115000"/>
                        </a:lnSpc>
                        <a:spcBef>
                          <a:spcPts val="0"/>
                        </a:spcBef>
                        <a:spcAft>
                          <a:spcPts val="0"/>
                        </a:spcAft>
                      </a:pPr>
                      <a:r>
                        <a:rPr lang="en-US" sz="2800" dirty="0">
                          <a:solidFill>
                            <a:schemeClr val="tx1"/>
                          </a:solidFill>
                          <a:effectLst/>
                          <a:latin typeface="Cambria" panose="02040503050406030204" pitchFamily="18" charset="0"/>
                        </a:rPr>
                        <a:t>100</a:t>
                      </a:r>
                      <a:endParaRPr lang="en-US" sz="2800" b="1" dirty="0">
                        <a:solidFill>
                          <a:schemeClr val="tx1"/>
                        </a:solidFill>
                        <a:effectLst/>
                        <a:latin typeface="Cambria" panose="02040503050406030204" pitchFamily="18" charset="0"/>
                        <a:ea typeface="Calibri"/>
                        <a:cs typeface="Times New Roman"/>
                      </a:endParaRPr>
                    </a:p>
                  </a:txBody>
                  <a:tcPr marL="68580" marR="68580" marT="0" marB="0" anchor="ctr">
                    <a:solidFill>
                      <a:schemeClr val="accent2">
                        <a:lumMod val="20000"/>
                        <a:lumOff val="80000"/>
                      </a:schemeClr>
                    </a:solidFill>
                  </a:tcPr>
                </a:tc>
                <a:tc>
                  <a:txBody>
                    <a:bodyPr/>
                    <a:lstStyle/>
                    <a:p>
                      <a:pPr algn="ctr"/>
                      <a:r>
                        <a:rPr lang="en-US" sz="2800" dirty="0">
                          <a:latin typeface="Cambria" panose="02040503050406030204" pitchFamily="18" charset="0"/>
                        </a:rPr>
                        <a:t>0.36</a:t>
                      </a:r>
                      <a:endParaRPr lang="en-US" sz="2800" b="1" dirty="0">
                        <a:latin typeface="Cambria" panose="02040503050406030204" pitchFamily="18" charset="0"/>
                      </a:endParaRPr>
                    </a:p>
                  </a:txBody>
                  <a:tcPr marL="68580" marR="68580" marT="0" marB="0" anchor="ctr">
                    <a:solidFill>
                      <a:schemeClr val="bg1">
                        <a:lumMod val="20000"/>
                        <a:lumOff val="80000"/>
                      </a:schemeClr>
                    </a:solidFill>
                  </a:tcPr>
                </a:tc>
                <a:tc>
                  <a:txBody>
                    <a:bodyPr/>
                    <a:lstStyle/>
                    <a:p>
                      <a:pPr algn="ctr"/>
                      <a:r>
                        <a:rPr lang="en-US" sz="2800" dirty="0">
                          <a:latin typeface="Cambria" panose="02040503050406030204" pitchFamily="18" charset="0"/>
                        </a:rPr>
                        <a:t>0.64</a:t>
                      </a:r>
                      <a:endParaRPr lang="en-US" sz="2800" b="1" dirty="0">
                        <a:latin typeface="Cambria" panose="02040503050406030204" pitchFamily="18" charset="0"/>
                      </a:endParaRPr>
                    </a:p>
                  </a:txBody>
                  <a:tcPr marL="68580" marR="68580" marT="0" marB="0" anchor="ctr">
                    <a:solidFill>
                      <a:schemeClr val="bg1">
                        <a:lumMod val="20000"/>
                        <a:lumOff val="80000"/>
                      </a:schemeClr>
                    </a:solidFill>
                  </a:tcPr>
                </a:tc>
                <a:tc>
                  <a:txBody>
                    <a:bodyPr/>
                    <a:lstStyle/>
                    <a:p>
                      <a:pPr algn="ctr"/>
                      <a:r>
                        <a:rPr lang="en-US" sz="2800" dirty="0">
                          <a:solidFill>
                            <a:srgbClr val="FF0000"/>
                          </a:solidFill>
                          <a:latin typeface="Cambria" panose="02040503050406030204" pitchFamily="18" charset="0"/>
                        </a:rPr>
                        <a:t>0.85</a:t>
                      </a:r>
                      <a:endParaRPr lang="en-US" sz="2800" b="1" dirty="0">
                        <a:solidFill>
                          <a:srgbClr val="FF0000"/>
                        </a:solidFill>
                        <a:latin typeface="Cambria" panose="02040503050406030204" pitchFamily="18" charset="0"/>
                      </a:endParaRPr>
                    </a:p>
                  </a:txBody>
                  <a:tcPr marL="68580" marR="68580" marT="0" marB="0" anchor="ctr">
                    <a:solidFill>
                      <a:schemeClr val="bg1">
                        <a:lumMod val="20000"/>
                        <a:lumOff val="80000"/>
                      </a:schemeClr>
                    </a:solidFill>
                  </a:tcPr>
                </a:tc>
                <a:extLst>
                  <a:ext uri="{0D108BD9-81ED-4DB2-BD59-A6C34878D82A}">
                    <a16:rowId xmlns:a16="http://schemas.microsoft.com/office/drawing/2014/main" val="10005"/>
                  </a:ext>
                </a:extLst>
              </a:tr>
              <a:tr h="431772">
                <a:tc>
                  <a:txBody>
                    <a:bodyPr/>
                    <a:lstStyle/>
                    <a:p>
                      <a:pPr marL="0" marR="0" algn="ctr">
                        <a:lnSpc>
                          <a:spcPct val="115000"/>
                        </a:lnSpc>
                        <a:spcBef>
                          <a:spcPts val="0"/>
                        </a:spcBef>
                        <a:spcAft>
                          <a:spcPts val="0"/>
                        </a:spcAft>
                      </a:pPr>
                      <a:r>
                        <a:rPr lang="en-US" sz="2800" dirty="0">
                          <a:solidFill>
                            <a:schemeClr val="tx1"/>
                          </a:solidFill>
                          <a:effectLst/>
                          <a:latin typeface="Cambria" panose="02040503050406030204" pitchFamily="18" charset="0"/>
                        </a:rPr>
                        <a:t>150</a:t>
                      </a:r>
                      <a:endParaRPr lang="en-US" sz="2800" b="1" dirty="0">
                        <a:solidFill>
                          <a:schemeClr val="tx1"/>
                        </a:solidFill>
                        <a:effectLst/>
                        <a:latin typeface="Cambria" panose="02040503050406030204" pitchFamily="18" charset="0"/>
                        <a:ea typeface="Calibri"/>
                        <a:cs typeface="Times New Roman"/>
                      </a:endParaRPr>
                    </a:p>
                  </a:txBody>
                  <a:tcPr marL="68580" marR="68580" marT="0" marB="0" anchor="ctr">
                    <a:solidFill>
                      <a:schemeClr val="accent2">
                        <a:lumMod val="20000"/>
                        <a:lumOff val="80000"/>
                      </a:schemeClr>
                    </a:solidFill>
                  </a:tcPr>
                </a:tc>
                <a:tc>
                  <a:txBody>
                    <a:bodyPr/>
                    <a:lstStyle/>
                    <a:p>
                      <a:pPr algn="ctr"/>
                      <a:r>
                        <a:rPr lang="en-US" sz="2800" dirty="0">
                          <a:latin typeface="Cambria" panose="02040503050406030204" pitchFamily="18" charset="0"/>
                        </a:rPr>
                        <a:t>0.47</a:t>
                      </a:r>
                      <a:endParaRPr lang="en-US" sz="2800" b="1" dirty="0">
                        <a:latin typeface="Cambria" panose="02040503050406030204" pitchFamily="18" charset="0"/>
                      </a:endParaRPr>
                    </a:p>
                  </a:txBody>
                  <a:tcPr marL="68580" marR="68580" marT="0" marB="0" anchor="ctr">
                    <a:solidFill>
                      <a:schemeClr val="bg1">
                        <a:lumMod val="20000"/>
                        <a:lumOff val="80000"/>
                      </a:schemeClr>
                    </a:solidFill>
                  </a:tcPr>
                </a:tc>
                <a:tc>
                  <a:txBody>
                    <a:bodyPr/>
                    <a:lstStyle/>
                    <a:p>
                      <a:pPr algn="ctr"/>
                      <a:r>
                        <a:rPr lang="en-US" sz="2800" dirty="0">
                          <a:latin typeface="Cambria" panose="02040503050406030204" pitchFamily="18" charset="0"/>
                        </a:rPr>
                        <a:t>0.74</a:t>
                      </a:r>
                      <a:endParaRPr lang="en-US" sz="2800" b="1" dirty="0">
                        <a:latin typeface="Cambria" panose="02040503050406030204" pitchFamily="18" charset="0"/>
                      </a:endParaRPr>
                    </a:p>
                  </a:txBody>
                  <a:tcPr marL="68580" marR="68580" marT="0" marB="0" anchor="ctr">
                    <a:solidFill>
                      <a:schemeClr val="bg1">
                        <a:lumMod val="20000"/>
                        <a:lumOff val="80000"/>
                      </a:schemeClr>
                    </a:solidFill>
                  </a:tcPr>
                </a:tc>
                <a:tc>
                  <a:txBody>
                    <a:bodyPr/>
                    <a:lstStyle/>
                    <a:p>
                      <a:pPr algn="ctr"/>
                      <a:r>
                        <a:rPr lang="en-US" sz="2800" dirty="0">
                          <a:latin typeface="Cambria" panose="02040503050406030204" pitchFamily="18" charset="0"/>
                        </a:rPr>
                        <a:t>0.95</a:t>
                      </a:r>
                      <a:endParaRPr lang="en-US" sz="2800" b="1" dirty="0">
                        <a:latin typeface="Cambria" panose="02040503050406030204" pitchFamily="18" charset="0"/>
                      </a:endParaRPr>
                    </a:p>
                  </a:txBody>
                  <a:tcPr marL="68580" marR="68580" marT="0" marB="0" anchor="ctr">
                    <a:solidFill>
                      <a:schemeClr val="bg1">
                        <a:lumMod val="20000"/>
                        <a:lumOff val="80000"/>
                      </a:schemeClr>
                    </a:solidFill>
                  </a:tcPr>
                </a:tc>
                <a:extLst>
                  <a:ext uri="{0D108BD9-81ED-4DB2-BD59-A6C34878D82A}">
                    <a16:rowId xmlns:a16="http://schemas.microsoft.com/office/drawing/2014/main" val="10006"/>
                  </a:ext>
                </a:extLst>
              </a:tr>
              <a:tr h="431772">
                <a:tc>
                  <a:txBody>
                    <a:bodyPr/>
                    <a:lstStyle/>
                    <a:p>
                      <a:pPr marL="0" marR="0" algn="ctr">
                        <a:lnSpc>
                          <a:spcPct val="115000"/>
                        </a:lnSpc>
                        <a:spcBef>
                          <a:spcPts val="0"/>
                        </a:spcBef>
                        <a:spcAft>
                          <a:spcPts val="0"/>
                        </a:spcAft>
                      </a:pPr>
                      <a:r>
                        <a:rPr lang="en-US" sz="2800" dirty="0">
                          <a:solidFill>
                            <a:schemeClr val="tx1"/>
                          </a:solidFill>
                          <a:effectLst/>
                          <a:latin typeface="Cambria" panose="02040503050406030204" pitchFamily="18" charset="0"/>
                        </a:rPr>
                        <a:t>200</a:t>
                      </a:r>
                      <a:endParaRPr lang="en-US" sz="2800" b="1" dirty="0">
                        <a:solidFill>
                          <a:schemeClr val="tx1"/>
                        </a:solidFill>
                        <a:effectLst/>
                        <a:latin typeface="Cambria" panose="02040503050406030204" pitchFamily="18" charset="0"/>
                        <a:ea typeface="Calibri"/>
                        <a:cs typeface="Times New Roman"/>
                      </a:endParaRPr>
                    </a:p>
                  </a:txBody>
                  <a:tcPr marL="68580" marR="68580" marT="0" marB="0" anchor="ctr">
                    <a:solidFill>
                      <a:schemeClr val="accent2">
                        <a:lumMod val="20000"/>
                        <a:lumOff val="80000"/>
                      </a:schemeClr>
                    </a:solidFill>
                  </a:tcPr>
                </a:tc>
                <a:tc>
                  <a:txBody>
                    <a:bodyPr/>
                    <a:lstStyle/>
                    <a:p>
                      <a:pPr algn="ctr"/>
                      <a:r>
                        <a:rPr lang="en-US" sz="2800" dirty="0">
                          <a:latin typeface="Cambria" panose="02040503050406030204" pitchFamily="18" charset="0"/>
                        </a:rPr>
                        <a:t>0.57</a:t>
                      </a:r>
                      <a:endParaRPr lang="en-US" sz="2800" b="1" dirty="0">
                        <a:latin typeface="Cambria" panose="02040503050406030204" pitchFamily="18" charset="0"/>
                      </a:endParaRPr>
                    </a:p>
                  </a:txBody>
                  <a:tcPr marL="68580" marR="68580" marT="0" marB="0" anchor="ctr">
                    <a:solidFill>
                      <a:schemeClr val="bg1">
                        <a:lumMod val="20000"/>
                        <a:lumOff val="80000"/>
                      </a:schemeClr>
                    </a:solidFill>
                  </a:tcPr>
                </a:tc>
                <a:tc>
                  <a:txBody>
                    <a:bodyPr/>
                    <a:lstStyle/>
                    <a:p>
                      <a:pPr algn="ctr"/>
                      <a:r>
                        <a:rPr lang="en-US" sz="2800" dirty="0">
                          <a:solidFill>
                            <a:srgbClr val="FF0000"/>
                          </a:solidFill>
                          <a:latin typeface="Cambria" panose="02040503050406030204" pitchFamily="18" charset="0"/>
                        </a:rPr>
                        <a:t>0.88</a:t>
                      </a:r>
                      <a:endParaRPr lang="en-US" sz="2800" b="1" dirty="0">
                        <a:solidFill>
                          <a:srgbClr val="FF0000"/>
                        </a:solidFill>
                        <a:latin typeface="Cambria" panose="02040503050406030204" pitchFamily="18" charset="0"/>
                      </a:endParaRPr>
                    </a:p>
                  </a:txBody>
                  <a:tcPr marL="68580" marR="68580" marT="0" marB="0" anchor="ctr">
                    <a:solidFill>
                      <a:schemeClr val="bg1">
                        <a:lumMod val="20000"/>
                        <a:lumOff val="80000"/>
                      </a:schemeClr>
                    </a:solidFill>
                  </a:tcPr>
                </a:tc>
                <a:tc>
                  <a:txBody>
                    <a:bodyPr/>
                    <a:lstStyle/>
                    <a:p>
                      <a:pPr algn="ctr"/>
                      <a:r>
                        <a:rPr lang="en-US" sz="2800" dirty="0">
                          <a:latin typeface="Cambria" panose="02040503050406030204" pitchFamily="18" charset="0"/>
                        </a:rPr>
                        <a:t>0.98</a:t>
                      </a:r>
                      <a:endParaRPr lang="en-US" sz="2800" b="1" dirty="0">
                        <a:latin typeface="Cambria" panose="02040503050406030204" pitchFamily="18" charset="0"/>
                      </a:endParaRPr>
                    </a:p>
                  </a:txBody>
                  <a:tcPr marL="68580" marR="68580" marT="0" marB="0" anchor="ctr">
                    <a:solidFill>
                      <a:schemeClr val="bg1">
                        <a:lumMod val="20000"/>
                        <a:lumOff val="80000"/>
                      </a:schemeClr>
                    </a:solidFill>
                  </a:tcPr>
                </a:tc>
                <a:extLst>
                  <a:ext uri="{0D108BD9-81ED-4DB2-BD59-A6C34878D82A}">
                    <a16:rowId xmlns:a16="http://schemas.microsoft.com/office/drawing/2014/main" val="10007"/>
                  </a:ext>
                </a:extLst>
              </a:tr>
              <a:tr h="431772">
                <a:tc>
                  <a:txBody>
                    <a:bodyPr/>
                    <a:lstStyle/>
                    <a:p>
                      <a:pPr marL="0" marR="0" algn="ctr">
                        <a:lnSpc>
                          <a:spcPct val="115000"/>
                        </a:lnSpc>
                        <a:spcBef>
                          <a:spcPts val="0"/>
                        </a:spcBef>
                        <a:spcAft>
                          <a:spcPts val="0"/>
                        </a:spcAft>
                      </a:pPr>
                      <a:r>
                        <a:rPr lang="en-US" sz="2800" dirty="0">
                          <a:solidFill>
                            <a:schemeClr val="tx1"/>
                          </a:solidFill>
                          <a:effectLst/>
                          <a:latin typeface="Cambria" panose="02040503050406030204" pitchFamily="18" charset="0"/>
                        </a:rPr>
                        <a:t>250</a:t>
                      </a:r>
                      <a:endParaRPr lang="en-US" sz="2800" b="1" dirty="0">
                        <a:solidFill>
                          <a:schemeClr val="tx1"/>
                        </a:solidFill>
                        <a:effectLst/>
                        <a:latin typeface="Cambria" panose="02040503050406030204" pitchFamily="18" charset="0"/>
                        <a:ea typeface="Calibri"/>
                        <a:cs typeface="Times New Roman"/>
                      </a:endParaRPr>
                    </a:p>
                  </a:txBody>
                  <a:tcPr marL="68580" marR="68580" marT="0" marB="0" anchor="ctr">
                    <a:solidFill>
                      <a:schemeClr val="accent2">
                        <a:lumMod val="20000"/>
                        <a:lumOff val="80000"/>
                      </a:schemeClr>
                    </a:solidFill>
                  </a:tcPr>
                </a:tc>
                <a:tc>
                  <a:txBody>
                    <a:bodyPr/>
                    <a:lstStyle/>
                    <a:p>
                      <a:pPr algn="ctr"/>
                      <a:r>
                        <a:rPr lang="en-US" sz="2800" dirty="0">
                          <a:latin typeface="Cambria" panose="02040503050406030204" pitchFamily="18" charset="0"/>
                        </a:rPr>
                        <a:t>0.66</a:t>
                      </a:r>
                      <a:endParaRPr lang="en-US" sz="2800" b="1" dirty="0">
                        <a:latin typeface="Cambria" panose="02040503050406030204" pitchFamily="18" charset="0"/>
                      </a:endParaRPr>
                    </a:p>
                  </a:txBody>
                  <a:tcPr marL="68580" marR="68580" marT="0" marB="0" anchor="ctr">
                    <a:solidFill>
                      <a:schemeClr val="bg1">
                        <a:lumMod val="20000"/>
                        <a:lumOff val="80000"/>
                      </a:schemeClr>
                    </a:solidFill>
                  </a:tcPr>
                </a:tc>
                <a:tc>
                  <a:txBody>
                    <a:bodyPr/>
                    <a:lstStyle/>
                    <a:p>
                      <a:pPr algn="ctr"/>
                      <a:r>
                        <a:rPr lang="en-US" sz="2800" dirty="0">
                          <a:latin typeface="Cambria" panose="02040503050406030204" pitchFamily="18" charset="0"/>
                        </a:rPr>
                        <a:t>0.93</a:t>
                      </a:r>
                      <a:endParaRPr lang="en-US" sz="2800" b="1" dirty="0">
                        <a:latin typeface="Cambria" panose="02040503050406030204" pitchFamily="18" charset="0"/>
                      </a:endParaRPr>
                    </a:p>
                  </a:txBody>
                  <a:tcPr marL="68580" marR="68580" marT="0" marB="0" anchor="ctr">
                    <a:solidFill>
                      <a:schemeClr val="bg1">
                        <a:lumMod val="20000"/>
                        <a:lumOff val="80000"/>
                      </a:schemeClr>
                    </a:solidFill>
                  </a:tcPr>
                </a:tc>
                <a:tc>
                  <a:txBody>
                    <a:bodyPr/>
                    <a:lstStyle/>
                    <a:p>
                      <a:pPr algn="ctr"/>
                      <a:r>
                        <a:rPr lang="en-US" sz="2800" dirty="0">
                          <a:latin typeface="Cambria" panose="02040503050406030204" pitchFamily="18" charset="0"/>
                        </a:rPr>
                        <a:t>1.00</a:t>
                      </a:r>
                      <a:endParaRPr lang="en-US" sz="2800" b="1" dirty="0">
                        <a:latin typeface="Cambria" panose="02040503050406030204" pitchFamily="18" charset="0"/>
                      </a:endParaRPr>
                    </a:p>
                  </a:txBody>
                  <a:tcPr marL="68580" marR="68580" marT="0" marB="0" anchor="ctr">
                    <a:solidFill>
                      <a:schemeClr val="bg1">
                        <a:lumMod val="20000"/>
                        <a:lumOff val="80000"/>
                      </a:schemeClr>
                    </a:solidFill>
                  </a:tcPr>
                </a:tc>
                <a:extLst>
                  <a:ext uri="{0D108BD9-81ED-4DB2-BD59-A6C34878D82A}">
                    <a16:rowId xmlns:a16="http://schemas.microsoft.com/office/drawing/2014/main" val="10008"/>
                  </a:ext>
                </a:extLst>
              </a:tr>
            </a:tbl>
          </a:graphicData>
        </a:graphic>
      </p:graphicFrame>
      <p:sp>
        <p:nvSpPr>
          <p:cNvPr id="82" name="Text Box 7"/>
          <p:cNvSpPr txBox="1">
            <a:spLocks noChangeArrowheads="1"/>
          </p:cNvSpPr>
          <p:nvPr/>
        </p:nvSpPr>
        <p:spPr bwMode="auto">
          <a:xfrm>
            <a:off x="19663569" y="902132"/>
            <a:ext cx="23397369" cy="2800573"/>
          </a:xfrm>
          <a:prstGeom prst="rect">
            <a:avLst/>
          </a:prstGeom>
          <a:solidFill>
            <a:srgbClr val="0070C0"/>
          </a:solidFill>
          <a:ln>
            <a:solidFill>
              <a:srgbClr val="0070C0"/>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2">
              <a:shade val="50000"/>
            </a:schemeClr>
          </a:lnRef>
          <a:fillRef idx="1">
            <a:schemeClr val="accent2"/>
          </a:fillRef>
          <a:effectRef idx="0">
            <a:schemeClr val="accent2"/>
          </a:effectRef>
          <a:fontRef idx="minor">
            <a:schemeClr val="lt1"/>
          </a:fontRef>
        </p:style>
        <p:txBody>
          <a:bodyPr wrap="square" lIns="91267" tIns="45624" rIns="91267" bIns="45624">
            <a:spAutoFit/>
          </a:bodyP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algn="r">
              <a:spcBef>
                <a:spcPct val="50000"/>
              </a:spcBef>
            </a:pPr>
            <a:r>
              <a:rPr lang="en-US" altLang="en-US" sz="8800" dirty="0">
                <a:solidFill>
                  <a:srgbClr val="FFFFFF"/>
                </a:solidFill>
                <a:latin typeface="+mn-lt"/>
                <a:cs typeface="Times New Roman" panose="02020603050405020304" pitchFamily="18" charset="0"/>
              </a:rPr>
              <a:t>Statistical Considerations in Irritation Study for Transdermal Delivery System Drug Products</a:t>
            </a:r>
            <a:endParaRPr lang="en-US" altLang="en-US" sz="8800" b="1" dirty="0">
              <a:solidFill>
                <a:srgbClr val="FFFFFF"/>
              </a:solidFill>
              <a:latin typeface="+mn-lt"/>
              <a:cs typeface="Times New Roman" panose="02020603050405020304" pitchFamily="18" charset="0"/>
            </a:endParaRPr>
          </a:p>
        </p:txBody>
      </p:sp>
      <p:pic>
        <p:nvPicPr>
          <p:cNvPr id="4239" name="Picture 143" descr="C:\Users\Mengdie.Yuan\Desktop\case 2 1.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566411" y="9996227"/>
            <a:ext cx="6446421" cy="3639426"/>
          </a:xfrm>
          <a:prstGeom prst="rect">
            <a:avLst/>
          </a:prstGeom>
          <a:noFill/>
          <a:extLst>
            <a:ext uri="{909E8E84-426E-40DD-AFC4-6F175D3DCCD1}">
              <a14:hiddenFill xmlns:a14="http://schemas.microsoft.com/office/drawing/2010/main">
                <a:solidFill>
                  <a:srgbClr val="FFFFFF"/>
                </a:solidFill>
              </a14:hiddenFill>
            </a:ext>
          </a:extLst>
        </p:spPr>
      </p:pic>
      <p:pic>
        <p:nvPicPr>
          <p:cNvPr id="4240" name="Picture 144" descr="C:\Users\Mengdie.Yuan\Desktop\case 2 2.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566410" y="13519519"/>
            <a:ext cx="6446421" cy="3672107"/>
          </a:xfrm>
          <a:prstGeom prst="rect">
            <a:avLst/>
          </a:prstGeom>
          <a:noFill/>
          <a:extLst>
            <a:ext uri="{909E8E84-426E-40DD-AFC4-6F175D3DCCD1}">
              <a14:hiddenFill xmlns:a14="http://schemas.microsoft.com/office/drawing/2010/main">
                <a:solidFill>
                  <a:srgbClr val="FFFFFF"/>
                </a:solidFill>
              </a14:hiddenFill>
            </a:ext>
          </a:extLst>
        </p:spPr>
      </p:pic>
      <p:pic>
        <p:nvPicPr>
          <p:cNvPr id="4241" name="Picture 145" descr="C:\Users\Mengdie.Yuan\Desktop\a.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69649" y="17398430"/>
            <a:ext cx="6610350" cy="3724275"/>
          </a:xfrm>
          <a:prstGeom prst="rect">
            <a:avLst/>
          </a:prstGeom>
          <a:noFill/>
          <a:extLst>
            <a:ext uri="{909E8E84-426E-40DD-AFC4-6F175D3DCCD1}">
              <a14:hiddenFill xmlns:a14="http://schemas.microsoft.com/office/drawing/2010/main">
                <a:solidFill>
                  <a:srgbClr val="FFFFFF"/>
                </a:solidFill>
              </a14:hiddenFill>
            </a:ext>
          </a:extLst>
        </p:spPr>
      </p:pic>
      <p:pic>
        <p:nvPicPr>
          <p:cNvPr id="4242" name="Picture 146" descr="C:\Users\Mengdie.Yuan\Desktop\b.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782334" y="21122705"/>
            <a:ext cx="6619875" cy="3733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11963</TotalTime>
  <Words>1027</Words>
  <Application>Microsoft Office PowerPoint</Application>
  <PresentationFormat>Custom</PresentationFormat>
  <Paragraphs>244</Paragraphs>
  <Slides>1</Slides>
  <Notes>1</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vt:i4>
      </vt:variant>
    </vt:vector>
  </HeadingPairs>
  <TitlesOfParts>
    <vt:vector size="12" baseType="lpstr">
      <vt:lpstr>Arial</vt:lpstr>
      <vt:lpstr>Arial Black</vt:lpstr>
      <vt:lpstr>Arial Narrow</vt:lpstr>
      <vt:lpstr>Calibri</vt:lpstr>
      <vt:lpstr>Cambria</vt:lpstr>
      <vt:lpstr>Cambria Math</vt:lpstr>
      <vt:lpstr>Times New Roman</vt:lpstr>
      <vt:lpstr>Wingdings</vt:lpstr>
      <vt:lpstr>Custom Design</vt:lpstr>
      <vt:lpstr>1_Custom Design</vt:lpstr>
      <vt:lpstr>2_Custom Design</vt:lpstr>
      <vt:lpstr>PowerPoint Presentation</vt:lpstr>
    </vt:vector>
  </TitlesOfParts>
  <Company>www.PosterPresentations.com</Company>
  <LinksUpToDate>false</LinksUpToDate>
  <SharedDoc>false</SharedDoc>
  <HyperlinkBase>http://www.posterpresentations.com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Yuan, Mengdie</cp:lastModifiedBy>
  <cp:revision>259</cp:revision>
  <dcterms:created xsi:type="dcterms:W3CDTF">2005-05-18T01:24:28Z</dcterms:created>
  <dcterms:modified xsi:type="dcterms:W3CDTF">2018-07-24T19:45:26Z</dcterms:modified>
  <cp:category>Powerpoint poster templates</cp:category>
</cp:coreProperties>
</file>