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A05-F825-4424-91AF-F277C4BBA9CF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7E1D-6FC4-415E-905C-C92C020D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2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A05-F825-4424-91AF-F277C4BBA9CF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7E1D-6FC4-415E-905C-C92C020D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4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00883" y="865717"/>
            <a:ext cx="692795" cy="137752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1010" y="865717"/>
            <a:ext cx="2008435" cy="137752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A05-F825-4424-91AF-F277C4BBA9CF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7E1D-6FC4-415E-905C-C92C020D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2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A05-F825-4424-91AF-F277C4BBA9CF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7E1D-6FC4-415E-905C-C92C020D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5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A05-F825-4424-91AF-F277C4BBA9CF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7E1D-6FC4-415E-905C-C92C020D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6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1010" y="4326466"/>
            <a:ext cx="1350615" cy="103145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3063" y="4326466"/>
            <a:ext cx="1350616" cy="103145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A05-F825-4424-91AF-F277C4BBA9CF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7E1D-6FC4-415E-905C-C92C020D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5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A05-F825-4424-91AF-F277C4BBA9CF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7E1D-6FC4-415E-905C-C92C020D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3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A05-F825-4424-91AF-F277C4BBA9CF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7E1D-6FC4-415E-905C-C92C020D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5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A05-F825-4424-91AF-F277C4BBA9CF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7E1D-6FC4-415E-905C-C92C020D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5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A05-F825-4424-91AF-F277C4BBA9CF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7E1D-6FC4-415E-905C-C92C020D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5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A05-F825-4424-91AF-F277C4BBA9CF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7E1D-6FC4-415E-905C-C92C020D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5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EA05-F825-4424-91AF-F277C4BBA9CF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7E1D-6FC4-415E-905C-C92C020D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16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6424" y="470117"/>
            <a:ext cx="4286250" cy="817508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Modelica</a:t>
            </a:r>
            <a:r>
              <a:rPr lang="zh-CN" altLang="en-US" sz="4000" dirty="0" smtClean="0"/>
              <a:t>包管理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6424" y="7968342"/>
            <a:ext cx="4286250" cy="86774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吴帅</a:t>
            </a:r>
            <a:endParaRPr lang="en-US" altLang="zh-CN" sz="2400" dirty="0" smtClean="0"/>
          </a:p>
          <a:p>
            <a:r>
              <a:rPr lang="zh-CN" altLang="en-US" sz="2400" dirty="0" smtClean="0"/>
              <a:t>北京航空航天大学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536699"/>
            <a:ext cx="3575050" cy="63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840" y="102637"/>
            <a:ext cx="4929188" cy="80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的引入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06044" y="1265971"/>
            <a:ext cx="5178756" cy="14853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第一种形式采用类型的全限定名引入定义，例如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23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导入的结果是，对名称</a:t>
            </a:r>
            <a:r>
              <a:rPr lang="en-US" altLang="zh-CN" sz="2232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Temperature</a:t>
            </a:r>
            <a:r>
              <a:rPr lang="zh-CN" altLang="en-US" sz="2232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的引用会映射到全限定名</a:t>
            </a:r>
            <a:r>
              <a:rPr lang="en-US" altLang="zh-CN" sz="2232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Modelica.SIunits.Temperature</a:t>
            </a:r>
            <a:r>
              <a:rPr lang="zh-CN" altLang="en-US" sz="223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处。换言之，由</a:t>
            </a:r>
            <a:r>
              <a:rPr lang="en-US" altLang="zh-CN" sz="2232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23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声明引入别名</a:t>
            </a:r>
            <a:r>
              <a:rPr lang="en-US" altLang="zh-CN" sz="2232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Temperature</a:t>
            </a:r>
            <a:r>
              <a:rPr lang="zh-CN" altLang="en-US" sz="2232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，并将其映射到在</a:t>
            </a:r>
            <a:r>
              <a:rPr lang="en-US" altLang="zh-CN" sz="2232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Modelica.SIunits.Temperature</a:t>
            </a:r>
            <a:r>
              <a:rPr lang="zh-CN" altLang="en-US" sz="223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出现的定义。这种形式的导入会让别名总与被导入名称的最后一个元素相同。</a:t>
            </a:r>
            <a:endParaRPr lang="en-US" altLang="zh-CN" sz="223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32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1" y="2009775"/>
            <a:ext cx="4657725" cy="66675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06044" y="5552221"/>
            <a:ext cx="5178756" cy="1485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6441" indent="-96441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Char char="•"/>
              <a:defRPr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322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在某些情况下，我们希望别名与被导入名称的最后一个元素不同。这种情况下，我们可以明确地引入一个替代名称。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/>
              <a:t>在上述的导入后，我们就可以使用别名</a:t>
            </a:r>
            <a:r>
              <a:rPr lang="en-US" altLang="zh-CN" sz="2400" dirty="0" err="1"/>
              <a:t>DegK</a:t>
            </a:r>
            <a:r>
              <a:rPr lang="zh-CN" altLang="en-US" sz="2400" dirty="0"/>
              <a:t>指代</a:t>
            </a:r>
            <a:endParaRPr lang="en-US" altLang="zh-CN" sz="2232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32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0" y="7106440"/>
            <a:ext cx="5262367" cy="4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6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840" y="102637"/>
            <a:ext cx="4929188" cy="80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随堂练习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840" y="905068"/>
            <a:ext cx="4929188" cy="7837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二维世界的</a:t>
            </a:r>
            <a:r>
              <a:rPr lang="en-US" altLang="zh-CN" sz="24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Musk</a:t>
            </a:r>
            <a:endParaRPr lang="en-US" altLang="zh-CN" sz="24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我要火箭回收！</a:t>
            </a:r>
            <a:endParaRPr lang="zh-CN" altLang="en-US" sz="24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sa.baidu.com/forum/w%3D580/sign=ce1353428a1001e94e3c1407880f7b06/83a65566d0160924c6c7b8b0d30735fae7cd34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0" y="3746500"/>
            <a:ext cx="3367467" cy="51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imgsa.baidu.com/timg?image&amp;quality=80&amp;size=b9999_10000&amp;sec=1492543564447&amp;di=134fd2ea2f5cc6849f1e07d66bbae780&amp;imgtype=0&amp;src=http%3A%2F%2Fstatic.leiphone.com%2Fuploads%2Fnew%2Farticle%2F740_740%2F201508%2F55e410abdb27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90" y="2107118"/>
            <a:ext cx="2205538" cy="149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timgsa.baidu.com/timg?image&amp;quality=80&amp;size=b9999_10000&amp;sec=1492543528847&amp;di=1e092b94b07b9849dafcd758a8618858&amp;imgtype=0&amp;src=http%3A%2F%2Fimg1.tyncar.com%2Fuploads%2Fallimg%2F141128%2F1-14112Q01S32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0" y="2132166"/>
            <a:ext cx="2200760" cy="145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1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907" y="486835"/>
            <a:ext cx="4929188" cy="67016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包管理的目的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907" y="1277171"/>
            <a:ext cx="4929188" cy="580178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到目前为止，我们已经介绍了所有类型的模型，而没有任何真正讨论过如何正确地对模型进行组织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某些情况下，如在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NewtonCoolingWithTypes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例子，讨论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添加物理量类型信息时，把所有信息放在单一的模型内实在有些奇怪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许多情况，相同的信息在多个模型里被重复，这使得对这些模型的维护变得非常困难。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好消息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是，许多这样的前述例子能够通过借助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Modelica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系统得到极大改善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在概念上类似于目录。它包含一系列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Modelica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实体的集合。通过引用或者导入这些实体，我们就可以避免重复。</a:t>
            </a:r>
          </a:p>
        </p:txBody>
      </p:sp>
    </p:spTree>
    <p:extLst>
      <p:ext uri="{BB962C8B-B14F-4D97-AF65-F5344CB8AC3E}">
        <p14:creationId xmlns:p14="http://schemas.microsoft.com/office/powerpoint/2010/main" val="270093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9601" y="113611"/>
            <a:ext cx="4929188" cy="60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01" y="952983"/>
            <a:ext cx="4929188" cy="22684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是一种允许我们对定义进行组织（包含其它包的定义）的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Modelica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定义包的一般语法是：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7" y="2736178"/>
            <a:ext cx="4657045" cy="1439581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99601" y="4297308"/>
            <a:ext cx="4929188" cy="22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6441" indent="-96441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Char char="•"/>
              <a:defRPr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322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包定义可用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encapsulated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限定词作为前缀。我们将在考察的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Modelica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的查找规则时进行进一步讨论。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1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907" y="141602"/>
            <a:ext cx="4929188" cy="7821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907" y="1013751"/>
            <a:ext cx="4929188" cy="22684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是一种允许我们对定义进行组织（包含其它包的定义）的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Modelica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定义包的一般语法是：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10" y="2654381"/>
            <a:ext cx="4062073" cy="125566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92907" y="4007130"/>
            <a:ext cx="4929188" cy="132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6441" indent="-96441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Char char="•"/>
              <a:defRPr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322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包定义可用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encapsulated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限定词作为前缀。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如果必要，包也可以进行嵌套：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42" y="5330349"/>
            <a:ext cx="4796518" cy="13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907" y="4748157"/>
            <a:ext cx="4929188" cy="347211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文件夹储存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Modelica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定义库存作为一系列嵌套的包储存在单一的文件内，但至少有两个原因令这种做法不可取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，由于文件长度和缩进层次，所得到的文件将相当没有可读性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，从版本控制的角度来看，将库分成更小的文件可以帮助避免合并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2907" y="2010485"/>
            <a:ext cx="4929188" cy="2358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6441" indent="-96441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Char char="•"/>
              <a:defRPr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322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储存在单一文件内</a:t>
            </a:r>
            <a:endParaRPr lang="en-US" altLang="zh-CN" sz="2400" dirty="0" smtClean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将所有信息存储为一个文件。此类文件会带有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后缀。这个文件可能只包含一个模型定义，也可能包含一个内有深层嵌套的包或任何两者之间的内容。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s://ss0.baidu.com/73F1bjeh1BF3odCf/it/u=689120433,1553685000&amp;fm=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20" y="4142014"/>
            <a:ext cx="10191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3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595" y="122940"/>
            <a:ext cx="4929188" cy="772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778" y="942393"/>
            <a:ext cx="4929188" cy="271458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sz="24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储存规则</a:t>
            </a:r>
            <a:endParaRPr lang="zh-CN" altLang="en-US" sz="24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通过创建一个与这个包名称相同的的文件夹。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然后，该目录内必须有一个名为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package.mo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的文件存储此包内的定义，不过不包括任何嵌套定义 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" y="3703629"/>
            <a:ext cx="5337812" cy="12692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69716" y="5023918"/>
            <a:ext cx="4951250" cy="1176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6441" indent="-96441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Char char="•"/>
              <a:defRPr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322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与名为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RootPackage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的包关联的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package.mo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文件将有类似如下的形式：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4" y="6251328"/>
            <a:ext cx="42862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907" y="216246"/>
            <a:ext cx="4929188" cy="679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187" y="961679"/>
            <a:ext cx="4929188" cy="52338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文件夹内的排序</a:t>
            </a:r>
            <a:endParaRPr lang="zh-CN" altLang="en-US" sz="24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若所有定义被存储在单个文件内，那么定义出现在文件中出现的顺序就是其在可视化环境（例如包浏览器）内的顺序。但是，若定义被存储在文件系统中，上述隐含的顺序便不存在。。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出于这个原因，开发者可以在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package.mo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旁边加入一个可选的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package.order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文件以指定定义的顺序。该文件不过是包内嵌套的实体名称一行一个地组成的列表。因此，例如我们要为示例包结构加上顺序，那么文件系统将有如下内容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7" y="6195527"/>
            <a:ext cx="5013940" cy="152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9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840" y="102637"/>
            <a:ext cx="4929188" cy="80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的查找规则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4" y="997301"/>
            <a:ext cx="5482125" cy="5473894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8004" y="6705794"/>
            <a:ext cx="4929188" cy="49882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Wolves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类型被引用为：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4" y="7174992"/>
            <a:ext cx="3200400" cy="390525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88171" y="7535895"/>
            <a:ext cx="4929188" cy="498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6441" indent="-96441" algn="l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Char char="•"/>
              <a:defRPr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322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40" y="8034716"/>
            <a:ext cx="5312260" cy="53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840" y="102637"/>
            <a:ext cx="4929188" cy="80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的查找规则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06044" y="1265971"/>
            <a:ext cx="5178756" cy="543982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在内建类型中寻找匹配的名称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在当前定义（包括了其继承的定义）内寻找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的具有匹配名称的内嵌定义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查找在当前定义内名称匹配的导入定义（不包括继承的导入定义）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在当前定义的父包查找与名称匹配的内嵌定义（包括继承的定义）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查找在当前定义的父包内名称匹配的导入定义（不包括继承的导入定义）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（用上述算法）上溯每个父包直到下列条件至少有一个成立：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2881" lvl="1" indent="0">
              <a:buNone/>
            </a:pPr>
            <a:r>
              <a:rPr lang="en-US" altLang="zh-CN" sz="2232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232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某个父包有</a:t>
            </a:r>
            <a:r>
              <a:rPr lang="en-US" altLang="zh-CN" sz="2232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encapsulated</a:t>
            </a:r>
            <a:r>
              <a:rPr lang="zh-CN" altLang="en-US" sz="2232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限定词，在这种情况下搜索终止。</a:t>
            </a:r>
          </a:p>
          <a:p>
            <a:pPr marL="192881" lvl="1" indent="0">
              <a:buNone/>
            </a:pPr>
            <a:r>
              <a:rPr lang="en-US" altLang="zh-CN" sz="2232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232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没有更多的父包，在这种情况下会在根级别的包内搜索匹配。</a:t>
            </a:r>
            <a:endParaRPr lang="en-US" altLang="zh-CN" sz="2232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40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851</Words>
  <Application>Microsoft Office PowerPoint</Application>
  <PresentationFormat>全屏显示(16:10)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Modelica包管理</vt:lpstr>
      <vt:lpstr>包管理的目的</vt:lpstr>
      <vt:lpstr>包的基本语法</vt:lpstr>
      <vt:lpstr>包的基本语法</vt:lpstr>
      <vt:lpstr>包的存储</vt:lpstr>
      <vt:lpstr>包的存储</vt:lpstr>
      <vt:lpstr>包的存储</vt:lpstr>
      <vt:lpstr>包的查找规则</vt:lpstr>
      <vt:lpstr>包的查找规则</vt:lpstr>
      <vt:lpstr>包的引入</vt:lpstr>
      <vt:lpstr>随堂练习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包管理</dc:title>
  <dc:creator>shuai wu</dc:creator>
  <cp:lastModifiedBy>shuai wu</cp:lastModifiedBy>
  <cp:revision>10</cp:revision>
  <dcterms:created xsi:type="dcterms:W3CDTF">2017-04-18T15:59:03Z</dcterms:created>
  <dcterms:modified xsi:type="dcterms:W3CDTF">2017-04-18T23:51:24Z</dcterms:modified>
</cp:coreProperties>
</file>