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7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4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5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8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0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5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2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C4FE-EFF0-4902-8757-23DE80729C96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1331-6266-42BF-BE53-26B54680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p.weixin.qq.com/cgi-bin/showqrcode?ticket=gQEZ8DwAAAAAAAAAAS5odHRwOi8vd2VpeGluLnFxLmNvbS9xLzAySzlzdEZmN2pkczExOS1VdDFwMXMAAgR_K-ZYAwQAjS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40" y="1452934"/>
            <a:ext cx="4095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7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shuai wu</dc:creator>
  <cp:lastModifiedBy>shuai wu</cp:lastModifiedBy>
  <cp:revision>3</cp:revision>
  <dcterms:created xsi:type="dcterms:W3CDTF">2017-04-18T15:09:09Z</dcterms:created>
  <dcterms:modified xsi:type="dcterms:W3CDTF">2017-04-18T16:57:06Z</dcterms:modified>
</cp:coreProperties>
</file>