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6" r:id="rId11"/>
  </p:sldIdLst>
  <p:sldSz cx="14630400" cy="8229600"/>
  <p:notesSz cx="8229600" cy="14630400"/>
  <p:embeddedFontLst>
    <p:embeddedFont>
      <p:font typeface="Lora" pitchFamily="2" charset="0"/>
      <p:regular r:id="rId13"/>
    </p:embeddedFont>
    <p:embeddedFont>
      <p:font typeface="Source Sans Pro" panose="020B0503030403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5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303978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Xây dựng Hệ thống Bãi Đỗ Xe Thông Minh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8067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403574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Kết luận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218390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6200" dirty="0"/>
          </a:p>
        </p:txBody>
      </p:sp>
      <p:sp>
        <p:nvSpPr>
          <p:cNvPr id="5" name="Text 2"/>
          <p:cNvSpPr/>
          <p:nvPr/>
        </p:nvSpPr>
        <p:spPr>
          <a:xfrm>
            <a:off x="1469112" y="63073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Tự động hóa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7724" y="6802874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Giải quyết bài toán quản lý bãi đỗ.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5275659" y="5218390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6200" dirty="0"/>
          </a:p>
        </p:txBody>
      </p:sp>
      <p:sp>
        <p:nvSpPr>
          <p:cNvPr id="8" name="Text 5"/>
          <p:cNvSpPr/>
          <p:nvPr/>
        </p:nvSpPr>
        <p:spPr>
          <a:xfrm>
            <a:off x="5907048" y="63073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Hiệu quả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75659" y="6802874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Tiết kiệm chi phí và dễ triển khai.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9713595" y="5218390"/>
            <a:ext cx="4079081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6200" dirty="0"/>
          </a:p>
        </p:txBody>
      </p:sp>
      <p:sp>
        <p:nvSpPr>
          <p:cNvPr id="11" name="Text 8"/>
          <p:cNvSpPr/>
          <p:nvPr/>
        </p:nvSpPr>
        <p:spPr>
          <a:xfrm>
            <a:off x="10344983" y="63073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Tương lai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3595" y="6802874"/>
            <a:ext cx="4079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Cùng hướng đến bãi đỗ xe thông minh.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42323"/>
            <a:ext cx="737866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Giới thiệu Thành viên Nhóm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759523"/>
            <a:ext cx="285214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5255062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4166116" y="47595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66116" y="5255062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7494627" y="47595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94627" y="5255062"/>
            <a:ext cx="296953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0823138" y="47595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23138" y="5255062"/>
            <a:ext cx="296953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Giới thiệu Dự Án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Vấn đề hiện tại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Quản lý thủ công tốn thời gian và công sức.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Khó khăn trong việc theo dõi ô trống.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Thiếu tính minh bạch và hiệu quả.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Giải pháp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Tự động hóa quản lý xe ra vào.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Hiển thị trực quan trạng thái bãi đỗ.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Lưu trữ thông tin xe.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863447"/>
            <a:ext cx="650974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Thành phần của Mô hình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926437"/>
            <a:ext cx="3614618" cy="3439716"/>
          </a:xfrm>
          <a:prstGeom prst="roundRect">
            <a:avLst>
              <a:gd name="adj" fmla="val 1044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63439" y="31657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Phần cứng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661291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Raspberry Pi: Bộ điều khiển trung tâm.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563439" y="4511040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Servo: Điều khiển cổng vào/ra.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563439" y="5360789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Cảm biến siêu âm: Phát hiện xe.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10178058" y="2926437"/>
            <a:ext cx="3614618" cy="3439716"/>
          </a:xfrm>
          <a:prstGeom prst="roundRect">
            <a:avLst>
              <a:gd name="adj" fmla="val 1044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0417373" y="31657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Phần mềm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417373" y="3661291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Python: Lập trình logic hoạt động.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0417373" y="4511040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OpenCV: Chụp và lưu ảnh xe.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10417373" y="5360789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Giao thức SPI: Điều khiển LED matrix.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6501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Sơ đồ Hoạt động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247781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Cảm biến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3581043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Cảm biến siêu âm đo khoảng cách xe đến cổng.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116" y="2247781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66116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Raspberry Pi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66116" y="3581043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Xử lý dữ liệu từ cảm biến và điều khiển thiết bị.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27" y="2247781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94627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LED matrix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94627" y="3581043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Hiển thị trực quan trạng thái ô trống/đầy.</a:t>
            </a:r>
            <a:endParaRPr lang="en-US" sz="18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3138" y="2247781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23138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Camera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23138" y="3581043"/>
            <a:ext cx="296953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Chụp ảnh xe khi vào/ra bãi.</a:t>
            </a:r>
            <a:endParaRPr lang="en-US" sz="18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24" y="5065157"/>
            <a:ext cx="598408" cy="59840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837724" y="59028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Cổng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837724" y="6398419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Servo điều khiển mở/đóng cổng tự động.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47697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Chức năng Chính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67857" y="2539960"/>
            <a:ext cx="30480" cy="4212669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921877" y="3063121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413837" y="280916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621482" y="2909411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999690" y="2779276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Xe vào bãi: Kiểm tra khoảng cách, chọn ô trống, chụp ảnh xe, mở cổng.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6921877" y="4547116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6413837" y="429315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92312" y="4393406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999690" y="4263271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Xe ra khỏi bãi: Xác định ô đỗ có xe, xóa trạng thái ô, xóa ảnh xe, mở cổng.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921877" y="6031111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1"/>
          <p:cNvSpPr/>
          <p:nvPr/>
        </p:nvSpPr>
        <p:spPr>
          <a:xfrm>
            <a:off x="6413837" y="57771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6588978" y="5877401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999690" y="5747266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Hiển thị trạng thái bãi đỗ: LED matrix hiển thị ô trống/đầy, cập nhật tự động.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93286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Ưu điểm của Mô hình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2650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45369" y="3365302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1. Tự động hóa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3760589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Giảm công sức và thời gian quản lý bãi đỗ xe.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1658" y="32650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70132" y="3365302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2. Trực quan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9493" y="3760589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LED matrix hiển thị rõ ràng trạng thái bãi đỗ.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7724" y="50351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012865" y="5135404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3. Lưu trữ thông tin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5530691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Chụp ảnh xe vào/ra để quản lý an ninh.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4691658" y="50351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869299" y="5135404"/>
            <a:ext cx="18323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69493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4. Chi phí hợp lý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69493" y="5530691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Sử dụng linh kiện phổ biến, giá thành thấp.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1652" y="655320"/>
            <a:ext cx="5591056" cy="698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Ứng dụng Thực tiễn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1652" y="1829395"/>
            <a:ext cx="1620798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69181" y="2265283"/>
            <a:ext cx="108109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2689979" y="2066925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Bãi đỗ xe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89979" y="2558891"/>
            <a:ext cx="5322570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Công cộng, trung tâm thương mại, tòa nhà văn phòng.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2571155" y="3161348"/>
            <a:ext cx="11108888" cy="15240"/>
          </a:xfrm>
          <a:prstGeom prst="roundRect">
            <a:avLst>
              <a:gd name="adj" fmla="val 233879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831652" y="3295293"/>
            <a:ext cx="3241715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69181" y="3731181"/>
            <a:ext cx="159544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4310896" y="3532823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Bãi đỗ xe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310896" y="4024789"/>
            <a:ext cx="3455670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Trường học, khu dân cư, bệnh viện.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4192072" y="4627245"/>
            <a:ext cx="9487972" cy="15240"/>
          </a:xfrm>
          <a:prstGeom prst="roundRect">
            <a:avLst>
              <a:gd name="adj" fmla="val 233879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831652" y="4761190"/>
            <a:ext cx="4862632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69181" y="5197078"/>
            <a:ext cx="165497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5931813" y="4998720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Mở rộng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31813" y="5490686"/>
            <a:ext cx="3450669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Quản lý bãi đỗ tự động quy mô lớn.</a:t>
            </a:r>
            <a:endParaRPr lang="en-US" sz="1850" dirty="0"/>
          </a:p>
        </p:txBody>
      </p:sp>
      <p:sp>
        <p:nvSpPr>
          <p:cNvPr id="17" name="Shape 15"/>
          <p:cNvSpPr/>
          <p:nvPr/>
        </p:nvSpPr>
        <p:spPr>
          <a:xfrm>
            <a:off x="5812988" y="6093142"/>
            <a:ext cx="7867055" cy="15240"/>
          </a:xfrm>
          <a:prstGeom prst="roundRect">
            <a:avLst>
              <a:gd name="adj" fmla="val 233879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6"/>
          <p:cNvSpPr/>
          <p:nvPr/>
        </p:nvSpPr>
        <p:spPr>
          <a:xfrm>
            <a:off x="831652" y="6227088"/>
            <a:ext cx="6483548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1069181" y="6662976"/>
            <a:ext cx="160973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300" dirty="0"/>
          </a:p>
        </p:txBody>
      </p:sp>
      <p:sp>
        <p:nvSpPr>
          <p:cNvPr id="20" name="Text 18"/>
          <p:cNvSpPr/>
          <p:nvPr/>
        </p:nvSpPr>
        <p:spPr>
          <a:xfrm>
            <a:off x="7552730" y="6464618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Mở rộng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52730" y="6956584"/>
            <a:ext cx="4259461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Tích hợp hệ thống thanh toán không chạm.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257" y="569000"/>
            <a:ext cx="4869299" cy="608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Hạn chế và Cải tiến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07" y="1591508"/>
            <a:ext cx="1304925" cy="11732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2520" y="2116098"/>
            <a:ext cx="94178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79062" y="1798439"/>
            <a:ext cx="2332434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Hạn chế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4879062" y="2226826"/>
            <a:ext cx="2332434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Phụ thuộc vào nguồn sáng.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723805" y="2781062"/>
            <a:ext cx="9130665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816423"/>
            <a:ext cx="2609969" cy="117324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0018" y="3196114"/>
            <a:ext cx="138946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31525" y="3023354"/>
            <a:ext cx="2307908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Hạn chế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5531525" y="3451741"/>
            <a:ext cx="2307908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Phạm vi cảm biến giới hạn.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376267" y="4005977"/>
            <a:ext cx="8478203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3" y="4041338"/>
            <a:ext cx="3915013" cy="117324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47636" y="4421029"/>
            <a:ext cx="144066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84106" y="4248269"/>
            <a:ext cx="1793319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Cải tiến</a:t>
            </a:r>
            <a:endParaRPr lang="en-US" sz="1900" dirty="0"/>
          </a:p>
        </p:txBody>
      </p:sp>
      <p:sp>
        <p:nvSpPr>
          <p:cNvPr id="16" name="Text 11"/>
          <p:cNvSpPr/>
          <p:nvPr/>
        </p:nvSpPr>
        <p:spPr>
          <a:xfrm>
            <a:off x="6184106" y="4676656"/>
            <a:ext cx="1793319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Tích hợp module IoT.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028849" y="5230892"/>
            <a:ext cx="7825621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5266253"/>
            <a:ext cx="5219938" cy="117324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49422" y="5645944"/>
            <a:ext cx="140256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36569" y="5473184"/>
            <a:ext cx="1651635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Cải tiến</a:t>
            </a:r>
            <a:endParaRPr lang="en-US" sz="1900" dirty="0"/>
          </a:p>
        </p:txBody>
      </p:sp>
      <p:sp>
        <p:nvSpPr>
          <p:cNvPr id="21" name="Text 15"/>
          <p:cNvSpPr/>
          <p:nvPr/>
        </p:nvSpPr>
        <p:spPr>
          <a:xfrm>
            <a:off x="6836569" y="5901571"/>
            <a:ext cx="1651635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Sử dụng camera AI.</a:t>
            </a:r>
            <a:endParaRPr lang="en-US" sz="1600" dirty="0"/>
          </a:p>
        </p:txBody>
      </p:sp>
      <p:sp>
        <p:nvSpPr>
          <p:cNvPr id="22" name="Shape 16"/>
          <p:cNvSpPr/>
          <p:nvPr/>
        </p:nvSpPr>
        <p:spPr>
          <a:xfrm>
            <a:off x="6681311" y="6455807"/>
            <a:ext cx="7173158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18" y="6491168"/>
            <a:ext cx="6524982" cy="1173242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49065" y="6870859"/>
            <a:ext cx="140970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89031" y="6698099"/>
            <a:ext cx="103084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Cải tiến</a:t>
            </a:r>
            <a:endParaRPr lang="en-US" sz="1900" dirty="0"/>
          </a:p>
        </p:txBody>
      </p:sp>
      <p:sp>
        <p:nvSpPr>
          <p:cNvPr id="26" name="Text 19"/>
          <p:cNvSpPr/>
          <p:nvPr/>
        </p:nvSpPr>
        <p:spPr>
          <a:xfrm>
            <a:off x="7489031" y="7126486"/>
            <a:ext cx="1030843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Kết nối app.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506</Words>
  <Application>Microsoft Office PowerPoint</Application>
  <PresentationFormat>Custom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Lora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Hiệp Chử</cp:lastModifiedBy>
  <cp:revision>2</cp:revision>
  <dcterms:created xsi:type="dcterms:W3CDTF">2024-11-19T09:23:21Z</dcterms:created>
  <dcterms:modified xsi:type="dcterms:W3CDTF">2024-11-19T14:35:15Z</dcterms:modified>
</cp:coreProperties>
</file>