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71" r:id="rId4"/>
    <p:sldId id="272" r:id="rId5"/>
    <p:sldId id="269" r:id="rId6"/>
    <p:sldId id="267" r:id="rId7"/>
    <p:sldId id="270" r:id="rId8"/>
    <p:sldId id="261" r:id="rId9"/>
    <p:sldId id="263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77" y="23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DE6C3-B821-4514-9188-F35EEAD73F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726464-80CB-4A14-9410-0D4054EAD4A5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A3CC984-EDB6-4FFE-9352-ACD92F1F8456}" type="parTrans" cxnId="{C41381BF-D535-4056-8DFD-526247550E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4C848-9DAD-4B31-832D-ECE30A2D47EA}" type="sibTrans" cxnId="{C41381BF-D535-4056-8DFD-526247550E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55F17-3247-4978-9499-87A76ACB3858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D3C6A9E-25EB-485D-A2A1-1B56223810E1}" type="parTrans" cxnId="{B8EB690D-7601-4A57-A4FA-DBDF332CFE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0D496-FE8B-426E-A2AE-AD7E2AD49340}" type="sibTrans" cxnId="{B8EB690D-7601-4A57-A4FA-DBDF332CFE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02713A-DD83-448B-BC50-AA857EF1A159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F972B10-C3D2-453A-B82A-3F6270AF9761}" type="parTrans" cxnId="{A4F33998-CE87-43A1-BDEF-1D09F6B050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61644-E20F-4A05-AA96-AEC5855F931E}" type="sibTrans" cxnId="{A4F33998-CE87-43A1-BDEF-1D09F6B050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27E4D5-50EC-468D-9C22-BC79ADDA815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Linh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286FFA5-8D8B-4F1F-8167-469804DF306E}" type="parTrans" cxnId="{540A3E73-A6EC-4487-9A16-41EFDD26AB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36CB22-85EE-4547-8D7F-0B5DDB7731CF}" type="sibTrans" cxnId="{540A3E73-A6EC-4487-9A16-41EFDD26AB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5A95B-6FFA-4DE9-B8BA-6CA6FFCA6915}" type="pres">
      <dgm:prSet presAssocID="{6A7DE6C3-B821-4514-9188-F35EEAD73F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616B1-94F2-4033-A361-2E1A2D431A7B}" type="pres">
      <dgm:prSet presAssocID="{CF726464-80CB-4A14-9410-0D4054EAD4A5}" presName="hierRoot1" presStyleCnt="0"/>
      <dgm:spPr/>
    </dgm:pt>
    <dgm:pt modelId="{8A9F94CD-FEE6-4908-AD29-751737A8599F}" type="pres">
      <dgm:prSet presAssocID="{CF726464-80CB-4A14-9410-0D4054EAD4A5}" presName="composite" presStyleCnt="0"/>
      <dgm:spPr/>
    </dgm:pt>
    <dgm:pt modelId="{10350BE8-8346-4F55-83C9-ECF98780E8B3}" type="pres">
      <dgm:prSet presAssocID="{CF726464-80CB-4A14-9410-0D4054EAD4A5}" presName="background" presStyleLbl="node0" presStyleIdx="0" presStyleCnt="4"/>
      <dgm:spPr/>
    </dgm:pt>
    <dgm:pt modelId="{41154C8E-3E0B-4D6E-92EE-5CF37894C295}" type="pres">
      <dgm:prSet presAssocID="{CF726464-80CB-4A14-9410-0D4054EAD4A5}" presName="text" presStyleLbl="fgAcc0" presStyleIdx="0" presStyleCnt="4">
        <dgm:presLayoutVars>
          <dgm:chPref val="3"/>
        </dgm:presLayoutVars>
      </dgm:prSet>
      <dgm:spPr/>
    </dgm:pt>
    <dgm:pt modelId="{E6D192DC-FB48-40B4-B9DD-103FE3E2DE6E}" type="pres">
      <dgm:prSet presAssocID="{CF726464-80CB-4A14-9410-0D4054EAD4A5}" presName="hierChild2" presStyleCnt="0"/>
      <dgm:spPr/>
    </dgm:pt>
    <dgm:pt modelId="{907EA2E8-EF37-4F57-97DD-BEC9A3A41385}" type="pres">
      <dgm:prSet presAssocID="{8EF55F17-3247-4978-9499-87A76ACB3858}" presName="hierRoot1" presStyleCnt="0"/>
      <dgm:spPr/>
    </dgm:pt>
    <dgm:pt modelId="{0631841F-5B16-4E62-B5F8-4CA168A163FD}" type="pres">
      <dgm:prSet presAssocID="{8EF55F17-3247-4978-9499-87A76ACB3858}" presName="composite" presStyleCnt="0"/>
      <dgm:spPr/>
    </dgm:pt>
    <dgm:pt modelId="{FFABFA67-8888-460B-857C-62A0D8247228}" type="pres">
      <dgm:prSet presAssocID="{8EF55F17-3247-4978-9499-87A76ACB3858}" presName="background" presStyleLbl="node0" presStyleIdx="1" presStyleCnt="4"/>
      <dgm:spPr/>
    </dgm:pt>
    <dgm:pt modelId="{4CBCFAE8-2B01-476F-8983-CF250D31DF10}" type="pres">
      <dgm:prSet presAssocID="{8EF55F17-3247-4978-9499-87A76ACB3858}" presName="text" presStyleLbl="fgAcc0" presStyleIdx="1" presStyleCnt="4">
        <dgm:presLayoutVars>
          <dgm:chPref val="3"/>
        </dgm:presLayoutVars>
      </dgm:prSet>
      <dgm:spPr/>
    </dgm:pt>
    <dgm:pt modelId="{AE38AABB-E654-4CB9-82B4-E698879EE27F}" type="pres">
      <dgm:prSet presAssocID="{8EF55F17-3247-4978-9499-87A76ACB3858}" presName="hierChild2" presStyleCnt="0"/>
      <dgm:spPr/>
    </dgm:pt>
    <dgm:pt modelId="{E1E1D81B-C74F-4952-9C95-814C76BC9E1F}" type="pres">
      <dgm:prSet presAssocID="{0002713A-DD83-448B-BC50-AA857EF1A159}" presName="hierRoot1" presStyleCnt="0"/>
      <dgm:spPr/>
    </dgm:pt>
    <dgm:pt modelId="{74435ABD-87B1-4464-BF25-EB1A77F4F201}" type="pres">
      <dgm:prSet presAssocID="{0002713A-DD83-448B-BC50-AA857EF1A159}" presName="composite" presStyleCnt="0"/>
      <dgm:spPr/>
    </dgm:pt>
    <dgm:pt modelId="{3176EEFE-B178-4CD7-B252-248861EA1D73}" type="pres">
      <dgm:prSet presAssocID="{0002713A-DD83-448B-BC50-AA857EF1A159}" presName="background" presStyleLbl="node0" presStyleIdx="2" presStyleCnt="4"/>
      <dgm:spPr/>
    </dgm:pt>
    <dgm:pt modelId="{F2BA4B88-C1B4-48AC-8BB4-040CE845C1C7}" type="pres">
      <dgm:prSet presAssocID="{0002713A-DD83-448B-BC50-AA857EF1A159}" presName="text" presStyleLbl="fgAcc0" presStyleIdx="2" presStyleCnt="4">
        <dgm:presLayoutVars>
          <dgm:chPref val="3"/>
        </dgm:presLayoutVars>
      </dgm:prSet>
      <dgm:spPr/>
    </dgm:pt>
    <dgm:pt modelId="{95BF531D-C2A6-4EB8-B401-8E6EA496DB05}" type="pres">
      <dgm:prSet presAssocID="{0002713A-DD83-448B-BC50-AA857EF1A159}" presName="hierChild2" presStyleCnt="0"/>
      <dgm:spPr/>
    </dgm:pt>
    <dgm:pt modelId="{0EC2CBE8-99E3-4BB6-9297-57CA1D03695A}" type="pres">
      <dgm:prSet presAssocID="{4027E4D5-50EC-468D-9C22-BC79ADDA8153}" presName="hierRoot1" presStyleCnt="0"/>
      <dgm:spPr/>
    </dgm:pt>
    <dgm:pt modelId="{43615404-4E9D-4E7D-B4F8-BD26A32E8822}" type="pres">
      <dgm:prSet presAssocID="{4027E4D5-50EC-468D-9C22-BC79ADDA8153}" presName="composite" presStyleCnt="0"/>
      <dgm:spPr/>
    </dgm:pt>
    <dgm:pt modelId="{E870F390-FEBD-4044-BAC7-675C668DE0F0}" type="pres">
      <dgm:prSet presAssocID="{4027E4D5-50EC-468D-9C22-BC79ADDA8153}" presName="background" presStyleLbl="node0" presStyleIdx="3" presStyleCnt="4"/>
      <dgm:spPr/>
    </dgm:pt>
    <dgm:pt modelId="{A5FD40E3-03A1-4ED0-AD34-760A535FCB92}" type="pres">
      <dgm:prSet presAssocID="{4027E4D5-50EC-468D-9C22-BC79ADDA8153}" presName="text" presStyleLbl="fgAcc0" presStyleIdx="3" presStyleCnt="4">
        <dgm:presLayoutVars>
          <dgm:chPref val="3"/>
        </dgm:presLayoutVars>
      </dgm:prSet>
      <dgm:spPr/>
    </dgm:pt>
    <dgm:pt modelId="{0BB0DFCF-A15D-4F67-91C1-BAEF07D595BD}" type="pres">
      <dgm:prSet presAssocID="{4027E4D5-50EC-468D-9C22-BC79ADDA8153}" presName="hierChild2" presStyleCnt="0"/>
      <dgm:spPr/>
    </dgm:pt>
  </dgm:ptLst>
  <dgm:cxnLst>
    <dgm:cxn modelId="{B8EB690D-7601-4A57-A4FA-DBDF332CFE16}" srcId="{6A7DE6C3-B821-4514-9188-F35EEAD73F56}" destId="{8EF55F17-3247-4978-9499-87A76ACB3858}" srcOrd="1" destOrd="0" parTransId="{3D3C6A9E-25EB-485D-A2A1-1B56223810E1}" sibTransId="{2880D496-FE8B-426E-A2AE-AD7E2AD49340}"/>
    <dgm:cxn modelId="{4042E526-ABBB-4921-853F-3E356633540C}" type="presOf" srcId="{0002713A-DD83-448B-BC50-AA857EF1A159}" destId="{F2BA4B88-C1B4-48AC-8BB4-040CE845C1C7}" srcOrd="0" destOrd="0" presId="urn:microsoft.com/office/officeart/2005/8/layout/hierarchy1"/>
    <dgm:cxn modelId="{540A3E73-A6EC-4487-9A16-41EFDD26AB28}" srcId="{6A7DE6C3-B821-4514-9188-F35EEAD73F56}" destId="{4027E4D5-50EC-468D-9C22-BC79ADDA8153}" srcOrd="3" destOrd="0" parTransId="{6286FFA5-8D8B-4F1F-8167-469804DF306E}" sibTransId="{3036CB22-85EE-4547-8D7F-0B5DDB7731CF}"/>
    <dgm:cxn modelId="{F1DDFE8B-451B-40CB-812C-0D7D7C7545F3}" type="presOf" srcId="{CF726464-80CB-4A14-9410-0D4054EAD4A5}" destId="{41154C8E-3E0B-4D6E-92EE-5CF37894C295}" srcOrd="0" destOrd="0" presId="urn:microsoft.com/office/officeart/2005/8/layout/hierarchy1"/>
    <dgm:cxn modelId="{A4F33998-CE87-43A1-BDEF-1D09F6B050F5}" srcId="{6A7DE6C3-B821-4514-9188-F35EEAD73F56}" destId="{0002713A-DD83-448B-BC50-AA857EF1A159}" srcOrd="2" destOrd="0" parTransId="{CF972B10-C3D2-453A-B82A-3F6270AF9761}" sibTransId="{BF061644-E20F-4A05-AA96-AEC5855F931E}"/>
    <dgm:cxn modelId="{94224BAC-F029-4959-9BAE-4192AE9D9BC7}" type="presOf" srcId="{6A7DE6C3-B821-4514-9188-F35EEAD73F56}" destId="{14E5A95B-6FFA-4DE9-B8BA-6CA6FFCA6915}" srcOrd="0" destOrd="0" presId="urn:microsoft.com/office/officeart/2005/8/layout/hierarchy1"/>
    <dgm:cxn modelId="{C41381BF-D535-4056-8DFD-526247550E98}" srcId="{6A7DE6C3-B821-4514-9188-F35EEAD73F56}" destId="{CF726464-80CB-4A14-9410-0D4054EAD4A5}" srcOrd="0" destOrd="0" parTransId="{3A3CC984-EDB6-4FFE-9352-ACD92F1F8456}" sibTransId="{46C4C848-9DAD-4B31-832D-ECE30A2D47EA}"/>
    <dgm:cxn modelId="{DFBDB8CF-45D3-4BB4-8B21-790434DB6496}" type="presOf" srcId="{4027E4D5-50EC-468D-9C22-BC79ADDA8153}" destId="{A5FD40E3-03A1-4ED0-AD34-760A535FCB92}" srcOrd="0" destOrd="0" presId="urn:microsoft.com/office/officeart/2005/8/layout/hierarchy1"/>
    <dgm:cxn modelId="{0DD46CFF-588C-471D-A3B6-AA437D2A17C6}" type="presOf" srcId="{8EF55F17-3247-4978-9499-87A76ACB3858}" destId="{4CBCFAE8-2B01-476F-8983-CF250D31DF10}" srcOrd="0" destOrd="0" presId="urn:microsoft.com/office/officeart/2005/8/layout/hierarchy1"/>
    <dgm:cxn modelId="{40FFFD42-1B1D-49B6-AB40-93C890F84CF9}" type="presParOf" srcId="{14E5A95B-6FFA-4DE9-B8BA-6CA6FFCA6915}" destId="{665616B1-94F2-4033-A361-2E1A2D431A7B}" srcOrd="0" destOrd="0" presId="urn:microsoft.com/office/officeart/2005/8/layout/hierarchy1"/>
    <dgm:cxn modelId="{1AECEEB2-6899-478F-9E67-77A334948949}" type="presParOf" srcId="{665616B1-94F2-4033-A361-2E1A2D431A7B}" destId="{8A9F94CD-FEE6-4908-AD29-751737A8599F}" srcOrd="0" destOrd="0" presId="urn:microsoft.com/office/officeart/2005/8/layout/hierarchy1"/>
    <dgm:cxn modelId="{AC6DA750-8CFD-4020-80D3-FF4B1D63C3B9}" type="presParOf" srcId="{8A9F94CD-FEE6-4908-AD29-751737A8599F}" destId="{10350BE8-8346-4F55-83C9-ECF98780E8B3}" srcOrd="0" destOrd="0" presId="urn:microsoft.com/office/officeart/2005/8/layout/hierarchy1"/>
    <dgm:cxn modelId="{E02B3F49-1E9C-4CBA-9AD4-8EF855692C2A}" type="presParOf" srcId="{8A9F94CD-FEE6-4908-AD29-751737A8599F}" destId="{41154C8E-3E0B-4D6E-92EE-5CF37894C295}" srcOrd="1" destOrd="0" presId="urn:microsoft.com/office/officeart/2005/8/layout/hierarchy1"/>
    <dgm:cxn modelId="{A0F3AC3F-33B5-46B5-B20A-7257782DBF07}" type="presParOf" srcId="{665616B1-94F2-4033-A361-2E1A2D431A7B}" destId="{E6D192DC-FB48-40B4-B9DD-103FE3E2DE6E}" srcOrd="1" destOrd="0" presId="urn:microsoft.com/office/officeart/2005/8/layout/hierarchy1"/>
    <dgm:cxn modelId="{A9B05B30-9167-4A5E-9D0B-EB0C71648FCC}" type="presParOf" srcId="{14E5A95B-6FFA-4DE9-B8BA-6CA6FFCA6915}" destId="{907EA2E8-EF37-4F57-97DD-BEC9A3A41385}" srcOrd="1" destOrd="0" presId="urn:microsoft.com/office/officeart/2005/8/layout/hierarchy1"/>
    <dgm:cxn modelId="{1FAD7301-99DA-40AF-A4A8-1BC3AC0BA178}" type="presParOf" srcId="{907EA2E8-EF37-4F57-97DD-BEC9A3A41385}" destId="{0631841F-5B16-4E62-B5F8-4CA168A163FD}" srcOrd="0" destOrd="0" presId="urn:microsoft.com/office/officeart/2005/8/layout/hierarchy1"/>
    <dgm:cxn modelId="{DD07DFC2-E1F9-4682-87FE-A5F893EC2457}" type="presParOf" srcId="{0631841F-5B16-4E62-B5F8-4CA168A163FD}" destId="{FFABFA67-8888-460B-857C-62A0D8247228}" srcOrd="0" destOrd="0" presId="urn:microsoft.com/office/officeart/2005/8/layout/hierarchy1"/>
    <dgm:cxn modelId="{139A996E-034E-4446-964E-CAA11D364EFC}" type="presParOf" srcId="{0631841F-5B16-4E62-B5F8-4CA168A163FD}" destId="{4CBCFAE8-2B01-476F-8983-CF250D31DF10}" srcOrd="1" destOrd="0" presId="urn:microsoft.com/office/officeart/2005/8/layout/hierarchy1"/>
    <dgm:cxn modelId="{E1158AB4-1ABF-4537-9847-D2F0B3F2D101}" type="presParOf" srcId="{907EA2E8-EF37-4F57-97DD-BEC9A3A41385}" destId="{AE38AABB-E654-4CB9-82B4-E698879EE27F}" srcOrd="1" destOrd="0" presId="urn:microsoft.com/office/officeart/2005/8/layout/hierarchy1"/>
    <dgm:cxn modelId="{E95D8043-3F47-4D43-A037-2D34CAF9266F}" type="presParOf" srcId="{14E5A95B-6FFA-4DE9-B8BA-6CA6FFCA6915}" destId="{E1E1D81B-C74F-4952-9C95-814C76BC9E1F}" srcOrd="2" destOrd="0" presId="urn:microsoft.com/office/officeart/2005/8/layout/hierarchy1"/>
    <dgm:cxn modelId="{CC4E7A02-842C-4847-96B4-FC2EBD4C1732}" type="presParOf" srcId="{E1E1D81B-C74F-4952-9C95-814C76BC9E1F}" destId="{74435ABD-87B1-4464-BF25-EB1A77F4F201}" srcOrd="0" destOrd="0" presId="urn:microsoft.com/office/officeart/2005/8/layout/hierarchy1"/>
    <dgm:cxn modelId="{A3440779-010A-4621-8EC7-58756C3E2C03}" type="presParOf" srcId="{74435ABD-87B1-4464-BF25-EB1A77F4F201}" destId="{3176EEFE-B178-4CD7-B252-248861EA1D73}" srcOrd="0" destOrd="0" presId="urn:microsoft.com/office/officeart/2005/8/layout/hierarchy1"/>
    <dgm:cxn modelId="{D8DCA705-3AD4-4588-8BC9-19565D830611}" type="presParOf" srcId="{74435ABD-87B1-4464-BF25-EB1A77F4F201}" destId="{F2BA4B88-C1B4-48AC-8BB4-040CE845C1C7}" srcOrd="1" destOrd="0" presId="urn:microsoft.com/office/officeart/2005/8/layout/hierarchy1"/>
    <dgm:cxn modelId="{0CFF887A-46E5-435D-92A4-72F3EC607897}" type="presParOf" srcId="{E1E1D81B-C74F-4952-9C95-814C76BC9E1F}" destId="{95BF531D-C2A6-4EB8-B401-8E6EA496DB05}" srcOrd="1" destOrd="0" presId="urn:microsoft.com/office/officeart/2005/8/layout/hierarchy1"/>
    <dgm:cxn modelId="{0E1A2920-5AD5-4C1B-8244-103709166234}" type="presParOf" srcId="{14E5A95B-6FFA-4DE9-B8BA-6CA6FFCA6915}" destId="{0EC2CBE8-99E3-4BB6-9297-57CA1D03695A}" srcOrd="3" destOrd="0" presId="urn:microsoft.com/office/officeart/2005/8/layout/hierarchy1"/>
    <dgm:cxn modelId="{F9E7F438-0556-47F1-885D-799E694FE687}" type="presParOf" srcId="{0EC2CBE8-99E3-4BB6-9297-57CA1D03695A}" destId="{43615404-4E9D-4E7D-B4F8-BD26A32E8822}" srcOrd="0" destOrd="0" presId="urn:microsoft.com/office/officeart/2005/8/layout/hierarchy1"/>
    <dgm:cxn modelId="{B46E0565-3CEA-4BAB-B0AA-447587841816}" type="presParOf" srcId="{43615404-4E9D-4E7D-B4F8-BD26A32E8822}" destId="{E870F390-FEBD-4044-BAC7-675C668DE0F0}" srcOrd="0" destOrd="0" presId="urn:microsoft.com/office/officeart/2005/8/layout/hierarchy1"/>
    <dgm:cxn modelId="{951B82A4-E379-4A88-B40B-AF86C5EAE652}" type="presParOf" srcId="{43615404-4E9D-4E7D-B4F8-BD26A32E8822}" destId="{A5FD40E3-03A1-4ED0-AD34-760A535FCB92}" srcOrd="1" destOrd="0" presId="urn:microsoft.com/office/officeart/2005/8/layout/hierarchy1"/>
    <dgm:cxn modelId="{44FCA739-9CE4-4C0B-95CB-6C15B1A94A96}" type="presParOf" srcId="{0EC2CBE8-99E3-4BB6-9297-57CA1D03695A}" destId="{0BB0DFCF-A15D-4F67-91C1-BAEF07D595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0BE8-8346-4F55-83C9-ECF98780E8B3}">
      <dsp:nvSpPr>
        <dsp:cNvPr id="0" name=""/>
        <dsp:cNvSpPr/>
      </dsp:nvSpPr>
      <dsp:spPr>
        <a:xfrm>
          <a:off x="3124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4C8E-3E0B-4D6E-92EE-5CF37894C295}">
      <dsp:nvSpPr>
        <dsp:cNvPr id="0" name=""/>
        <dsp:cNvSpPr/>
      </dsp:nvSpPr>
      <dsp:spPr>
        <a:xfrm>
          <a:off x="250990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92479" y="1250564"/>
        <a:ext cx="2147817" cy="1333576"/>
      </dsp:txXfrm>
    </dsp:sp>
    <dsp:sp modelId="{FFABFA67-8888-460B-857C-62A0D8247228}">
      <dsp:nvSpPr>
        <dsp:cNvPr id="0" name=""/>
        <dsp:cNvSpPr/>
      </dsp:nvSpPr>
      <dsp:spPr>
        <a:xfrm>
          <a:off x="2729651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CFAE8-2B01-476F-8983-CF250D31DF10}">
      <dsp:nvSpPr>
        <dsp:cNvPr id="0" name=""/>
        <dsp:cNvSpPr/>
      </dsp:nvSpPr>
      <dsp:spPr>
        <a:xfrm>
          <a:off x="2977517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019006" y="1250564"/>
        <a:ext cx="2147817" cy="1333576"/>
      </dsp:txXfrm>
    </dsp:sp>
    <dsp:sp modelId="{3176EEFE-B178-4CD7-B252-248861EA1D73}">
      <dsp:nvSpPr>
        <dsp:cNvPr id="0" name=""/>
        <dsp:cNvSpPr/>
      </dsp:nvSpPr>
      <dsp:spPr>
        <a:xfrm>
          <a:off x="5456179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B88-C1B4-48AC-8BB4-040CE845C1C7}">
      <dsp:nvSpPr>
        <dsp:cNvPr id="0" name=""/>
        <dsp:cNvSpPr/>
      </dsp:nvSpPr>
      <dsp:spPr>
        <a:xfrm>
          <a:off x="5704045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745534" y="1250564"/>
        <a:ext cx="2147817" cy="1333576"/>
      </dsp:txXfrm>
    </dsp:sp>
    <dsp:sp modelId="{E870F390-FEBD-4044-BAC7-675C668DE0F0}">
      <dsp:nvSpPr>
        <dsp:cNvPr id="0" name=""/>
        <dsp:cNvSpPr/>
      </dsp:nvSpPr>
      <dsp:spPr>
        <a:xfrm>
          <a:off x="8182706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D40E3-03A1-4ED0-AD34-760A535FCB92}">
      <dsp:nvSpPr>
        <dsp:cNvPr id="0" name=""/>
        <dsp:cNvSpPr/>
      </dsp:nvSpPr>
      <dsp:spPr>
        <a:xfrm>
          <a:off x="8430572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Linh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472061" y="1250564"/>
        <a:ext cx="2147817" cy="1333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nghiên cứu: Tên nhóm/Dự án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Xây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dựng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Hệ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thống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Bãi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Đỗ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Xe Thông Minh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28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vào nguồn sáng khi chụp ảnh</a:t>
            </a: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hoạt động của cảm biến siêu âm có giới hạn.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tiến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module IoT để quản lý bãi đỗ từ xa.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camera AI để nhận diện biển số xe.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app để người dùng tra cứu tình trạng bãi đỗ.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Hình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ảnh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thực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tế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bãi</a:t>
            </a:r>
            <a:r>
              <a:rPr dirty="0"/>
              <a:t> </a:t>
            </a:r>
            <a:r>
              <a:rPr dirty="0" err="1"/>
              <a:t>đỗ</a:t>
            </a:r>
            <a:r>
              <a:rPr dirty="0"/>
              <a:t> </a:t>
            </a:r>
            <a:r>
              <a:rPr dirty="0" err="1"/>
              <a:t>xe</a:t>
            </a:r>
            <a:r>
              <a:rPr dirty="0"/>
              <a:t> (</a:t>
            </a:r>
            <a:r>
              <a:rPr dirty="0" err="1"/>
              <a:t>cổng</a:t>
            </a:r>
            <a:r>
              <a:rPr dirty="0"/>
              <a:t>, LED matrix, camera).</a:t>
            </a:r>
          </a:p>
          <a:p>
            <a:r>
              <a:rPr dirty="0"/>
              <a:t>-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chụp</a:t>
            </a:r>
            <a:r>
              <a:rPr dirty="0"/>
              <a:t>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(LED matrix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thị</a:t>
            </a:r>
            <a:r>
              <a:rPr dirty="0"/>
              <a:t>,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chụp</a:t>
            </a:r>
            <a:r>
              <a:rPr dirty="0"/>
              <a:t> </a:t>
            </a:r>
            <a:r>
              <a:rPr dirty="0" err="1"/>
              <a:t>xe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Không gian để trả lời câu hỏi từ khán giả.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46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hiện tại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bãi đỗ xe thủ công tốn thời gian và công sức.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trong việc theo dõi tình trạng ô trống trong bãi.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FF756-92CC-A287-5564-47B9BC9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A5E8-0D6B-1197-02D7-4E6BD141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quá trình kiểm soát xe ra/vào bãi.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 trạng thái bãi đỗ bằng LED matrix.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xe qua ảnh chụp.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85368-0C8B-8564-ABD1-8985E792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D16C9B-161C-5B41-A0E0-71DF4B8D8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7976A-E230-A651-F3E5-87529B40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25D71-FE23-8DF9-0401-0B4FC19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FFA-2FF7-4308-6217-FA2C9F5D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2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7BC6D-47E3-EFD1-1649-80C19B233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20D1AB-6837-5EBC-6FF2-0D045B81E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E5492-0EAD-074C-A40E-62333F87A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23A83-2C44-6FBB-6C66-A39FEDD3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5027938-CBCF-8ECA-0582-A3EA2E1E9995}"/>
              </a:ext>
            </a:extLst>
          </p:cNvPr>
          <p:cNvGrpSpPr/>
          <p:nvPr/>
        </p:nvGrpSpPr>
        <p:grpSpPr>
          <a:xfrm>
            <a:off x="1071847" y="2795887"/>
            <a:ext cx="10040231" cy="3647142"/>
            <a:chOff x="657221" y="2260522"/>
            <a:chExt cx="10464628" cy="4023071"/>
          </a:xfrm>
        </p:grpSpPr>
        <p:sp>
          <p:nvSpPr>
            <p:cNvPr id="80" name="Text 1">
              <a:extLst>
                <a:ext uri="{FF2B5EF4-FFF2-40B4-BE49-F238E27FC236}">
                  <a16:creationId xmlns:a16="http://schemas.microsoft.com/office/drawing/2014/main" id="{E9EBA77B-926A-BA23-E240-DEA583FE261D}"/>
                </a:ext>
              </a:extLst>
            </p:cNvPr>
            <p:cNvSpPr/>
            <p:nvPr/>
          </p:nvSpPr>
          <p:spPr>
            <a:xfrm>
              <a:off x="657222" y="3376892"/>
              <a:ext cx="1634955" cy="29657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000" b="1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Cảm</a:t>
              </a:r>
              <a:r>
                <a:rPr lang="en-US" sz="2000" b="1" dirty="0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biến</a:t>
              </a:r>
              <a:r>
                <a:rPr lang="en-US" sz="2000" b="1" dirty="0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siêu</a:t>
              </a:r>
              <a:r>
                <a:rPr lang="en-US" sz="2000" b="1" dirty="0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âm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2">
              <a:extLst>
                <a:ext uri="{FF2B5EF4-FFF2-40B4-BE49-F238E27FC236}">
                  <a16:creationId xmlns:a16="http://schemas.microsoft.com/office/drawing/2014/main" id="{AADA29E1-9014-6F0A-6F70-9504D0BEE306}"/>
                </a:ext>
              </a:extLst>
            </p:cNvPr>
            <p:cNvSpPr/>
            <p:nvPr/>
          </p:nvSpPr>
          <p:spPr>
            <a:xfrm>
              <a:off x="657224" y="3800884"/>
              <a:ext cx="3341006" cy="7272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Đo</a:t>
              </a: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khoảng</a:t>
              </a: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 cách xe đến cổng.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5">
              <a:extLst>
                <a:ext uri="{FF2B5EF4-FFF2-40B4-BE49-F238E27FC236}">
                  <a16:creationId xmlns:a16="http://schemas.microsoft.com/office/drawing/2014/main" id="{22ECC2DD-BA38-0588-FAAA-C6B96A21E732}"/>
                </a:ext>
              </a:extLst>
            </p:cNvPr>
            <p:cNvSpPr/>
            <p:nvPr/>
          </p:nvSpPr>
          <p:spPr>
            <a:xfrm>
              <a:off x="4654493" y="3376892"/>
              <a:ext cx="1634955" cy="29657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000" b="1" dirty="0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LED matrix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6">
              <a:extLst>
                <a:ext uri="{FF2B5EF4-FFF2-40B4-BE49-F238E27FC236}">
                  <a16:creationId xmlns:a16="http://schemas.microsoft.com/office/drawing/2014/main" id="{D4AA609B-E3ED-AB2E-68A4-F5102F221FE4}"/>
                </a:ext>
              </a:extLst>
            </p:cNvPr>
            <p:cNvSpPr/>
            <p:nvPr/>
          </p:nvSpPr>
          <p:spPr>
            <a:xfrm>
              <a:off x="4654493" y="3800885"/>
              <a:ext cx="2938859" cy="5146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Hiển</a:t>
              </a: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thị</a:t>
              </a: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 trạng thái ô trống/</a:t>
              </a: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đầy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7">
              <a:extLst>
                <a:ext uri="{FF2B5EF4-FFF2-40B4-BE49-F238E27FC236}">
                  <a16:creationId xmlns:a16="http://schemas.microsoft.com/office/drawing/2014/main" id="{6283C147-AD65-8064-1153-94D45E5D5049}"/>
                </a:ext>
              </a:extLst>
            </p:cNvPr>
            <p:cNvSpPr/>
            <p:nvPr/>
          </p:nvSpPr>
          <p:spPr>
            <a:xfrm>
              <a:off x="657223" y="5428433"/>
              <a:ext cx="3076270" cy="4236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Cảm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(camera)</a:t>
              </a:r>
            </a:p>
          </p:txBody>
        </p:sp>
        <p:sp>
          <p:nvSpPr>
            <p:cNvPr id="85" name="Text 8">
              <a:extLst>
                <a:ext uri="{FF2B5EF4-FFF2-40B4-BE49-F238E27FC236}">
                  <a16:creationId xmlns:a16="http://schemas.microsoft.com/office/drawing/2014/main" id="{2B0EF908-530F-2056-BD32-73F7DF29259C}"/>
                </a:ext>
              </a:extLst>
            </p:cNvPr>
            <p:cNvSpPr/>
            <p:nvPr/>
          </p:nvSpPr>
          <p:spPr>
            <a:xfrm>
              <a:off x="657223" y="5899479"/>
              <a:ext cx="1723985" cy="32275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Chụp ảnh xe khi vào/ra bãi.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B3E3A01-F3FF-D1FE-2466-7A4B5D696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660368" y="3666635"/>
              <a:ext cx="594123" cy="2600418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4C9A8B7-A52E-7834-4B05-2687D4ED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493" y="2260522"/>
              <a:ext cx="1537211" cy="1014803"/>
            </a:xfrm>
            <a:prstGeom prst="rect">
              <a:avLst/>
            </a:prstGeom>
          </p:spPr>
        </p:pic>
        <p:sp>
          <p:nvSpPr>
            <p:cNvPr id="88" name="Text 9">
              <a:extLst>
                <a:ext uri="{FF2B5EF4-FFF2-40B4-BE49-F238E27FC236}">
                  <a16:creationId xmlns:a16="http://schemas.microsoft.com/office/drawing/2014/main" id="{91BE3B07-685A-6B95-D247-D70F089C4834}"/>
                </a:ext>
              </a:extLst>
            </p:cNvPr>
            <p:cNvSpPr/>
            <p:nvPr/>
          </p:nvSpPr>
          <p:spPr>
            <a:xfrm>
              <a:off x="8480365" y="3376892"/>
              <a:ext cx="1260291" cy="29657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000" b="1" dirty="0">
                  <a:solidFill>
                    <a:srgbClr val="3A363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DC- Motor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 10">
              <a:extLst>
                <a:ext uri="{FF2B5EF4-FFF2-40B4-BE49-F238E27FC236}">
                  <a16:creationId xmlns:a16="http://schemas.microsoft.com/office/drawing/2014/main" id="{3BAAA1BB-97E6-04C3-73CB-46BEA05DB2A5}"/>
                </a:ext>
              </a:extLst>
            </p:cNvPr>
            <p:cNvSpPr/>
            <p:nvPr/>
          </p:nvSpPr>
          <p:spPr>
            <a:xfrm>
              <a:off x="8480365" y="3768083"/>
              <a:ext cx="2641484" cy="7928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Mở</a:t>
              </a: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/</a:t>
              </a:r>
              <a:r>
                <a:rPr lang="en-US" dirty="0" err="1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đóng</a:t>
              </a:r>
              <a:r>
                <a:rPr lang="en-US" dirty="0">
                  <a:solidFill>
                    <a:srgbClr val="3A3630"/>
                  </a:solidFill>
                  <a:latin typeface="Times New Roman" panose="02020603050405020304" pitchFamily="18" charset="0"/>
                  <a:ea typeface="Source Sans Pro" pitchFamily="34" charset="-122"/>
                  <a:cs typeface="Times New Roman" panose="02020603050405020304" pitchFamily="18" charset="0"/>
                </a:rPr>
                <a:t> cổng tự động.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17811CF-267D-2175-0B28-9FDCD5CA2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0365" y="2260522"/>
              <a:ext cx="1537211" cy="101480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7BCCFB1-73E6-8448-2E75-3EA3651D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5485112" y="3893930"/>
              <a:ext cx="594911" cy="2170808"/>
            </a:xfrm>
            <a:prstGeom prst="rect">
              <a:avLst/>
            </a:prstGeom>
          </p:spPr>
        </p:pic>
        <p:sp>
          <p:nvSpPr>
            <p:cNvPr id="92" name="Text 9">
              <a:extLst>
                <a:ext uri="{FF2B5EF4-FFF2-40B4-BE49-F238E27FC236}">
                  <a16:creationId xmlns:a16="http://schemas.microsoft.com/office/drawing/2014/main" id="{3384E12D-002B-1CBF-EB16-FC0155433FEB}"/>
                </a:ext>
              </a:extLst>
            </p:cNvPr>
            <p:cNvSpPr/>
            <p:nvPr/>
          </p:nvSpPr>
          <p:spPr>
            <a:xfrm>
              <a:off x="4697165" y="5406979"/>
              <a:ext cx="1770314" cy="3307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000" b="1" dirty="0">
                  <a:solidFill>
                    <a:srgbClr val="3A3630"/>
                  </a:solidFill>
                  <a:latin typeface="Times New Roman" panose="02020603050405020304" pitchFamily="18" charset="0"/>
                  <a:ea typeface="Lora" pitchFamily="34" charset="-122"/>
                  <a:cs typeface="Times New Roman" panose="02020603050405020304" pitchFamily="18" charset="0"/>
                </a:rPr>
                <a:t>LCD 16x2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20E830-B276-17D0-84ED-1450F3A4C31B}"/>
                </a:ext>
              </a:extLst>
            </p:cNvPr>
            <p:cNvSpPr txBox="1"/>
            <p:nvPr/>
          </p:nvSpPr>
          <p:spPr>
            <a:xfrm>
              <a:off x="4614149" y="5876192"/>
              <a:ext cx="2253824" cy="407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 thông tin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28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2CEF7-380A-1E9E-5F70-84F05AD27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1A7D-14B8-F78A-FC43-ABA723BE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7D68-ACFD-EE27-4196-3DD8DE2C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Ngôn ngữ lập trình chính để viết và triển khai chương trình.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Thư viện để thao tác với hệ thống tệp (tạo thư mục, xóa file, kiểm tra tồn tại).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Thư viện để xử lý thời gian (dừng chương trình, đo thời gian).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 (OpenCV): Thư viện xử lý ảnh và truy cập camera để chụp ảnh.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RPi.GPIO: Thư viện giao tiếp với GPIO của Raspberry 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spidev: Thư viện giao tiếp SPI, được dùng để điều khiển LED ma trận MAX7219.</a:t>
            </a:r>
          </a:p>
        </p:txBody>
      </p:sp>
    </p:spTree>
    <p:extLst>
      <p:ext uri="{BB962C8B-B14F-4D97-AF65-F5344CB8AC3E}">
        <p14:creationId xmlns:p14="http://schemas.microsoft.com/office/powerpoint/2010/main" val="29470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F8470-095A-6A3F-8518-C3A4CC93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EC272-1C1F-F98A-0A2F-D1831E11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44470-E6A1-5067-93F8-6AC2AB672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04047-6A24-1CD5-F864-C42629CB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FFFFFF"/>
                </a:solidFill>
              </a:rPr>
              <a:t>Sơ đồ hoạt động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609888-4D7A-5B1C-A32A-250DBE99E188}"/>
              </a:ext>
            </a:extLst>
          </p:cNvPr>
          <p:cNvGrpSpPr/>
          <p:nvPr/>
        </p:nvGrpSpPr>
        <p:grpSpPr>
          <a:xfrm>
            <a:off x="643467" y="3209544"/>
            <a:ext cx="10888558" cy="2842252"/>
            <a:chOff x="651719" y="3421410"/>
            <a:chExt cx="10888558" cy="217771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2C14D3B-0ABF-F2EA-DCAD-D53210440EE5}"/>
                </a:ext>
              </a:extLst>
            </p:cNvPr>
            <p:cNvSpPr/>
            <p:nvPr/>
          </p:nvSpPr>
          <p:spPr>
            <a:xfrm>
              <a:off x="2172794" y="3832552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9" rIns="163774" bIns="4396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43D59F-F715-CEF7-A9F8-697BD566D907}"/>
                </a:ext>
              </a:extLst>
            </p:cNvPr>
            <p:cNvSpPr/>
            <p:nvPr/>
          </p:nvSpPr>
          <p:spPr>
            <a:xfrm>
              <a:off x="651719" y="3421410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BT</a:t>
              </a:r>
              <a:r>
                <a:rPr lang="vi-V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vi-V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Xe vào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B7A19B-9B35-CB4C-ABEC-34E1806CA23C}"/>
                </a:ext>
              </a:extLst>
            </p:cNvPr>
            <p:cNvSpPr/>
            <p:nvPr/>
          </p:nvSpPr>
          <p:spPr>
            <a:xfrm>
              <a:off x="4045931" y="3832552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69422"/>
                <a:satOff val="-74"/>
                <a:lumOff val="-154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9" rIns="163774" bIns="4396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3F29877-A734-510D-3328-4393D0597CE9}"/>
                </a:ext>
              </a:extLst>
            </p:cNvPr>
            <p:cNvSpPr/>
            <p:nvPr/>
          </p:nvSpPr>
          <p:spPr>
            <a:xfrm>
              <a:off x="2524855" y="3421410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2480"/>
                <a:satOff val="-66"/>
                <a:lumOff val="-1392"/>
                <a:alphaOff val="0"/>
              </a:schemeClr>
            </a:fillRef>
            <a:effectRef idx="0">
              <a:schemeClr val="accent2">
                <a:hueOff val="-152480"/>
                <a:satOff val="-66"/>
                <a:lumOff val="-1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Đo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khoảng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cách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7C4AFB1-4C1C-39B3-34E0-D38D5261EA6A}"/>
                </a:ext>
              </a:extLst>
            </p:cNvPr>
            <p:cNvSpPr/>
            <p:nvPr/>
          </p:nvSpPr>
          <p:spPr>
            <a:xfrm>
              <a:off x="5919067" y="3832552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338844"/>
                <a:satOff val="-147"/>
                <a:lumOff val="-3094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9" rIns="163774" bIns="4396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F2685B-D827-69DE-6558-11F981823553}"/>
                </a:ext>
              </a:extLst>
            </p:cNvPr>
            <p:cNvSpPr/>
            <p:nvPr/>
          </p:nvSpPr>
          <p:spPr>
            <a:xfrm>
              <a:off x="4397992" y="3421410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04959"/>
                <a:satOff val="-132"/>
                <a:lumOff val="-2784"/>
                <a:alphaOff val="0"/>
              </a:schemeClr>
            </a:fillRef>
            <a:effectRef idx="0">
              <a:schemeClr val="accent2">
                <a:hueOff val="-304959"/>
                <a:satOff val="-132"/>
                <a:lumOff val="-2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Kiểm tra chỗ trống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9A315F4-1AB2-AC62-CFD4-C999EF8F292A}"/>
                </a:ext>
              </a:extLst>
            </p:cNvPr>
            <p:cNvSpPr/>
            <p:nvPr/>
          </p:nvSpPr>
          <p:spPr>
            <a:xfrm>
              <a:off x="7792204" y="3832552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508265"/>
                <a:satOff val="-221"/>
                <a:lumOff val="-464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9" rIns="163774" bIns="4396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143E8F-0C1E-010B-AE22-E5B6477AA58F}"/>
                </a:ext>
              </a:extLst>
            </p:cNvPr>
            <p:cNvSpPr/>
            <p:nvPr/>
          </p:nvSpPr>
          <p:spPr>
            <a:xfrm>
              <a:off x="6271129" y="3421410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57439"/>
                <a:satOff val="-199"/>
                <a:lumOff val="-4176"/>
                <a:alphaOff val="0"/>
              </a:schemeClr>
            </a:fillRef>
            <a:effectRef idx="0">
              <a:schemeClr val="accent2">
                <a:hueOff val="-457439"/>
                <a:satOff val="-199"/>
                <a:lumOff val="-41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518E1F-31ED-207D-3A29-DDC759285934}"/>
                </a:ext>
              </a:extLst>
            </p:cNvPr>
            <p:cNvSpPr/>
            <p:nvPr/>
          </p:nvSpPr>
          <p:spPr>
            <a:xfrm>
              <a:off x="9665341" y="3832552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677687"/>
                <a:satOff val="-294"/>
                <a:lumOff val="-618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9" rIns="163774" bIns="4396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04D88BA-3136-2578-D0DC-ADB7194E1531}"/>
                </a:ext>
              </a:extLst>
            </p:cNvPr>
            <p:cNvSpPr/>
            <p:nvPr/>
          </p:nvSpPr>
          <p:spPr>
            <a:xfrm>
              <a:off x="8144265" y="3421410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09918"/>
                <a:satOff val="-265"/>
                <a:lumOff val="-5568"/>
                <a:alphaOff val="0"/>
              </a:schemeClr>
            </a:fillRef>
            <a:effectRef idx="0">
              <a:schemeClr val="accent2">
                <a:hueOff val="-609918"/>
                <a:satOff val="-265"/>
                <a:lumOff val="-556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cổng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308DC9-4799-682F-BE01-47C4A48A6922}"/>
                </a:ext>
              </a:extLst>
            </p:cNvPr>
            <p:cNvSpPr/>
            <p:nvPr/>
          </p:nvSpPr>
          <p:spPr>
            <a:xfrm>
              <a:off x="10017402" y="3421410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62398"/>
                <a:satOff val="-331"/>
                <a:lumOff val="-6961"/>
                <a:alphaOff val="0"/>
              </a:schemeClr>
            </a:fillRef>
            <a:effectRef idx="0">
              <a:schemeClr val="accent2">
                <a:hueOff val="-762398"/>
                <a:satOff val="-331"/>
                <a:lumOff val="-6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LCD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726BF69-DB51-553B-6CA4-5D03A9284E6F}"/>
                </a:ext>
              </a:extLst>
            </p:cNvPr>
            <p:cNvSpPr/>
            <p:nvPr/>
          </p:nvSpPr>
          <p:spPr>
            <a:xfrm>
              <a:off x="2172794" y="5096539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016531"/>
                <a:satOff val="-441"/>
                <a:lumOff val="-9281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8" rIns="163774" bIns="4397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DDDFA51-BBB3-76F8-88B9-563E6564DE8D}"/>
                </a:ext>
              </a:extLst>
            </p:cNvPr>
            <p:cNvSpPr/>
            <p:nvPr/>
          </p:nvSpPr>
          <p:spPr>
            <a:xfrm>
              <a:off x="651719" y="4685396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14878"/>
                <a:satOff val="-397"/>
                <a:lumOff val="-8353"/>
                <a:alphaOff val="0"/>
              </a:schemeClr>
            </a:fillRef>
            <a:effectRef idx="0">
              <a:schemeClr val="accent2">
                <a:hueOff val="-914878"/>
                <a:satOff val="-397"/>
                <a:lumOff val="-8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BT</a:t>
              </a:r>
              <a:r>
                <a:rPr lang="vi-VN" sz="200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vi-VN" sz="2000" u="none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Xe ra</a:t>
              </a:r>
              <a:endParaRPr lang="en-US" sz="2000" u="none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162A15-696E-29AA-EA8A-52CFD34DD05B}"/>
                </a:ext>
              </a:extLst>
            </p:cNvPr>
            <p:cNvSpPr/>
            <p:nvPr/>
          </p:nvSpPr>
          <p:spPr>
            <a:xfrm>
              <a:off x="4045931" y="5096539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185952"/>
                <a:satOff val="-515"/>
                <a:lumOff val="-1082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8" rIns="163774" bIns="4397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352513-8987-225B-8B49-3A1378D15DA2}"/>
                </a:ext>
              </a:extLst>
            </p:cNvPr>
            <p:cNvSpPr/>
            <p:nvPr/>
          </p:nvSpPr>
          <p:spPr>
            <a:xfrm>
              <a:off x="2524855" y="4685396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67357"/>
                <a:satOff val="-463"/>
                <a:lumOff val="-9745"/>
                <a:alphaOff val="0"/>
              </a:schemeClr>
            </a:fillRef>
            <a:effectRef idx="0">
              <a:schemeClr val="accent2">
                <a:hueOff val="-1067357"/>
                <a:satOff val="-463"/>
                <a:lumOff val="-9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rời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AA9C30-4BBB-4BB5-EFD6-B8DEF82E2D50}"/>
                </a:ext>
              </a:extLst>
            </p:cNvPr>
            <p:cNvSpPr/>
            <p:nvPr/>
          </p:nvSpPr>
          <p:spPr>
            <a:xfrm>
              <a:off x="5919067" y="5096539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355374"/>
                <a:satOff val="-588"/>
                <a:lumOff val="-12374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8" rIns="163774" bIns="4397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1B4F195-D5E2-FD9D-3C74-2AD25BD84D1C}"/>
                </a:ext>
              </a:extLst>
            </p:cNvPr>
            <p:cNvSpPr/>
            <p:nvPr/>
          </p:nvSpPr>
          <p:spPr>
            <a:xfrm>
              <a:off x="4397992" y="4685396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19837"/>
                <a:satOff val="-530"/>
                <a:lumOff val="-11137"/>
                <a:alphaOff val="0"/>
              </a:schemeClr>
            </a:fillRef>
            <a:effectRef idx="0">
              <a:schemeClr val="accent2">
                <a:hueOff val="-1219837"/>
                <a:satOff val="-530"/>
                <a:lumOff val="-111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trạng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thái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1159A5E-03E6-8F92-19CA-FA21374853E6}"/>
                </a:ext>
              </a:extLst>
            </p:cNvPr>
            <p:cNvSpPr/>
            <p:nvPr/>
          </p:nvSpPr>
          <p:spPr>
            <a:xfrm>
              <a:off x="7792204" y="5096539"/>
              <a:ext cx="319661" cy="91440"/>
            </a:xfrm>
            <a:custGeom>
              <a:avLst/>
              <a:gdLst>
                <a:gd name="connsiteX0" fmla="*/ 0 w 319661"/>
                <a:gd name="connsiteY0" fmla="*/ 45720 h 91440"/>
                <a:gd name="connsiteX1" fmla="*/ 319661 w 31966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61" h="91440">
                  <a:moveTo>
                    <a:pt x="0" y="45720"/>
                  </a:moveTo>
                  <a:lnTo>
                    <a:pt x="319661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524796"/>
                <a:satOff val="-662"/>
                <a:lumOff val="-13921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774" tIns="43968" rIns="163774" bIns="4397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E48815-5667-7BF5-52C8-A51194A8B770}"/>
                </a:ext>
              </a:extLst>
            </p:cNvPr>
            <p:cNvSpPr/>
            <p:nvPr/>
          </p:nvSpPr>
          <p:spPr>
            <a:xfrm>
              <a:off x="6271129" y="4685396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372316"/>
                <a:satOff val="-596"/>
                <a:lumOff val="-12529"/>
                <a:alphaOff val="0"/>
              </a:schemeClr>
            </a:fillRef>
            <a:effectRef idx="0">
              <a:schemeClr val="accent2">
                <a:hueOff val="-1372316"/>
                <a:satOff val="-596"/>
                <a:lumOff val="-1252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cổng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601D75-E9F8-B103-6116-EE8731A94C87}"/>
                </a:ext>
              </a:extLst>
            </p:cNvPr>
            <p:cNvSpPr/>
            <p:nvPr/>
          </p:nvSpPr>
          <p:spPr>
            <a:xfrm>
              <a:off x="8144265" y="4685396"/>
              <a:ext cx="1522875" cy="913725"/>
            </a:xfrm>
            <a:custGeom>
              <a:avLst/>
              <a:gdLst>
                <a:gd name="connsiteX0" fmla="*/ 0 w 1522875"/>
                <a:gd name="connsiteY0" fmla="*/ 0 h 913725"/>
                <a:gd name="connsiteX1" fmla="*/ 1522875 w 1522875"/>
                <a:gd name="connsiteY1" fmla="*/ 0 h 913725"/>
                <a:gd name="connsiteX2" fmla="*/ 1522875 w 1522875"/>
                <a:gd name="connsiteY2" fmla="*/ 913725 h 913725"/>
                <a:gd name="connsiteX3" fmla="*/ 0 w 1522875"/>
                <a:gd name="connsiteY3" fmla="*/ 913725 h 913725"/>
                <a:gd name="connsiteX4" fmla="*/ 0 w 1522875"/>
                <a:gd name="connsiteY4" fmla="*/ 0 h 9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875" h="913725">
                  <a:moveTo>
                    <a:pt x="0" y="0"/>
                  </a:moveTo>
                  <a:lnTo>
                    <a:pt x="1522875" y="0"/>
                  </a:lnTo>
                  <a:lnTo>
                    <a:pt x="1522875" y="913725"/>
                  </a:lnTo>
                  <a:lnTo>
                    <a:pt x="0" y="913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24796"/>
                <a:satOff val="-662"/>
                <a:lumOff val="-13921"/>
                <a:alphaOff val="0"/>
              </a:schemeClr>
            </a:fillRef>
            <a:effectRef idx="0">
              <a:schemeClr val="accent2">
                <a:hueOff val="-1524796"/>
                <a:satOff val="-662"/>
                <a:lumOff val="-1392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22" tIns="78329" rIns="74622" bIns="7832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39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mô hình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DB6CB3-43B2-42B4-2F08-1D4B8C8FE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23484"/>
              </p:ext>
            </p:extLst>
          </p:nvPr>
        </p:nvGraphicFramePr>
        <p:xfrm>
          <a:off x="759716" y="2587972"/>
          <a:ext cx="10664492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93" y="2968708"/>
            <a:ext cx="10742337" cy="3518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110</TotalTime>
  <Words>580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Times New Roman</vt:lpstr>
      <vt:lpstr>Wingdings</vt:lpstr>
      <vt:lpstr>Metropolitan</vt:lpstr>
      <vt:lpstr>Xây dựng Hệ thống Bãi Đỗ Xe Thông Minh</vt:lpstr>
      <vt:lpstr>Giới thiệu</vt:lpstr>
      <vt:lpstr>Tổng quan mô hình</vt:lpstr>
      <vt:lpstr>Thiết bị sử dụng</vt:lpstr>
      <vt:lpstr>Thành phần của mô hình</vt:lpstr>
      <vt:lpstr>Ngôn ngữ và Thư viện</vt:lpstr>
      <vt:lpstr>Sơ đồ hoạt động</vt:lpstr>
      <vt:lpstr>Ưu điểm của mô hình</vt:lpstr>
      <vt:lpstr>Ứng dụng thực tiễn</vt:lpstr>
      <vt:lpstr>Hạn chế và cải tiến</vt:lpstr>
      <vt:lpstr>Hình ảnh thực tế</vt:lpstr>
      <vt:lpstr>Kết luận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Hiệp Chử</cp:lastModifiedBy>
  <cp:revision>3</cp:revision>
  <dcterms:created xsi:type="dcterms:W3CDTF">2013-01-27T09:14:16Z</dcterms:created>
  <dcterms:modified xsi:type="dcterms:W3CDTF">2024-11-20T02:03:01Z</dcterms:modified>
  <cp:category/>
</cp:coreProperties>
</file>