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75" r:id="rId3"/>
    <p:sldId id="257" r:id="rId4"/>
    <p:sldId id="271" r:id="rId5"/>
    <p:sldId id="272" r:id="rId6"/>
    <p:sldId id="269" r:id="rId7"/>
    <p:sldId id="267" r:id="rId8"/>
    <p:sldId id="270" r:id="rId9"/>
    <p:sldId id="274" r:id="rId10"/>
    <p:sldId id="261" r:id="rId11"/>
    <p:sldId id="263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7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BE91A-5AA3-460F-8312-198091CAE6B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8B1D8584-E32C-416D-9C41-E3CBC19B163A}">
      <dgm:prSet phldrT="[Text]" custT="1"/>
      <dgm:spPr/>
      <dgm:t>
        <a:bodyPr/>
        <a:lstStyle/>
        <a:p>
          <a:pPr>
            <a:buNone/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Xe vào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47E5-E663-4D2C-98AF-4D39F30FF009}" type="sibTrans" cxnId="{19F6F972-100F-45B0-9D82-B9C0C088E07B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1CAD45-FEFE-49FB-AA2E-C005CB13732F}" type="parTrans" cxnId="{19F6F972-100F-45B0-9D82-B9C0C088E0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7D106-0492-408D-96F4-C67E0931DBF0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khoảng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7FC26-96E4-44B8-BAC8-411CEA316362}" type="sibTrans" cxnId="{ED559640-B021-4193-AD49-594EF1EA10E3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AF63E-5802-40EF-A8F7-778BCD177C0B}" type="parTrans" cxnId="{ED559640-B021-4193-AD49-594EF1EA10E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6F4AF-F458-4851-99D6-C4559CC45537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chỗ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trống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E8A24-19DA-4E01-9598-48337AF02462}" type="sibTrans" cxnId="{F8738400-56D0-44E4-A64F-06A9E62A1350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5D51C-375A-40C7-99F4-089BEA4CA18B}" type="parTrans" cxnId="{F8738400-56D0-44E4-A64F-06A9E62A135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33923-ECFC-4F3A-8F05-BB5DB2EA5E34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gm:t>
    </dgm:pt>
    <dgm:pt modelId="{EB4F3822-8038-4543-87D7-B7167363B7B4}" type="sibTrans" cxnId="{0C9E560B-6B5F-421E-B96D-5D0E84BF0135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842F8-3692-4BBC-8F3E-DB8403B8A518}" type="parTrans" cxnId="{0C9E560B-6B5F-421E-B96D-5D0E84BF013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D8A47-0BD7-4A51-9E17-B3C0F1A5FE7F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5EED8-2459-4FAF-A226-33AA92C15B5D}" type="sibTrans" cxnId="{807D4EE7-FADB-4CF6-A351-80B7FB5666C1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CC327B-90CE-48D4-9EAA-6DEC9F8A6277}" type="parTrans" cxnId="{807D4EE7-FADB-4CF6-A351-80B7FB5666C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FE805-53C3-471C-98BC-A254F3AA4BA3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88838-DA3F-4E26-BCCE-C2B9060965EA}" type="sibTrans" cxnId="{5E6F5713-0520-4307-997F-8AAAC17DC8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38651-3A35-4011-8653-D2BBF006C007}" type="parTrans" cxnId="{5E6F5713-0520-4307-997F-8AAAC17DC8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7A57A-9940-40C0-AB13-AE44226CF370}" type="pres">
      <dgm:prSet presAssocID="{FD4BE91A-5AA3-460F-8312-198091CAE6BE}" presName="Name0" presStyleCnt="0">
        <dgm:presLayoutVars>
          <dgm:dir/>
          <dgm:resizeHandles val="exact"/>
        </dgm:presLayoutVars>
      </dgm:prSet>
      <dgm:spPr/>
    </dgm:pt>
    <dgm:pt modelId="{6DC6EFDD-0EC7-4BB4-8CD2-48602700B7CB}" type="pres">
      <dgm:prSet presAssocID="{8B1D8584-E32C-416D-9C41-E3CBC19B163A}" presName="node" presStyleLbl="node1" presStyleIdx="0" presStyleCnt="6">
        <dgm:presLayoutVars>
          <dgm:bulletEnabled val="1"/>
        </dgm:presLayoutVars>
      </dgm:prSet>
      <dgm:spPr/>
    </dgm:pt>
    <dgm:pt modelId="{7ECD7149-2ECF-489A-85BB-0362A7242563}" type="pres">
      <dgm:prSet presAssocID="{185747E5-E663-4D2C-98AF-4D39F30FF009}" presName="sibTrans" presStyleLbl="sibTrans1D1" presStyleIdx="0" presStyleCnt="5"/>
      <dgm:spPr/>
    </dgm:pt>
    <dgm:pt modelId="{D652D938-C441-428D-83BF-0C781B054825}" type="pres">
      <dgm:prSet presAssocID="{185747E5-E663-4D2C-98AF-4D39F30FF009}" presName="connectorText" presStyleLbl="sibTrans1D1" presStyleIdx="0" presStyleCnt="5"/>
      <dgm:spPr/>
    </dgm:pt>
    <dgm:pt modelId="{721EC7A4-9828-4132-A713-7FE2DB4EC6A7}" type="pres">
      <dgm:prSet presAssocID="{1257D106-0492-408D-96F4-C67E0931DBF0}" presName="node" presStyleLbl="node1" presStyleIdx="1" presStyleCnt="6">
        <dgm:presLayoutVars>
          <dgm:bulletEnabled val="1"/>
        </dgm:presLayoutVars>
      </dgm:prSet>
      <dgm:spPr/>
    </dgm:pt>
    <dgm:pt modelId="{FAC6E382-9039-48C1-B255-435390049B94}" type="pres">
      <dgm:prSet presAssocID="{7087FC26-96E4-44B8-BAC8-411CEA316362}" presName="sibTrans" presStyleLbl="sibTrans1D1" presStyleIdx="1" presStyleCnt="5"/>
      <dgm:spPr/>
    </dgm:pt>
    <dgm:pt modelId="{0E69FB7A-F9BA-43AE-983D-01B6274533A4}" type="pres">
      <dgm:prSet presAssocID="{7087FC26-96E4-44B8-BAC8-411CEA316362}" presName="connectorText" presStyleLbl="sibTrans1D1" presStyleIdx="1" presStyleCnt="5"/>
      <dgm:spPr/>
    </dgm:pt>
    <dgm:pt modelId="{2F3DFB57-026D-45BD-96A8-AE166A844AF5}" type="pres">
      <dgm:prSet presAssocID="{FCA6F4AF-F458-4851-99D6-C4559CC45537}" presName="node" presStyleLbl="node1" presStyleIdx="2" presStyleCnt="6">
        <dgm:presLayoutVars>
          <dgm:bulletEnabled val="1"/>
        </dgm:presLayoutVars>
      </dgm:prSet>
      <dgm:spPr/>
    </dgm:pt>
    <dgm:pt modelId="{8BB43228-127F-4238-A380-75A5320AF793}" type="pres">
      <dgm:prSet presAssocID="{E07E8A24-19DA-4E01-9598-48337AF02462}" presName="sibTrans" presStyleLbl="sibTrans1D1" presStyleIdx="2" presStyleCnt="5"/>
      <dgm:spPr/>
    </dgm:pt>
    <dgm:pt modelId="{E3A7A15F-DD59-4C3F-9E99-E7A613441F42}" type="pres">
      <dgm:prSet presAssocID="{E07E8A24-19DA-4E01-9598-48337AF02462}" presName="connectorText" presStyleLbl="sibTrans1D1" presStyleIdx="2" presStyleCnt="5"/>
      <dgm:spPr/>
    </dgm:pt>
    <dgm:pt modelId="{F1DBC95C-6100-4147-88A5-7245C90F0723}" type="pres">
      <dgm:prSet presAssocID="{61033923-ECFC-4F3A-8F05-BB5DB2EA5E34}" presName="node" presStyleLbl="node1" presStyleIdx="3" presStyleCnt="6">
        <dgm:presLayoutVars>
          <dgm:bulletEnabled val="1"/>
        </dgm:presLayoutVars>
      </dgm:prSet>
      <dgm:spPr/>
    </dgm:pt>
    <dgm:pt modelId="{996CFC8A-6FBA-4F5E-A3B9-7763607CE195}" type="pres">
      <dgm:prSet presAssocID="{EB4F3822-8038-4543-87D7-B7167363B7B4}" presName="sibTrans" presStyleLbl="sibTrans1D1" presStyleIdx="3" presStyleCnt="5"/>
      <dgm:spPr/>
    </dgm:pt>
    <dgm:pt modelId="{865EFEB0-B288-4B84-B2F2-703B7F38C868}" type="pres">
      <dgm:prSet presAssocID="{EB4F3822-8038-4543-87D7-B7167363B7B4}" presName="connectorText" presStyleLbl="sibTrans1D1" presStyleIdx="3" presStyleCnt="5"/>
      <dgm:spPr/>
    </dgm:pt>
    <dgm:pt modelId="{0322CA5D-E22E-46B7-8D14-8FE8065F4433}" type="pres">
      <dgm:prSet presAssocID="{3F6D8A47-0BD7-4A51-9E17-B3C0F1A5FE7F}" presName="node" presStyleLbl="node1" presStyleIdx="4" presStyleCnt="6">
        <dgm:presLayoutVars>
          <dgm:bulletEnabled val="1"/>
        </dgm:presLayoutVars>
      </dgm:prSet>
      <dgm:spPr/>
    </dgm:pt>
    <dgm:pt modelId="{6B7C8C51-874D-4A52-9F15-FC65212E40DD}" type="pres">
      <dgm:prSet presAssocID="{9F65EED8-2459-4FAF-A226-33AA92C15B5D}" presName="sibTrans" presStyleLbl="sibTrans1D1" presStyleIdx="4" presStyleCnt="5"/>
      <dgm:spPr/>
    </dgm:pt>
    <dgm:pt modelId="{B5EA6CD1-E514-4D96-90CE-BA91CBB6FBD8}" type="pres">
      <dgm:prSet presAssocID="{9F65EED8-2459-4FAF-A226-33AA92C15B5D}" presName="connectorText" presStyleLbl="sibTrans1D1" presStyleIdx="4" presStyleCnt="5"/>
      <dgm:spPr/>
    </dgm:pt>
    <dgm:pt modelId="{3F8E0F0A-7638-47C1-9110-332AB6F5D8F9}" type="pres">
      <dgm:prSet presAssocID="{92CFE805-53C3-471C-98BC-A254F3AA4BA3}" presName="node" presStyleLbl="node1" presStyleIdx="5" presStyleCnt="6">
        <dgm:presLayoutVars>
          <dgm:bulletEnabled val="1"/>
        </dgm:presLayoutVars>
      </dgm:prSet>
      <dgm:spPr/>
    </dgm:pt>
  </dgm:ptLst>
  <dgm:cxnLst>
    <dgm:cxn modelId="{F8738400-56D0-44E4-A64F-06A9E62A1350}" srcId="{FD4BE91A-5AA3-460F-8312-198091CAE6BE}" destId="{FCA6F4AF-F458-4851-99D6-C4559CC45537}" srcOrd="2" destOrd="0" parTransId="{A365D51C-375A-40C7-99F4-089BEA4CA18B}" sibTransId="{E07E8A24-19DA-4E01-9598-48337AF02462}"/>
    <dgm:cxn modelId="{0C9E560B-6B5F-421E-B96D-5D0E84BF0135}" srcId="{FD4BE91A-5AA3-460F-8312-198091CAE6BE}" destId="{61033923-ECFC-4F3A-8F05-BB5DB2EA5E34}" srcOrd="3" destOrd="0" parTransId="{727842F8-3692-4BBC-8F3E-DB8403B8A518}" sibTransId="{EB4F3822-8038-4543-87D7-B7167363B7B4}"/>
    <dgm:cxn modelId="{C7A51412-3F1C-4E65-B65F-40F627A5051E}" type="presOf" srcId="{61033923-ECFC-4F3A-8F05-BB5DB2EA5E34}" destId="{F1DBC95C-6100-4147-88A5-7245C90F0723}" srcOrd="0" destOrd="0" presId="urn:microsoft.com/office/officeart/2005/8/layout/bProcess3"/>
    <dgm:cxn modelId="{5E6F5713-0520-4307-997F-8AAAC17DC87A}" srcId="{FD4BE91A-5AA3-460F-8312-198091CAE6BE}" destId="{92CFE805-53C3-471C-98BC-A254F3AA4BA3}" srcOrd="5" destOrd="0" parTransId="{17838651-3A35-4011-8653-D2BBF006C007}" sibTransId="{9BA88838-DA3F-4E26-BCCE-C2B9060965EA}"/>
    <dgm:cxn modelId="{A650313C-B9D5-4E40-AA92-AF7B7108D4AD}" type="presOf" srcId="{185747E5-E663-4D2C-98AF-4D39F30FF009}" destId="{7ECD7149-2ECF-489A-85BB-0362A7242563}" srcOrd="0" destOrd="0" presId="urn:microsoft.com/office/officeart/2005/8/layout/bProcess3"/>
    <dgm:cxn modelId="{9A06F63F-CA90-4EE6-94BC-B263BE271B86}" type="presOf" srcId="{9F65EED8-2459-4FAF-A226-33AA92C15B5D}" destId="{6B7C8C51-874D-4A52-9F15-FC65212E40DD}" srcOrd="0" destOrd="0" presId="urn:microsoft.com/office/officeart/2005/8/layout/bProcess3"/>
    <dgm:cxn modelId="{ED559640-B021-4193-AD49-594EF1EA10E3}" srcId="{FD4BE91A-5AA3-460F-8312-198091CAE6BE}" destId="{1257D106-0492-408D-96F4-C67E0931DBF0}" srcOrd="1" destOrd="0" parTransId="{ECEAF63E-5802-40EF-A8F7-778BCD177C0B}" sibTransId="{7087FC26-96E4-44B8-BAC8-411CEA316362}"/>
    <dgm:cxn modelId="{B857765B-A415-441F-8FE1-09D840FB9534}" type="presOf" srcId="{92CFE805-53C3-471C-98BC-A254F3AA4BA3}" destId="{3F8E0F0A-7638-47C1-9110-332AB6F5D8F9}" srcOrd="0" destOrd="0" presId="urn:microsoft.com/office/officeart/2005/8/layout/bProcess3"/>
    <dgm:cxn modelId="{7F193541-4DE5-4D05-81DA-F75679FDA99A}" type="presOf" srcId="{FD4BE91A-5AA3-460F-8312-198091CAE6BE}" destId="{1B67A57A-9940-40C0-AB13-AE44226CF370}" srcOrd="0" destOrd="0" presId="urn:microsoft.com/office/officeart/2005/8/layout/bProcess3"/>
    <dgm:cxn modelId="{DD774D61-D294-4C27-A7A4-0697F0A8B2AC}" type="presOf" srcId="{7087FC26-96E4-44B8-BAC8-411CEA316362}" destId="{FAC6E382-9039-48C1-B255-435390049B94}" srcOrd="0" destOrd="0" presId="urn:microsoft.com/office/officeart/2005/8/layout/bProcess3"/>
    <dgm:cxn modelId="{56AE3242-C720-4ED3-809A-42C7B99A8750}" type="presOf" srcId="{185747E5-E663-4D2C-98AF-4D39F30FF009}" destId="{D652D938-C441-428D-83BF-0C781B054825}" srcOrd="1" destOrd="0" presId="urn:microsoft.com/office/officeart/2005/8/layout/bProcess3"/>
    <dgm:cxn modelId="{F4CF044A-3C6C-4730-B4F2-A7EAC299B1DB}" type="presOf" srcId="{7087FC26-96E4-44B8-BAC8-411CEA316362}" destId="{0E69FB7A-F9BA-43AE-983D-01B6274533A4}" srcOrd="1" destOrd="0" presId="urn:microsoft.com/office/officeart/2005/8/layout/bProcess3"/>
    <dgm:cxn modelId="{A5C34C6F-FA90-443F-AE30-20158FB67DF9}" type="presOf" srcId="{FCA6F4AF-F458-4851-99D6-C4559CC45537}" destId="{2F3DFB57-026D-45BD-96A8-AE166A844AF5}" srcOrd="0" destOrd="0" presId="urn:microsoft.com/office/officeart/2005/8/layout/bProcess3"/>
    <dgm:cxn modelId="{19F6F972-100F-45B0-9D82-B9C0C088E07B}" srcId="{FD4BE91A-5AA3-460F-8312-198091CAE6BE}" destId="{8B1D8584-E32C-416D-9C41-E3CBC19B163A}" srcOrd="0" destOrd="0" parTransId="{231CAD45-FEFE-49FB-AA2E-C005CB13732F}" sibTransId="{185747E5-E663-4D2C-98AF-4D39F30FF009}"/>
    <dgm:cxn modelId="{1B237782-E27A-48A2-B197-196912D85F77}" type="presOf" srcId="{9F65EED8-2459-4FAF-A226-33AA92C15B5D}" destId="{B5EA6CD1-E514-4D96-90CE-BA91CBB6FBD8}" srcOrd="1" destOrd="0" presId="urn:microsoft.com/office/officeart/2005/8/layout/bProcess3"/>
    <dgm:cxn modelId="{32320C89-AB35-4456-A7D3-06BAEBA89C44}" type="presOf" srcId="{3F6D8A47-0BD7-4A51-9E17-B3C0F1A5FE7F}" destId="{0322CA5D-E22E-46B7-8D14-8FE8065F4433}" srcOrd="0" destOrd="0" presId="urn:microsoft.com/office/officeart/2005/8/layout/bProcess3"/>
    <dgm:cxn modelId="{4C41BB91-F816-4C03-AA67-786DC999E7A0}" type="presOf" srcId="{1257D106-0492-408D-96F4-C67E0931DBF0}" destId="{721EC7A4-9828-4132-A713-7FE2DB4EC6A7}" srcOrd="0" destOrd="0" presId="urn:microsoft.com/office/officeart/2005/8/layout/bProcess3"/>
    <dgm:cxn modelId="{9AFBB695-782F-4591-B470-116408B0871F}" type="presOf" srcId="{EB4F3822-8038-4543-87D7-B7167363B7B4}" destId="{996CFC8A-6FBA-4F5E-A3B9-7763607CE195}" srcOrd="0" destOrd="0" presId="urn:microsoft.com/office/officeart/2005/8/layout/bProcess3"/>
    <dgm:cxn modelId="{D17664B2-2AE4-4001-8320-75A7E48BA047}" type="presOf" srcId="{EB4F3822-8038-4543-87D7-B7167363B7B4}" destId="{865EFEB0-B288-4B84-B2F2-703B7F38C868}" srcOrd="1" destOrd="0" presId="urn:microsoft.com/office/officeart/2005/8/layout/bProcess3"/>
    <dgm:cxn modelId="{660111C4-C9CB-404D-BFAC-1EF9D6FF7F03}" type="presOf" srcId="{E07E8A24-19DA-4E01-9598-48337AF02462}" destId="{8BB43228-127F-4238-A380-75A5320AF793}" srcOrd="0" destOrd="0" presId="urn:microsoft.com/office/officeart/2005/8/layout/bProcess3"/>
    <dgm:cxn modelId="{454FEFD8-0700-4A6F-B576-F8B00D9D7177}" type="presOf" srcId="{8B1D8584-E32C-416D-9C41-E3CBC19B163A}" destId="{6DC6EFDD-0EC7-4BB4-8CD2-48602700B7CB}" srcOrd="0" destOrd="0" presId="urn:microsoft.com/office/officeart/2005/8/layout/bProcess3"/>
    <dgm:cxn modelId="{807D4EE7-FADB-4CF6-A351-80B7FB5666C1}" srcId="{FD4BE91A-5AA3-460F-8312-198091CAE6BE}" destId="{3F6D8A47-0BD7-4A51-9E17-B3C0F1A5FE7F}" srcOrd="4" destOrd="0" parTransId="{A3CC327B-90CE-48D4-9EAA-6DEC9F8A6277}" sibTransId="{9F65EED8-2459-4FAF-A226-33AA92C15B5D}"/>
    <dgm:cxn modelId="{45EBC8F0-65B6-402E-A621-3D6496979D06}" type="presOf" srcId="{E07E8A24-19DA-4E01-9598-48337AF02462}" destId="{E3A7A15F-DD59-4C3F-9E99-E7A613441F42}" srcOrd="1" destOrd="0" presId="urn:microsoft.com/office/officeart/2005/8/layout/bProcess3"/>
    <dgm:cxn modelId="{921A9B32-5111-445B-970E-8AD207C40FA9}" type="presParOf" srcId="{1B67A57A-9940-40C0-AB13-AE44226CF370}" destId="{6DC6EFDD-0EC7-4BB4-8CD2-48602700B7CB}" srcOrd="0" destOrd="0" presId="urn:microsoft.com/office/officeart/2005/8/layout/bProcess3"/>
    <dgm:cxn modelId="{195B7771-5038-4F5C-BEE6-CFEAE85C7EBF}" type="presParOf" srcId="{1B67A57A-9940-40C0-AB13-AE44226CF370}" destId="{7ECD7149-2ECF-489A-85BB-0362A7242563}" srcOrd="1" destOrd="0" presId="urn:microsoft.com/office/officeart/2005/8/layout/bProcess3"/>
    <dgm:cxn modelId="{2CB690CD-AEE7-4245-85D9-4E5AE127871D}" type="presParOf" srcId="{7ECD7149-2ECF-489A-85BB-0362A7242563}" destId="{D652D938-C441-428D-83BF-0C781B054825}" srcOrd="0" destOrd="0" presId="urn:microsoft.com/office/officeart/2005/8/layout/bProcess3"/>
    <dgm:cxn modelId="{B72B0546-ABFE-4B1F-8CC4-200E5386BD22}" type="presParOf" srcId="{1B67A57A-9940-40C0-AB13-AE44226CF370}" destId="{721EC7A4-9828-4132-A713-7FE2DB4EC6A7}" srcOrd="2" destOrd="0" presId="urn:microsoft.com/office/officeart/2005/8/layout/bProcess3"/>
    <dgm:cxn modelId="{C2F1A7FE-626D-40DE-87AE-E72EE8225AC6}" type="presParOf" srcId="{1B67A57A-9940-40C0-AB13-AE44226CF370}" destId="{FAC6E382-9039-48C1-B255-435390049B94}" srcOrd="3" destOrd="0" presId="urn:microsoft.com/office/officeart/2005/8/layout/bProcess3"/>
    <dgm:cxn modelId="{31E13705-4427-4427-97E7-69D22506D205}" type="presParOf" srcId="{FAC6E382-9039-48C1-B255-435390049B94}" destId="{0E69FB7A-F9BA-43AE-983D-01B6274533A4}" srcOrd="0" destOrd="0" presId="urn:microsoft.com/office/officeart/2005/8/layout/bProcess3"/>
    <dgm:cxn modelId="{669B9165-0BEA-4B2A-B7FE-88E658AB5EC5}" type="presParOf" srcId="{1B67A57A-9940-40C0-AB13-AE44226CF370}" destId="{2F3DFB57-026D-45BD-96A8-AE166A844AF5}" srcOrd="4" destOrd="0" presId="urn:microsoft.com/office/officeart/2005/8/layout/bProcess3"/>
    <dgm:cxn modelId="{55234114-A4B5-4B73-94A8-775851C89C9C}" type="presParOf" srcId="{1B67A57A-9940-40C0-AB13-AE44226CF370}" destId="{8BB43228-127F-4238-A380-75A5320AF793}" srcOrd="5" destOrd="0" presId="urn:microsoft.com/office/officeart/2005/8/layout/bProcess3"/>
    <dgm:cxn modelId="{8E5F5530-EC33-492B-8FBB-0F1B262165EC}" type="presParOf" srcId="{8BB43228-127F-4238-A380-75A5320AF793}" destId="{E3A7A15F-DD59-4C3F-9E99-E7A613441F42}" srcOrd="0" destOrd="0" presId="urn:microsoft.com/office/officeart/2005/8/layout/bProcess3"/>
    <dgm:cxn modelId="{A2E62737-2DE7-462A-8F0F-C18E895F4E38}" type="presParOf" srcId="{1B67A57A-9940-40C0-AB13-AE44226CF370}" destId="{F1DBC95C-6100-4147-88A5-7245C90F0723}" srcOrd="6" destOrd="0" presId="urn:microsoft.com/office/officeart/2005/8/layout/bProcess3"/>
    <dgm:cxn modelId="{D524A395-2D1B-4B40-88D1-35FD9A84DCE2}" type="presParOf" srcId="{1B67A57A-9940-40C0-AB13-AE44226CF370}" destId="{996CFC8A-6FBA-4F5E-A3B9-7763607CE195}" srcOrd="7" destOrd="0" presId="urn:microsoft.com/office/officeart/2005/8/layout/bProcess3"/>
    <dgm:cxn modelId="{C993BA88-BE23-4FE4-8FD8-646CB62B47F7}" type="presParOf" srcId="{996CFC8A-6FBA-4F5E-A3B9-7763607CE195}" destId="{865EFEB0-B288-4B84-B2F2-703B7F38C868}" srcOrd="0" destOrd="0" presId="urn:microsoft.com/office/officeart/2005/8/layout/bProcess3"/>
    <dgm:cxn modelId="{00E3FBCA-3A65-40A3-8D41-691E0BCFF06B}" type="presParOf" srcId="{1B67A57A-9940-40C0-AB13-AE44226CF370}" destId="{0322CA5D-E22E-46B7-8D14-8FE8065F4433}" srcOrd="8" destOrd="0" presId="urn:microsoft.com/office/officeart/2005/8/layout/bProcess3"/>
    <dgm:cxn modelId="{B8BF0222-5DB9-4F32-A4E4-73C29C64708B}" type="presParOf" srcId="{1B67A57A-9940-40C0-AB13-AE44226CF370}" destId="{6B7C8C51-874D-4A52-9F15-FC65212E40DD}" srcOrd="9" destOrd="0" presId="urn:microsoft.com/office/officeart/2005/8/layout/bProcess3"/>
    <dgm:cxn modelId="{7745FF32-434A-4EC0-82E8-8389AFB7AD54}" type="presParOf" srcId="{6B7C8C51-874D-4A52-9F15-FC65212E40DD}" destId="{B5EA6CD1-E514-4D96-90CE-BA91CBB6FBD8}" srcOrd="0" destOrd="0" presId="urn:microsoft.com/office/officeart/2005/8/layout/bProcess3"/>
    <dgm:cxn modelId="{A9ABDE32-F321-4880-93E4-DEF6897FACD7}" type="presParOf" srcId="{1B67A57A-9940-40C0-AB13-AE44226CF370}" destId="{3F8E0F0A-7638-47C1-9110-332AB6F5D8F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BE91A-5AA3-460F-8312-198091CAE6B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8B1D8584-E32C-416D-9C41-E3CBC19B163A}">
      <dgm:prSet phldrT="[Text]" custT="1"/>
      <dgm:spPr/>
      <dgm:t>
        <a:bodyPr/>
        <a:lstStyle/>
        <a:p>
          <a:pPr>
            <a:buNone/>
          </a:pPr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Xe ra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47E5-E663-4D2C-98AF-4D39F30FF009}" type="sibTrans" cxnId="{19F6F972-100F-45B0-9D82-B9C0C088E07B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1CAD45-FEFE-49FB-AA2E-C005CB13732F}" type="parTrans" cxnId="{19F6F972-100F-45B0-9D82-B9C0C088E0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DC9A9-A281-49CB-AC83-91EAB757051A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rời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9BA33-93DD-4431-BB03-1B5EE0184858}" type="parTrans" cxnId="{E0706049-FE60-462D-8B5C-B276E979C8E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107A3-F238-4B48-BF5C-93AD60F45A8B}" type="sibTrans" cxnId="{E0706049-FE60-462D-8B5C-B276E979C8E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C3DA9-5E7D-4FB3-BAD9-F0852A96BC96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FD608B-0BAC-43BC-B230-6026D88BB652}" type="parTrans" cxnId="{1DB4D6F4-E579-4DDC-AAA6-C28C504FE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C3ACF-5A1E-4DE1-BC78-056C6EDFE494}" type="sibTrans" cxnId="{1DB4D6F4-E579-4DDC-AAA6-C28C504FE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426D3A-D4E3-49B3-8A1A-9B73AC570D7B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gm:t>
    </dgm:pt>
    <dgm:pt modelId="{A2F440B6-85D2-421D-9BA0-17B57AA2D253}" type="parTrans" cxnId="{8CE8DDCE-81D6-4BD5-8165-82AE057D0F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13E6D-E739-49B0-9340-34235BC4EE92}" type="sibTrans" cxnId="{8CE8DDCE-81D6-4BD5-8165-82AE057D0F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1C09A-ED3C-491F-8974-3A61538FD1A6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8D741-572C-4B25-8509-74C8857FB5A2}" type="parTrans" cxnId="{572E15F4-7CF1-4291-8967-53035B3077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697D3-C743-4767-B092-7F1C69F591A0}" type="sibTrans" cxnId="{572E15F4-7CF1-4291-8967-53035B3077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7A57A-9940-40C0-AB13-AE44226CF370}" type="pres">
      <dgm:prSet presAssocID="{FD4BE91A-5AA3-460F-8312-198091CAE6BE}" presName="Name0" presStyleCnt="0">
        <dgm:presLayoutVars>
          <dgm:dir/>
          <dgm:resizeHandles val="exact"/>
        </dgm:presLayoutVars>
      </dgm:prSet>
      <dgm:spPr/>
    </dgm:pt>
    <dgm:pt modelId="{6DC6EFDD-0EC7-4BB4-8CD2-48602700B7CB}" type="pres">
      <dgm:prSet presAssocID="{8B1D8584-E32C-416D-9C41-E3CBC19B163A}" presName="node" presStyleLbl="node1" presStyleIdx="0" presStyleCnt="5">
        <dgm:presLayoutVars>
          <dgm:bulletEnabled val="1"/>
        </dgm:presLayoutVars>
      </dgm:prSet>
      <dgm:spPr/>
    </dgm:pt>
    <dgm:pt modelId="{7ECD7149-2ECF-489A-85BB-0362A7242563}" type="pres">
      <dgm:prSet presAssocID="{185747E5-E663-4D2C-98AF-4D39F30FF009}" presName="sibTrans" presStyleLbl="sibTrans1D1" presStyleIdx="0" presStyleCnt="4"/>
      <dgm:spPr/>
    </dgm:pt>
    <dgm:pt modelId="{D652D938-C441-428D-83BF-0C781B054825}" type="pres">
      <dgm:prSet presAssocID="{185747E5-E663-4D2C-98AF-4D39F30FF009}" presName="connectorText" presStyleLbl="sibTrans1D1" presStyleIdx="0" presStyleCnt="4"/>
      <dgm:spPr/>
    </dgm:pt>
    <dgm:pt modelId="{72F341E1-B8E4-48B0-99BA-2F89E0D11FC2}" type="pres">
      <dgm:prSet presAssocID="{A98DC9A9-A281-49CB-AC83-91EAB757051A}" presName="node" presStyleLbl="node1" presStyleIdx="1" presStyleCnt="5">
        <dgm:presLayoutVars>
          <dgm:bulletEnabled val="1"/>
        </dgm:presLayoutVars>
      </dgm:prSet>
      <dgm:spPr/>
    </dgm:pt>
    <dgm:pt modelId="{F171C01C-EF44-4E17-8646-AEADE71DE657}" type="pres">
      <dgm:prSet presAssocID="{BC9107A3-F238-4B48-BF5C-93AD60F45A8B}" presName="sibTrans" presStyleLbl="sibTrans1D1" presStyleIdx="1" presStyleCnt="4"/>
      <dgm:spPr/>
    </dgm:pt>
    <dgm:pt modelId="{4C2615BA-4C38-48D0-8E9B-9A4A4C9064FA}" type="pres">
      <dgm:prSet presAssocID="{BC9107A3-F238-4B48-BF5C-93AD60F45A8B}" presName="connectorText" presStyleLbl="sibTrans1D1" presStyleIdx="1" presStyleCnt="4"/>
      <dgm:spPr/>
    </dgm:pt>
    <dgm:pt modelId="{4F14CB70-0DCA-484D-903C-D9022D27A682}" type="pres">
      <dgm:prSet presAssocID="{E8CC3DA9-5E7D-4FB3-BAD9-F0852A96BC96}" presName="node" presStyleLbl="node1" presStyleIdx="2" presStyleCnt="5">
        <dgm:presLayoutVars>
          <dgm:bulletEnabled val="1"/>
        </dgm:presLayoutVars>
      </dgm:prSet>
      <dgm:spPr/>
    </dgm:pt>
    <dgm:pt modelId="{21484550-7477-4350-91B9-46048A352C6C}" type="pres">
      <dgm:prSet presAssocID="{53BC3ACF-5A1E-4DE1-BC78-056C6EDFE494}" presName="sibTrans" presStyleLbl="sibTrans1D1" presStyleIdx="2" presStyleCnt="4"/>
      <dgm:spPr/>
    </dgm:pt>
    <dgm:pt modelId="{BDBDC736-D8AD-4815-8B65-6422AE324329}" type="pres">
      <dgm:prSet presAssocID="{53BC3ACF-5A1E-4DE1-BC78-056C6EDFE494}" presName="connectorText" presStyleLbl="sibTrans1D1" presStyleIdx="2" presStyleCnt="4"/>
      <dgm:spPr/>
    </dgm:pt>
    <dgm:pt modelId="{D8B348FB-EC4B-429D-BB8A-6124333D7060}" type="pres">
      <dgm:prSet presAssocID="{AD426D3A-D4E3-49B3-8A1A-9B73AC570D7B}" presName="node" presStyleLbl="node1" presStyleIdx="3" presStyleCnt="5">
        <dgm:presLayoutVars>
          <dgm:bulletEnabled val="1"/>
        </dgm:presLayoutVars>
      </dgm:prSet>
      <dgm:spPr/>
    </dgm:pt>
    <dgm:pt modelId="{0ADA73B7-9593-4BC4-AEDA-48F69A3FBF54}" type="pres">
      <dgm:prSet presAssocID="{D4513E6D-E739-49B0-9340-34235BC4EE92}" presName="sibTrans" presStyleLbl="sibTrans1D1" presStyleIdx="3" presStyleCnt="4"/>
      <dgm:spPr/>
    </dgm:pt>
    <dgm:pt modelId="{CEF1C94A-70E0-45EA-BC75-60E6F888BAA5}" type="pres">
      <dgm:prSet presAssocID="{D4513E6D-E739-49B0-9340-34235BC4EE92}" presName="connectorText" presStyleLbl="sibTrans1D1" presStyleIdx="3" presStyleCnt="4"/>
      <dgm:spPr/>
    </dgm:pt>
    <dgm:pt modelId="{E3CD1109-8548-4875-A478-0B3F31EA6D30}" type="pres">
      <dgm:prSet presAssocID="{1B31C09A-ED3C-491F-8974-3A61538FD1A6}" presName="node" presStyleLbl="node1" presStyleIdx="4" presStyleCnt="5">
        <dgm:presLayoutVars>
          <dgm:bulletEnabled val="1"/>
        </dgm:presLayoutVars>
      </dgm:prSet>
      <dgm:spPr/>
    </dgm:pt>
  </dgm:ptLst>
  <dgm:cxnLst>
    <dgm:cxn modelId="{EA2EF833-649C-4DE9-89F7-B7201EBDC422}" type="presOf" srcId="{D4513E6D-E739-49B0-9340-34235BC4EE92}" destId="{0ADA73B7-9593-4BC4-AEDA-48F69A3FBF54}" srcOrd="0" destOrd="0" presId="urn:microsoft.com/office/officeart/2005/8/layout/bProcess3"/>
    <dgm:cxn modelId="{A650313C-B9D5-4E40-AA92-AF7B7108D4AD}" type="presOf" srcId="{185747E5-E663-4D2C-98AF-4D39F30FF009}" destId="{7ECD7149-2ECF-489A-85BB-0362A7242563}" srcOrd="0" destOrd="0" presId="urn:microsoft.com/office/officeart/2005/8/layout/bProcess3"/>
    <dgm:cxn modelId="{7F193541-4DE5-4D05-81DA-F75679FDA99A}" type="presOf" srcId="{FD4BE91A-5AA3-460F-8312-198091CAE6BE}" destId="{1B67A57A-9940-40C0-AB13-AE44226CF370}" srcOrd="0" destOrd="0" presId="urn:microsoft.com/office/officeart/2005/8/layout/bProcess3"/>
    <dgm:cxn modelId="{56AE3242-C720-4ED3-809A-42C7B99A8750}" type="presOf" srcId="{185747E5-E663-4D2C-98AF-4D39F30FF009}" destId="{D652D938-C441-428D-83BF-0C781B054825}" srcOrd="1" destOrd="0" presId="urn:microsoft.com/office/officeart/2005/8/layout/bProcess3"/>
    <dgm:cxn modelId="{E0706049-FE60-462D-8B5C-B276E979C8E6}" srcId="{FD4BE91A-5AA3-460F-8312-198091CAE6BE}" destId="{A98DC9A9-A281-49CB-AC83-91EAB757051A}" srcOrd="1" destOrd="0" parTransId="{E8D9BA33-93DD-4431-BB03-1B5EE0184858}" sibTransId="{BC9107A3-F238-4B48-BF5C-93AD60F45A8B}"/>
    <dgm:cxn modelId="{19F6F972-100F-45B0-9D82-B9C0C088E07B}" srcId="{FD4BE91A-5AA3-460F-8312-198091CAE6BE}" destId="{8B1D8584-E32C-416D-9C41-E3CBC19B163A}" srcOrd="0" destOrd="0" parTransId="{231CAD45-FEFE-49FB-AA2E-C005CB13732F}" sibTransId="{185747E5-E663-4D2C-98AF-4D39F30FF009}"/>
    <dgm:cxn modelId="{C2701B59-94D0-477A-8FE4-16101E826CCB}" type="presOf" srcId="{53BC3ACF-5A1E-4DE1-BC78-056C6EDFE494}" destId="{BDBDC736-D8AD-4815-8B65-6422AE324329}" srcOrd="1" destOrd="0" presId="urn:microsoft.com/office/officeart/2005/8/layout/bProcess3"/>
    <dgm:cxn modelId="{ACA33D7B-07E6-435E-8B2D-4880E4BD8A56}" type="presOf" srcId="{BC9107A3-F238-4B48-BF5C-93AD60F45A8B}" destId="{F171C01C-EF44-4E17-8646-AEADE71DE657}" srcOrd="0" destOrd="0" presId="urn:microsoft.com/office/officeart/2005/8/layout/bProcess3"/>
    <dgm:cxn modelId="{E6025F7E-95EE-4A2B-AF86-54035035189B}" type="presOf" srcId="{D4513E6D-E739-49B0-9340-34235BC4EE92}" destId="{CEF1C94A-70E0-45EA-BC75-60E6F888BAA5}" srcOrd="1" destOrd="0" presId="urn:microsoft.com/office/officeart/2005/8/layout/bProcess3"/>
    <dgm:cxn modelId="{42DA1383-057C-4C7A-9442-704FD18F8486}" type="presOf" srcId="{1B31C09A-ED3C-491F-8974-3A61538FD1A6}" destId="{E3CD1109-8548-4875-A478-0B3F31EA6D30}" srcOrd="0" destOrd="0" presId="urn:microsoft.com/office/officeart/2005/8/layout/bProcess3"/>
    <dgm:cxn modelId="{C2A8C585-D58D-4082-8D15-7E54C7FCE69F}" type="presOf" srcId="{A98DC9A9-A281-49CB-AC83-91EAB757051A}" destId="{72F341E1-B8E4-48B0-99BA-2F89E0D11FC2}" srcOrd="0" destOrd="0" presId="urn:microsoft.com/office/officeart/2005/8/layout/bProcess3"/>
    <dgm:cxn modelId="{BB08A787-610D-4BE8-92C5-CAD14FD0FCC3}" type="presOf" srcId="{AD426D3A-D4E3-49B3-8A1A-9B73AC570D7B}" destId="{D8B348FB-EC4B-429D-BB8A-6124333D7060}" srcOrd="0" destOrd="0" presId="urn:microsoft.com/office/officeart/2005/8/layout/bProcess3"/>
    <dgm:cxn modelId="{313B5ACD-96E0-434F-95E9-CBECC86C64B7}" type="presOf" srcId="{53BC3ACF-5A1E-4DE1-BC78-056C6EDFE494}" destId="{21484550-7477-4350-91B9-46048A352C6C}" srcOrd="0" destOrd="0" presId="urn:microsoft.com/office/officeart/2005/8/layout/bProcess3"/>
    <dgm:cxn modelId="{8CE8DDCE-81D6-4BD5-8165-82AE057D0F05}" srcId="{FD4BE91A-5AA3-460F-8312-198091CAE6BE}" destId="{AD426D3A-D4E3-49B3-8A1A-9B73AC570D7B}" srcOrd="3" destOrd="0" parTransId="{A2F440B6-85D2-421D-9BA0-17B57AA2D253}" sibTransId="{D4513E6D-E739-49B0-9340-34235BC4EE92}"/>
    <dgm:cxn modelId="{CFE237D2-92A1-44C2-87A7-9AE23227143C}" type="presOf" srcId="{BC9107A3-F238-4B48-BF5C-93AD60F45A8B}" destId="{4C2615BA-4C38-48D0-8E9B-9A4A4C9064FA}" srcOrd="1" destOrd="0" presId="urn:microsoft.com/office/officeart/2005/8/layout/bProcess3"/>
    <dgm:cxn modelId="{454FEFD8-0700-4A6F-B576-F8B00D9D7177}" type="presOf" srcId="{8B1D8584-E32C-416D-9C41-E3CBC19B163A}" destId="{6DC6EFDD-0EC7-4BB4-8CD2-48602700B7CB}" srcOrd="0" destOrd="0" presId="urn:microsoft.com/office/officeart/2005/8/layout/bProcess3"/>
    <dgm:cxn modelId="{F2522EEF-BE28-4523-808E-5539F8BD05C7}" type="presOf" srcId="{E8CC3DA9-5E7D-4FB3-BAD9-F0852A96BC96}" destId="{4F14CB70-0DCA-484D-903C-D9022D27A682}" srcOrd="0" destOrd="0" presId="urn:microsoft.com/office/officeart/2005/8/layout/bProcess3"/>
    <dgm:cxn modelId="{572E15F4-7CF1-4291-8967-53035B3077C1}" srcId="{FD4BE91A-5AA3-460F-8312-198091CAE6BE}" destId="{1B31C09A-ED3C-491F-8974-3A61538FD1A6}" srcOrd="4" destOrd="0" parTransId="{8858D741-572C-4B25-8509-74C8857FB5A2}" sibTransId="{F6F697D3-C743-4767-B092-7F1C69F591A0}"/>
    <dgm:cxn modelId="{1DB4D6F4-E579-4DDC-AAA6-C28C504FED5D}" srcId="{FD4BE91A-5AA3-460F-8312-198091CAE6BE}" destId="{E8CC3DA9-5E7D-4FB3-BAD9-F0852A96BC96}" srcOrd="2" destOrd="0" parTransId="{C8FD608B-0BAC-43BC-B230-6026D88BB652}" sibTransId="{53BC3ACF-5A1E-4DE1-BC78-056C6EDFE494}"/>
    <dgm:cxn modelId="{921A9B32-5111-445B-970E-8AD207C40FA9}" type="presParOf" srcId="{1B67A57A-9940-40C0-AB13-AE44226CF370}" destId="{6DC6EFDD-0EC7-4BB4-8CD2-48602700B7CB}" srcOrd="0" destOrd="0" presId="urn:microsoft.com/office/officeart/2005/8/layout/bProcess3"/>
    <dgm:cxn modelId="{195B7771-5038-4F5C-BEE6-CFEAE85C7EBF}" type="presParOf" srcId="{1B67A57A-9940-40C0-AB13-AE44226CF370}" destId="{7ECD7149-2ECF-489A-85BB-0362A7242563}" srcOrd="1" destOrd="0" presId="urn:microsoft.com/office/officeart/2005/8/layout/bProcess3"/>
    <dgm:cxn modelId="{2CB690CD-AEE7-4245-85D9-4E5AE127871D}" type="presParOf" srcId="{7ECD7149-2ECF-489A-85BB-0362A7242563}" destId="{D652D938-C441-428D-83BF-0C781B054825}" srcOrd="0" destOrd="0" presId="urn:microsoft.com/office/officeart/2005/8/layout/bProcess3"/>
    <dgm:cxn modelId="{33A6EA6D-2F47-4086-A0C0-1C7BD35DFE51}" type="presParOf" srcId="{1B67A57A-9940-40C0-AB13-AE44226CF370}" destId="{72F341E1-B8E4-48B0-99BA-2F89E0D11FC2}" srcOrd="2" destOrd="0" presId="urn:microsoft.com/office/officeart/2005/8/layout/bProcess3"/>
    <dgm:cxn modelId="{5D74D696-349B-4924-81F5-7AA724883180}" type="presParOf" srcId="{1B67A57A-9940-40C0-AB13-AE44226CF370}" destId="{F171C01C-EF44-4E17-8646-AEADE71DE657}" srcOrd="3" destOrd="0" presId="urn:microsoft.com/office/officeart/2005/8/layout/bProcess3"/>
    <dgm:cxn modelId="{FB19FB38-60F6-41E2-8225-41A68CCF5541}" type="presParOf" srcId="{F171C01C-EF44-4E17-8646-AEADE71DE657}" destId="{4C2615BA-4C38-48D0-8E9B-9A4A4C9064FA}" srcOrd="0" destOrd="0" presId="urn:microsoft.com/office/officeart/2005/8/layout/bProcess3"/>
    <dgm:cxn modelId="{CFF66BD5-F70B-48AA-AF57-3A64E8BF467B}" type="presParOf" srcId="{1B67A57A-9940-40C0-AB13-AE44226CF370}" destId="{4F14CB70-0DCA-484D-903C-D9022D27A682}" srcOrd="4" destOrd="0" presId="urn:microsoft.com/office/officeart/2005/8/layout/bProcess3"/>
    <dgm:cxn modelId="{14E630EB-F63B-455C-9FE2-A24FCD2F80B3}" type="presParOf" srcId="{1B67A57A-9940-40C0-AB13-AE44226CF370}" destId="{21484550-7477-4350-91B9-46048A352C6C}" srcOrd="5" destOrd="0" presId="urn:microsoft.com/office/officeart/2005/8/layout/bProcess3"/>
    <dgm:cxn modelId="{03442DF3-E778-4B42-A374-F291A45F88E1}" type="presParOf" srcId="{21484550-7477-4350-91B9-46048A352C6C}" destId="{BDBDC736-D8AD-4815-8B65-6422AE324329}" srcOrd="0" destOrd="0" presId="urn:microsoft.com/office/officeart/2005/8/layout/bProcess3"/>
    <dgm:cxn modelId="{41292B49-A9C6-4B4C-9863-5F64D49F7946}" type="presParOf" srcId="{1B67A57A-9940-40C0-AB13-AE44226CF370}" destId="{D8B348FB-EC4B-429D-BB8A-6124333D7060}" srcOrd="6" destOrd="0" presId="urn:microsoft.com/office/officeart/2005/8/layout/bProcess3"/>
    <dgm:cxn modelId="{4E8AB40A-4548-4DFC-982B-C1F9A1340813}" type="presParOf" srcId="{1B67A57A-9940-40C0-AB13-AE44226CF370}" destId="{0ADA73B7-9593-4BC4-AEDA-48F69A3FBF54}" srcOrd="7" destOrd="0" presId="urn:microsoft.com/office/officeart/2005/8/layout/bProcess3"/>
    <dgm:cxn modelId="{C8C21DFC-313E-4B6C-92FF-29B0DD585E11}" type="presParOf" srcId="{0ADA73B7-9593-4BC4-AEDA-48F69A3FBF54}" destId="{CEF1C94A-70E0-45EA-BC75-60E6F888BAA5}" srcOrd="0" destOrd="0" presId="urn:microsoft.com/office/officeart/2005/8/layout/bProcess3"/>
    <dgm:cxn modelId="{7D08F293-AEF3-42BC-BD9A-4D8BDDAC3488}" type="presParOf" srcId="{1B67A57A-9940-40C0-AB13-AE44226CF370}" destId="{E3CD1109-8548-4875-A478-0B3F31EA6D30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DE6C3-B821-4514-9188-F35EEAD73F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726464-80CB-4A14-9410-0D4054EAD4A5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A3CC984-EDB6-4FFE-9352-ACD92F1F8456}" type="par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4C848-9DAD-4B31-832D-ECE30A2D47EA}" type="sib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55F17-3247-4978-9499-87A76ACB3858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D3C6A9E-25EB-485D-A2A1-1B56223810E1}" type="par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0D496-FE8B-426E-A2AE-AD7E2AD49340}" type="sib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02713A-DD83-448B-BC50-AA857EF1A159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F972B10-C3D2-453A-B82A-3F6270AF9761}" type="par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61644-E20F-4A05-AA96-AEC5855F931E}" type="sib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27E4D5-50EC-468D-9C22-BC79ADDA815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286FFA5-8D8B-4F1F-8167-469804DF306E}" type="par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36CB22-85EE-4547-8D7F-0B5DDB7731CF}" type="sib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5A95B-6FFA-4DE9-B8BA-6CA6FFCA6915}" type="pres">
      <dgm:prSet presAssocID="{6A7DE6C3-B821-4514-9188-F35EEAD73F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616B1-94F2-4033-A361-2E1A2D431A7B}" type="pres">
      <dgm:prSet presAssocID="{CF726464-80CB-4A14-9410-0D4054EAD4A5}" presName="hierRoot1" presStyleCnt="0"/>
      <dgm:spPr/>
    </dgm:pt>
    <dgm:pt modelId="{8A9F94CD-FEE6-4908-AD29-751737A8599F}" type="pres">
      <dgm:prSet presAssocID="{CF726464-80CB-4A14-9410-0D4054EAD4A5}" presName="composite" presStyleCnt="0"/>
      <dgm:spPr/>
    </dgm:pt>
    <dgm:pt modelId="{10350BE8-8346-4F55-83C9-ECF98780E8B3}" type="pres">
      <dgm:prSet presAssocID="{CF726464-80CB-4A14-9410-0D4054EAD4A5}" presName="background" presStyleLbl="node0" presStyleIdx="0" presStyleCnt="4"/>
      <dgm:spPr/>
    </dgm:pt>
    <dgm:pt modelId="{41154C8E-3E0B-4D6E-92EE-5CF37894C295}" type="pres">
      <dgm:prSet presAssocID="{CF726464-80CB-4A14-9410-0D4054EAD4A5}" presName="text" presStyleLbl="fgAcc0" presStyleIdx="0" presStyleCnt="4">
        <dgm:presLayoutVars>
          <dgm:chPref val="3"/>
        </dgm:presLayoutVars>
      </dgm:prSet>
      <dgm:spPr/>
    </dgm:pt>
    <dgm:pt modelId="{E6D192DC-FB48-40B4-B9DD-103FE3E2DE6E}" type="pres">
      <dgm:prSet presAssocID="{CF726464-80CB-4A14-9410-0D4054EAD4A5}" presName="hierChild2" presStyleCnt="0"/>
      <dgm:spPr/>
    </dgm:pt>
    <dgm:pt modelId="{907EA2E8-EF37-4F57-97DD-BEC9A3A41385}" type="pres">
      <dgm:prSet presAssocID="{8EF55F17-3247-4978-9499-87A76ACB3858}" presName="hierRoot1" presStyleCnt="0"/>
      <dgm:spPr/>
    </dgm:pt>
    <dgm:pt modelId="{0631841F-5B16-4E62-B5F8-4CA168A163FD}" type="pres">
      <dgm:prSet presAssocID="{8EF55F17-3247-4978-9499-87A76ACB3858}" presName="composite" presStyleCnt="0"/>
      <dgm:spPr/>
    </dgm:pt>
    <dgm:pt modelId="{FFABFA67-8888-460B-857C-62A0D8247228}" type="pres">
      <dgm:prSet presAssocID="{8EF55F17-3247-4978-9499-87A76ACB3858}" presName="background" presStyleLbl="node0" presStyleIdx="1" presStyleCnt="4"/>
      <dgm:spPr/>
    </dgm:pt>
    <dgm:pt modelId="{4CBCFAE8-2B01-476F-8983-CF250D31DF10}" type="pres">
      <dgm:prSet presAssocID="{8EF55F17-3247-4978-9499-87A76ACB3858}" presName="text" presStyleLbl="fgAcc0" presStyleIdx="1" presStyleCnt="4">
        <dgm:presLayoutVars>
          <dgm:chPref val="3"/>
        </dgm:presLayoutVars>
      </dgm:prSet>
      <dgm:spPr/>
    </dgm:pt>
    <dgm:pt modelId="{AE38AABB-E654-4CB9-82B4-E698879EE27F}" type="pres">
      <dgm:prSet presAssocID="{8EF55F17-3247-4978-9499-87A76ACB3858}" presName="hierChild2" presStyleCnt="0"/>
      <dgm:spPr/>
    </dgm:pt>
    <dgm:pt modelId="{E1E1D81B-C74F-4952-9C95-814C76BC9E1F}" type="pres">
      <dgm:prSet presAssocID="{0002713A-DD83-448B-BC50-AA857EF1A159}" presName="hierRoot1" presStyleCnt="0"/>
      <dgm:spPr/>
    </dgm:pt>
    <dgm:pt modelId="{74435ABD-87B1-4464-BF25-EB1A77F4F201}" type="pres">
      <dgm:prSet presAssocID="{0002713A-DD83-448B-BC50-AA857EF1A159}" presName="composite" presStyleCnt="0"/>
      <dgm:spPr/>
    </dgm:pt>
    <dgm:pt modelId="{3176EEFE-B178-4CD7-B252-248861EA1D73}" type="pres">
      <dgm:prSet presAssocID="{0002713A-DD83-448B-BC50-AA857EF1A159}" presName="background" presStyleLbl="node0" presStyleIdx="2" presStyleCnt="4"/>
      <dgm:spPr/>
    </dgm:pt>
    <dgm:pt modelId="{F2BA4B88-C1B4-48AC-8BB4-040CE845C1C7}" type="pres">
      <dgm:prSet presAssocID="{0002713A-DD83-448B-BC50-AA857EF1A159}" presName="text" presStyleLbl="fgAcc0" presStyleIdx="2" presStyleCnt="4">
        <dgm:presLayoutVars>
          <dgm:chPref val="3"/>
        </dgm:presLayoutVars>
      </dgm:prSet>
      <dgm:spPr/>
    </dgm:pt>
    <dgm:pt modelId="{95BF531D-C2A6-4EB8-B401-8E6EA496DB05}" type="pres">
      <dgm:prSet presAssocID="{0002713A-DD83-448B-BC50-AA857EF1A159}" presName="hierChild2" presStyleCnt="0"/>
      <dgm:spPr/>
    </dgm:pt>
    <dgm:pt modelId="{0EC2CBE8-99E3-4BB6-9297-57CA1D03695A}" type="pres">
      <dgm:prSet presAssocID="{4027E4D5-50EC-468D-9C22-BC79ADDA8153}" presName="hierRoot1" presStyleCnt="0"/>
      <dgm:spPr/>
    </dgm:pt>
    <dgm:pt modelId="{43615404-4E9D-4E7D-B4F8-BD26A32E8822}" type="pres">
      <dgm:prSet presAssocID="{4027E4D5-50EC-468D-9C22-BC79ADDA8153}" presName="composite" presStyleCnt="0"/>
      <dgm:spPr/>
    </dgm:pt>
    <dgm:pt modelId="{E870F390-FEBD-4044-BAC7-675C668DE0F0}" type="pres">
      <dgm:prSet presAssocID="{4027E4D5-50EC-468D-9C22-BC79ADDA8153}" presName="background" presStyleLbl="node0" presStyleIdx="3" presStyleCnt="4"/>
      <dgm:spPr/>
    </dgm:pt>
    <dgm:pt modelId="{A5FD40E3-03A1-4ED0-AD34-760A535FCB92}" type="pres">
      <dgm:prSet presAssocID="{4027E4D5-50EC-468D-9C22-BC79ADDA8153}" presName="text" presStyleLbl="fgAcc0" presStyleIdx="3" presStyleCnt="4">
        <dgm:presLayoutVars>
          <dgm:chPref val="3"/>
        </dgm:presLayoutVars>
      </dgm:prSet>
      <dgm:spPr/>
    </dgm:pt>
    <dgm:pt modelId="{0BB0DFCF-A15D-4F67-91C1-BAEF07D595BD}" type="pres">
      <dgm:prSet presAssocID="{4027E4D5-50EC-468D-9C22-BC79ADDA8153}" presName="hierChild2" presStyleCnt="0"/>
      <dgm:spPr/>
    </dgm:pt>
  </dgm:ptLst>
  <dgm:cxnLst>
    <dgm:cxn modelId="{B8EB690D-7601-4A57-A4FA-DBDF332CFE16}" srcId="{6A7DE6C3-B821-4514-9188-F35EEAD73F56}" destId="{8EF55F17-3247-4978-9499-87A76ACB3858}" srcOrd="1" destOrd="0" parTransId="{3D3C6A9E-25EB-485D-A2A1-1B56223810E1}" sibTransId="{2880D496-FE8B-426E-A2AE-AD7E2AD49340}"/>
    <dgm:cxn modelId="{4042E526-ABBB-4921-853F-3E356633540C}" type="presOf" srcId="{0002713A-DD83-448B-BC50-AA857EF1A159}" destId="{F2BA4B88-C1B4-48AC-8BB4-040CE845C1C7}" srcOrd="0" destOrd="0" presId="urn:microsoft.com/office/officeart/2005/8/layout/hierarchy1"/>
    <dgm:cxn modelId="{540A3E73-A6EC-4487-9A16-41EFDD26AB28}" srcId="{6A7DE6C3-B821-4514-9188-F35EEAD73F56}" destId="{4027E4D5-50EC-468D-9C22-BC79ADDA8153}" srcOrd="3" destOrd="0" parTransId="{6286FFA5-8D8B-4F1F-8167-469804DF306E}" sibTransId="{3036CB22-85EE-4547-8D7F-0B5DDB7731CF}"/>
    <dgm:cxn modelId="{F1DDFE8B-451B-40CB-812C-0D7D7C7545F3}" type="presOf" srcId="{CF726464-80CB-4A14-9410-0D4054EAD4A5}" destId="{41154C8E-3E0B-4D6E-92EE-5CF37894C295}" srcOrd="0" destOrd="0" presId="urn:microsoft.com/office/officeart/2005/8/layout/hierarchy1"/>
    <dgm:cxn modelId="{A4F33998-CE87-43A1-BDEF-1D09F6B050F5}" srcId="{6A7DE6C3-B821-4514-9188-F35EEAD73F56}" destId="{0002713A-DD83-448B-BC50-AA857EF1A159}" srcOrd="2" destOrd="0" parTransId="{CF972B10-C3D2-453A-B82A-3F6270AF9761}" sibTransId="{BF061644-E20F-4A05-AA96-AEC5855F931E}"/>
    <dgm:cxn modelId="{94224BAC-F029-4959-9BAE-4192AE9D9BC7}" type="presOf" srcId="{6A7DE6C3-B821-4514-9188-F35EEAD73F56}" destId="{14E5A95B-6FFA-4DE9-B8BA-6CA6FFCA6915}" srcOrd="0" destOrd="0" presId="urn:microsoft.com/office/officeart/2005/8/layout/hierarchy1"/>
    <dgm:cxn modelId="{C41381BF-D535-4056-8DFD-526247550E98}" srcId="{6A7DE6C3-B821-4514-9188-F35EEAD73F56}" destId="{CF726464-80CB-4A14-9410-0D4054EAD4A5}" srcOrd="0" destOrd="0" parTransId="{3A3CC984-EDB6-4FFE-9352-ACD92F1F8456}" sibTransId="{46C4C848-9DAD-4B31-832D-ECE30A2D47EA}"/>
    <dgm:cxn modelId="{DFBDB8CF-45D3-4BB4-8B21-790434DB6496}" type="presOf" srcId="{4027E4D5-50EC-468D-9C22-BC79ADDA8153}" destId="{A5FD40E3-03A1-4ED0-AD34-760A535FCB92}" srcOrd="0" destOrd="0" presId="urn:microsoft.com/office/officeart/2005/8/layout/hierarchy1"/>
    <dgm:cxn modelId="{0DD46CFF-588C-471D-A3B6-AA437D2A17C6}" type="presOf" srcId="{8EF55F17-3247-4978-9499-87A76ACB3858}" destId="{4CBCFAE8-2B01-476F-8983-CF250D31DF10}" srcOrd="0" destOrd="0" presId="urn:microsoft.com/office/officeart/2005/8/layout/hierarchy1"/>
    <dgm:cxn modelId="{40FFFD42-1B1D-49B6-AB40-93C890F84CF9}" type="presParOf" srcId="{14E5A95B-6FFA-4DE9-B8BA-6CA6FFCA6915}" destId="{665616B1-94F2-4033-A361-2E1A2D431A7B}" srcOrd="0" destOrd="0" presId="urn:microsoft.com/office/officeart/2005/8/layout/hierarchy1"/>
    <dgm:cxn modelId="{1AECEEB2-6899-478F-9E67-77A334948949}" type="presParOf" srcId="{665616B1-94F2-4033-A361-2E1A2D431A7B}" destId="{8A9F94CD-FEE6-4908-AD29-751737A8599F}" srcOrd="0" destOrd="0" presId="urn:microsoft.com/office/officeart/2005/8/layout/hierarchy1"/>
    <dgm:cxn modelId="{AC6DA750-8CFD-4020-80D3-FF4B1D63C3B9}" type="presParOf" srcId="{8A9F94CD-FEE6-4908-AD29-751737A8599F}" destId="{10350BE8-8346-4F55-83C9-ECF98780E8B3}" srcOrd="0" destOrd="0" presId="urn:microsoft.com/office/officeart/2005/8/layout/hierarchy1"/>
    <dgm:cxn modelId="{E02B3F49-1E9C-4CBA-9AD4-8EF855692C2A}" type="presParOf" srcId="{8A9F94CD-FEE6-4908-AD29-751737A8599F}" destId="{41154C8E-3E0B-4D6E-92EE-5CF37894C295}" srcOrd="1" destOrd="0" presId="urn:microsoft.com/office/officeart/2005/8/layout/hierarchy1"/>
    <dgm:cxn modelId="{A0F3AC3F-33B5-46B5-B20A-7257782DBF07}" type="presParOf" srcId="{665616B1-94F2-4033-A361-2E1A2D431A7B}" destId="{E6D192DC-FB48-40B4-B9DD-103FE3E2DE6E}" srcOrd="1" destOrd="0" presId="urn:microsoft.com/office/officeart/2005/8/layout/hierarchy1"/>
    <dgm:cxn modelId="{A9B05B30-9167-4A5E-9D0B-EB0C71648FCC}" type="presParOf" srcId="{14E5A95B-6FFA-4DE9-B8BA-6CA6FFCA6915}" destId="{907EA2E8-EF37-4F57-97DD-BEC9A3A41385}" srcOrd="1" destOrd="0" presId="urn:microsoft.com/office/officeart/2005/8/layout/hierarchy1"/>
    <dgm:cxn modelId="{1FAD7301-99DA-40AF-A4A8-1BC3AC0BA178}" type="presParOf" srcId="{907EA2E8-EF37-4F57-97DD-BEC9A3A41385}" destId="{0631841F-5B16-4E62-B5F8-4CA168A163FD}" srcOrd="0" destOrd="0" presId="urn:microsoft.com/office/officeart/2005/8/layout/hierarchy1"/>
    <dgm:cxn modelId="{DD07DFC2-E1F9-4682-87FE-A5F893EC2457}" type="presParOf" srcId="{0631841F-5B16-4E62-B5F8-4CA168A163FD}" destId="{FFABFA67-8888-460B-857C-62A0D8247228}" srcOrd="0" destOrd="0" presId="urn:microsoft.com/office/officeart/2005/8/layout/hierarchy1"/>
    <dgm:cxn modelId="{139A996E-034E-4446-964E-CAA11D364EFC}" type="presParOf" srcId="{0631841F-5B16-4E62-B5F8-4CA168A163FD}" destId="{4CBCFAE8-2B01-476F-8983-CF250D31DF10}" srcOrd="1" destOrd="0" presId="urn:microsoft.com/office/officeart/2005/8/layout/hierarchy1"/>
    <dgm:cxn modelId="{E1158AB4-1ABF-4537-9847-D2F0B3F2D101}" type="presParOf" srcId="{907EA2E8-EF37-4F57-97DD-BEC9A3A41385}" destId="{AE38AABB-E654-4CB9-82B4-E698879EE27F}" srcOrd="1" destOrd="0" presId="urn:microsoft.com/office/officeart/2005/8/layout/hierarchy1"/>
    <dgm:cxn modelId="{E95D8043-3F47-4D43-A037-2D34CAF9266F}" type="presParOf" srcId="{14E5A95B-6FFA-4DE9-B8BA-6CA6FFCA6915}" destId="{E1E1D81B-C74F-4952-9C95-814C76BC9E1F}" srcOrd="2" destOrd="0" presId="urn:microsoft.com/office/officeart/2005/8/layout/hierarchy1"/>
    <dgm:cxn modelId="{CC4E7A02-842C-4847-96B4-FC2EBD4C1732}" type="presParOf" srcId="{E1E1D81B-C74F-4952-9C95-814C76BC9E1F}" destId="{74435ABD-87B1-4464-BF25-EB1A77F4F201}" srcOrd="0" destOrd="0" presId="urn:microsoft.com/office/officeart/2005/8/layout/hierarchy1"/>
    <dgm:cxn modelId="{A3440779-010A-4621-8EC7-58756C3E2C03}" type="presParOf" srcId="{74435ABD-87B1-4464-BF25-EB1A77F4F201}" destId="{3176EEFE-B178-4CD7-B252-248861EA1D73}" srcOrd="0" destOrd="0" presId="urn:microsoft.com/office/officeart/2005/8/layout/hierarchy1"/>
    <dgm:cxn modelId="{D8DCA705-3AD4-4588-8BC9-19565D830611}" type="presParOf" srcId="{74435ABD-87B1-4464-BF25-EB1A77F4F201}" destId="{F2BA4B88-C1B4-48AC-8BB4-040CE845C1C7}" srcOrd="1" destOrd="0" presId="urn:microsoft.com/office/officeart/2005/8/layout/hierarchy1"/>
    <dgm:cxn modelId="{0CFF887A-46E5-435D-92A4-72F3EC607897}" type="presParOf" srcId="{E1E1D81B-C74F-4952-9C95-814C76BC9E1F}" destId="{95BF531D-C2A6-4EB8-B401-8E6EA496DB05}" srcOrd="1" destOrd="0" presId="urn:microsoft.com/office/officeart/2005/8/layout/hierarchy1"/>
    <dgm:cxn modelId="{0E1A2920-5AD5-4C1B-8244-103709166234}" type="presParOf" srcId="{14E5A95B-6FFA-4DE9-B8BA-6CA6FFCA6915}" destId="{0EC2CBE8-99E3-4BB6-9297-57CA1D03695A}" srcOrd="3" destOrd="0" presId="urn:microsoft.com/office/officeart/2005/8/layout/hierarchy1"/>
    <dgm:cxn modelId="{F9E7F438-0556-47F1-885D-799E694FE687}" type="presParOf" srcId="{0EC2CBE8-99E3-4BB6-9297-57CA1D03695A}" destId="{43615404-4E9D-4E7D-B4F8-BD26A32E8822}" srcOrd="0" destOrd="0" presId="urn:microsoft.com/office/officeart/2005/8/layout/hierarchy1"/>
    <dgm:cxn modelId="{B46E0565-3CEA-4BAB-B0AA-447587841816}" type="presParOf" srcId="{43615404-4E9D-4E7D-B4F8-BD26A32E8822}" destId="{E870F390-FEBD-4044-BAC7-675C668DE0F0}" srcOrd="0" destOrd="0" presId="urn:microsoft.com/office/officeart/2005/8/layout/hierarchy1"/>
    <dgm:cxn modelId="{951B82A4-E379-4A88-B40B-AF86C5EAE652}" type="presParOf" srcId="{43615404-4E9D-4E7D-B4F8-BD26A32E8822}" destId="{A5FD40E3-03A1-4ED0-AD34-760A535FCB92}" srcOrd="1" destOrd="0" presId="urn:microsoft.com/office/officeart/2005/8/layout/hierarchy1"/>
    <dgm:cxn modelId="{44FCA739-9CE4-4C0B-95CB-6C15B1A94A96}" type="presParOf" srcId="{0EC2CBE8-99E3-4BB6-9297-57CA1D03695A}" destId="{0BB0DFCF-A15D-4F67-91C1-BAEF07D595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7149-2ECF-489A-85BB-0362A7242563}">
      <dsp:nvSpPr>
        <dsp:cNvPr id="0" name=""/>
        <dsp:cNvSpPr/>
      </dsp:nvSpPr>
      <dsp:spPr>
        <a:xfrm>
          <a:off x="3285699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750989"/>
        <a:ext cx="28863" cy="5772"/>
      </dsp:txXfrm>
    </dsp:sp>
    <dsp:sp modelId="{6DC6EFDD-0EC7-4BB4-8CD2-48602700B7CB}">
      <dsp:nvSpPr>
        <dsp:cNvPr id="0" name=""/>
        <dsp:cNvSpPr/>
      </dsp:nvSpPr>
      <dsp:spPr>
        <a:xfrm>
          <a:off x="777652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Xe vào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652" y="922"/>
        <a:ext cx="2509846" cy="1505908"/>
      </dsp:txXfrm>
    </dsp:sp>
    <dsp:sp modelId="{FAC6E382-9039-48C1-B255-435390049B94}">
      <dsp:nvSpPr>
        <dsp:cNvPr id="0" name=""/>
        <dsp:cNvSpPr/>
      </dsp:nvSpPr>
      <dsp:spPr>
        <a:xfrm>
          <a:off x="6372810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750989"/>
        <a:ext cx="28863" cy="5772"/>
      </dsp:txXfrm>
    </dsp:sp>
    <dsp:sp modelId="{721EC7A4-9828-4132-A713-7FE2DB4EC6A7}">
      <dsp:nvSpPr>
        <dsp:cNvPr id="0" name=""/>
        <dsp:cNvSpPr/>
      </dsp:nvSpPr>
      <dsp:spPr>
        <a:xfrm>
          <a:off x="3864764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khoảng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922"/>
        <a:ext cx="2509846" cy="1505908"/>
      </dsp:txXfrm>
    </dsp:sp>
    <dsp:sp modelId="{8BB43228-127F-4238-A380-75A5320AF793}">
      <dsp:nvSpPr>
        <dsp:cNvPr id="0" name=""/>
        <dsp:cNvSpPr/>
      </dsp:nvSpPr>
      <dsp:spPr>
        <a:xfrm>
          <a:off x="2032575" y="1505030"/>
          <a:ext cx="6174223" cy="546664"/>
        </a:xfrm>
        <a:custGeom>
          <a:avLst/>
          <a:gdLst/>
          <a:ahLst/>
          <a:cxnLst/>
          <a:rect l="0" t="0" r="0" b="0"/>
          <a:pathLst>
            <a:path>
              <a:moveTo>
                <a:pt x="6174223" y="0"/>
              </a:moveTo>
              <a:lnTo>
                <a:pt x="6174223" y="290432"/>
              </a:lnTo>
              <a:lnTo>
                <a:pt x="0" y="290432"/>
              </a:lnTo>
              <a:lnTo>
                <a:pt x="0" y="5466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4658" y="1775476"/>
        <a:ext cx="310057" cy="5772"/>
      </dsp:txXfrm>
    </dsp:sp>
    <dsp:sp modelId="{2F3DFB57-026D-45BD-96A8-AE166A844AF5}">
      <dsp:nvSpPr>
        <dsp:cNvPr id="0" name=""/>
        <dsp:cNvSpPr/>
      </dsp:nvSpPr>
      <dsp:spPr>
        <a:xfrm>
          <a:off x="6951875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chỗ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trống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922"/>
        <a:ext cx="2509846" cy="1505908"/>
      </dsp:txXfrm>
    </dsp:sp>
    <dsp:sp modelId="{996CFC8A-6FBA-4F5E-A3B9-7763607CE195}">
      <dsp:nvSpPr>
        <dsp:cNvPr id="0" name=""/>
        <dsp:cNvSpPr/>
      </dsp:nvSpPr>
      <dsp:spPr>
        <a:xfrm>
          <a:off x="3285699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2834162"/>
        <a:ext cx="28863" cy="5772"/>
      </dsp:txXfrm>
    </dsp:sp>
    <dsp:sp modelId="{F1DBC95C-6100-4147-88A5-7245C90F0723}">
      <dsp:nvSpPr>
        <dsp:cNvPr id="0" name=""/>
        <dsp:cNvSpPr/>
      </dsp:nvSpPr>
      <dsp:spPr>
        <a:xfrm>
          <a:off x="777652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sp:txBody>
      <dsp:txXfrm>
        <a:off x="777652" y="2084094"/>
        <a:ext cx="2509846" cy="1505908"/>
      </dsp:txXfrm>
    </dsp:sp>
    <dsp:sp modelId="{6B7C8C51-874D-4A52-9F15-FC65212E40DD}">
      <dsp:nvSpPr>
        <dsp:cNvPr id="0" name=""/>
        <dsp:cNvSpPr/>
      </dsp:nvSpPr>
      <dsp:spPr>
        <a:xfrm>
          <a:off x="6372810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2834162"/>
        <a:ext cx="28863" cy="5772"/>
      </dsp:txXfrm>
    </dsp:sp>
    <dsp:sp modelId="{0322CA5D-E22E-46B7-8D14-8FE8065F4433}">
      <dsp:nvSpPr>
        <dsp:cNvPr id="0" name=""/>
        <dsp:cNvSpPr/>
      </dsp:nvSpPr>
      <dsp:spPr>
        <a:xfrm>
          <a:off x="3864764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2084094"/>
        <a:ext cx="2509846" cy="1505908"/>
      </dsp:txXfrm>
    </dsp:sp>
    <dsp:sp modelId="{3F8E0F0A-7638-47C1-9110-332AB6F5D8F9}">
      <dsp:nvSpPr>
        <dsp:cNvPr id="0" name=""/>
        <dsp:cNvSpPr/>
      </dsp:nvSpPr>
      <dsp:spPr>
        <a:xfrm>
          <a:off x="6951875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2084094"/>
        <a:ext cx="2509846" cy="1505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7149-2ECF-489A-85BB-0362A7242563}">
      <dsp:nvSpPr>
        <dsp:cNvPr id="0" name=""/>
        <dsp:cNvSpPr/>
      </dsp:nvSpPr>
      <dsp:spPr>
        <a:xfrm>
          <a:off x="3285699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750989"/>
        <a:ext cx="28863" cy="5772"/>
      </dsp:txXfrm>
    </dsp:sp>
    <dsp:sp modelId="{6DC6EFDD-0EC7-4BB4-8CD2-48602700B7CB}">
      <dsp:nvSpPr>
        <dsp:cNvPr id="0" name=""/>
        <dsp:cNvSpPr/>
      </dsp:nvSpPr>
      <dsp:spPr>
        <a:xfrm>
          <a:off x="777652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Xe ra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652" y="922"/>
        <a:ext cx="2509846" cy="1505908"/>
      </dsp:txXfrm>
    </dsp:sp>
    <dsp:sp modelId="{F171C01C-EF44-4E17-8646-AEADE71DE657}">
      <dsp:nvSpPr>
        <dsp:cNvPr id="0" name=""/>
        <dsp:cNvSpPr/>
      </dsp:nvSpPr>
      <dsp:spPr>
        <a:xfrm>
          <a:off x="6372810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750989"/>
        <a:ext cx="28863" cy="5772"/>
      </dsp:txXfrm>
    </dsp:sp>
    <dsp:sp modelId="{72F341E1-B8E4-48B0-99BA-2F89E0D11FC2}">
      <dsp:nvSpPr>
        <dsp:cNvPr id="0" name=""/>
        <dsp:cNvSpPr/>
      </dsp:nvSpPr>
      <dsp:spPr>
        <a:xfrm>
          <a:off x="3864764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rời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922"/>
        <a:ext cx="2509846" cy="1505908"/>
      </dsp:txXfrm>
    </dsp:sp>
    <dsp:sp modelId="{21484550-7477-4350-91B9-46048A352C6C}">
      <dsp:nvSpPr>
        <dsp:cNvPr id="0" name=""/>
        <dsp:cNvSpPr/>
      </dsp:nvSpPr>
      <dsp:spPr>
        <a:xfrm>
          <a:off x="2032575" y="1505030"/>
          <a:ext cx="6174223" cy="546664"/>
        </a:xfrm>
        <a:custGeom>
          <a:avLst/>
          <a:gdLst/>
          <a:ahLst/>
          <a:cxnLst/>
          <a:rect l="0" t="0" r="0" b="0"/>
          <a:pathLst>
            <a:path>
              <a:moveTo>
                <a:pt x="6174223" y="0"/>
              </a:moveTo>
              <a:lnTo>
                <a:pt x="6174223" y="290432"/>
              </a:lnTo>
              <a:lnTo>
                <a:pt x="0" y="290432"/>
              </a:lnTo>
              <a:lnTo>
                <a:pt x="0" y="5466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4658" y="1775476"/>
        <a:ext cx="310057" cy="5772"/>
      </dsp:txXfrm>
    </dsp:sp>
    <dsp:sp modelId="{4F14CB70-0DCA-484D-903C-D9022D27A682}">
      <dsp:nvSpPr>
        <dsp:cNvPr id="0" name=""/>
        <dsp:cNvSpPr/>
      </dsp:nvSpPr>
      <dsp:spPr>
        <a:xfrm>
          <a:off x="6951875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922"/>
        <a:ext cx="2509846" cy="1505908"/>
      </dsp:txXfrm>
    </dsp:sp>
    <dsp:sp modelId="{0ADA73B7-9593-4BC4-AEDA-48F69A3FBF54}">
      <dsp:nvSpPr>
        <dsp:cNvPr id="0" name=""/>
        <dsp:cNvSpPr/>
      </dsp:nvSpPr>
      <dsp:spPr>
        <a:xfrm>
          <a:off x="3285699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2834162"/>
        <a:ext cx="28863" cy="5772"/>
      </dsp:txXfrm>
    </dsp:sp>
    <dsp:sp modelId="{D8B348FB-EC4B-429D-BB8A-6124333D7060}">
      <dsp:nvSpPr>
        <dsp:cNvPr id="0" name=""/>
        <dsp:cNvSpPr/>
      </dsp:nvSpPr>
      <dsp:spPr>
        <a:xfrm>
          <a:off x="777652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sp:txBody>
      <dsp:txXfrm>
        <a:off x="777652" y="2084094"/>
        <a:ext cx="2509846" cy="1505908"/>
      </dsp:txXfrm>
    </dsp:sp>
    <dsp:sp modelId="{E3CD1109-8548-4875-A478-0B3F31EA6D30}">
      <dsp:nvSpPr>
        <dsp:cNvPr id="0" name=""/>
        <dsp:cNvSpPr/>
      </dsp:nvSpPr>
      <dsp:spPr>
        <a:xfrm>
          <a:off x="3864764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2084094"/>
        <a:ext cx="2509846" cy="1505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0BE8-8346-4F55-83C9-ECF98780E8B3}">
      <dsp:nvSpPr>
        <dsp:cNvPr id="0" name=""/>
        <dsp:cNvSpPr/>
      </dsp:nvSpPr>
      <dsp:spPr>
        <a:xfrm>
          <a:off x="3124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4C8E-3E0B-4D6E-92EE-5CF37894C295}">
      <dsp:nvSpPr>
        <dsp:cNvPr id="0" name=""/>
        <dsp:cNvSpPr/>
      </dsp:nvSpPr>
      <dsp:spPr>
        <a:xfrm>
          <a:off x="250990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92479" y="1250564"/>
        <a:ext cx="2147817" cy="1333576"/>
      </dsp:txXfrm>
    </dsp:sp>
    <dsp:sp modelId="{FFABFA67-8888-460B-857C-62A0D8247228}">
      <dsp:nvSpPr>
        <dsp:cNvPr id="0" name=""/>
        <dsp:cNvSpPr/>
      </dsp:nvSpPr>
      <dsp:spPr>
        <a:xfrm>
          <a:off x="2729651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FAE8-2B01-476F-8983-CF250D31DF10}">
      <dsp:nvSpPr>
        <dsp:cNvPr id="0" name=""/>
        <dsp:cNvSpPr/>
      </dsp:nvSpPr>
      <dsp:spPr>
        <a:xfrm>
          <a:off x="2977517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019006" y="1250564"/>
        <a:ext cx="2147817" cy="1333576"/>
      </dsp:txXfrm>
    </dsp:sp>
    <dsp:sp modelId="{3176EEFE-B178-4CD7-B252-248861EA1D73}">
      <dsp:nvSpPr>
        <dsp:cNvPr id="0" name=""/>
        <dsp:cNvSpPr/>
      </dsp:nvSpPr>
      <dsp:spPr>
        <a:xfrm>
          <a:off x="5456179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B88-C1B4-48AC-8BB4-040CE845C1C7}">
      <dsp:nvSpPr>
        <dsp:cNvPr id="0" name=""/>
        <dsp:cNvSpPr/>
      </dsp:nvSpPr>
      <dsp:spPr>
        <a:xfrm>
          <a:off x="5704045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745534" y="1250564"/>
        <a:ext cx="2147817" cy="1333576"/>
      </dsp:txXfrm>
    </dsp:sp>
    <dsp:sp modelId="{E870F390-FEBD-4044-BAC7-675C668DE0F0}">
      <dsp:nvSpPr>
        <dsp:cNvPr id="0" name=""/>
        <dsp:cNvSpPr/>
      </dsp:nvSpPr>
      <dsp:spPr>
        <a:xfrm>
          <a:off x="8182706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D40E3-03A1-4ED0-AD34-760A535FCB92}">
      <dsp:nvSpPr>
        <dsp:cNvPr id="0" name=""/>
        <dsp:cNvSpPr/>
      </dsp:nvSpPr>
      <dsp:spPr>
        <a:xfrm>
          <a:off x="8430572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472061" y="1250564"/>
        <a:ext cx="2147817" cy="133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Xây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dựng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Hệ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thống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Bãi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Đỗ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Xe Thông Minh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mô hình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DB6CB3-43B2-42B4-2F08-1D4B8C8FE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23484"/>
              </p:ext>
            </p:extLst>
          </p:nvPr>
        </p:nvGraphicFramePr>
        <p:xfrm>
          <a:off x="759716" y="2587972"/>
          <a:ext cx="10664492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93" y="2968708"/>
            <a:ext cx="10742337" cy="3518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28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vào nguồn sáng khi chụp ảnh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hoạt động của cảm biến siêu âm có giới hạn.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tiến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module IoT để quản lý bãi đỗ từ xa.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camera AI để nhận diện biển số xe.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app để người dùng tra cứu tình trạng bãi đỗ.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khán</a:t>
            </a:r>
            <a:r>
              <a:rPr dirty="0"/>
              <a:t> </a:t>
            </a:r>
            <a:r>
              <a:rPr dirty="0" err="1"/>
              <a:t>giả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EB38E-2182-0DAC-D2DD-78472CF4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BE16B-AD93-9EBE-B6A7-A1FF036B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570C1-0C3B-BD78-6526-88A74901E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77742-B69E-3789-88AD-E3C880D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0483-9350-386B-91C3-A6967623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46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Chử Văn Hiệp – 22001576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- 2200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46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hiện tại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bãi đỗ xe thủ công tốn thời gian và công sức.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theo dõi tình trạng ô trống trong bãi.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F756-92CC-A287-5564-47B9BC9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A5E8-0D6B-1197-02D7-4E6BD141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quá trình kiểm soát xe ra/vào bãi.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 trạng thái bãi đỗ bằng LED matrix.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xe qua ảnh chụp.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85368-0C8B-8564-ABD1-8985E792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D16C9B-161C-5B41-A0E0-71DF4B8D8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7976A-E230-A651-F3E5-87529B40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25D71-FE23-8DF9-0401-0B4FC19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FFA-2FF7-4308-6217-FA2C9F5D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2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7BC6D-47E3-EFD1-1649-80C19B233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20D1AB-6837-5EBC-6FF2-0D045B81E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E5492-0EAD-074C-A40E-62333F87A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23A83-2C44-6FBB-6C66-A39FEDD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1">
            <a:extLst>
              <a:ext uri="{FF2B5EF4-FFF2-40B4-BE49-F238E27FC236}">
                <a16:creationId xmlns:a16="http://schemas.microsoft.com/office/drawing/2014/main" id="{E9EBA77B-926A-BA23-E240-DEA583FE261D}"/>
              </a:ext>
            </a:extLst>
          </p:cNvPr>
          <p:cNvSpPr/>
          <p:nvPr/>
        </p:nvSpPr>
        <p:spPr>
          <a:xfrm>
            <a:off x="1071848" y="3807940"/>
            <a:ext cx="156864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siêu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âm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2">
            <a:extLst>
              <a:ext uri="{FF2B5EF4-FFF2-40B4-BE49-F238E27FC236}">
                <a16:creationId xmlns:a16="http://schemas.microsoft.com/office/drawing/2014/main" id="{AADA29E1-9014-6F0A-6F70-9504D0BEE306}"/>
              </a:ext>
            </a:extLst>
          </p:cNvPr>
          <p:cNvSpPr/>
          <p:nvPr/>
        </p:nvSpPr>
        <p:spPr>
          <a:xfrm>
            <a:off x="1071850" y="4192313"/>
            <a:ext cx="3205510" cy="659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cách xe đến cổng.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5">
            <a:extLst>
              <a:ext uri="{FF2B5EF4-FFF2-40B4-BE49-F238E27FC236}">
                <a16:creationId xmlns:a16="http://schemas.microsoft.com/office/drawing/2014/main" id="{22ECC2DD-BA38-0588-FAAA-C6B96A21E732}"/>
              </a:ext>
            </a:extLst>
          </p:cNvPr>
          <p:cNvSpPr/>
          <p:nvPr/>
        </p:nvSpPr>
        <p:spPr>
          <a:xfrm>
            <a:off x="4907008" y="3807940"/>
            <a:ext cx="156864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LED matrix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6">
            <a:extLst>
              <a:ext uri="{FF2B5EF4-FFF2-40B4-BE49-F238E27FC236}">
                <a16:creationId xmlns:a16="http://schemas.microsoft.com/office/drawing/2014/main" id="{D4AA609B-E3ED-AB2E-68A4-F5102F221FE4}"/>
              </a:ext>
            </a:extLst>
          </p:cNvPr>
          <p:cNvSpPr/>
          <p:nvPr/>
        </p:nvSpPr>
        <p:spPr>
          <a:xfrm>
            <a:off x="4907008" y="4192313"/>
            <a:ext cx="2819672" cy="46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trạng thái ô trống/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7">
            <a:extLst>
              <a:ext uri="{FF2B5EF4-FFF2-40B4-BE49-F238E27FC236}">
                <a16:creationId xmlns:a16="http://schemas.microsoft.com/office/drawing/2014/main" id="{6283C147-AD65-8064-1153-94D45E5D5049}"/>
              </a:ext>
            </a:extLst>
          </p:cNvPr>
          <p:cNvSpPr/>
          <p:nvPr/>
        </p:nvSpPr>
        <p:spPr>
          <a:xfrm>
            <a:off x="1071849" y="5667778"/>
            <a:ext cx="2951511" cy="384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(camera)</a:t>
            </a:r>
          </a:p>
        </p:txBody>
      </p:sp>
      <p:sp>
        <p:nvSpPr>
          <p:cNvPr id="85" name="Text 8">
            <a:extLst>
              <a:ext uri="{FF2B5EF4-FFF2-40B4-BE49-F238E27FC236}">
                <a16:creationId xmlns:a16="http://schemas.microsoft.com/office/drawing/2014/main" id="{2B0EF908-530F-2056-BD32-73F7DF29259C}"/>
              </a:ext>
            </a:extLst>
          </p:cNvPr>
          <p:cNvSpPr/>
          <p:nvPr/>
        </p:nvSpPr>
        <p:spPr>
          <a:xfrm>
            <a:off x="1071849" y="6094808"/>
            <a:ext cx="1654068" cy="292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Chụp ảnh xe khi vào/ra bãi.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B3E3A01-F3FF-D1FE-2466-7A4B5D69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0022" y="4001843"/>
            <a:ext cx="538606" cy="249495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4C9A8B7-A52E-7834-4B05-2687D4ED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08" y="2795887"/>
            <a:ext cx="1474869" cy="919976"/>
          </a:xfrm>
          <a:prstGeom prst="rect">
            <a:avLst/>
          </a:prstGeom>
        </p:spPr>
      </p:pic>
      <p:sp>
        <p:nvSpPr>
          <p:cNvPr id="88" name="Text 9">
            <a:extLst>
              <a:ext uri="{FF2B5EF4-FFF2-40B4-BE49-F238E27FC236}">
                <a16:creationId xmlns:a16="http://schemas.microsoft.com/office/drawing/2014/main" id="{91BE3B07-685A-6B95-D247-D70F089C4834}"/>
              </a:ext>
            </a:extLst>
          </p:cNvPr>
          <p:cNvSpPr/>
          <p:nvPr/>
        </p:nvSpPr>
        <p:spPr>
          <a:xfrm>
            <a:off x="8577720" y="3807940"/>
            <a:ext cx="120917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 Motor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3BAAA1BB-97E6-04C3-73CB-46BEA05DB2A5}"/>
              </a:ext>
            </a:extLst>
          </p:cNvPr>
          <p:cNvSpPr/>
          <p:nvPr/>
        </p:nvSpPr>
        <p:spPr>
          <a:xfrm>
            <a:off x="8577720" y="4162577"/>
            <a:ext cx="2534358" cy="71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cổng tự động.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17811CF-267D-2175-0B28-9FDCD5CA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720" y="2795887"/>
            <a:ext cx="1474869" cy="91997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7BCCFB1-73E6-8448-2E75-3EA3651DB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719673" y="4219259"/>
            <a:ext cx="539321" cy="2082770"/>
          </a:xfrm>
          <a:prstGeom prst="rect">
            <a:avLst/>
          </a:prstGeom>
        </p:spPr>
      </p:pic>
      <p:sp>
        <p:nvSpPr>
          <p:cNvPr id="92" name="Text 9">
            <a:extLst>
              <a:ext uri="{FF2B5EF4-FFF2-40B4-BE49-F238E27FC236}">
                <a16:creationId xmlns:a16="http://schemas.microsoft.com/office/drawing/2014/main" id="{3384E12D-002B-1CBF-EB16-FC0155433FEB}"/>
              </a:ext>
            </a:extLst>
          </p:cNvPr>
          <p:cNvSpPr/>
          <p:nvPr/>
        </p:nvSpPr>
        <p:spPr>
          <a:xfrm>
            <a:off x="4947950" y="5648329"/>
            <a:ext cx="1698518" cy="299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LCD 16x2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20E830-B276-17D0-84ED-1450F3A4C31B}"/>
              </a:ext>
            </a:extLst>
          </p:cNvPr>
          <p:cNvSpPr txBox="1"/>
          <p:nvPr/>
        </p:nvSpPr>
        <p:spPr>
          <a:xfrm>
            <a:off x="4868300" y="6073697"/>
            <a:ext cx="216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thông 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 9">
            <a:extLst>
              <a:ext uri="{FF2B5EF4-FFF2-40B4-BE49-F238E27FC236}">
                <a16:creationId xmlns:a16="http://schemas.microsoft.com/office/drawing/2014/main" id="{5FEC3AC4-7195-0361-18D9-ECFD6915A58B}"/>
              </a:ext>
            </a:extLst>
          </p:cNvPr>
          <p:cNvSpPr/>
          <p:nvPr/>
        </p:nvSpPr>
        <p:spPr>
          <a:xfrm>
            <a:off x="8577719" y="5682065"/>
            <a:ext cx="120917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0">
            <a:extLst>
              <a:ext uri="{FF2B5EF4-FFF2-40B4-BE49-F238E27FC236}">
                <a16:creationId xmlns:a16="http://schemas.microsoft.com/office/drawing/2014/main" id="{F74D0CC8-A6FC-43EB-BED9-278D7FCEDF21}"/>
              </a:ext>
            </a:extLst>
          </p:cNvPr>
          <p:cNvSpPr/>
          <p:nvPr/>
        </p:nvSpPr>
        <p:spPr>
          <a:xfrm>
            <a:off x="8577720" y="6028024"/>
            <a:ext cx="3071736" cy="71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ánh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sáng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2CEF7-380A-1E9E-5F70-84F05AD2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1A7D-14B8-F78A-FC43-ABA723BE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D68-ACFD-EE27-4196-3DD8DE2C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RPi.GPIO: Thư viện giao tiếp với GPIO của Raspberry 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Thư viện để thao tác với hệ thống tệp (tạo thư mục, xóa file, kiểm tra tồn tại).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Thư viện để xử lý thời gian (dừng chương trình, đo thời gian).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 (OpenCV): Thư viện xử lý ảnh và truy cập camera để chụp ảnh.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spidev: Thư viện giao tiếp SPI, được dùng để điều khiển LED ma trận MAX7219.</a:t>
            </a:r>
          </a:p>
        </p:txBody>
      </p:sp>
    </p:spTree>
    <p:extLst>
      <p:ext uri="{BB962C8B-B14F-4D97-AF65-F5344CB8AC3E}">
        <p14:creationId xmlns:p14="http://schemas.microsoft.com/office/powerpoint/2010/main" val="29470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F8470-095A-6A3F-8518-C3A4CC93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EC272-1C1F-F98A-0A2F-D1831E11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44470-E6A1-5067-93F8-6AC2AB67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04047-6A24-1CD5-F864-C42629CB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>
                <a:solidFill>
                  <a:srgbClr val="FFFFFF"/>
                </a:solidFill>
              </a:rPr>
              <a:t>Sơ đồ hoạt động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1122F1-8556-21B8-93C1-F2167A198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83386"/>
              </p:ext>
            </p:extLst>
          </p:nvPr>
        </p:nvGraphicFramePr>
        <p:xfrm>
          <a:off x="952499" y="2933700"/>
          <a:ext cx="10239375" cy="359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39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420F-DDE3-9212-61A3-B61634AC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0F079DE-7A35-C943-141D-A8A0D797B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522797"/>
              </p:ext>
            </p:extLst>
          </p:nvPr>
        </p:nvGraphicFramePr>
        <p:xfrm>
          <a:off x="952499" y="2933700"/>
          <a:ext cx="10239375" cy="359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9353775-959C-8B2D-86AE-975F23D0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F2513-B140-7B31-80F1-E86FF60DF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02BB1-F542-8E59-FA9A-A7E7F3C5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>
                <a:solidFill>
                  <a:srgbClr val="FFFFFF"/>
                </a:solidFill>
              </a:rPr>
              <a:t>Sơ đồ hoạt động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992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151</TotalTime>
  <Words>517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Times New Roman</vt:lpstr>
      <vt:lpstr>Wingdings</vt:lpstr>
      <vt:lpstr>Metropolitan</vt:lpstr>
      <vt:lpstr>Xây dựng Hệ thống Bãi Đỗ Xe Thông Minh</vt:lpstr>
      <vt:lpstr>Thành viên nhóm</vt:lpstr>
      <vt:lpstr>Giới thiệu</vt:lpstr>
      <vt:lpstr>Tổng quan mô hình</vt:lpstr>
      <vt:lpstr>Thiết bị sử dụng</vt:lpstr>
      <vt:lpstr>Thành phần chính</vt:lpstr>
      <vt:lpstr>Thư viện</vt:lpstr>
      <vt:lpstr>Sơ đồ hoạt động</vt:lpstr>
      <vt:lpstr>Sơ đồ hoạt động</vt:lpstr>
      <vt:lpstr>Ưu điểm của mô hình</vt:lpstr>
      <vt:lpstr>Ứng dụng thực tiễn</vt:lpstr>
      <vt:lpstr>Hạn chế và cải tiến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Hiệp Chử</cp:lastModifiedBy>
  <cp:revision>5</cp:revision>
  <dcterms:created xsi:type="dcterms:W3CDTF">2013-01-27T09:14:16Z</dcterms:created>
  <dcterms:modified xsi:type="dcterms:W3CDTF">2024-11-21T12:16:11Z</dcterms:modified>
  <cp:category/>
</cp:coreProperties>
</file>