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74" r:id="rId13"/>
    <p:sldId id="291" r:id="rId14"/>
    <p:sldId id="265" r:id="rId15"/>
    <p:sldId id="266" r:id="rId16"/>
    <p:sldId id="275" r:id="rId17"/>
    <p:sldId id="292" r:id="rId18"/>
    <p:sldId id="267" r:id="rId19"/>
    <p:sldId id="277" r:id="rId20"/>
    <p:sldId id="296" r:id="rId21"/>
    <p:sldId id="281" r:id="rId22"/>
    <p:sldId id="294" r:id="rId23"/>
    <p:sldId id="268" r:id="rId24"/>
    <p:sldId id="302" r:id="rId25"/>
    <p:sldId id="269" r:id="rId26"/>
    <p:sldId id="304" r:id="rId27"/>
    <p:sldId id="307" r:id="rId28"/>
    <p:sldId id="305" r:id="rId29"/>
    <p:sldId id="318" r:id="rId30"/>
    <p:sldId id="319" r:id="rId31"/>
    <p:sldId id="320" r:id="rId32"/>
    <p:sldId id="322" r:id="rId33"/>
    <p:sldId id="314" r:id="rId34"/>
    <p:sldId id="315" r:id="rId35"/>
    <p:sldId id="316" r:id="rId36"/>
    <p:sldId id="308" r:id="rId37"/>
    <p:sldId id="3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3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10B6-D93C-42BD-B758-2411A1D9BF2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A9F87-F496-499C-9283-039FF153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A9F87-F496-499C-9283-039FF153B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7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6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7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0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2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6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mach-khuech-dai-omthanh-pam8403-6w-hifi-2-0class-d-cu-chinh-volu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shop.vn/products/mach-phat-mp3-toch-hop-amply-2w" TargetMode="External"/><Relationship Id="rId5" Type="http://schemas.openxmlformats.org/officeDocument/2006/relationships/hyperlink" Target="http://hshop.vn/products/mach-phat-omthanh-mp3-ket-hop-amply-dfplayer-mini" TargetMode="External"/><Relationship Id="rId4" Type="http://schemas.openxmlformats.org/officeDocument/2006/relationships/hyperlink" Target="http://hshop.vn/products/mach-phat-omthanh-mp3-ket-hop-amply-min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925" y="661828"/>
            <a:ext cx="923857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SÀI GÒN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 - VIỄN THÔNG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41600" cy="26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78925" y="2649030"/>
            <a:ext cx="923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KỸ THUẬT ĐIỀU KHIỂN HỮU TUYẾN VÀ VÔ TUYẾN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8549" y="3780730"/>
            <a:ext cx="968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CHUÔNG CỬA THU/PHÁT ÂM THANH BẰNG BLUETOOTH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6800" y="5159572"/>
            <a:ext cx="7277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QUỐC ĐÁN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SVTH:	NGUYỄN NGỌC THỜI 		3114510076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ĐẶNG DUY BÌNH 		3114510006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57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3.3 ~ 5VDC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TTL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3.3VDC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30 mA,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Baudrate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1200, 2400, 4800, 9600, 19200, 38400, 57600, 115200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profiles: Bluetooth serial port (master and slave)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 protocol: Bluetooth specification v2.0 + EDR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Frequency: 2.4 GHz ISM band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Modulation: GFSK (Gaussian frequency shift keying)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 power: =4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class 2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Sensitivity: =-84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0.1% BER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Rate: Asynchronous: 2.1 Mbps (max.)/160 kbps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Synchronous: 1 Mbps/1 Mbps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features: authentication and encryption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15.2 x 35.7 x 5.6mm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9285" y="6096000"/>
            <a:ext cx="480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BLUTOOTH HC-05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4" y="0"/>
            <a:ext cx="910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0904" y="184163"/>
            <a:ext cx="5208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Arduino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CH340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08" y="4346734"/>
            <a:ext cx="4766531" cy="25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60340" y="561082"/>
            <a:ext cx="946066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R3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ATmega328P-AU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 A6, A7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ATmega328P-AU.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UART: CH340.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6-9VDC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Raw.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TTL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40mA.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Digital: 14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PWM.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542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b="1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Analog: 8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2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 Memory: 32KB (2KB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SRAM: 2KB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EEPROM: 1KB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 Speed: 16Mhz.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D13, LED RX, TX.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 LM1117.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18.542 x 43.18mm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4081" y="6334780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"/>
            <a:ext cx="114300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60173" y="585937"/>
            <a:ext cx="5711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 mini 3w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77" y="1762356"/>
            <a:ext cx="4333675" cy="36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90867" y="1047602"/>
            <a:ext cx="61490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module PAM8403 6W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2.0 class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5VDC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amply mini 3W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amply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DFPlayer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 Mini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ampli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2W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6" y="1323833"/>
            <a:ext cx="8482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volume)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5VDC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(5V).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2.5 ~ 5V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5.5V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90%.​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BE618-FCEA-4423-BFFA-F784567D7E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323832"/>
            <a:ext cx="6275070" cy="526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2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914400"/>
            <a:ext cx="901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 TỔNG QUAN ĐỀ TÀI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KIỆN DỰ TRÙ VÀ LÍ THUYẾT CƠ BẢN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SƠ ĐỒ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LÝ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GIẢI THUẬT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áº¿t quáº£ hÃ¬nh áº£nh cho máº¡ch khuáº¿ch Äáº¡i 84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0" y="-365760"/>
            <a:ext cx="8944610" cy="785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6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07" y="0"/>
            <a:ext cx="8402544" cy="6621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23850"/>
            <a:ext cx="415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PAM8403</a:t>
            </a:r>
          </a:p>
        </p:txBody>
      </p:sp>
    </p:spTree>
    <p:extLst>
      <p:ext uri="{BB962C8B-B14F-4D97-AF65-F5344CB8AC3E}">
        <p14:creationId xmlns:p14="http://schemas.microsoft.com/office/powerpoint/2010/main" val="19592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1" y="906801"/>
            <a:ext cx="6096000" cy="3336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Loa: 4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3W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4 ohm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 dB/W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6367" y="4243677"/>
            <a:ext cx="17091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93" y="4804519"/>
            <a:ext cx="2445589" cy="158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37804"/>
              </p:ext>
            </p:extLst>
          </p:nvPr>
        </p:nvGraphicFramePr>
        <p:xfrm>
          <a:off x="1186916" y="855405"/>
          <a:ext cx="10346324" cy="548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6705659" imgH="2933621" progId="Visio.Drawing.15">
                  <p:embed/>
                </p:oleObj>
              </mc:Choice>
              <mc:Fallback>
                <p:oleObj name="Visio" r:id="rId3" imgW="6705659" imgH="293362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16" y="855405"/>
                        <a:ext cx="10346324" cy="5486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9935" y="190126"/>
            <a:ext cx="322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36547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40" y="2429221"/>
            <a:ext cx="3350730" cy="16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90" y="416972"/>
            <a:ext cx="2222706" cy="2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09482" y="1553522"/>
            <a:ext cx="1467040" cy="94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840826" y="1744493"/>
            <a:ext cx="1556525" cy="100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6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" y="672844"/>
            <a:ext cx="2367954" cy="20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16" y="3564283"/>
            <a:ext cx="485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028502" y="2243323"/>
            <a:ext cx="1421930" cy="50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71127" y="4819325"/>
            <a:ext cx="1543092" cy="469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3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6" y="4819325"/>
            <a:ext cx="1791358" cy="1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17" y="670659"/>
            <a:ext cx="843288" cy="8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77685" y="1553522"/>
            <a:ext cx="113476" cy="81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0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17254">
            <a:off x="7952726" y="1656285"/>
            <a:ext cx="964599" cy="3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08" y="4802977"/>
            <a:ext cx="2068605" cy="10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718852" y="3772246"/>
            <a:ext cx="68604" cy="103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622">
            <a:off x="3182396" y="2152120"/>
            <a:ext cx="1061167" cy="2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073965" y="6559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Qq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3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50" y="4066533"/>
            <a:ext cx="2190750" cy="150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4388540" y="3758834"/>
            <a:ext cx="889145" cy="49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802517" y="4901318"/>
            <a:ext cx="1332676" cy="106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Up-Down Arrow 6"/>
          <p:cNvSpPr/>
          <p:nvPr/>
        </p:nvSpPr>
        <p:spPr>
          <a:xfrm>
            <a:off x="10550769" y="2779232"/>
            <a:ext cx="484632" cy="3821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5" y="787134"/>
            <a:ext cx="11487890" cy="5495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866" y="52552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093" y="414630"/>
            <a:ext cx="328968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25642"/>
              </p:ext>
            </p:extLst>
          </p:nvPr>
        </p:nvGraphicFramePr>
        <p:xfrm>
          <a:off x="1356361" y="1007934"/>
          <a:ext cx="9734425" cy="501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257834" imgH="3400437" progId="Visio.Drawing.15">
                  <p:embed/>
                </p:oleObj>
              </mc:Choice>
              <mc:Fallback>
                <p:oleObj name="Visio" r:id="rId3" imgW="6257834" imgH="34004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61" y="1007934"/>
                        <a:ext cx="9734425" cy="5013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753684"/>
            <a:ext cx="9934161" cy="4472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TẢ TỔNG QUAN ĐỀ TÀI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46355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Bluetooth HC-05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49" y="860169"/>
            <a:ext cx="10565184" cy="50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6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E917-FF84-4C7F-8A07-088F78EF2C88}"/>
              </a:ext>
            </a:extLst>
          </p:cNvPr>
          <p:cNvSpPr txBox="1"/>
          <p:nvPr/>
        </p:nvSpPr>
        <p:spPr>
          <a:xfrm>
            <a:off x="3406862" y="2549485"/>
            <a:ext cx="600260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39846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9097"/>
          <a:stretch/>
        </p:blipFill>
        <p:spPr>
          <a:xfrm>
            <a:off x="1002891" y="775305"/>
            <a:ext cx="11189110" cy="52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416" b="37670"/>
          <a:stretch/>
        </p:blipFill>
        <p:spPr>
          <a:xfrm>
            <a:off x="978111" y="412954"/>
            <a:ext cx="10923837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729" b="-295"/>
          <a:stretch/>
        </p:blipFill>
        <p:spPr>
          <a:xfrm>
            <a:off x="958644" y="545691"/>
            <a:ext cx="10913807" cy="59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93" y="1055515"/>
            <a:ext cx="9249634" cy="4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844" y="821635"/>
            <a:ext cx="10230678" cy="30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Bluetooth.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81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5" y="318052"/>
            <a:ext cx="10628245" cy="490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0"/>
              </a:spcAft>
              <a:buFont typeface="+mj-lt"/>
              <a:buAutoNum type="romanUcPeriod" startAt="2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 KIỆN DỰ TRÙ VÀ LÍ THUYẾT CƠ BẢN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Amply MAX9812 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Bluetooth HC-05 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			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CH340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PAM8403 6W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Class D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	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x2</a:t>
            </a:r>
          </a:p>
        </p:txBody>
      </p:sp>
    </p:spTree>
    <p:extLst>
      <p:ext uri="{BB962C8B-B14F-4D97-AF65-F5344CB8AC3E}">
        <p14:creationId xmlns:p14="http://schemas.microsoft.com/office/powerpoint/2010/main" val="360539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46" y="559518"/>
            <a:ext cx="431059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7756" y="1212026"/>
            <a:ext cx="555285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96875" marR="0" lvl="0" indent="-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15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Analog.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4" y="744651"/>
            <a:ext cx="4599029" cy="39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36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29" y="907104"/>
            <a:ext cx="9210262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Max9812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3~5VDC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Micro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Max9812.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output noise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sensitivity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gain: 20dB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Analog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Size: 15 x 9mm.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9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8700" y="246786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MAX9812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6" y="-13714"/>
            <a:ext cx="9714279" cy="68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726" y="637130"/>
            <a:ext cx="7492911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 startAt="2"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32">
            <a:off x="8027396" y="1348661"/>
            <a:ext cx="3911490" cy="48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681" y="1107131"/>
            <a:ext cx="72729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COMMAND,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3.3Vdc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5Vdc,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Robot Bluetooth,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Bluetooth,....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Haft Duplex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2823</TotalTime>
  <Words>934</Words>
  <Application>Microsoft Office PowerPoint</Application>
  <PresentationFormat>Widescreen</PresentationFormat>
  <Paragraphs>132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Metropolitan</vt:lpstr>
      <vt:lpstr>Parallax</vt:lpstr>
      <vt:lpstr>Visio</vt:lpstr>
      <vt:lpstr>TRƯỜNG ĐẠI HỌC SÀI GÒN KHOA ĐIỆN TỬ - VIỄN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SÀI GÒN KHOA ĐIỆN TỬ - VIỄN THÔNG</dc:title>
  <dc:creator>Mr THOI</dc:creator>
  <cp:lastModifiedBy>binh</cp:lastModifiedBy>
  <cp:revision>101</cp:revision>
  <dcterms:created xsi:type="dcterms:W3CDTF">2018-10-07T03:57:52Z</dcterms:created>
  <dcterms:modified xsi:type="dcterms:W3CDTF">2018-12-16T23:16:26Z</dcterms:modified>
</cp:coreProperties>
</file>