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0" r:id="rId10"/>
    <p:sldId id="263" r:id="rId11"/>
    <p:sldId id="264" r:id="rId12"/>
    <p:sldId id="274" r:id="rId13"/>
    <p:sldId id="291" r:id="rId14"/>
    <p:sldId id="265" r:id="rId15"/>
    <p:sldId id="266" r:id="rId16"/>
    <p:sldId id="275" r:id="rId17"/>
    <p:sldId id="292" r:id="rId18"/>
    <p:sldId id="267" r:id="rId19"/>
    <p:sldId id="277" r:id="rId20"/>
    <p:sldId id="296" r:id="rId21"/>
    <p:sldId id="281" r:id="rId22"/>
    <p:sldId id="294" r:id="rId23"/>
    <p:sldId id="268" r:id="rId24"/>
    <p:sldId id="302" r:id="rId25"/>
    <p:sldId id="269" r:id="rId26"/>
    <p:sldId id="272" r:id="rId27"/>
    <p:sldId id="304" r:id="rId28"/>
    <p:sldId id="307" r:id="rId29"/>
    <p:sldId id="305" r:id="rId30"/>
    <p:sldId id="298" r:id="rId31"/>
    <p:sldId id="299" r:id="rId32"/>
    <p:sldId id="297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53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B10B6-D93C-42BD-B758-2411A1D9BF2A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A9F87-F496-499C-9283-039FF153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A9F87-F496-499C-9283-039FF153B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8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7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9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6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7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0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7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2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6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6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0DD1BB-9449-4913-BB35-01AD6732FCA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9004FE-17DD-46F9-A16C-AAC7363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shop.vn/products/mach-khuech-dai-omthanh-pam8403-6w-hifi-2-0class-d-cu-chinh-volum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shop.vn/products/mach-phat-mp3-toch-hop-amply-2w" TargetMode="External"/><Relationship Id="rId5" Type="http://schemas.openxmlformats.org/officeDocument/2006/relationships/hyperlink" Target="http://hshop.vn/products/mach-phat-omthanh-mp3-ket-hop-amply-dfplayer-mini" TargetMode="External"/><Relationship Id="rId4" Type="http://schemas.openxmlformats.org/officeDocument/2006/relationships/hyperlink" Target="http://hshop.vn/products/mach-phat-omthanh-mp3-ket-hop-amply-min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8925" y="661828"/>
            <a:ext cx="9238573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SÀI GÒN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TỬ - VIỄN THÔNG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41600" cy="2649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78925" y="2649030"/>
            <a:ext cx="9238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MÔN: KỸ THUẬT ĐIỀU KHIỂN HỮU TUYẾN VÀ VÔ TUYẾN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8549" y="3780730"/>
            <a:ext cx="968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CHUÔNG CỬA THU/PHÁT ÂM THANH BẰNG BLUETOOTH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6800" y="5159572"/>
            <a:ext cx="7277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QUỐC ĐÁN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SVTH:	NGUYỄN NGỌC THỜI 		3114510076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ĐẶNG DUY BÌNH 		3114510006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5949" y="633645"/>
            <a:ext cx="10508974" cy="4570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3.3 ~ 5VDC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TTL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3.3VDC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5VDC.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Pairing 30 mA,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pairing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mA.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Baudrate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1200, 2400, 4800, 9600, 19200, 38400, 57600, 115200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profiles: Bluetooth serial port (master and slave)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Bluetooth protocol: Bluetooth specification v2.0 + EDR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5949" y="633645"/>
            <a:ext cx="10508974" cy="4966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Frequency: 2.4 GHz ISM band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Modulation: GFSK (Gaussian frequency shift keying)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Transmit power: =4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class 2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Sensitivity: =-84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0.1% BER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Rate: Asynchronous: 2.1 Mbps (max.)/160 kbps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Synchronous: 1 Mbps/1 Mbps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features: authentication and encryption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15.2 x 35.7 x 5.6mm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9285" y="6096000"/>
            <a:ext cx="480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BLUTOOTH HC-05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04" y="0"/>
            <a:ext cx="9109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40904" y="184163"/>
            <a:ext cx="52081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Arduino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Nano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CH340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08" y="4346734"/>
            <a:ext cx="4766531" cy="251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60340" y="561082"/>
            <a:ext cx="946066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CH340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 CH340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 R3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MCU ATmega328P-AU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MCU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Analog A6, A7 so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3" y="238485"/>
            <a:ext cx="10098157" cy="4966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ATmega328P-AU.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UART: CH340.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5VDC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USB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6-9VDC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Raw.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GPIO: TTL 5VDC.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GPIO: 40mA.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Digital: 14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PWM.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3" y="238485"/>
            <a:ext cx="10098157" cy="542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b="1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Analog: 8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Uno 2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Flash Memory: 32KB (2KB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SRAM: 2KB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EEPROM: 1KB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 Speed: 16Mhz.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D13, LED RX, TX.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5V LM1117.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18.542 x 43.18mm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4081" y="6334780"/>
            <a:ext cx="409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CH340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"/>
            <a:ext cx="11430000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60173" y="585937"/>
            <a:ext cx="5711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 mini 3w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77" y="1762356"/>
            <a:ext cx="4333675" cy="36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90867" y="1047602"/>
            <a:ext cx="614901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 Mini 3W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module PAM8403 6W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Hifi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2.0 class 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5VDC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khuếch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amply mini 3W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amply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DFPlayer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 Mini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ampli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2W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MP3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6" y="329063"/>
            <a:ext cx="11054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PAM8403 6W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Hifi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2.0 Class D (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Volume)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46" y="1323833"/>
            <a:ext cx="84826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tả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PAM8403 6W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Hifi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2.0 Class D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volume)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6W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5VDC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(5V).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2.5 ~ 5V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5.5V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90%.​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 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PAM8403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6" y="329063"/>
            <a:ext cx="11054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PAM8403 6W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Hifi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2.0 Class D (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Volume)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3FBE618-FCEA-4423-BFFA-F784567D7E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323832"/>
            <a:ext cx="6275070" cy="5262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2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914400"/>
            <a:ext cx="9017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  <a:p>
            <a:pPr lvl="0"/>
            <a:endParaRPr lang="en-US" b="1" dirty="0"/>
          </a:p>
          <a:p>
            <a:pPr lvl="0"/>
            <a:endParaRPr lang="en-US" b="1" dirty="0"/>
          </a:p>
          <a:p>
            <a:pPr lvl="0"/>
            <a:endParaRPr lang="en-US" b="1" dirty="0"/>
          </a:p>
          <a:p>
            <a:pPr lvl="0"/>
            <a:endParaRPr lang="en-US" b="1" dirty="0"/>
          </a:p>
          <a:p>
            <a:pPr marL="400050" lvl="0" indent="-400050"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TỔNG QUAN ĐỀ TÀI</a:t>
            </a:r>
          </a:p>
          <a:p>
            <a:pPr marL="400050" lvl="0" indent="-400050">
              <a:buFont typeface="+mj-lt"/>
              <a:buAutoNum type="romanU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400050"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 KIỆN DỰ TRÙ VÀ LÍ THUYẾT CƠ BẢN</a:t>
            </a:r>
          </a:p>
          <a:p>
            <a:pPr marL="400050" lvl="0" indent="-400050">
              <a:buFont typeface="+mj-lt"/>
              <a:buAutoNum type="romanU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400050"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SƠ ĐỒ KHỐI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7475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áº¿t quáº£ hÃ¬nh áº£nh cho máº¡ch khuáº¿ch Äáº¡i 840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0" y="-365760"/>
            <a:ext cx="8944610" cy="785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69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07" y="0"/>
            <a:ext cx="8402544" cy="6621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323850"/>
            <a:ext cx="4156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PAM8403</a:t>
            </a:r>
          </a:p>
        </p:txBody>
      </p:sp>
    </p:spTree>
    <p:extLst>
      <p:ext uri="{BB962C8B-B14F-4D97-AF65-F5344CB8AC3E}">
        <p14:creationId xmlns:p14="http://schemas.microsoft.com/office/powerpoint/2010/main" val="195926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1" y="906801"/>
            <a:ext cx="6096000" cy="33368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Loa: 4 cm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Bề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2 cm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3W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4 ohm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100 dB/W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6367" y="4243677"/>
            <a:ext cx="170912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Ã¬nh áº£nh cÃ³ liÃªn qu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93" y="4804519"/>
            <a:ext cx="2445589" cy="1585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9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37804"/>
              </p:ext>
            </p:extLst>
          </p:nvPr>
        </p:nvGraphicFramePr>
        <p:xfrm>
          <a:off x="1186916" y="855405"/>
          <a:ext cx="10346324" cy="548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6705659" imgH="2933621" progId="Visio.Drawing.15">
                  <p:embed/>
                </p:oleObj>
              </mc:Choice>
              <mc:Fallback>
                <p:oleObj name="Visio" r:id="rId3" imgW="6705659" imgH="293362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916" y="855405"/>
                        <a:ext cx="10346324" cy="5486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9935" y="190126"/>
            <a:ext cx="322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SƠ ĐỒ KHỐI</a:t>
            </a:r>
          </a:p>
        </p:txBody>
      </p:sp>
    </p:spTree>
    <p:extLst>
      <p:ext uri="{BB962C8B-B14F-4D97-AF65-F5344CB8AC3E}">
        <p14:creationId xmlns:p14="http://schemas.microsoft.com/office/powerpoint/2010/main" val="36547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40" y="2429221"/>
            <a:ext cx="3350730" cy="16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90" y="416972"/>
            <a:ext cx="2222706" cy="23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809482" y="1553522"/>
            <a:ext cx="1467040" cy="94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840826" y="1744493"/>
            <a:ext cx="1556525" cy="1006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6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5" y="672844"/>
            <a:ext cx="2367954" cy="202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316" y="3564283"/>
            <a:ext cx="4857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028502" y="2243323"/>
            <a:ext cx="1421930" cy="50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71127" y="4819325"/>
            <a:ext cx="1543092" cy="469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53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16" y="4819325"/>
            <a:ext cx="1791358" cy="17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17" y="670659"/>
            <a:ext cx="843288" cy="85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277685" y="1553522"/>
            <a:ext cx="113476" cy="81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50" name="Picture 5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17254">
            <a:off x="7952726" y="1656285"/>
            <a:ext cx="964599" cy="3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08" y="4802977"/>
            <a:ext cx="2068605" cy="10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6718852" y="3772246"/>
            <a:ext cx="68604" cy="103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5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1622">
            <a:off x="3182396" y="2152120"/>
            <a:ext cx="1061167" cy="2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2073965" y="6559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2073965" y="1113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Qq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073965" y="1113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33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50" y="4066533"/>
            <a:ext cx="2190750" cy="150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4388540" y="3758834"/>
            <a:ext cx="889145" cy="49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802517" y="4901318"/>
            <a:ext cx="1332676" cy="106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Up-Down Arrow 6"/>
          <p:cNvSpPr/>
          <p:nvPr/>
        </p:nvSpPr>
        <p:spPr>
          <a:xfrm>
            <a:off x="10550769" y="2779232"/>
            <a:ext cx="484632" cy="38213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20" y="2438702"/>
            <a:ext cx="3350730" cy="16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310" y="1257571"/>
            <a:ext cx="2222706" cy="23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809483" y="2370630"/>
            <a:ext cx="1891787" cy="44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809483" y="2597962"/>
            <a:ext cx="1891787" cy="43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6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5" y="672844"/>
            <a:ext cx="2367954" cy="202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028502" y="2243323"/>
            <a:ext cx="1421930" cy="50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74735" y="5003591"/>
            <a:ext cx="963595" cy="14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53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5" y="4471793"/>
            <a:ext cx="1791358" cy="17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76" y="656537"/>
            <a:ext cx="843288" cy="85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259620" y="1516524"/>
            <a:ext cx="131541" cy="854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50" name="Picture 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5993">
            <a:off x="8178602" y="2273797"/>
            <a:ext cx="964599" cy="3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96" y="4802977"/>
            <a:ext cx="2068605" cy="10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6718852" y="3772246"/>
            <a:ext cx="68604" cy="103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5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1622">
            <a:off x="3182396" y="2152120"/>
            <a:ext cx="1061167" cy="2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2073965" y="6559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2073965" y="1113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Qq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073965" y="1113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3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16" y="4250798"/>
            <a:ext cx="2190750" cy="150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traight Arrow Connector 31"/>
          <p:cNvCxnSpPr/>
          <p:nvPr/>
        </p:nvCxnSpPr>
        <p:spPr>
          <a:xfrm flipH="1">
            <a:off x="4931410" y="3819957"/>
            <a:ext cx="558203" cy="640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59620" y="5041744"/>
            <a:ext cx="1332676" cy="106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Up-Down Arrow 24"/>
          <p:cNvSpPr/>
          <p:nvPr/>
        </p:nvSpPr>
        <p:spPr>
          <a:xfrm>
            <a:off x="10584663" y="3772246"/>
            <a:ext cx="484632" cy="2828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295" y="4169419"/>
            <a:ext cx="4857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5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5" y="787134"/>
            <a:ext cx="11487890" cy="5495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7866" y="525524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NGUYÊN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0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10E917-FF84-4C7F-8A07-088F78EF2C88}"/>
              </a:ext>
            </a:extLst>
          </p:cNvPr>
          <p:cNvSpPr txBox="1"/>
          <p:nvPr/>
        </p:nvSpPr>
        <p:spPr>
          <a:xfrm>
            <a:off x="4527741" y="174995"/>
            <a:ext cx="334789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 GIẢI THUẬT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A35626FB-6216-4B6C-937D-500373ECF0D9}"/>
              </a:ext>
            </a:extLst>
          </p:cNvPr>
          <p:cNvSpPr/>
          <p:nvPr/>
        </p:nvSpPr>
        <p:spPr>
          <a:xfrm>
            <a:off x="819143" y="147011"/>
            <a:ext cx="231648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B4CB2C1-604A-428A-8254-C9A5E600517E}"/>
              </a:ext>
            </a:extLst>
          </p:cNvPr>
          <p:cNvSpPr/>
          <p:nvPr/>
        </p:nvSpPr>
        <p:spPr>
          <a:xfrm>
            <a:off x="416389" y="1557597"/>
            <a:ext cx="3145951" cy="1580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E77B20-9F9F-4426-BA94-284487E46D73}"/>
              </a:ext>
            </a:extLst>
          </p:cNvPr>
          <p:cNvSpPr/>
          <p:nvPr/>
        </p:nvSpPr>
        <p:spPr>
          <a:xfrm>
            <a:off x="416390" y="3604080"/>
            <a:ext cx="3492010" cy="1996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34CA607-DDC3-4321-A463-39B047A3768E}"/>
              </a:ext>
            </a:extLst>
          </p:cNvPr>
          <p:cNvSpPr/>
          <p:nvPr/>
        </p:nvSpPr>
        <p:spPr>
          <a:xfrm>
            <a:off x="1207763" y="6010870"/>
            <a:ext cx="153924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ACBA3272-48E1-4E0D-B26A-E35EED29966C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977383" y="1061411"/>
            <a:ext cx="0" cy="477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EB267D12-5B25-4D67-B877-CD53AA806DA2}"/>
              </a:ext>
            </a:extLst>
          </p:cNvPr>
          <p:cNvCxnSpPr>
            <a:cxnSpLocks/>
          </p:cNvCxnSpPr>
          <p:nvPr/>
        </p:nvCxnSpPr>
        <p:spPr>
          <a:xfrm>
            <a:off x="1993169" y="3137027"/>
            <a:ext cx="0" cy="467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7F326E1-9262-42FE-B574-C64D8B781147}"/>
              </a:ext>
            </a:extLst>
          </p:cNvPr>
          <p:cNvCxnSpPr>
            <a:cxnSpLocks/>
          </p:cNvCxnSpPr>
          <p:nvPr/>
        </p:nvCxnSpPr>
        <p:spPr>
          <a:xfrm>
            <a:off x="1993070" y="5600520"/>
            <a:ext cx="0" cy="410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7C2E1758-02EC-4247-875C-E857F86F8EDF}"/>
              </a:ext>
            </a:extLst>
          </p:cNvPr>
          <p:cNvSpPr/>
          <p:nvPr/>
        </p:nvSpPr>
        <p:spPr>
          <a:xfrm>
            <a:off x="5031101" y="1267152"/>
            <a:ext cx="212979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17DB69BC-5076-45EA-84D5-EAB3AD2D45FC}"/>
              </a:ext>
            </a:extLst>
          </p:cNvPr>
          <p:cNvCxnSpPr>
            <a:cxnSpLocks/>
          </p:cNvCxnSpPr>
          <p:nvPr/>
        </p:nvCxnSpPr>
        <p:spPr>
          <a:xfrm>
            <a:off x="6067201" y="2181552"/>
            <a:ext cx="28798" cy="1260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9BBD420-88F9-4A98-AA0C-F58AEAA3DD56}"/>
              </a:ext>
            </a:extLst>
          </p:cNvPr>
          <p:cNvSpPr/>
          <p:nvPr/>
        </p:nvSpPr>
        <p:spPr>
          <a:xfrm>
            <a:off x="5074600" y="3442536"/>
            <a:ext cx="2129793" cy="138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2864250-C1B5-4792-9651-A81080E9069D}"/>
              </a:ext>
            </a:extLst>
          </p:cNvPr>
          <p:cNvSpPr/>
          <p:nvPr/>
        </p:nvSpPr>
        <p:spPr>
          <a:xfrm>
            <a:off x="8327098" y="1267152"/>
            <a:ext cx="212979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blutooth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E4F084F-91AE-4D5E-A501-9EC61A72E44E}"/>
              </a:ext>
            </a:extLst>
          </p:cNvPr>
          <p:cNvCxnSpPr>
            <a:cxnSpLocks/>
          </p:cNvCxnSpPr>
          <p:nvPr/>
        </p:nvCxnSpPr>
        <p:spPr>
          <a:xfrm>
            <a:off x="9363198" y="2181552"/>
            <a:ext cx="28798" cy="1260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CFB554B-3607-4A4B-B490-724F6B4CF823}"/>
              </a:ext>
            </a:extLst>
          </p:cNvPr>
          <p:cNvSpPr/>
          <p:nvPr/>
        </p:nvSpPr>
        <p:spPr>
          <a:xfrm>
            <a:off x="8370597" y="3442536"/>
            <a:ext cx="2129793" cy="138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753684"/>
            <a:ext cx="9934161" cy="4472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romanUcPeriod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 TẢ TỔNG QUAN ĐỀ TÀI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tabLst>
                <a:tab pos="46355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645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645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Bluetooth HC-05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645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nay.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3139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ED1F31-BCFA-4678-BBFC-4D242CA0805F}"/>
              </a:ext>
            </a:extLst>
          </p:cNvPr>
          <p:cNvSpPr txBox="1"/>
          <p:nvPr/>
        </p:nvSpPr>
        <p:spPr>
          <a:xfrm>
            <a:off x="3916680" y="228600"/>
            <a:ext cx="307892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 GIẢI THUẬT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921E1F4E-7844-447B-A17D-5BABB20A62FB}"/>
              </a:ext>
            </a:extLst>
          </p:cNvPr>
          <p:cNvSpPr/>
          <p:nvPr/>
        </p:nvSpPr>
        <p:spPr>
          <a:xfrm>
            <a:off x="929640" y="1036320"/>
            <a:ext cx="169164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658C455-9251-4633-9CF5-5B538FFFF346}"/>
              </a:ext>
            </a:extLst>
          </p:cNvPr>
          <p:cNvSpPr/>
          <p:nvPr/>
        </p:nvSpPr>
        <p:spPr>
          <a:xfrm>
            <a:off x="929640" y="2286000"/>
            <a:ext cx="1691640" cy="77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FB7675-36C5-4C83-A972-FFBD14070D5A}"/>
              </a:ext>
            </a:extLst>
          </p:cNvPr>
          <p:cNvSpPr/>
          <p:nvPr/>
        </p:nvSpPr>
        <p:spPr>
          <a:xfrm>
            <a:off x="685800" y="3749040"/>
            <a:ext cx="21793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bluuetooth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60AE0AB-A2A4-4E33-B54B-2E57FED0A398}"/>
              </a:ext>
            </a:extLst>
          </p:cNvPr>
          <p:cNvSpPr/>
          <p:nvPr/>
        </p:nvSpPr>
        <p:spPr>
          <a:xfrm>
            <a:off x="864870" y="5303520"/>
            <a:ext cx="182118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until 1/8000 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BF122B8E-7D52-49DA-915B-55FA31CB347F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775460" y="1813560"/>
            <a:ext cx="0" cy="472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C939F669-968C-476F-B702-AFA2DC96CD1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767840" y="3063240"/>
            <a:ext cx="762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90021998-F8B6-484E-BEB7-C56787CFF90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75460" y="4663440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F7FA70B5-FE7A-4EE0-AC82-F81985604664}"/>
              </a:ext>
            </a:extLst>
          </p:cNvPr>
          <p:cNvCxnSpPr>
            <a:cxnSpLocks/>
          </p:cNvCxnSpPr>
          <p:nvPr/>
        </p:nvCxnSpPr>
        <p:spPr>
          <a:xfrm>
            <a:off x="426720" y="2049780"/>
            <a:ext cx="1348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907C7342-AA74-4887-AEE0-DFEB21C8BC7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6719" y="5760720"/>
            <a:ext cx="4381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923E6B3-4299-483F-824E-47A966D09577}"/>
              </a:ext>
            </a:extLst>
          </p:cNvPr>
          <p:cNvCxnSpPr>
            <a:cxnSpLocks/>
          </p:cNvCxnSpPr>
          <p:nvPr/>
        </p:nvCxnSpPr>
        <p:spPr>
          <a:xfrm flipH="1">
            <a:off x="426719" y="2049779"/>
            <a:ext cx="1" cy="3710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7535608-9F34-4EB2-8469-B9378BC901EB}"/>
              </a:ext>
            </a:extLst>
          </p:cNvPr>
          <p:cNvSpPr/>
          <p:nvPr/>
        </p:nvSpPr>
        <p:spPr>
          <a:xfrm>
            <a:off x="5177788" y="1036320"/>
            <a:ext cx="1691640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D6F7A1F0-684B-4E43-BD8D-90C7EE6E0DE8}"/>
              </a:ext>
            </a:extLst>
          </p:cNvPr>
          <p:cNvSpPr/>
          <p:nvPr/>
        </p:nvSpPr>
        <p:spPr>
          <a:xfrm>
            <a:off x="4933947" y="2286000"/>
            <a:ext cx="2179319" cy="77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out 1s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D881240-1CFB-405B-9B26-16998ACD4FED}"/>
              </a:ext>
            </a:extLst>
          </p:cNvPr>
          <p:cNvSpPr/>
          <p:nvPr/>
        </p:nvSpPr>
        <p:spPr>
          <a:xfrm>
            <a:off x="4933948" y="3749040"/>
            <a:ext cx="21793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8A75DF6-1FA4-4CA0-8114-7B0DB2B2A196}"/>
              </a:ext>
            </a:extLst>
          </p:cNvPr>
          <p:cNvSpPr/>
          <p:nvPr/>
        </p:nvSpPr>
        <p:spPr>
          <a:xfrm>
            <a:off x="5113018" y="5303520"/>
            <a:ext cx="182118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9F457D6F-2615-4753-91B1-CBBDB3B490B0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6023607" y="1813560"/>
            <a:ext cx="1" cy="472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7A8802DA-020C-4A8E-A5B4-B257C1117A1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015989" y="3063240"/>
            <a:ext cx="7618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CE99F044-3312-4E04-B264-2CA556C2F4F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023608" y="4663440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8011DF08-E709-476E-834A-8556B3264DCC}"/>
              </a:ext>
            </a:extLst>
          </p:cNvPr>
          <p:cNvCxnSpPr>
            <a:cxnSpLocks/>
          </p:cNvCxnSpPr>
          <p:nvPr/>
        </p:nvCxnSpPr>
        <p:spPr>
          <a:xfrm>
            <a:off x="4674868" y="2049780"/>
            <a:ext cx="1348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8923A68-1C7E-47FA-A333-C4DD5C35AE4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74867" y="5760720"/>
            <a:ext cx="4381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C88E23B6-48B7-4EDF-88EF-129DD590844D}"/>
              </a:ext>
            </a:extLst>
          </p:cNvPr>
          <p:cNvCxnSpPr>
            <a:cxnSpLocks/>
          </p:cNvCxnSpPr>
          <p:nvPr/>
        </p:nvCxnSpPr>
        <p:spPr>
          <a:xfrm flipH="1">
            <a:off x="4674867" y="2049779"/>
            <a:ext cx="1" cy="3710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155F57B2-C90B-4FCF-BCE7-B7AD1244B3CD}"/>
              </a:ext>
            </a:extLst>
          </p:cNvPr>
          <p:cNvSpPr/>
          <p:nvPr/>
        </p:nvSpPr>
        <p:spPr>
          <a:xfrm>
            <a:off x="9189724" y="1036320"/>
            <a:ext cx="1988814" cy="777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A55822CB-C9CD-4CEB-8B8B-24BAE9A8FE51}"/>
              </a:ext>
            </a:extLst>
          </p:cNvPr>
          <p:cNvSpPr/>
          <p:nvPr/>
        </p:nvSpPr>
        <p:spPr>
          <a:xfrm>
            <a:off x="9284969" y="2606040"/>
            <a:ext cx="179832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B4E57497-2571-4327-90DA-AC1AEBDAA1C7}"/>
              </a:ext>
            </a:extLst>
          </p:cNvPr>
          <p:cNvCxnSpPr>
            <a:cxnSpLocks/>
          </p:cNvCxnSpPr>
          <p:nvPr/>
        </p:nvCxnSpPr>
        <p:spPr>
          <a:xfrm flipH="1">
            <a:off x="10184131" y="1821179"/>
            <a:ext cx="7620" cy="784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5BE9C76-F1AC-4E9A-B24A-18DD76EBF53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113266" y="2674620"/>
            <a:ext cx="796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A5C89C9-7FD2-49F2-A5BD-AC2900271F0C}"/>
              </a:ext>
            </a:extLst>
          </p:cNvPr>
          <p:cNvCxnSpPr>
            <a:cxnSpLocks/>
          </p:cNvCxnSpPr>
          <p:nvPr/>
        </p:nvCxnSpPr>
        <p:spPr>
          <a:xfrm>
            <a:off x="7928608" y="2674620"/>
            <a:ext cx="0" cy="1074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A582C89-6757-44CD-940E-1390AE7C5BC5}"/>
              </a:ext>
            </a:extLst>
          </p:cNvPr>
          <p:cNvSpPr/>
          <p:nvPr/>
        </p:nvSpPr>
        <p:spPr>
          <a:xfrm>
            <a:off x="7296146" y="3749040"/>
            <a:ext cx="179832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3,4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6ED870A-AD82-4B02-8B6B-31B583C64840}"/>
              </a:ext>
            </a:extLst>
          </p:cNvPr>
          <p:cNvSpPr txBox="1"/>
          <p:nvPr/>
        </p:nvSpPr>
        <p:spPr>
          <a:xfrm>
            <a:off x="5456140" y="310896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653AC0D-C2E6-4A03-BDB3-B13EEA434E65}"/>
              </a:ext>
            </a:extLst>
          </p:cNvPr>
          <p:cNvSpPr txBox="1"/>
          <p:nvPr/>
        </p:nvSpPr>
        <p:spPr>
          <a:xfrm>
            <a:off x="7328052" y="2286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2634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BB8DA554-97DB-43D5-A73C-7DA067206935}"/>
              </a:ext>
            </a:extLst>
          </p:cNvPr>
          <p:cNvSpPr/>
          <p:nvPr/>
        </p:nvSpPr>
        <p:spPr>
          <a:xfrm>
            <a:off x="5319714" y="140559"/>
            <a:ext cx="1798318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C0DC779-2ED6-419C-A3B5-AFCDAD9B59F3}"/>
              </a:ext>
            </a:extLst>
          </p:cNvPr>
          <p:cNvSpPr/>
          <p:nvPr/>
        </p:nvSpPr>
        <p:spPr>
          <a:xfrm>
            <a:off x="5053012" y="813322"/>
            <a:ext cx="2331721" cy="396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55E9B3-2143-44A5-A3FC-33E0A0D09ED9}"/>
              </a:ext>
            </a:extLst>
          </p:cNvPr>
          <p:cNvSpPr/>
          <p:nvPr/>
        </p:nvSpPr>
        <p:spPr>
          <a:xfrm>
            <a:off x="5023486" y="3476005"/>
            <a:ext cx="2457449" cy="41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="" xmlns:a16="http://schemas.microsoft.com/office/drawing/2014/main" id="{A5E557C2-B2A6-468D-918A-A948284FAB05}"/>
              </a:ext>
            </a:extLst>
          </p:cNvPr>
          <p:cNvSpPr/>
          <p:nvPr/>
        </p:nvSpPr>
        <p:spPr>
          <a:xfrm>
            <a:off x="4990148" y="1427974"/>
            <a:ext cx="2457450" cy="6080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5F73A1-A073-48E1-950D-EDF74B29F28B}"/>
              </a:ext>
            </a:extLst>
          </p:cNvPr>
          <p:cNvSpPr/>
          <p:nvPr/>
        </p:nvSpPr>
        <p:spPr>
          <a:xfrm>
            <a:off x="2954584" y="4211263"/>
            <a:ext cx="1280160" cy="57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28030F-FD6B-4ED5-992A-844657AFEB78}"/>
              </a:ext>
            </a:extLst>
          </p:cNvPr>
          <p:cNvSpPr/>
          <p:nvPr/>
        </p:nvSpPr>
        <p:spPr>
          <a:xfrm>
            <a:off x="5027768" y="5317101"/>
            <a:ext cx="2490791" cy="53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="" xmlns:a16="http://schemas.microsoft.com/office/drawing/2014/main" id="{E811BCA0-DE78-4B2A-A388-13D8C6E4A749}"/>
              </a:ext>
            </a:extLst>
          </p:cNvPr>
          <p:cNvSpPr/>
          <p:nvPr/>
        </p:nvSpPr>
        <p:spPr>
          <a:xfrm>
            <a:off x="4981574" y="4206081"/>
            <a:ext cx="2583180" cy="73762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30s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="" xmlns:a16="http://schemas.microsoft.com/office/drawing/2014/main" id="{44EE6408-7A56-4B5C-8F13-FE07A5B86291}"/>
              </a:ext>
            </a:extLst>
          </p:cNvPr>
          <p:cNvSpPr/>
          <p:nvPr/>
        </p:nvSpPr>
        <p:spPr>
          <a:xfrm>
            <a:off x="2809804" y="5425944"/>
            <a:ext cx="156972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FC8A6B4-9769-4F08-AEDD-3B21DA2DDE7F}"/>
              </a:ext>
            </a:extLst>
          </p:cNvPr>
          <p:cNvSpPr/>
          <p:nvPr/>
        </p:nvSpPr>
        <p:spPr>
          <a:xfrm>
            <a:off x="4740117" y="6165236"/>
            <a:ext cx="3115620" cy="608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3,4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81DC641-C81F-4B38-BE2F-F26213796A87}"/>
              </a:ext>
            </a:extLst>
          </p:cNvPr>
          <p:cNvSpPr/>
          <p:nvPr/>
        </p:nvSpPr>
        <p:spPr>
          <a:xfrm>
            <a:off x="5006816" y="2656475"/>
            <a:ext cx="2457450" cy="53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79C15E58-5C14-4526-A5D9-79B73958ABAE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6218873" y="536799"/>
            <a:ext cx="0" cy="27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3951E329-57FC-4D00-8FA9-9504B9F51F8E}"/>
              </a:ext>
            </a:extLst>
          </p:cNvPr>
          <p:cNvCxnSpPr>
            <a:cxnSpLocks/>
          </p:cNvCxnSpPr>
          <p:nvPr/>
        </p:nvCxnSpPr>
        <p:spPr>
          <a:xfrm>
            <a:off x="6273164" y="4943703"/>
            <a:ext cx="0" cy="46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51662831-D9DB-40C3-891C-6A6775D235A5}"/>
              </a:ext>
            </a:extLst>
          </p:cNvPr>
          <p:cNvCxnSpPr>
            <a:cxnSpLocks/>
          </p:cNvCxnSpPr>
          <p:nvPr/>
        </p:nvCxnSpPr>
        <p:spPr>
          <a:xfrm>
            <a:off x="6252209" y="3917655"/>
            <a:ext cx="1" cy="264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82770741-A66F-49DE-848E-0BAE16DC2CA3}"/>
              </a:ext>
            </a:extLst>
          </p:cNvPr>
          <p:cNvCxnSpPr>
            <a:cxnSpLocks/>
          </p:cNvCxnSpPr>
          <p:nvPr/>
        </p:nvCxnSpPr>
        <p:spPr>
          <a:xfrm>
            <a:off x="6252208" y="3216651"/>
            <a:ext cx="1" cy="264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8985104-7CA2-4C21-8598-7BC4B2962A3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6218873" y="1209562"/>
            <a:ext cx="0" cy="21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1E24A4CA-D14F-463F-ACB8-7E0AF6614654}"/>
              </a:ext>
            </a:extLst>
          </p:cNvPr>
          <p:cNvCxnSpPr>
            <a:cxnSpLocks/>
          </p:cNvCxnSpPr>
          <p:nvPr/>
        </p:nvCxnSpPr>
        <p:spPr>
          <a:xfrm>
            <a:off x="6297927" y="5852796"/>
            <a:ext cx="0" cy="312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984857B3-B076-41E2-8D16-3EDEBB59273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594664" y="2401835"/>
            <a:ext cx="0" cy="1809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6BED6ED8-9C59-42A5-BF6F-9D6E7F84386C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3594664" y="4785815"/>
            <a:ext cx="0" cy="64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41C12497-8348-4E23-9B7D-D37EC8D8FB8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564754" y="4574892"/>
            <a:ext cx="82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500E76E7-DAA4-44B1-A527-FBFA7A362644}"/>
              </a:ext>
            </a:extLst>
          </p:cNvPr>
          <p:cNvCxnSpPr>
            <a:cxnSpLocks/>
          </p:cNvCxnSpPr>
          <p:nvPr/>
        </p:nvCxnSpPr>
        <p:spPr>
          <a:xfrm>
            <a:off x="2967921" y="2386281"/>
            <a:ext cx="6572318" cy="32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4DFA1725-935A-4A70-909B-46E4DB998A67}"/>
              </a:ext>
            </a:extLst>
          </p:cNvPr>
          <p:cNvCxnSpPr>
            <a:cxnSpLocks/>
          </p:cNvCxnSpPr>
          <p:nvPr/>
        </p:nvCxnSpPr>
        <p:spPr>
          <a:xfrm flipH="1">
            <a:off x="6235541" y="653143"/>
            <a:ext cx="21508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45B40DCC-93A1-490F-8E02-96780EC5061A}"/>
              </a:ext>
            </a:extLst>
          </p:cNvPr>
          <p:cNvCxnSpPr>
            <a:cxnSpLocks/>
          </p:cNvCxnSpPr>
          <p:nvPr/>
        </p:nvCxnSpPr>
        <p:spPr>
          <a:xfrm flipH="1">
            <a:off x="9540239" y="2423772"/>
            <a:ext cx="4355" cy="3161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6493453A-F19F-4CF6-BA37-5BD20C39DE3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7518559" y="5584949"/>
            <a:ext cx="2021680" cy="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8ABE4B9B-D697-473B-A234-0D2E80BBF6B6}"/>
              </a:ext>
            </a:extLst>
          </p:cNvPr>
          <p:cNvSpPr txBox="1"/>
          <p:nvPr/>
        </p:nvSpPr>
        <p:spPr>
          <a:xfrm>
            <a:off x="5543550" y="49437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443B4837-0ADA-47C6-9AF5-73A6998BB03D}"/>
              </a:ext>
            </a:extLst>
          </p:cNvPr>
          <p:cNvSpPr txBox="1"/>
          <p:nvPr/>
        </p:nvSpPr>
        <p:spPr>
          <a:xfrm>
            <a:off x="7564754" y="41820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48CC2375-9444-4C0D-820C-C7672B500BE3}"/>
              </a:ext>
            </a:extLst>
          </p:cNvPr>
          <p:cNvSpPr txBox="1"/>
          <p:nvPr/>
        </p:nvSpPr>
        <p:spPr>
          <a:xfrm rot="5400000">
            <a:off x="9243027" y="3356909"/>
            <a:ext cx="123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432F53CF-7B62-47B4-887D-9A2AA7503C4C}"/>
              </a:ext>
            </a:extLst>
          </p:cNvPr>
          <p:cNvSpPr txBox="1"/>
          <p:nvPr/>
        </p:nvSpPr>
        <p:spPr>
          <a:xfrm>
            <a:off x="6274114" y="232431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7F1F31-3ED9-4ABF-8663-790C6802AF79}"/>
              </a:ext>
            </a:extLst>
          </p:cNvPr>
          <p:cNvSpPr txBox="1"/>
          <p:nvPr/>
        </p:nvSpPr>
        <p:spPr>
          <a:xfrm>
            <a:off x="3661684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87F51260-79E7-48EE-AA79-7DD31F5B9722}"/>
              </a:ext>
            </a:extLst>
          </p:cNvPr>
          <p:cNvCxnSpPr>
            <a:cxnSpLocks/>
          </p:cNvCxnSpPr>
          <p:nvPr/>
        </p:nvCxnSpPr>
        <p:spPr>
          <a:xfrm>
            <a:off x="6235541" y="2404319"/>
            <a:ext cx="0" cy="28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4D09B8D-2342-4220-9CB8-351C6091117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218872" y="2036027"/>
            <a:ext cx="1" cy="365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E1A8223E-AA7A-47F5-8EAA-F0696BD959F2}"/>
              </a:ext>
            </a:extLst>
          </p:cNvPr>
          <p:cNvCxnSpPr>
            <a:cxnSpLocks/>
          </p:cNvCxnSpPr>
          <p:nvPr/>
        </p:nvCxnSpPr>
        <p:spPr>
          <a:xfrm flipH="1">
            <a:off x="8346757" y="675060"/>
            <a:ext cx="39597" cy="3923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E2C02313-A4E0-4DA0-8A99-F571A215724B}"/>
              </a:ext>
            </a:extLst>
          </p:cNvPr>
          <p:cNvCxnSpPr>
            <a:cxnSpLocks/>
          </p:cNvCxnSpPr>
          <p:nvPr/>
        </p:nvCxnSpPr>
        <p:spPr>
          <a:xfrm>
            <a:off x="2967921" y="649266"/>
            <a:ext cx="1" cy="1723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CE66B0F-2A23-4654-AF9C-81A502849F62}"/>
              </a:ext>
            </a:extLst>
          </p:cNvPr>
          <p:cNvCxnSpPr>
            <a:cxnSpLocks/>
          </p:cNvCxnSpPr>
          <p:nvPr/>
        </p:nvCxnSpPr>
        <p:spPr>
          <a:xfrm flipV="1">
            <a:off x="2967921" y="649266"/>
            <a:ext cx="3234285" cy="18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CB4C611-6B6E-4E20-8C10-613038825093}"/>
              </a:ext>
            </a:extLst>
          </p:cNvPr>
          <p:cNvSpPr txBox="1"/>
          <p:nvPr/>
        </p:nvSpPr>
        <p:spPr>
          <a:xfrm rot="16200000">
            <a:off x="1641452" y="1043190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BB8DA554-97DB-43D5-A73C-7DA067206935}"/>
              </a:ext>
            </a:extLst>
          </p:cNvPr>
          <p:cNvSpPr/>
          <p:nvPr/>
        </p:nvSpPr>
        <p:spPr>
          <a:xfrm>
            <a:off x="5196841" y="902559"/>
            <a:ext cx="1798318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C0DC779-2ED6-419C-A3B5-AFCDAD9B59F3}"/>
              </a:ext>
            </a:extLst>
          </p:cNvPr>
          <p:cNvSpPr/>
          <p:nvPr/>
        </p:nvSpPr>
        <p:spPr>
          <a:xfrm>
            <a:off x="4950222" y="1797558"/>
            <a:ext cx="2331721" cy="396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="" xmlns:a16="http://schemas.microsoft.com/office/drawing/2014/main" id="{A5E557C2-B2A6-468D-918A-A948284FAB05}"/>
              </a:ext>
            </a:extLst>
          </p:cNvPr>
          <p:cNvSpPr/>
          <p:nvPr/>
        </p:nvSpPr>
        <p:spPr>
          <a:xfrm>
            <a:off x="4900693" y="2740573"/>
            <a:ext cx="2457450" cy="6080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5F73A1-A073-48E1-950D-EDF74B29F28B}"/>
              </a:ext>
            </a:extLst>
          </p:cNvPr>
          <p:cNvSpPr/>
          <p:nvPr/>
        </p:nvSpPr>
        <p:spPr>
          <a:xfrm>
            <a:off x="1997594" y="4190999"/>
            <a:ext cx="1942147" cy="57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28030F-FD6B-4ED5-992A-844657AFEB78}"/>
              </a:ext>
            </a:extLst>
          </p:cNvPr>
          <p:cNvSpPr/>
          <p:nvPr/>
        </p:nvSpPr>
        <p:spPr>
          <a:xfrm>
            <a:off x="8285593" y="4191000"/>
            <a:ext cx="2490791" cy="53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FC8A6B4-9769-4F08-AEDD-3B21DA2DDE7F}"/>
              </a:ext>
            </a:extLst>
          </p:cNvPr>
          <p:cNvSpPr/>
          <p:nvPr/>
        </p:nvSpPr>
        <p:spPr>
          <a:xfrm>
            <a:off x="8285593" y="5450663"/>
            <a:ext cx="2678634" cy="608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3,4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81DC641-C81F-4B38-BE2F-F26213796A87}"/>
              </a:ext>
            </a:extLst>
          </p:cNvPr>
          <p:cNvSpPr/>
          <p:nvPr/>
        </p:nvSpPr>
        <p:spPr>
          <a:xfrm>
            <a:off x="4883942" y="4190999"/>
            <a:ext cx="2457450" cy="53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79C15E58-5C14-4526-A5D9-79B73958ABAE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6096000" y="1298799"/>
            <a:ext cx="20083" cy="498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0AA6D1B-4174-4FD1-9BAA-1AD9286B108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118352" y="3348626"/>
            <a:ext cx="11066" cy="799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8985104-7CA2-4C21-8598-7BC4B2962A3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129418" y="2228479"/>
            <a:ext cx="0" cy="512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1E24A4CA-D14F-463F-ACB8-7E0AF6614654}"/>
              </a:ext>
            </a:extLst>
          </p:cNvPr>
          <p:cNvCxnSpPr>
            <a:cxnSpLocks/>
          </p:cNvCxnSpPr>
          <p:nvPr/>
        </p:nvCxnSpPr>
        <p:spPr>
          <a:xfrm>
            <a:off x="9624910" y="3040367"/>
            <a:ext cx="0" cy="110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23552FC-8616-4CA5-BB0A-FBFB353D0A1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958545" y="2997708"/>
            <a:ext cx="1942148" cy="468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984857B3-B076-41E2-8D16-3EDEBB59273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958545" y="2997708"/>
            <a:ext cx="10123" cy="1193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8ADD95A0-3A79-438A-8E95-9554968CDC3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58143" y="3044600"/>
            <a:ext cx="2266767" cy="17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48CC2375-9444-4C0D-820C-C7672B500BE3}"/>
              </a:ext>
            </a:extLst>
          </p:cNvPr>
          <p:cNvSpPr txBox="1"/>
          <p:nvPr/>
        </p:nvSpPr>
        <p:spPr>
          <a:xfrm>
            <a:off x="7281943" y="2587655"/>
            <a:ext cx="123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432F53CF-7B62-47B4-887D-9A2AA7503C4C}"/>
              </a:ext>
            </a:extLst>
          </p:cNvPr>
          <p:cNvSpPr txBox="1"/>
          <p:nvPr/>
        </p:nvSpPr>
        <p:spPr>
          <a:xfrm>
            <a:off x="6355225" y="35140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F240AC-B59A-4E86-BFF6-CD0800A79E32}"/>
              </a:ext>
            </a:extLst>
          </p:cNvPr>
          <p:cNvSpPr txBox="1"/>
          <p:nvPr/>
        </p:nvSpPr>
        <p:spPr>
          <a:xfrm>
            <a:off x="3321857" y="269255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B401F47-C674-4A00-81F1-7F2692233DB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624910" y="4726694"/>
            <a:ext cx="0" cy="723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5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844" y="821635"/>
            <a:ext cx="10230678" cy="30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39775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Bluetooth.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9775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9775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815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5" y="318052"/>
            <a:ext cx="10628245" cy="4907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07000"/>
              </a:lnSpc>
              <a:spcAft>
                <a:spcPts val="0"/>
              </a:spcAft>
              <a:buFont typeface="+mj-lt"/>
              <a:buAutoNum type="romanUcPeriod" startAt="2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 KIỆN DỰ TRÙ VÀ LÍ THUYẾT CƠ BẢN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Amply MAX9812 		x2</a:t>
            </a: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Thu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Bluetooth HC-05 					x2</a:t>
            </a: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 Mini 3W								x2</a:t>
            </a:r>
          </a:p>
          <a:p>
            <a:pPr marL="974725" indent="-457200">
              <a:lnSpc>
                <a:spcPct val="107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Nano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CH340							x2</a:t>
            </a:r>
          </a:p>
          <a:p>
            <a:pPr marL="974725" indent="-45720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x2</a:t>
            </a:r>
          </a:p>
          <a:p>
            <a:pPr marL="974725" indent="-45720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PAM8403 6W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Class D	x2</a:t>
            </a:r>
          </a:p>
          <a:p>
            <a:pPr marL="974725" indent="-457200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5v		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x2</a:t>
            </a:r>
          </a:p>
        </p:txBody>
      </p:sp>
    </p:spTree>
    <p:extLst>
      <p:ext uri="{BB962C8B-B14F-4D97-AF65-F5344CB8AC3E}">
        <p14:creationId xmlns:p14="http://schemas.microsoft.com/office/powerpoint/2010/main" val="36053948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846" y="559518"/>
            <a:ext cx="4310591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57756" y="1212026"/>
            <a:ext cx="555285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96875" marR="0" lvl="0" indent="-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Amply MAX9812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15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Amply MAX9812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,...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Amply MAX9812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Analog.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24" y="744651"/>
            <a:ext cx="4599029" cy="39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365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929" y="907104"/>
            <a:ext cx="9210262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Max9812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3~5VDC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Micro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Max9812.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output noise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sensitivity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gain: 20dB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Analog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Size: 15 x 9mm.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3923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8700" y="246786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MAX9812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6" y="-13714"/>
            <a:ext cx="9714279" cy="68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3726" y="637130"/>
            <a:ext cx="7492911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 startAt="2"/>
            </a:pP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Bluetooth HC-05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32">
            <a:off x="8027396" y="1348661"/>
            <a:ext cx="3911490" cy="483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681" y="1107131"/>
            <a:ext cx="72729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388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HC-05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COMMAND,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3.3Vdc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5Vdc,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Robot Bluetooth,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Bluetooth,....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388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HC-05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Haft Duplex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2556</TotalTime>
  <Words>1124</Words>
  <Application>Microsoft Office PowerPoint</Application>
  <PresentationFormat>Widescreen</PresentationFormat>
  <Paragraphs>182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Corbel</vt:lpstr>
      <vt:lpstr>Symbol</vt:lpstr>
      <vt:lpstr>Times New Roman</vt:lpstr>
      <vt:lpstr>Wingdings</vt:lpstr>
      <vt:lpstr>Metropolitan</vt:lpstr>
      <vt:lpstr>Parallax</vt:lpstr>
      <vt:lpstr>Microsoft Visio Drawing</vt:lpstr>
      <vt:lpstr>TRƯỜNG ĐẠI HỌC SÀI GÒN KHOA ĐIỆN TỬ - VIỄN THÔNG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SÀI GÒN KHOA ĐIỆN TỬ - VIỄN THÔNG</dc:title>
  <dc:creator>Mr THOI</dc:creator>
  <cp:lastModifiedBy>thoi nguyen</cp:lastModifiedBy>
  <cp:revision>89</cp:revision>
  <dcterms:created xsi:type="dcterms:W3CDTF">2018-10-07T03:57:52Z</dcterms:created>
  <dcterms:modified xsi:type="dcterms:W3CDTF">2018-12-15T04:09:06Z</dcterms:modified>
</cp:coreProperties>
</file>