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1FFB-0332-4D4B-8E0F-E97F69862DB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A901-C94B-4F73-976B-5C229F96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98171" y="3149221"/>
            <a:ext cx="194636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eady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68238" y="4724400"/>
            <a:ext cx="194636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68239" y="1754778"/>
            <a:ext cx="194636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12480" y="3283132"/>
            <a:ext cx="194636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7"/>
            <a:endCxn id="6" idx="3"/>
          </p:cNvCxnSpPr>
          <p:nvPr/>
        </p:nvCxnSpPr>
        <p:spPr>
          <a:xfrm flipV="1">
            <a:off x="3359497" y="2535267"/>
            <a:ext cx="1893781" cy="74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0"/>
          </p:cNvCxnSpPr>
          <p:nvPr/>
        </p:nvCxnSpPr>
        <p:spPr>
          <a:xfrm flipH="1">
            <a:off x="2671354" y="2211978"/>
            <a:ext cx="2296885" cy="937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5" idx="1"/>
          </p:cNvCxnSpPr>
          <p:nvPr/>
        </p:nvCxnSpPr>
        <p:spPr>
          <a:xfrm>
            <a:off x="3359497" y="3929710"/>
            <a:ext cx="1893780" cy="928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4" idx="4"/>
          </p:cNvCxnSpPr>
          <p:nvPr/>
        </p:nvCxnSpPr>
        <p:spPr>
          <a:xfrm flipH="1" flipV="1">
            <a:off x="2671354" y="4063621"/>
            <a:ext cx="2296884" cy="1117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7" idx="1"/>
          </p:cNvCxnSpPr>
          <p:nvPr/>
        </p:nvCxnSpPr>
        <p:spPr>
          <a:xfrm>
            <a:off x="6914604" y="2211978"/>
            <a:ext cx="1782915" cy="1205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7" idx="3"/>
          </p:cNvCxnSpPr>
          <p:nvPr/>
        </p:nvCxnSpPr>
        <p:spPr>
          <a:xfrm flipV="1">
            <a:off x="6914603" y="4063621"/>
            <a:ext cx="1782916" cy="1117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4" idx="6"/>
          </p:cNvCxnSpPr>
          <p:nvPr/>
        </p:nvCxnSpPr>
        <p:spPr>
          <a:xfrm flipH="1" flipV="1">
            <a:off x="3644536" y="3606421"/>
            <a:ext cx="4767944" cy="13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332941">
            <a:off x="3127940" y="22874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 NÚT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52382">
            <a:off x="7025684" y="2478419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“BT + ACC”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9685673">
            <a:off x="7434288" y="452938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 NÚT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545008">
            <a:off x="2876193" y="4661883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“BT + END”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599083">
            <a:off x="3464456" y="4075969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“BT + CAL”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1344" y="3297775"/>
            <a:ext cx="348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 NÚT HOẶC “TIME OUT’’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0332941">
            <a:off x="3640823" y="292429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 NÚT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3</cp:revision>
  <dcterms:created xsi:type="dcterms:W3CDTF">2018-12-15T07:59:37Z</dcterms:created>
  <dcterms:modified xsi:type="dcterms:W3CDTF">2018-12-15T10:54:30Z</dcterms:modified>
</cp:coreProperties>
</file>