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0D4CF-1993-6773-3375-33BA4E2B3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BDB92-C43F-6943-BE9C-4F109A592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657F-C4BE-67F1-9F54-73BB3C46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3BC8D-FFC0-733B-672C-C9455A1E8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9832-E6A4-9C68-7EB1-7CE45CD2F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C18C-13B8-3A02-016E-C4EAC8C5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C0C383-D8AF-8FAE-6189-0E2B76C3C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089B7-F430-1196-A2C9-37E1F574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59BAD-41FD-8E6D-584D-6ADB2E92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ADD28-7F2F-1B1B-C90C-C2B227B1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8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BEA4B5-7B60-DED9-5725-FCA2F7357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C1C03-9001-DD16-7BE6-BB99F6517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4D4B-2A25-8E5A-98FE-330593C2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AF34B-B67F-01B8-FAF1-645EE812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1E2-3708-7660-3D43-6AF0C4EE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09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58CB-5808-A90C-37B2-5879726B9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23082-DF9C-5D4C-85BF-DB02593D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AD19E-D55D-B87C-BC34-47345F4B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67297-9CF1-9572-0E67-1AB1B0013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93C0A-15B7-9F81-1086-90EAF58A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8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1D263-38C3-D78A-0F7B-B73740EB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18700-9BA3-018B-E7AA-D45ED75BE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FB41D-216F-4A72-85A7-D2B149AB2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69E41-77D6-DE20-B5D7-2EDD5903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0FCAF-3193-07B1-93DC-8328BAFD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1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125F-9B1A-BD41-F3D0-82764F8E4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D41F-32D9-3D53-B8B1-5122D53113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BE3F3-D442-0ABE-DE8B-585FF3987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BD817-850E-0860-7FBD-3795D25B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B9F86-F6DB-91B0-2FFE-543A26BC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1ABF6-5C01-8EFC-1834-2B1FD50B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6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0AB0-C80D-BE24-BB75-06402C02F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D5B4-842A-3F2C-E81B-576FCB0C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8CD9-65F1-1B9A-9511-ECBEC12D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C3697-6789-466A-A071-032B75D8E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8C929-F540-400B-066A-A84F6CA06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158723-48E0-BE50-26D1-DEB2A972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4DCE7-DEA3-A537-E0EE-043DC4B6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DBC40-405D-94DA-0349-BD5EDEBDA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19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AC79-18CB-0A85-871B-CF4850B4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BA92B-1679-0ACF-40FB-BB94C40B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A6C0D-B4DD-FF11-9F7B-8D41E01D2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5654A-D7E7-0DD0-D53B-78968AA6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2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ECA43-2863-5690-C8D8-1FB99C1C0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87919-58D1-93D2-F3D6-6507005FA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BCF9A-6FC6-4116-C6A0-672F477E5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286F5-E6C5-2F82-3047-54C4B39B1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33DAD-9FEC-F0D1-2FF7-9555E325E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B45F1-2AB5-E73B-2F84-9DF665CFD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4A683-829B-847C-541A-AD782D75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37437-2A45-5817-8206-24316B26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6AC49-357A-1193-2A44-F070C39EE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06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7668-3270-F85A-496D-1583CFFA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5443C7-D48C-2A85-3A28-B81AF6AA8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F61B0-023A-E4A4-CACA-85FC71DC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645A0-3163-E22E-4248-24CA3F2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9F057-FB08-7C6C-EBE1-A0DBC827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F2BE7-DD09-3AAE-37E1-7725CA02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9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5507B6-30A6-6FB3-913F-E53CF7C7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DDAB4-5876-FDC5-146E-58AE84DD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F7047-D4E5-704D-AEB3-2B5C4A9315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F180D9-1681-4A6F-B45B-E4D7CAB7E3B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8614-9ADC-536A-5C89-21EC42837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8F61A-752E-48A1-FE55-D555255CE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029AC-4D18-4D7A-8E0F-B73600A10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2FD5-CDB2-5E0E-ABB5-E05A29D83B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Motor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73B27-6EF5-A669-EF16-11AD69D601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Please!!!! Vote for one option</a:t>
            </a:r>
          </a:p>
        </p:txBody>
      </p:sp>
    </p:spTree>
    <p:extLst>
      <p:ext uri="{BB962C8B-B14F-4D97-AF65-F5344CB8AC3E}">
        <p14:creationId xmlns:p14="http://schemas.microsoft.com/office/powerpoint/2010/main" val="179715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3E3AA-B825-B268-CC0E-F348DB80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Rear Wheel Drive DC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52626-A554-2E2F-732B-FFBC95F5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Advantages</a:t>
            </a:r>
          </a:p>
          <a:p>
            <a:pPr lvl="1"/>
            <a:r>
              <a:rPr lang="en-US" sz="1800" dirty="0"/>
              <a:t>Simple install</a:t>
            </a:r>
          </a:p>
          <a:p>
            <a:pPr lvl="1"/>
            <a:r>
              <a:rPr lang="en-US" sz="1800" dirty="0"/>
              <a:t>Cheap (like $40 cheap)</a:t>
            </a:r>
          </a:p>
          <a:p>
            <a:pPr lvl="1"/>
            <a:r>
              <a:rPr lang="en-US" sz="1800" dirty="0"/>
              <a:t>Natural ride feel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u="sng" dirty="0"/>
              <a:t>Disadvantages</a:t>
            </a:r>
          </a:p>
          <a:p>
            <a:pPr lvl="1"/>
            <a:r>
              <a:rPr lang="en-US" sz="1800" dirty="0"/>
              <a:t>Rear wheel can slip out from under the bike when turning</a:t>
            </a:r>
          </a:p>
          <a:p>
            <a:pPr lvl="1"/>
            <a:r>
              <a:rPr lang="en-US" sz="1800" dirty="0"/>
              <a:t>Rear wheel can slip if RPM or torque demand is too high</a:t>
            </a:r>
          </a:p>
          <a:p>
            <a:pPr lvl="1"/>
            <a:r>
              <a:rPr lang="en-US" sz="1800" dirty="0"/>
              <a:t>Can only deliver so much torque safely without loosing traction (could be a problem if going uphill or requesting large throttle from stop)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242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EA861-C070-7395-AB5C-48B9EFFF2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48641-79C5-F8F6-8B1F-0D17BBF73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Wheel Drive DC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53FCC-858A-3BC4-43D1-CA041EDAF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Advantages</a:t>
            </a:r>
          </a:p>
          <a:p>
            <a:pPr lvl="1"/>
            <a:r>
              <a:rPr lang="en-US" sz="1800" dirty="0"/>
              <a:t>Simple install</a:t>
            </a:r>
          </a:p>
          <a:p>
            <a:pPr lvl="1"/>
            <a:r>
              <a:rPr lang="en-US" sz="1800" dirty="0"/>
              <a:t>Cheap (like $40 cheap)</a:t>
            </a:r>
          </a:p>
          <a:p>
            <a:pPr lvl="1"/>
            <a:r>
              <a:rPr lang="en-US" sz="1800" dirty="0"/>
              <a:t>Can balance weight if we mount other things to the rear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u="sng" dirty="0"/>
              <a:t>Disadvantages</a:t>
            </a:r>
          </a:p>
          <a:p>
            <a:pPr lvl="1"/>
            <a:r>
              <a:rPr lang="en-US" sz="1800" dirty="0"/>
              <a:t>Same torque issues as RWD</a:t>
            </a:r>
          </a:p>
          <a:p>
            <a:pPr lvl="1"/>
            <a:r>
              <a:rPr lang="en-US" sz="1800" dirty="0"/>
              <a:t>Unnatural ride feeling</a:t>
            </a:r>
          </a:p>
          <a:p>
            <a:pPr lvl="1"/>
            <a:r>
              <a:rPr lang="en-US" sz="1800" dirty="0"/>
              <a:t>Can have traction issues on bad/unsecure surfaces (gravel, wet roads)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299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05B53-7240-4E1E-AED1-B4160E748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BA8-6560-1844-1382-7B5431507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Mid-Drive Motor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06DA-36E6-CF1B-D82C-2A8E1C7E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Advantages</a:t>
            </a:r>
          </a:p>
          <a:p>
            <a:pPr lvl="1"/>
            <a:r>
              <a:rPr lang="en-US" sz="1800" dirty="0"/>
              <a:t>Most natural feel available</a:t>
            </a:r>
          </a:p>
          <a:p>
            <a:pPr lvl="1"/>
            <a:r>
              <a:rPr lang="en-US" sz="1800" dirty="0"/>
              <a:t>Very efficient</a:t>
            </a:r>
          </a:p>
          <a:p>
            <a:pPr lvl="1"/>
            <a:r>
              <a:rPr lang="en-US" sz="1800" dirty="0"/>
              <a:t>Usually more powerful than any DC motor due to gear ratio stuff (idk how, honestly)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u="sng" dirty="0"/>
              <a:t>Disadvantages</a:t>
            </a:r>
          </a:p>
          <a:p>
            <a:pPr lvl="1"/>
            <a:r>
              <a:rPr lang="en-US" sz="1800" dirty="0"/>
              <a:t>EXPENSIVE (like $600)</a:t>
            </a:r>
          </a:p>
          <a:p>
            <a:pPr lvl="1"/>
            <a:r>
              <a:rPr lang="en-US" sz="1800" dirty="0"/>
              <a:t>Complex integration</a:t>
            </a:r>
          </a:p>
          <a:p>
            <a:pPr lvl="1"/>
            <a:r>
              <a:rPr lang="en-US" sz="1800" dirty="0"/>
              <a:t>More wear and tear on drivetrain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1185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F026-88E7-01A9-12A1-EC1E4A802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Implementations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A37B3-9158-A6E4-4C48-2FAC4F66C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Aimed to solve the problems of the previous 3 proposals</a:t>
            </a:r>
          </a:p>
        </p:txBody>
      </p:sp>
    </p:spTree>
    <p:extLst>
      <p:ext uri="{BB962C8B-B14F-4D97-AF65-F5344CB8AC3E}">
        <p14:creationId xmlns:p14="http://schemas.microsoft.com/office/powerpoint/2010/main" val="31587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263F-BB59-9730-0216-73091EFB2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 Motor w/ Custom Gearbox </a:t>
            </a:r>
            <a:r>
              <a:rPr lang="en-US" sz="2000" dirty="0"/>
              <a:t>(mid-drive replacement)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299E-CC9A-C63A-530A-611388B09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Advantages</a:t>
            </a:r>
          </a:p>
          <a:p>
            <a:pPr lvl="1"/>
            <a:r>
              <a:rPr lang="en-US" sz="1800" dirty="0"/>
              <a:t>Gets most of the same advantages of a mid-drive motor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u="sng" dirty="0"/>
              <a:t>Disadvantages</a:t>
            </a:r>
          </a:p>
          <a:p>
            <a:pPr lvl="1"/>
            <a:r>
              <a:rPr lang="en-US" sz="1800" dirty="0"/>
              <a:t>Must develop a custom gearbox (adds weight and friction)</a:t>
            </a:r>
          </a:p>
          <a:p>
            <a:pPr lvl="1"/>
            <a:r>
              <a:rPr lang="en-US" sz="1800" dirty="0"/>
              <a:t>Need a DC motor with high torque and low RPM</a:t>
            </a:r>
          </a:p>
          <a:p>
            <a:pPr lvl="1"/>
            <a:r>
              <a:rPr lang="en-US" sz="1800" dirty="0"/>
              <a:t>Needs heat dissipation in the gearbox</a:t>
            </a:r>
          </a:p>
          <a:p>
            <a:pPr lvl="1"/>
            <a:r>
              <a:rPr lang="en-US" sz="1800" dirty="0"/>
              <a:t>Drivetrain wear and tear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60240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BDD59-C3A9-85A4-FF82-7F9697AD7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8D963-79F9-13B4-069E-A05328B4E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DC Motors </a:t>
            </a:r>
            <a:r>
              <a:rPr lang="en-US" sz="2000" dirty="0"/>
              <a:t>(Small in front, big in back)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6178D-537F-FA0A-F975-5FD10062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Advantages</a:t>
            </a:r>
          </a:p>
          <a:p>
            <a:pPr lvl="1"/>
            <a:r>
              <a:rPr lang="en-US" sz="1800" dirty="0"/>
              <a:t>Gets most of the same advantages of a mid-drive motor</a:t>
            </a:r>
          </a:p>
          <a:p>
            <a:pPr lvl="1"/>
            <a:r>
              <a:rPr lang="en-US" sz="1800" dirty="0"/>
              <a:t>Simpler than any motor directly in the middle</a:t>
            </a:r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u="sng" dirty="0"/>
              <a:t>Disadvantages</a:t>
            </a:r>
          </a:p>
          <a:p>
            <a:pPr lvl="1"/>
            <a:r>
              <a:rPr lang="en-US" sz="1800" dirty="0"/>
              <a:t>Must have a good interface between the two motors</a:t>
            </a:r>
          </a:p>
          <a:p>
            <a:pPr lvl="1"/>
            <a:r>
              <a:rPr lang="en-US" sz="1800" dirty="0"/>
              <a:t>The power in both motors must be balanced to achieve a natural feeling ride</a:t>
            </a:r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0524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</TotalTime>
  <Words>287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Motor Options</vt:lpstr>
      <vt:lpstr>Rear Wheel Drive DC Motor</vt:lpstr>
      <vt:lpstr>Front Wheel Drive DC Motor</vt:lpstr>
      <vt:lpstr>Mid-Drive Motor</vt:lpstr>
      <vt:lpstr>Custom Implementations</vt:lpstr>
      <vt:lpstr>DC Motor w/ Custom Gearbox (mid-drive replacement)</vt:lpstr>
      <vt:lpstr>Dual DC Motors (Small in front, big in back)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Gagnon</dc:creator>
  <cp:lastModifiedBy>Daniel Gagnon</cp:lastModifiedBy>
  <cp:revision>5</cp:revision>
  <dcterms:created xsi:type="dcterms:W3CDTF">2025-09-19T18:39:40Z</dcterms:created>
  <dcterms:modified xsi:type="dcterms:W3CDTF">2025-09-20T14:31:31Z</dcterms:modified>
</cp:coreProperties>
</file>