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4E9520-A474-4889-B732-D5CFCE58D93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D0886EE-E3C6-4510-A8D6-7922C49A6E46}">
      <dgm:prSet/>
      <dgm:spPr/>
      <dgm:t>
        <a:bodyPr/>
        <a:lstStyle/>
        <a:p>
          <a:r>
            <a:rPr lang="en-US" b="0" i="0"/>
            <a:t>Speaker holder (for extra vibes)</a:t>
          </a:r>
          <a:endParaRPr lang="en-US"/>
        </a:p>
      </dgm:t>
    </dgm:pt>
    <dgm:pt modelId="{5B003D1C-C125-4A60-89D1-D4A6EDE0F016}" type="parTrans" cxnId="{BF0BA3B6-42CE-4756-AA94-66851FBECB69}">
      <dgm:prSet/>
      <dgm:spPr/>
      <dgm:t>
        <a:bodyPr/>
        <a:lstStyle/>
        <a:p>
          <a:endParaRPr lang="en-US"/>
        </a:p>
      </dgm:t>
    </dgm:pt>
    <dgm:pt modelId="{5142CC78-933F-4CFA-A92F-FA014AC56147}" type="sibTrans" cxnId="{BF0BA3B6-42CE-4756-AA94-66851FBECB69}">
      <dgm:prSet/>
      <dgm:spPr/>
      <dgm:t>
        <a:bodyPr/>
        <a:lstStyle/>
        <a:p>
          <a:endParaRPr lang="en-US"/>
        </a:p>
      </dgm:t>
    </dgm:pt>
    <dgm:pt modelId="{705A71B0-B2BC-488A-85BB-256A4336DBCF}">
      <dgm:prSet/>
      <dgm:spPr/>
      <dgm:t>
        <a:bodyPr/>
        <a:lstStyle/>
        <a:p>
          <a:r>
            <a:rPr lang="en-US" b="0" i="0"/>
            <a:t>Different modes (like street or drift)</a:t>
          </a:r>
          <a:endParaRPr lang="en-US"/>
        </a:p>
      </dgm:t>
    </dgm:pt>
    <dgm:pt modelId="{C8EF52AE-3152-4717-AFA6-77155119A5A3}" type="parTrans" cxnId="{3142DE99-5D92-4647-9FC6-C09FA0D81955}">
      <dgm:prSet/>
      <dgm:spPr/>
      <dgm:t>
        <a:bodyPr/>
        <a:lstStyle/>
        <a:p>
          <a:endParaRPr lang="en-US"/>
        </a:p>
      </dgm:t>
    </dgm:pt>
    <dgm:pt modelId="{407AA255-6E49-4A76-AFDE-8EFCA1C69CB2}" type="sibTrans" cxnId="{3142DE99-5D92-4647-9FC6-C09FA0D81955}">
      <dgm:prSet/>
      <dgm:spPr/>
      <dgm:t>
        <a:bodyPr/>
        <a:lstStyle/>
        <a:p>
          <a:endParaRPr lang="en-US"/>
        </a:p>
      </dgm:t>
    </dgm:pt>
    <dgm:pt modelId="{A1F3ECD7-0BCA-491E-89E0-4E42EA0C7203}">
      <dgm:prSet/>
      <dgm:spPr/>
      <dgm:t>
        <a:bodyPr/>
        <a:lstStyle/>
        <a:p>
          <a:r>
            <a:rPr lang="en-US" b="0" i="0"/>
            <a:t>Hydraulics (already not street legal, might as well)</a:t>
          </a:r>
          <a:endParaRPr lang="en-US"/>
        </a:p>
      </dgm:t>
    </dgm:pt>
    <dgm:pt modelId="{923D9280-2479-433C-96F8-A0DE6D761870}" type="parTrans" cxnId="{20361DB5-3A07-45D3-AD22-AC5DD3636F9C}">
      <dgm:prSet/>
      <dgm:spPr/>
      <dgm:t>
        <a:bodyPr/>
        <a:lstStyle/>
        <a:p>
          <a:endParaRPr lang="en-US"/>
        </a:p>
      </dgm:t>
    </dgm:pt>
    <dgm:pt modelId="{D6941809-D0A9-4779-84C3-1144AB39CDAE}" type="sibTrans" cxnId="{20361DB5-3A07-45D3-AD22-AC5DD3636F9C}">
      <dgm:prSet/>
      <dgm:spPr/>
      <dgm:t>
        <a:bodyPr/>
        <a:lstStyle/>
        <a:p>
          <a:endParaRPr lang="en-US"/>
        </a:p>
      </dgm:t>
    </dgm:pt>
    <dgm:pt modelId="{3D3551C1-3B21-4158-AD30-E03C9764FAA9}">
      <dgm:prSet/>
      <dgm:spPr/>
      <dgm:t>
        <a:bodyPr/>
        <a:lstStyle/>
        <a:p>
          <a:r>
            <a:rPr lang="en-US" b="0" i="0"/>
            <a:t>Auto braking system</a:t>
          </a:r>
          <a:endParaRPr lang="en-US"/>
        </a:p>
      </dgm:t>
    </dgm:pt>
    <dgm:pt modelId="{36C132F8-BE07-4D69-A51B-7D9183754E37}" type="parTrans" cxnId="{8520BAEF-376E-43A2-8648-ACF24846477F}">
      <dgm:prSet/>
      <dgm:spPr/>
      <dgm:t>
        <a:bodyPr/>
        <a:lstStyle/>
        <a:p>
          <a:endParaRPr lang="en-US"/>
        </a:p>
      </dgm:t>
    </dgm:pt>
    <dgm:pt modelId="{7A1CF1B0-0769-49AE-B9A1-FF4AFE43ABA8}" type="sibTrans" cxnId="{8520BAEF-376E-43A2-8648-ACF24846477F}">
      <dgm:prSet/>
      <dgm:spPr/>
      <dgm:t>
        <a:bodyPr/>
        <a:lstStyle/>
        <a:p>
          <a:endParaRPr lang="en-US"/>
        </a:p>
      </dgm:t>
    </dgm:pt>
    <dgm:pt modelId="{DE1E9DAB-71F4-4F1D-8C84-BF92F3B484AC}">
      <dgm:prSet/>
      <dgm:spPr/>
      <dgm:t>
        <a:bodyPr/>
        <a:lstStyle/>
        <a:p>
          <a:r>
            <a:rPr lang="en-US" b="0" i="0"/>
            <a:t>Potentially other safety features (probably not that’s boring)</a:t>
          </a:r>
          <a:endParaRPr lang="en-US"/>
        </a:p>
      </dgm:t>
    </dgm:pt>
    <dgm:pt modelId="{0EA75E36-956C-4508-AA76-8C2C9C956DB2}" type="parTrans" cxnId="{79777F14-E6D8-41E0-A060-ADF3C36D6B29}">
      <dgm:prSet/>
      <dgm:spPr/>
      <dgm:t>
        <a:bodyPr/>
        <a:lstStyle/>
        <a:p>
          <a:endParaRPr lang="en-US"/>
        </a:p>
      </dgm:t>
    </dgm:pt>
    <dgm:pt modelId="{1EC23A42-3490-40DF-84C0-C96A3D6B20E3}" type="sibTrans" cxnId="{79777F14-E6D8-41E0-A060-ADF3C36D6B29}">
      <dgm:prSet/>
      <dgm:spPr/>
      <dgm:t>
        <a:bodyPr/>
        <a:lstStyle/>
        <a:p>
          <a:endParaRPr lang="en-US"/>
        </a:p>
      </dgm:t>
    </dgm:pt>
    <dgm:pt modelId="{70125338-6968-469B-AC63-A5573BD3E5A7}" type="pres">
      <dgm:prSet presAssocID="{E04E9520-A474-4889-B732-D5CFCE58D93A}" presName="diagram" presStyleCnt="0">
        <dgm:presLayoutVars>
          <dgm:dir/>
          <dgm:resizeHandles val="exact"/>
        </dgm:presLayoutVars>
      </dgm:prSet>
      <dgm:spPr/>
    </dgm:pt>
    <dgm:pt modelId="{46B7BE6C-BDFF-4C6D-A84C-6BDE4945133E}" type="pres">
      <dgm:prSet presAssocID="{9D0886EE-E3C6-4510-A8D6-7922C49A6E46}" presName="node" presStyleLbl="node1" presStyleIdx="0" presStyleCnt="5">
        <dgm:presLayoutVars>
          <dgm:bulletEnabled val="1"/>
        </dgm:presLayoutVars>
      </dgm:prSet>
      <dgm:spPr/>
    </dgm:pt>
    <dgm:pt modelId="{8BB4800E-1954-453E-8C00-2474AC25C060}" type="pres">
      <dgm:prSet presAssocID="{5142CC78-933F-4CFA-A92F-FA014AC56147}" presName="sibTrans" presStyleCnt="0"/>
      <dgm:spPr/>
    </dgm:pt>
    <dgm:pt modelId="{115B856A-A8B6-4B20-8A78-2D8C318D80EA}" type="pres">
      <dgm:prSet presAssocID="{705A71B0-B2BC-488A-85BB-256A4336DBCF}" presName="node" presStyleLbl="node1" presStyleIdx="1" presStyleCnt="5">
        <dgm:presLayoutVars>
          <dgm:bulletEnabled val="1"/>
        </dgm:presLayoutVars>
      </dgm:prSet>
      <dgm:spPr/>
    </dgm:pt>
    <dgm:pt modelId="{BF75A369-10E8-4DC7-B8C8-4CD3C47166F7}" type="pres">
      <dgm:prSet presAssocID="{407AA255-6E49-4A76-AFDE-8EFCA1C69CB2}" presName="sibTrans" presStyleCnt="0"/>
      <dgm:spPr/>
    </dgm:pt>
    <dgm:pt modelId="{99C87336-62F9-4628-A37F-E4F3BCF59E17}" type="pres">
      <dgm:prSet presAssocID="{A1F3ECD7-0BCA-491E-89E0-4E42EA0C7203}" presName="node" presStyleLbl="node1" presStyleIdx="2" presStyleCnt="5">
        <dgm:presLayoutVars>
          <dgm:bulletEnabled val="1"/>
        </dgm:presLayoutVars>
      </dgm:prSet>
      <dgm:spPr/>
    </dgm:pt>
    <dgm:pt modelId="{FAFC9052-57BA-44B9-B23E-E8CBE36C990E}" type="pres">
      <dgm:prSet presAssocID="{D6941809-D0A9-4779-84C3-1144AB39CDAE}" presName="sibTrans" presStyleCnt="0"/>
      <dgm:spPr/>
    </dgm:pt>
    <dgm:pt modelId="{367A3A29-0113-464C-A9A4-3F765A362247}" type="pres">
      <dgm:prSet presAssocID="{3D3551C1-3B21-4158-AD30-E03C9764FAA9}" presName="node" presStyleLbl="node1" presStyleIdx="3" presStyleCnt="5">
        <dgm:presLayoutVars>
          <dgm:bulletEnabled val="1"/>
        </dgm:presLayoutVars>
      </dgm:prSet>
      <dgm:spPr/>
    </dgm:pt>
    <dgm:pt modelId="{ABEC40CF-D849-4203-954C-6A667E1165B6}" type="pres">
      <dgm:prSet presAssocID="{7A1CF1B0-0769-49AE-B9A1-FF4AFE43ABA8}" presName="sibTrans" presStyleCnt="0"/>
      <dgm:spPr/>
    </dgm:pt>
    <dgm:pt modelId="{A6333C49-86E6-4D04-A3F4-6730258AB1F7}" type="pres">
      <dgm:prSet presAssocID="{DE1E9DAB-71F4-4F1D-8C84-BF92F3B484AC}" presName="node" presStyleLbl="node1" presStyleIdx="4" presStyleCnt="5">
        <dgm:presLayoutVars>
          <dgm:bulletEnabled val="1"/>
        </dgm:presLayoutVars>
      </dgm:prSet>
      <dgm:spPr/>
    </dgm:pt>
  </dgm:ptLst>
  <dgm:cxnLst>
    <dgm:cxn modelId="{79777F14-E6D8-41E0-A060-ADF3C36D6B29}" srcId="{E04E9520-A474-4889-B732-D5CFCE58D93A}" destId="{DE1E9DAB-71F4-4F1D-8C84-BF92F3B484AC}" srcOrd="4" destOrd="0" parTransId="{0EA75E36-956C-4508-AA76-8C2C9C956DB2}" sibTransId="{1EC23A42-3490-40DF-84C0-C96A3D6B20E3}"/>
    <dgm:cxn modelId="{A9784920-40F1-499F-9C87-2FC7F31CD932}" type="presOf" srcId="{9D0886EE-E3C6-4510-A8D6-7922C49A6E46}" destId="{46B7BE6C-BDFF-4C6D-A84C-6BDE4945133E}" srcOrd="0" destOrd="0" presId="urn:microsoft.com/office/officeart/2005/8/layout/default"/>
    <dgm:cxn modelId="{E2AE595C-2E81-4FB9-8C0D-C3A78A404356}" type="presOf" srcId="{E04E9520-A474-4889-B732-D5CFCE58D93A}" destId="{70125338-6968-469B-AC63-A5573BD3E5A7}" srcOrd="0" destOrd="0" presId="urn:microsoft.com/office/officeart/2005/8/layout/default"/>
    <dgm:cxn modelId="{D8EE1285-F0C6-4F21-B709-8ACAE959AB70}" type="presOf" srcId="{DE1E9DAB-71F4-4F1D-8C84-BF92F3B484AC}" destId="{A6333C49-86E6-4D04-A3F4-6730258AB1F7}" srcOrd="0" destOrd="0" presId="urn:microsoft.com/office/officeart/2005/8/layout/default"/>
    <dgm:cxn modelId="{67633185-D7B4-4669-8B5C-90E9D1B4431D}" type="presOf" srcId="{A1F3ECD7-0BCA-491E-89E0-4E42EA0C7203}" destId="{99C87336-62F9-4628-A37F-E4F3BCF59E17}" srcOrd="0" destOrd="0" presId="urn:microsoft.com/office/officeart/2005/8/layout/default"/>
    <dgm:cxn modelId="{3142DE99-5D92-4647-9FC6-C09FA0D81955}" srcId="{E04E9520-A474-4889-B732-D5CFCE58D93A}" destId="{705A71B0-B2BC-488A-85BB-256A4336DBCF}" srcOrd="1" destOrd="0" parTransId="{C8EF52AE-3152-4717-AFA6-77155119A5A3}" sibTransId="{407AA255-6E49-4A76-AFDE-8EFCA1C69CB2}"/>
    <dgm:cxn modelId="{20361DB5-3A07-45D3-AD22-AC5DD3636F9C}" srcId="{E04E9520-A474-4889-B732-D5CFCE58D93A}" destId="{A1F3ECD7-0BCA-491E-89E0-4E42EA0C7203}" srcOrd="2" destOrd="0" parTransId="{923D9280-2479-433C-96F8-A0DE6D761870}" sibTransId="{D6941809-D0A9-4779-84C3-1144AB39CDAE}"/>
    <dgm:cxn modelId="{BF0BA3B6-42CE-4756-AA94-66851FBECB69}" srcId="{E04E9520-A474-4889-B732-D5CFCE58D93A}" destId="{9D0886EE-E3C6-4510-A8D6-7922C49A6E46}" srcOrd="0" destOrd="0" parTransId="{5B003D1C-C125-4A60-89D1-D4A6EDE0F016}" sibTransId="{5142CC78-933F-4CFA-A92F-FA014AC56147}"/>
    <dgm:cxn modelId="{862687EE-CBE1-4A56-80C7-9DF26E688480}" type="presOf" srcId="{3D3551C1-3B21-4158-AD30-E03C9764FAA9}" destId="{367A3A29-0113-464C-A9A4-3F765A362247}" srcOrd="0" destOrd="0" presId="urn:microsoft.com/office/officeart/2005/8/layout/default"/>
    <dgm:cxn modelId="{8520BAEF-376E-43A2-8648-ACF24846477F}" srcId="{E04E9520-A474-4889-B732-D5CFCE58D93A}" destId="{3D3551C1-3B21-4158-AD30-E03C9764FAA9}" srcOrd="3" destOrd="0" parTransId="{36C132F8-BE07-4D69-A51B-7D9183754E37}" sibTransId="{7A1CF1B0-0769-49AE-B9A1-FF4AFE43ABA8}"/>
    <dgm:cxn modelId="{C6B951F4-6E33-434B-95FE-92CCCD5C4891}" type="presOf" srcId="{705A71B0-B2BC-488A-85BB-256A4336DBCF}" destId="{115B856A-A8B6-4B20-8A78-2D8C318D80EA}" srcOrd="0" destOrd="0" presId="urn:microsoft.com/office/officeart/2005/8/layout/default"/>
    <dgm:cxn modelId="{04E7C968-E8F4-4C95-9AD0-07BA265FB4D6}" type="presParOf" srcId="{70125338-6968-469B-AC63-A5573BD3E5A7}" destId="{46B7BE6C-BDFF-4C6D-A84C-6BDE4945133E}" srcOrd="0" destOrd="0" presId="urn:microsoft.com/office/officeart/2005/8/layout/default"/>
    <dgm:cxn modelId="{1C601803-1D89-486A-8339-507EC889A6E7}" type="presParOf" srcId="{70125338-6968-469B-AC63-A5573BD3E5A7}" destId="{8BB4800E-1954-453E-8C00-2474AC25C060}" srcOrd="1" destOrd="0" presId="urn:microsoft.com/office/officeart/2005/8/layout/default"/>
    <dgm:cxn modelId="{330CAEEA-26EF-475E-84AB-4AD16C3A5C58}" type="presParOf" srcId="{70125338-6968-469B-AC63-A5573BD3E5A7}" destId="{115B856A-A8B6-4B20-8A78-2D8C318D80EA}" srcOrd="2" destOrd="0" presId="urn:microsoft.com/office/officeart/2005/8/layout/default"/>
    <dgm:cxn modelId="{9594EDBC-3C99-4EA3-8A3E-E75B1F9E67F4}" type="presParOf" srcId="{70125338-6968-469B-AC63-A5573BD3E5A7}" destId="{BF75A369-10E8-4DC7-B8C8-4CD3C47166F7}" srcOrd="3" destOrd="0" presId="urn:microsoft.com/office/officeart/2005/8/layout/default"/>
    <dgm:cxn modelId="{C02CCA42-1B97-4FFC-A854-1A894F016C8C}" type="presParOf" srcId="{70125338-6968-469B-AC63-A5573BD3E5A7}" destId="{99C87336-62F9-4628-A37F-E4F3BCF59E17}" srcOrd="4" destOrd="0" presId="urn:microsoft.com/office/officeart/2005/8/layout/default"/>
    <dgm:cxn modelId="{01A548C1-20E5-47E9-B4F3-CA36AD586BE5}" type="presParOf" srcId="{70125338-6968-469B-AC63-A5573BD3E5A7}" destId="{FAFC9052-57BA-44B9-B23E-E8CBE36C990E}" srcOrd="5" destOrd="0" presId="urn:microsoft.com/office/officeart/2005/8/layout/default"/>
    <dgm:cxn modelId="{220998FE-CBE6-4A00-8059-9D5A04362F1C}" type="presParOf" srcId="{70125338-6968-469B-AC63-A5573BD3E5A7}" destId="{367A3A29-0113-464C-A9A4-3F765A362247}" srcOrd="6" destOrd="0" presId="urn:microsoft.com/office/officeart/2005/8/layout/default"/>
    <dgm:cxn modelId="{6C893C8E-BDB1-4D37-86C2-14A04E6485B9}" type="presParOf" srcId="{70125338-6968-469B-AC63-A5573BD3E5A7}" destId="{ABEC40CF-D849-4203-954C-6A667E1165B6}" srcOrd="7" destOrd="0" presId="urn:microsoft.com/office/officeart/2005/8/layout/default"/>
    <dgm:cxn modelId="{6A653F2C-2353-4F4A-A072-75A1E2343201}" type="presParOf" srcId="{70125338-6968-469B-AC63-A5573BD3E5A7}" destId="{A6333C49-86E6-4D04-A3F4-6730258AB1F7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B7BE6C-BDFF-4C6D-A84C-6BDE4945133E}">
      <dsp:nvSpPr>
        <dsp:cNvPr id="0" name=""/>
        <dsp:cNvSpPr/>
      </dsp:nvSpPr>
      <dsp:spPr>
        <a:xfrm>
          <a:off x="0" y="280474"/>
          <a:ext cx="2795794" cy="16774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/>
            <a:t>Speaker holder (for extra vibes)</a:t>
          </a:r>
          <a:endParaRPr lang="en-US" sz="2600" kern="1200"/>
        </a:p>
      </dsp:txBody>
      <dsp:txXfrm>
        <a:off x="0" y="280474"/>
        <a:ext cx="2795794" cy="1677476"/>
      </dsp:txXfrm>
    </dsp:sp>
    <dsp:sp modelId="{115B856A-A8B6-4B20-8A78-2D8C318D80EA}">
      <dsp:nvSpPr>
        <dsp:cNvPr id="0" name=""/>
        <dsp:cNvSpPr/>
      </dsp:nvSpPr>
      <dsp:spPr>
        <a:xfrm>
          <a:off x="3075373" y="280474"/>
          <a:ext cx="2795794" cy="16774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/>
            <a:t>Different modes (like street or drift)</a:t>
          </a:r>
          <a:endParaRPr lang="en-US" sz="2600" kern="1200"/>
        </a:p>
      </dsp:txBody>
      <dsp:txXfrm>
        <a:off x="3075373" y="280474"/>
        <a:ext cx="2795794" cy="1677476"/>
      </dsp:txXfrm>
    </dsp:sp>
    <dsp:sp modelId="{99C87336-62F9-4628-A37F-E4F3BCF59E17}">
      <dsp:nvSpPr>
        <dsp:cNvPr id="0" name=""/>
        <dsp:cNvSpPr/>
      </dsp:nvSpPr>
      <dsp:spPr>
        <a:xfrm>
          <a:off x="6150746" y="280474"/>
          <a:ext cx="2795794" cy="16774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/>
            <a:t>Hydraulics (already not street legal, might as well)</a:t>
          </a:r>
          <a:endParaRPr lang="en-US" sz="2600" kern="1200"/>
        </a:p>
      </dsp:txBody>
      <dsp:txXfrm>
        <a:off x="6150746" y="280474"/>
        <a:ext cx="2795794" cy="1677476"/>
      </dsp:txXfrm>
    </dsp:sp>
    <dsp:sp modelId="{367A3A29-0113-464C-A9A4-3F765A362247}">
      <dsp:nvSpPr>
        <dsp:cNvPr id="0" name=""/>
        <dsp:cNvSpPr/>
      </dsp:nvSpPr>
      <dsp:spPr>
        <a:xfrm>
          <a:off x="1537686" y="2237530"/>
          <a:ext cx="2795794" cy="16774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/>
            <a:t>Auto braking system</a:t>
          </a:r>
          <a:endParaRPr lang="en-US" sz="2600" kern="1200"/>
        </a:p>
      </dsp:txBody>
      <dsp:txXfrm>
        <a:off x="1537686" y="2237530"/>
        <a:ext cx="2795794" cy="1677476"/>
      </dsp:txXfrm>
    </dsp:sp>
    <dsp:sp modelId="{A6333C49-86E6-4D04-A3F4-6730258AB1F7}">
      <dsp:nvSpPr>
        <dsp:cNvPr id="0" name=""/>
        <dsp:cNvSpPr/>
      </dsp:nvSpPr>
      <dsp:spPr>
        <a:xfrm>
          <a:off x="4613060" y="2237530"/>
          <a:ext cx="2795794" cy="167747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/>
            <a:t>Potentially other safety features (probably not that’s boring)</a:t>
          </a:r>
          <a:endParaRPr lang="en-US" sz="2600" kern="1200"/>
        </a:p>
      </dsp:txBody>
      <dsp:txXfrm>
        <a:off x="4613060" y="2237530"/>
        <a:ext cx="2795794" cy="16774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058F-36A7-42CB-8B11-595016D576F5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FAD39-00CA-41AB-B1A9-79E85231B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16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058F-36A7-42CB-8B11-595016D576F5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FAD39-00CA-41AB-B1A9-79E85231B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856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058F-36A7-42CB-8B11-595016D576F5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FAD39-00CA-41AB-B1A9-79E85231B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05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058F-36A7-42CB-8B11-595016D576F5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FAD39-00CA-41AB-B1A9-79E85231B39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6572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058F-36A7-42CB-8B11-595016D576F5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FAD39-00CA-41AB-B1A9-79E85231B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21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058F-36A7-42CB-8B11-595016D576F5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FAD39-00CA-41AB-B1A9-79E85231B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5978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058F-36A7-42CB-8B11-595016D576F5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FAD39-00CA-41AB-B1A9-79E85231B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63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058F-36A7-42CB-8B11-595016D576F5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FAD39-00CA-41AB-B1A9-79E85231B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624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058F-36A7-42CB-8B11-595016D576F5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FAD39-00CA-41AB-B1A9-79E85231B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06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058F-36A7-42CB-8B11-595016D576F5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FAD39-00CA-41AB-B1A9-79E85231B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7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058F-36A7-42CB-8B11-595016D576F5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FAD39-00CA-41AB-B1A9-79E85231B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496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058F-36A7-42CB-8B11-595016D576F5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FAD39-00CA-41AB-B1A9-79E85231B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9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058F-36A7-42CB-8B11-595016D576F5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FAD39-00CA-41AB-B1A9-79E85231B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308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058F-36A7-42CB-8B11-595016D576F5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FAD39-00CA-41AB-B1A9-79E85231B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264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058F-36A7-42CB-8B11-595016D576F5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FAD39-00CA-41AB-B1A9-79E85231B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60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058F-36A7-42CB-8B11-595016D576F5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FAD39-00CA-41AB-B1A9-79E85231B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38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3058F-36A7-42CB-8B11-595016D576F5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FAD39-00CA-41AB-B1A9-79E85231B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74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053058F-36A7-42CB-8B11-595016D576F5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FAD39-00CA-41AB-B1A9-79E85231B3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798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93239-E682-B3AB-BF3D-1BB63FAB15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1639529"/>
          </a:xfrm>
        </p:spPr>
        <p:txBody>
          <a:bodyPr/>
          <a:lstStyle/>
          <a:p>
            <a:r>
              <a:rPr lang="en-US" u="sng" dirty="0"/>
              <a:t>E-bike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86CF16-A645-B538-3E56-42669D6AD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429000"/>
            <a:ext cx="8825658" cy="861420"/>
          </a:xfrm>
        </p:spPr>
        <p:txBody>
          <a:bodyPr>
            <a:noAutofit/>
          </a:bodyPr>
          <a:lstStyle/>
          <a:p>
            <a:r>
              <a:rPr lang="en-US" sz="2800" dirty="0"/>
              <a:t>ME: BradEn, Nyaire</a:t>
            </a:r>
          </a:p>
          <a:p>
            <a:r>
              <a:rPr lang="en-US" sz="2800" dirty="0"/>
              <a:t>EE: Cutter, Daniel</a:t>
            </a:r>
          </a:p>
          <a:p>
            <a:r>
              <a:rPr lang="en-US" sz="2800" dirty="0"/>
              <a:t>Programming: Daniel</a:t>
            </a:r>
          </a:p>
        </p:txBody>
      </p:sp>
    </p:spTree>
    <p:extLst>
      <p:ext uri="{BB962C8B-B14F-4D97-AF65-F5344CB8AC3E}">
        <p14:creationId xmlns:p14="http://schemas.microsoft.com/office/powerpoint/2010/main" val="2896827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4FA10D-5116-47B4-A70E-776435251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36">
            <a:extLst>
              <a:ext uri="{FF2B5EF4-FFF2-40B4-BE49-F238E27FC236}">
                <a16:creationId xmlns:a16="http://schemas.microsoft.com/office/drawing/2014/main" id="{B2718AAE-52B9-4DD9-9D83-A9C975C9D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302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49FF39B1-9689-44AE-A803-7B90A059D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76484" cy="6858001"/>
          </a:xfrm>
          <a:custGeom>
            <a:avLst/>
            <a:gdLst>
              <a:gd name="connsiteX0" fmla="*/ 7031769 w 8376484"/>
              <a:gd name="connsiteY0" fmla="*/ 0 h 6858001"/>
              <a:gd name="connsiteX1" fmla="*/ 8375307 w 8376484"/>
              <a:gd name="connsiteY1" fmla="*/ 0 h 6858001"/>
              <a:gd name="connsiteX2" fmla="*/ 8350262 w 8376484"/>
              <a:gd name="connsiteY2" fmla="*/ 155677 h 6858001"/>
              <a:gd name="connsiteX3" fmla="*/ 8326393 w 8376484"/>
              <a:gd name="connsiteY3" fmla="*/ 310668 h 6858001"/>
              <a:gd name="connsiteX4" fmla="*/ 8303029 w 8376484"/>
              <a:gd name="connsiteY4" fmla="*/ 466344 h 6858001"/>
              <a:gd name="connsiteX5" fmla="*/ 8283026 w 8376484"/>
              <a:gd name="connsiteY5" fmla="*/ 622707 h 6858001"/>
              <a:gd name="connsiteX6" fmla="*/ 8262855 w 8376484"/>
              <a:gd name="connsiteY6" fmla="*/ 778383 h 6858001"/>
              <a:gd name="connsiteX7" fmla="*/ 8244029 w 8376484"/>
              <a:gd name="connsiteY7" fmla="*/ 934746 h 6858001"/>
              <a:gd name="connsiteX8" fmla="*/ 8227893 w 8376484"/>
              <a:gd name="connsiteY8" fmla="*/ 1089051 h 6858001"/>
              <a:gd name="connsiteX9" fmla="*/ 8212597 w 8376484"/>
              <a:gd name="connsiteY9" fmla="*/ 1245413 h 6858001"/>
              <a:gd name="connsiteX10" fmla="*/ 8198645 w 8376484"/>
              <a:gd name="connsiteY10" fmla="*/ 1401090 h 6858001"/>
              <a:gd name="connsiteX11" fmla="*/ 8186543 w 8376484"/>
              <a:gd name="connsiteY11" fmla="*/ 1554023 h 6858001"/>
              <a:gd name="connsiteX12" fmla="*/ 8174440 w 8376484"/>
              <a:gd name="connsiteY12" fmla="*/ 1709014 h 6858001"/>
              <a:gd name="connsiteX13" fmla="*/ 8164355 w 8376484"/>
              <a:gd name="connsiteY13" fmla="*/ 1861947 h 6858001"/>
              <a:gd name="connsiteX14" fmla="*/ 8156455 w 8376484"/>
              <a:gd name="connsiteY14" fmla="*/ 2014881 h 6858001"/>
              <a:gd name="connsiteX15" fmla="*/ 8148218 w 8376484"/>
              <a:gd name="connsiteY15" fmla="*/ 2167128 h 6858001"/>
              <a:gd name="connsiteX16" fmla="*/ 8141327 w 8376484"/>
              <a:gd name="connsiteY16" fmla="*/ 2318004 h 6858001"/>
              <a:gd name="connsiteX17" fmla="*/ 8136452 w 8376484"/>
              <a:gd name="connsiteY17" fmla="*/ 2467509 h 6858001"/>
              <a:gd name="connsiteX18" fmla="*/ 8132250 w 8376484"/>
              <a:gd name="connsiteY18" fmla="*/ 2617013 h 6858001"/>
              <a:gd name="connsiteX19" fmla="*/ 8128216 w 8376484"/>
              <a:gd name="connsiteY19" fmla="*/ 2765146 h 6858001"/>
              <a:gd name="connsiteX20" fmla="*/ 8126367 w 8376484"/>
              <a:gd name="connsiteY20" fmla="*/ 2911221 h 6858001"/>
              <a:gd name="connsiteX21" fmla="*/ 8124350 w 8376484"/>
              <a:gd name="connsiteY21" fmla="*/ 3057297 h 6858001"/>
              <a:gd name="connsiteX22" fmla="*/ 8123341 w 8376484"/>
              <a:gd name="connsiteY22" fmla="*/ 3201315 h 6858001"/>
              <a:gd name="connsiteX23" fmla="*/ 8124350 w 8376484"/>
              <a:gd name="connsiteY23" fmla="*/ 3343961 h 6858001"/>
              <a:gd name="connsiteX24" fmla="*/ 8124350 w 8376484"/>
              <a:gd name="connsiteY24" fmla="*/ 3485236 h 6858001"/>
              <a:gd name="connsiteX25" fmla="*/ 8126367 w 8376484"/>
              <a:gd name="connsiteY25" fmla="*/ 3625139 h 6858001"/>
              <a:gd name="connsiteX26" fmla="*/ 8129392 w 8376484"/>
              <a:gd name="connsiteY26" fmla="*/ 3762299 h 6858001"/>
              <a:gd name="connsiteX27" fmla="*/ 8132250 w 8376484"/>
              <a:gd name="connsiteY27" fmla="*/ 3898087 h 6858001"/>
              <a:gd name="connsiteX28" fmla="*/ 8135444 w 8376484"/>
              <a:gd name="connsiteY28" fmla="*/ 4031133 h 6858001"/>
              <a:gd name="connsiteX29" fmla="*/ 8140318 w 8376484"/>
              <a:gd name="connsiteY29" fmla="*/ 4163492 h 6858001"/>
              <a:gd name="connsiteX30" fmla="*/ 8145529 w 8376484"/>
              <a:gd name="connsiteY30" fmla="*/ 4293793 h 6858001"/>
              <a:gd name="connsiteX31" fmla="*/ 8150235 w 8376484"/>
              <a:gd name="connsiteY31" fmla="*/ 4421352 h 6858001"/>
              <a:gd name="connsiteX32" fmla="*/ 8163515 w 8376484"/>
              <a:gd name="connsiteY32" fmla="*/ 4670298 h 6858001"/>
              <a:gd name="connsiteX33" fmla="*/ 8177634 w 8376484"/>
              <a:gd name="connsiteY33" fmla="*/ 4908956 h 6858001"/>
              <a:gd name="connsiteX34" fmla="*/ 8192426 w 8376484"/>
              <a:gd name="connsiteY34" fmla="*/ 5138013 h 6858001"/>
              <a:gd name="connsiteX35" fmla="*/ 8208731 w 8376484"/>
              <a:gd name="connsiteY35" fmla="*/ 5354726 h 6858001"/>
              <a:gd name="connsiteX36" fmla="*/ 8225708 w 8376484"/>
              <a:gd name="connsiteY36" fmla="*/ 5561838 h 6858001"/>
              <a:gd name="connsiteX37" fmla="*/ 8244029 w 8376484"/>
              <a:gd name="connsiteY37" fmla="*/ 5753862 h 6858001"/>
              <a:gd name="connsiteX38" fmla="*/ 8262015 w 8376484"/>
              <a:gd name="connsiteY38" fmla="*/ 5934227 h 6858001"/>
              <a:gd name="connsiteX39" fmla="*/ 8280000 w 8376484"/>
              <a:gd name="connsiteY39" fmla="*/ 6100191 h 6858001"/>
              <a:gd name="connsiteX40" fmla="*/ 8296977 w 8376484"/>
              <a:gd name="connsiteY40" fmla="*/ 6252438 h 6858001"/>
              <a:gd name="connsiteX41" fmla="*/ 8313114 w 8376484"/>
              <a:gd name="connsiteY41" fmla="*/ 6387541 h 6858001"/>
              <a:gd name="connsiteX42" fmla="*/ 8328410 w 8376484"/>
              <a:gd name="connsiteY42" fmla="*/ 6509613 h 6858001"/>
              <a:gd name="connsiteX43" fmla="*/ 8341185 w 8376484"/>
              <a:gd name="connsiteY43" fmla="*/ 6612483 h 6858001"/>
              <a:gd name="connsiteX44" fmla="*/ 8353287 w 8376484"/>
              <a:gd name="connsiteY44" fmla="*/ 6698894 h 6858001"/>
              <a:gd name="connsiteX45" fmla="*/ 8370601 w 8376484"/>
              <a:gd name="connsiteY45" fmla="*/ 6817538 h 6858001"/>
              <a:gd name="connsiteX46" fmla="*/ 8376484 w 8376484"/>
              <a:gd name="connsiteY46" fmla="*/ 6858000 h 6858001"/>
              <a:gd name="connsiteX47" fmla="*/ 7471130 w 8376484"/>
              <a:gd name="connsiteY47" fmla="*/ 6858000 h 6858001"/>
              <a:gd name="connsiteX48" fmla="*/ 7471130 w 8376484"/>
              <a:gd name="connsiteY48" fmla="*/ 6858001 h 6858001"/>
              <a:gd name="connsiteX49" fmla="*/ 1380566 w 8376484"/>
              <a:gd name="connsiteY49" fmla="*/ 6858001 h 6858001"/>
              <a:gd name="connsiteX50" fmla="*/ 1380566 w 8376484"/>
              <a:gd name="connsiteY50" fmla="*/ 6858000 h 6858001"/>
              <a:gd name="connsiteX51" fmla="*/ 0 w 8376484"/>
              <a:gd name="connsiteY51" fmla="*/ 6858000 h 6858001"/>
              <a:gd name="connsiteX52" fmla="*/ 0 w 8376484"/>
              <a:gd name="connsiteY52" fmla="*/ 0 h 6858001"/>
              <a:gd name="connsiteX53" fmla="*/ 1917290 w 8376484"/>
              <a:gd name="connsiteY53" fmla="*/ 0 h 6858001"/>
              <a:gd name="connsiteX54" fmla="*/ 1917290 w 8376484"/>
              <a:gd name="connsiteY54" fmla="*/ 1 h 6858001"/>
              <a:gd name="connsiteX55" fmla="*/ 7031769 w 8376484"/>
              <a:gd name="connsiteY55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376484" h="6858001">
                <a:moveTo>
                  <a:pt x="7031769" y="0"/>
                </a:moveTo>
                <a:lnTo>
                  <a:pt x="8375307" y="0"/>
                </a:lnTo>
                <a:lnTo>
                  <a:pt x="8350262" y="155677"/>
                </a:lnTo>
                <a:lnTo>
                  <a:pt x="8326393" y="310668"/>
                </a:lnTo>
                <a:lnTo>
                  <a:pt x="8303029" y="466344"/>
                </a:lnTo>
                <a:lnTo>
                  <a:pt x="8283026" y="622707"/>
                </a:lnTo>
                <a:lnTo>
                  <a:pt x="8262855" y="778383"/>
                </a:lnTo>
                <a:lnTo>
                  <a:pt x="8244029" y="934746"/>
                </a:lnTo>
                <a:lnTo>
                  <a:pt x="8227893" y="1089051"/>
                </a:lnTo>
                <a:lnTo>
                  <a:pt x="8212597" y="1245413"/>
                </a:lnTo>
                <a:lnTo>
                  <a:pt x="8198645" y="1401090"/>
                </a:lnTo>
                <a:lnTo>
                  <a:pt x="8186543" y="1554023"/>
                </a:lnTo>
                <a:lnTo>
                  <a:pt x="8174440" y="1709014"/>
                </a:lnTo>
                <a:lnTo>
                  <a:pt x="8164355" y="1861947"/>
                </a:lnTo>
                <a:lnTo>
                  <a:pt x="8156455" y="2014881"/>
                </a:lnTo>
                <a:lnTo>
                  <a:pt x="8148218" y="2167128"/>
                </a:lnTo>
                <a:lnTo>
                  <a:pt x="8141327" y="2318004"/>
                </a:lnTo>
                <a:lnTo>
                  <a:pt x="8136452" y="2467509"/>
                </a:lnTo>
                <a:lnTo>
                  <a:pt x="8132250" y="2617013"/>
                </a:lnTo>
                <a:lnTo>
                  <a:pt x="8128216" y="2765146"/>
                </a:lnTo>
                <a:lnTo>
                  <a:pt x="8126367" y="2911221"/>
                </a:lnTo>
                <a:lnTo>
                  <a:pt x="8124350" y="3057297"/>
                </a:lnTo>
                <a:lnTo>
                  <a:pt x="8123341" y="3201315"/>
                </a:lnTo>
                <a:lnTo>
                  <a:pt x="8124350" y="3343961"/>
                </a:lnTo>
                <a:lnTo>
                  <a:pt x="8124350" y="3485236"/>
                </a:lnTo>
                <a:lnTo>
                  <a:pt x="8126367" y="3625139"/>
                </a:lnTo>
                <a:lnTo>
                  <a:pt x="8129392" y="3762299"/>
                </a:lnTo>
                <a:lnTo>
                  <a:pt x="8132250" y="3898087"/>
                </a:lnTo>
                <a:lnTo>
                  <a:pt x="8135444" y="4031133"/>
                </a:lnTo>
                <a:lnTo>
                  <a:pt x="8140318" y="4163492"/>
                </a:lnTo>
                <a:lnTo>
                  <a:pt x="8145529" y="4293793"/>
                </a:lnTo>
                <a:lnTo>
                  <a:pt x="8150235" y="4421352"/>
                </a:lnTo>
                <a:lnTo>
                  <a:pt x="8163515" y="4670298"/>
                </a:lnTo>
                <a:lnTo>
                  <a:pt x="8177634" y="4908956"/>
                </a:lnTo>
                <a:lnTo>
                  <a:pt x="8192426" y="5138013"/>
                </a:lnTo>
                <a:lnTo>
                  <a:pt x="8208731" y="5354726"/>
                </a:lnTo>
                <a:lnTo>
                  <a:pt x="8225708" y="5561838"/>
                </a:lnTo>
                <a:lnTo>
                  <a:pt x="8244029" y="5753862"/>
                </a:lnTo>
                <a:lnTo>
                  <a:pt x="8262015" y="5934227"/>
                </a:lnTo>
                <a:lnTo>
                  <a:pt x="8280000" y="6100191"/>
                </a:lnTo>
                <a:lnTo>
                  <a:pt x="8296977" y="6252438"/>
                </a:lnTo>
                <a:lnTo>
                  <a:pt x="8313114" y="6387541"/>
                </a:lnTo>
                <a:lnTo>
                  <a:pt x="8328410" y="6509613"/>
                </a:lnTo>
                <a:lnTo>
                  <a:pt x="8341185" y="6612483"/>
                </a:lnTo>
                <a:lnTo>
                  <a:pt x="8353287" y="6698894"/>
                </a:lnTo>
                <a:lnTo>
                  <a:pt x="8370601" y="6817538"/>
                </a:lnTo>
                <a:lnTo>
                  <a:pt x="8376484" y="6858000"/>
                </a:lnTo>
                <a:lnTo>
                  <a:pt x="7471130" y="6858000"/>
                </a:lnTo>
                <a:lnTo>
                  <a:pt x="7471130" y="6858001"/>
                </a:lnTo>
                <a:lnTo>
                  <a:pt x="1380566" y="6858001"/>
                </a:lnTo>
                <a:lnTo>
                  <a:pt x="1380566" y="6858000"/>
                </a:lnTo>
                <a:lnTo>
                  <a:pt x="0" y="6858000"/>
                </a:lnTo>
                <a:lnTo>
                  <a:pt x="0" y="0"/>
                </a:lnTo>
                <a:lnTo>
                  <a:pt x="1917290" y="0"/>
                </a:lnTo>
                <a:lnTo>
                  <a:pt x="1917290" y="1"/>
                </a:lnTo>
                <a:lnTo>
                  <a:pt x="7031769" y="1"/>
                </a:lnTo>
                <a:close/>
              </a:path>
            </a:pathLst>
          </a:custGeom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C74A888-48BE-4604-BB14-E6C5E9D0F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E47E63-3FE9-F0E1-95C1-E075EC14C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231" y="938953"/>
            <a:ext cx="6630143" cy="49800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USAGE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CFA81-73D7-BDBF-D00E-86061137D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89682" y="1317171"/>
            <a:ext cx="2872975" cy="42236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kern="1200" cap="none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Intended to be used for traversing streets, gravel roads (not at top speed), and other well-defined terrain.</a:t>
            </a:r>
          </a:p>
        </p:txBody>
      </p:sp>
    </p:spTree>
    <p:extLst>
      <p:ext uri="{BB962C8B-B14F-4D97-AF65-F5344CB8AC3E}">
        <p14:creationId xmlns:p14="http://schemas.microsoft.com/office/powerpoint/2010/main" val="1832491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E53288-5CA9-95EE-7274-12AEC5684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05" y="623571"/>
            <a:ext cx="10260990" cy="352388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MINIMUM DELIVERABLES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EEC56-1ACB-2A6D-1171-158522850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5505" y="4777380"/>
            <a:ext cx="10260990" cy="12097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200" b="0" i="0" kern="1200" cap="none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Design and build an electric bike that uses motors to move, has a digital speedometer, includes a braking system (electric or mechanical), and doesn’t crumble when it undergoes stress.</a:t>
            </a:r>
          </a:p>
        </p:txBody>
      </p:sp>
    </p:spTree>
    <p:extLst>
      <p:ext uri="{BB962C8B-B14F-4D97-AF65-F5344CB8AC3E}">
        <p14:creationId xmlns:p14="http://schemas.microsoft.com/office/powerpoint/2010/main" val="729052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34FA10D-5116-47B4-A70E-776435251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36">
            <a:extLst>
              <a:ext uri="{FF2B5EF4-FFF2-40B4-BE49-F238E27FC236}">
                <a16:creationId xmlns:a16="http://schemas.microsoft.com/office/drawing/2014/main" id="{B2718AAE-52B9-4DD9-9D83-A9C975C9D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302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7" name="Freeform: Shape 46">
            <a:extLst>
              <a:ext uri="{FF2B5EF4-FFF2-40B4-BE49-F238E27FC236}">
                <a16:creationId xmlns:a16="http://schemas.microsoft.com/office/drawing/2014/main" id="{49FF39B1-9689-44AE-A803-7B90A059D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376484" cy="6858001"/>
          </a:xfrm>
          <a:custGeom>
            <a:avLst/>
            <a:gdLst>
              <a:gd name="connsiteX0" fmla="*/ 7031769 w 8376484"/>
              <a:gd name="connsiteY0" fmla="*/ 0 h 6858001"/>
              <a:gd name="connsiteX1" fmla="*/ 8375307 w 8376484"/>
              <a:gd name="connsiteY1" fmla="*/ 0 h 6858001"/>
              <a:gd name="connsiteX2" fmla="*/ 8350262 w 8376484"/>
              <a:gd name="connsiteY2" fmla="*/ 155677 h 6858001"/>
              <a:gd name="connsiteX3" fmla="*/ 8326393 w 8376484"/>
              <a:gd name="connsiteY3" fmla="*/ 310668 h 6858001"/>
              <a:gd name="connsiteX4" fmla="*/ 8303029 w 8376484"/>
              <a:gd name="connsiteY4" fmla="*/ 466344 h 6858001"/>
              <a:gd name="connsiteX5" fmla="*/ 8283026 w 8376484"/>
              <a:gd name="connsiteY5" fmla="*/ 622707 h 6858001"/>
              <a:gd name="connsiteX6" fmla="*/ 8262855 w 8376484"/>
              <a:gd name="connsiteY6" fmla="*/ 778383 h 6858001"/>
              <a:gd name="connsiteX7" fmla="*/ 8244029 w 8376484"/>
              <a:gd name="connsiteY7" fmla="*/ 934746 h 6858001"/>
              <a:gd name="connsiteX8" fmla="*/ 8227893 w 8376484"/>
              <a:gd name="connsiteY8" fmla="*/ 1089051 h 6858001"/>
              <a:gd name="connsiteX9" fmla="*/ 8212597 w 8376484"/>
              <a:gd name="connsiteY9" fmla="*/ 1245413 h 6858001"/>
              <a:gd name="connsiteX10" fmla="*/ 8198645 w 8376484"/>
              <a:gd name="connsiteY10" fmla="*/ 1401090 h 6858001"/>
              <a:gd name="connsiteX11" fmla="*/ 8186543 w 8376484"/>
              <a:gd name="connsiteY11" fmla="*/ 1554023 h 6858001"/>
              <a:gd name="connsiteX12" fmla="*/ 8174440 w 8376484"/>
              <a:gd name="connsiteY12" fmla="*/ 1709014 h 6858001"/>
              <a:gd name="connsiteX13" fmla="*/ 8164355 w 8376484"/>
              <a:gd name="connsiteY13" fmla="*/ 1861947 h 6858001"/>
              <a:gd name="connsiteX14" fmla="*/ 8156455 w 8376484"/>
              <a:gd name="connsiteY14" fmla="*/ 2014881 h 6858001"/>
              <a:gd name="connsiteX15" fmla="*/ 8148218 w 8376484"/>
              <a:gd name="connsiteY15" fmla="*/ 2167128 h 6858001"/>
              <a:gd name="connsiteX16" fmla="*/ 8141327 w 8376484"/>
              <a:gd name="connsiteY16" fmla="*/ 2318004 h 6858001"/>
              <a:gd name="connsiteX17" fmla="*/ 8136452 w 8376484"/>
              <a:gd name="connsiteY17" fmla="*/ 2467509 h 6858001"/>
              <a:gd name="connsiteX18" fmla="*/ 8132250 w 8376484"/>
              <a:gd name="connsiteY18" fmla="*/ 2617013 h 6858001"/>
              <a:gd name="connsiteX19" fmla="*/ 8128216 w 8376484"/>
              <a:gd name="connsiteY19" fmla="*/ 2765146 h 6858001"/>
              <a:gd name="connsiteX20" fmla="*/ 8126367 w 8376484"/>
              <a:gd name="connsiteY20" fmla="*/ 2911221 h 6858001"/>
              <a:gd name="connsiteX21" fmla="*/ 8124350 w 8376484"/>
              <a:gd name="connsiteY21" fmla="*/ 3057297 h 6858001"/>
              <a:gd name="connsiteX22" fmla="*/ 8123341 w 8376484"/>
              <a:gd name="connsiteY22" fmla="*/ 3201315 h 6858001"/>
              <a:gd name="connsiteX23" fmla="*/ 8124350 w 8376484"/>
              <a:gd name="connsiteY23" fmla="*/ 3343961 h 6858001"/>
              <a:gd name="connsiteX24" fmla="*/ 8124350 w 8376484"/>
              <a:gd name="connsiteY24" fmla="*/ 3485236 h 6858001"/>
              <a:gd name="connsiteX25" fmla="*/ 8126367 w 8376484"/>
              <a:gd name="connsiteY25" fmla="*/ 3625139 h 6858001"/>
              <a:gd name="connsiteX26" fmla="*/ 8129392 w 8376484"/>
              <a:gd name="connsiteY26" fmla="*/ 3762299 h 6858001"/>
              <a:gd name="connsiteX27" fmla="*/ 8132250 w 8376484"/>
              <a:gd name="connsiteY27" fmla="*/ 3898087 h 6858001"/>
              <a:gd name="connsiteX28" fmla="*/ 8135444 w 8376484"/>
              <a:gd name="connsiteY28" fmla="*/ 4031133 h 6858001"/>
              <a:gd name="connsiteX29" fmla="*/ 8140318 w 8376484"/>
              <a:gd name="connsiteY29" fmla="*/ 4163492 h 6858001"/>
              <a:gd name="connsiteX30" fmla="*/ 8145529 w 8376484"/>
              <a:gd name="connsiteY30" fmla="*/ 4293793 h 6858001"/>
              <a:gd name="connsiteX31" fmla="*/ 8150235 w 8376484"/>
              <a:gd name="connsiteY31" fmla="*/ 4421352 h 6858001"/>
              <a:gd name="connsiteX32" fmla="*/ 8163515 w 8376484"/>
              <a:gd name="connsiteY32" fmla="*/ 4670298 h 6858001"/>
              <a:gd name="connsiteX33" fmla="*/ 8177634 w 8376484"/>
              <a:gd name="connsiteY33" fmla="*/ 4908956 h 6858001"/>
              <a:gd name="connsiteX34" fmla="*/ 8192426 w 8376484"/>
              <a:gd name="connsiteY34" fmla="*/ 5138013 h 6858001"/>
              <a:gd name="connsiteX35" fmla="*/ 8208731 w 8376484"/>
              <a:gd name="connsiteY35" fmla="*/ 5354726 h 6858001"/>
              <a:gd name="connsiteX36" fmla="*/ 8225708 w 8376484"/>
              <a:gd name="connsiteY36" fmla="*/ 5561838 h 6858001"/>
              <a:gd name="connsiteX37" fmla="*/ 8244029 w 8376484"/>
              <a:gd name="connsiteY37" fmla="*/ 5753862 h 6858001"/>
              <a:gd name="connsiteX38" fmla="*/ 8262015 w 8376484"/>
              <a:gd name="connsiteY38" fmla="*/ 5934227 h 6858001"/>
              <a:gd name="connsiteX39" fmla="*/ 8280000 w 8376484"/>
              <a:gd name="connsiteY39" fmla="*/ 6100191 h 6858001"/>
              <a:gd name="connsiteX40" fmla="*/ 8296977 w 8376484"/>
              <a:gd name="connsiteY40" fmla="*/ 6252438 h 6858001"/>
              <a:gd name="connsiteX41" fmla="*/ 8313114 w 8376484"/>
              <a:gd name="connsiteY41" fmla="*/ 6387541 h 6858001"/>
              <a:gd name="connsiteX42" fmla="*/ 8328410 w 8376484"/>
              <a:gd name="connsiteY42" fmla="*/ 6509613 h 6858001"/>
              <a:gd name="connsiteX43" fmla="*/ 8341185 w 8376484"/>
              <a:gd name="connsiteY43" fmla="*/ 6612483 h 6858001"/>
              <a:gd name="connsiteX44" fmla="*/ 8353287 w 8376484"/>
              <a:gd name="connsiteY44" fmla="*/ 6698894 h 6858001"/>
              <a:gd name="connsiteX45" fmla="*/ 8370601 w 8376484"/>
              <a:gd name="connsiteY45" fmla="*/ 6817538 h 6858001"/>
              <a:gd name="connsiteX46" fmla="*/ 8376484 w 8376484"/>
              <a:gd name="connsiteY46" fmla="*/ 6858000 h 6858001"/>
              <a:gd name="connsiteX47" fmla="*/ 7471130 w 8376484"/>
              <a:gd name="connsiteY47" fmla="*/ 6858000 h 6858001"/>
              <a:gd name="connsiteX48" fmla="*/ 7471130 w 8376484"/>
              <a:gd name="connsiteY48" fmla="*/ 6858001 h 6858001"/>
              <a:gd name="connsiteX49" fmla="*/ 1380566 w 8376484"/>
              <a:gd name="connsiteY49" fmla="*/ 6858001 h 6858001"/>
              <a:gd name="connsiteX50" fmla="*/ 1380566 w 8376484"/>
              <a:gd name="connsiteY50" fmla="*/ 6858000 h 6858001"/>
              <a:gd name="connsiteX51" fmla="*/ 0 w 8376484"/>
              <a:gd name="connsiteY51" fmla="*/ 6858000 h 6858001"/>
              <a:gd name="connsiteX52" fmla="*/ 0 w 8376484"/>
              <a:gd name="connsiteY52" fmla="*/ 0 h 6858001"/>
              <a:gd name="connsiteX53" fmla="*/ 1917290 w 8376484"/>
              <a:gd name="connsiteY53" fmla="*/ 0 h 6858001"/>
              <a:gd name="connsiteX54" fmla="*/ 1917290 w 8376484"/>
              <a:gd name="connsiteY54" fmla="*/ 1 h 6858001"/>
              <a:gd name="connsiteX55" fmla="*/ 7031769 w 8376484"/>
              <a:gd name="connsiteY55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376484" h="6858001">
                <a:moveTo>
                  <a:pt x="7031769" y="0"/>
                </a:moveTo>
                <a:lnTo>
                  <a:pt x="8375307" y="0"/>
                </a:lnTo>
                <a:lnTo>
                  <a:pt x="8350262" y="155677"/>
                </a:lnTo>
                <a:lnTo>
                  <a:pt x="8326393" y="310668"/>
                </a:lnTo>
                <a:lnTo>
                  <a:pt x="8303029" y="466344"/>
                </a:lnTo>
                <a:lnTo>
                  <a:pt x="8283026" y="622707"/>
                </a:lnTo>
                <a:lnTo>
                  <a:pt x="8262855" y="778383"/>
                </a:lnTo>
                <a:lnTo>
                  <a:pt x="8244029" y="934746"/>
                </a:lnTo>
                <a:lnTo>
                  <a:pt x="8227893" y="1089051"/>
                </a:lnTo>
                <a:lnTo>
                  <a:pt x="8212597" y="1245413"/>
                </a:lnTo>
                <a:lnTo>
                  <a:pt x="8198645" y="1401090"/>
                </a:lnTo>
                <a:lnTo>
                  <a:pt x="8186543" y="1554023"/>
                </a:lnTo>
                <a:lnTo>
                  <a:pt x="8174440" y="1709014"/>
                </a:lnTo>
                <a:lnTo>
                  <a:pt x="8164355" y="1861947"/>
                </a:lnTo>
                <a:lnTo>
                  <a:pt x="8156455" y="2014881"/>
                </a:lnTo>
                <a:lnTo>
                  <a:pt x="8148218" y="2167128"/>
                </a:lnTo>
                <a:lnTo>
                  <a:pt x="8141327" y="2318004"/>
                </a:lnTo>
                <a:lnTo>
                  <a:pt x="8136452" y="2467509"/>
                </a:lnTo>
                <a:lnTo>
                  <a:pt x="8132250" y="2617013"/>
                </a:lnTo>
                <a:lnTo>
                  <a:pt x="8128216" y="2765146"/>
                </a:lnTo>
                <a:lnTo>
                  <a:pt x="8126367" y="2911221"/>
                </a:lnTo>
                <a:lnTo>
                  <a:pt x="8124350" y="3057297"/>
                </a:lnTo>
                <a:lnTo>
                  <a:pt x="8123341" y="3201315"/>
                </a:lnTo>
                <a:lnTo>
                  <a:pt x="8124350" y="3343961"/>
                </a:lnTo>
                <a:lnTo>
                  <a:pt x="8124350" y="3485236"/>
                </a:lnTo>
                <a:lnTo>
                  <a:pt x="8126367" y="3625139"/>
                </a:lnTo>
                <a:lnTo>
                  <a:pt x="8129392" y="3762299"/>
                </a:lnTo>
                <a:lnTo>
                  <a:pt x="8132250" y="3898087"/>
                </a:lnTo>
                <a:lnTo>
                  <a:pt x="8135444" y="4031133"/>
                </a:lnTo>
                <a:lnTo>
                  <a:pt x="8140318" y="4163492"/>
                </a:lnTo>
                <a:lnTo>
                  <a:pt x="8145529" y="4293793"/>
                </a:lnTo>
                <a:lnTo>
                  <a:pt x="8150235" y="4421352"/>
                </a:lnTo>
                <a:lnTo>
                  <a:pt x="8163515" y="4670298"/>
                </a:lnTo>
                <a:lnTo>
                  <a:pt x="8177634" y="4908956"/>
                </a:lnTo>
                <a:lnTo>
                  <a:pt x="8192426" y="5138013"/>
                </a:lnTo>
                <a:lnTo>
                  <a:pt x="8208731" y="5354726"/>
                </a:lnTo>
                <a:lnTo>
                  <a:pt x="8225708" y="5561838"/>
                </a:lnTo>
                <a:lnTo>
                  <a:pt x="8244029" y="5753862"/>
                </a:lnTo>
                <a:lnTo>
                  <a:pt x="8262015" y="5934227"/>
                </a:lnTo>
                <a:lnTo>
                  <a:pt x="8280000" y="6100191"/>
                </a:lnTo>
                <a:lnTo>
                  <a:pt x="8296977" y="6252438"/>
                </a:lnTo>
                <a:lnTo>
                  <a:pt x="8313114" y="6387541"/>
                </a:lnTo>
                <a:lnTo>
                  <a:pt x="8328410" y="6509613"/>
                </a:lnTo>
                <a:lnTo>
                  <a:pt x="8341185" y="6612483"/>
                </a:lnTo>
                <a:lnTo>
                  <a:pt x="8353287" y="6698894"/>
                </a:lnTo>
                <a:lnTo>
                  <a:pt x="8370601" y="6817538"/>
                </a:lnTo>
                <a:lnTo>
                  <a:pt x="8376484" y="6858000"/>
                </a:lnTo>
                <a:lnTo>
                  <a:pt x="7471130" y="6858000"/>
                </a:lnTo>
                <a:lnTo>
                  <a:pt x="7471130" y="6858001"/>
                </a:lnTo>
                <a:lnTo>
                  <a:pt x="1380566" y="6858001"/>
                </a:lnTo>
                <a:lnTo>
                  <a:pt x="1380566" y="6858000"/>
                </a:lnTo>
                <a:lnTo>
                  <a:pt x="0" y="6858000"/>
                </a:lnTo>
                <a:lnTo>
                  <a:pt x="0" y="0"/>
                </a:lnTo>
                <a:lnTo>
                  <a:pt x="1917290" y="0"/>
                </a:lnTo>
                <a:lnTo>
                  <a:pt x="1917290" y="1"/>
                </a:lnTo>
                <a:lnTo>
                  <a:pt x="7031769" y="1"/>
                </a:lnTo>
                <a:close/>
              </a:path>
            </a:pathLst>
          </a:custGeom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C74A888-48BE-4604-BB14-E6C5E9D0F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B155C9A-D322-BE84-0D73-B6EB91F21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231" y="938953"/>
            <a:ext cx="6630143" cy="49800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72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SPECS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476C49-E7C9-ADAE-4DC4-73EFC959A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89682" y="1317171"/>
            <a:ext cx="2872975" cy="42236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kern="1200" cap="all">
                <a:solidFill>
                  <a:schemeClr val="bg2"/>
                </a:solidFill>
                <a:latin typeface="+mj-lt"/>
                <a:ea typeface="+mj-ea"/>
                <a:cs typeface="+mj-cs"/>
              </a:rPr>
              <a:t>Top speed: 60mph</a:t>
            </a:r>
          </a:p>
          <a:p>
            <a:r>
              <a:rPr lang="en-US" b="0" i="0" kern="1200" cap="all">
                <a:solidFill>
                  <a:schemeClr val="bg2"/>
                </a:solidFill>
                <a:latin typeface="+mj-lt"/>
                <a:ea typeface="+mj-ea"/>
                <a:cs typeface="+mj-cs"/>
              </a:rPr>
              <a:t>Max weight: 350lbs</a:t>
            </a:r>
          </a:p>
        </p:txBody>
      </p:sp>
    </p:spTree>
    <p:extLst>
      <p:ext uri="{BB962C8B-B14F-4D97-AF65-F5344CB8AC3E}">
        <p14:creationId xmlns:p14="http://schemas.microsoft.com/office/powerpoint/2010/main" val="3029127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0C984-2495-393A-3C9D-226986B4A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CONFIRMED</a:t>
            </a:r>
            <a:r>
              <a:rPr lang="en-US" dirty="0"/>
              <a:t> DESIGN SPECIFICATIONS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CA10B4-E69A-4E22-2DF2-0594BC3E15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Choice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sz="1600" dirty="0"/>
              <a:t>Motor: Dual BLDC motor arrangement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Tires: Motorcycle tires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Throttle: Ride-by-wire system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Speedometer: Digital number display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04677D-67ED-CDCC-B4C1-1975F19375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Reason</a:t>
            </a:r>
          </a:p>
          <a:p>
            <a:endParaRPr lang="en-US" dirty="0"/>
          </a:p>
          <a:p>
            <a:r>
              <a:rPr lang="en-US" sz="1600" dirty="0"/>
              <a:t>Maximizes torque while minimizing complexity</a:t>
            </a:r>
          </a:p>
          <a:p>
            <a:r>
              <a:rPr lang="en-US" sz="1600" dirty="0"/>
              <a:t>Gets the best traction for street riding while not breaking the bank</a:t>
            </a:r>
          </a:p>
          <a:p>
            <a:r>
              <a:rPr lang="en-US" sz="1600" dirty="0"/>
              <a:t>Reduces mechanical systems</a:t>
            </a:r>
          </a:p>
          <a:p>
            <a:r>
              <a:rPr lang="en-US" sz="1600" dirty="0"/>
              <a:t>Testing and less ME load</a:t>
            </a:r>
          </a:p>
        </p:txBody>
      </p:sp>
    </p:spTree>
    <p:extLst>
      <p:ext uri="{BB962C8B-B14F-4D97-AF65-F5344CB8AC3E}">
        <p14:creationId xmlns:p14="http://schemas.microsoft.com/office/powerpoint/2010/main" val="2617478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5ECB8-83E3-300E-8668-A054ADD59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DESIGN STEPS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53469-3DBE-81C5-0F05-F0F3B1B3BA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Frame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19D43C-D0D6-57E9-33A3-087B1A5C1053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US" dirty="0"/>
              <a:t>Options:</a:t>
            </a:r>
          </a:p>
          <a:p>
            <a:r>
              <a:rPr lang="en-US" dirty="0"/>
              <a:t>	- </a:t>
            </a:r>
            <a:r>
              <a:rPr lang="en-US" b="1" dirty="0"/>
              <a:t>Bicycle frame</a:t>
            </a:r>
          </a:p>
          <a:p>
            <a:r>
              <a:rPr lang="en-US" dirty="0"/>
              <a:t>	- Motorcycle frame</a:t>
            </a:r>
          </a:p>
          <a:p>
            <a:r>
              <a:rPr lang="en-US" dirty="0"/>
              <a:t>Build or buy then modify?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198F66-EBBC-532A-5CB3-4D3AEDFA5F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Braking System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7AA0A9D-01C2-19A0-E1FA-361004EBF8CA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r>
              <a:rPr lang="en-US" dirty="0"/>
              <a:t>Options:</a:t>
            </a:r>
          </a:p>
          <a:p>
            <a:r>
              <a:rPr lang="en-US" dirty="0"/>
              <a:t>	- E-brake</a:t>
            </a:r>
          </a:p>
          <a:p>
            <a:r>
              <a:rPr lang="en-US" dirty="0"/>
              <a:t>	- Mechanical brakes 	(regular brake pads)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EBEC611-EEB1-BB3D-41AB-56950722BB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Suspension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C8A3913-85F3-4E62-DDD1-38A07305803F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US" dirty="0"/>
              <a:t>Location: </a:t>
            </a:r>
          </a:p>
          <a:p>
            <a:r>
              <a:rPr lang="en-US" dirty="0"/>
              <a:t>Strength: </a:t>
            </a:r>
          </a:p>
        </p:txBody>
      </p:sp>
    </p:spTree>
    <p:extLst>
      <p:ext uri="{BB962C8B-B14F-4D97-AF65-F5344CB8AC3E}">
        <p14:creationId xmlns:p14="http://schemas.microsoft.com/office/powerpoint/2010/main" val="3954440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A4774-A366-194B-A517-9176B44CD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FEATURES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C0F40CF-C50B-0E89-5D65-287D1DCE537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03312" y="2052918"/>
          <a:ext cx="8946541" cy="4195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17255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1243</TotalTime>
  <Words>213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Wingdings 3</vt:lpstr>
      <vt:lpstr>Ion</vt:lpstr>
      <vt:lpstr>E-bike</vt:lpstr>
      <vt:lpstr>USAGE</vt:lpstr>
      <vt:lpstr>MINIMUM DELIVERABLES</vt:lpstr>
      <vt:lpstr>SPECS</vt:lpstr>
      <vt:lpstr>CONFIRMED DESIGN SPECIFICATIONS</vt:lpstr>
      <vt:lpstr>NEXT DESIGN STEPS</vt:lpstr>
      <vt:lpstr>POTENTIAL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Gagnon</dc:creator>
  <cp:lastModifiedBy>Daniel Gagnon</cp:lastModifiedBy>
  <cp:revision>4</cp:revision>
  <dcterms:created xsi:type="dcterms:W3CDTF">2025-09-15T18:20:44Z</dcterms:created>
  <dcterms:modified xsi:type="dcterms:W3CDTF">2025-09-22T15:36:33Z</dcterms:modified>
</cp:coreProperties>
</file>