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058F-36A7-42CB-8B11-595016D576F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FAD39-00CA-41AB-B1A9-79E85231B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16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058F-36A7-42CB-8B11-595016D576F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FAD39-00CA-41AB-B1A9-79E85231B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56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058F-36A7-42CB-8B11-595016D576F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FAD39-00CA-41AB-B1A9-79E85231B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05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058F-36A7-42CB-8B11-595016D576F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FAD39-00CA-41AB-B1A9-79E85231B39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6572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058F-36A7-42CB-8B11-595016D576F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FAD39-00CA-41AB-B1A9-79E85231B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21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058F-36A7-42CB-8B11-595016D576F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FAD39-00CA-41AB-B1A9-79E85231B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97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058F-36A7-42CB-8B11-595016D576F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FAD39-00CA-41AB-B1A9-79E85231B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63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058F-36A7-42CB-8B11-595016D576F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FAD39-00CA-41AB-B1A9-79E85231B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624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058F-36A7-42CB-8B11-595016D576F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FAD39-00CA-41AB-B1A9-79E85231B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06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058F-36A7-42CB-8B11-595016D576F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FAD39-00CA-41AB-B1A9-79E85231B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7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058F-36A7-42CB-8B11-595016D576F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FAD39-00CA-41AB-B1A9-79E85231B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96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058F-36A7-42CB-8B11-595016D576F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FAD39-00CA-41AB-B1A9-79E85231B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9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058F-36A7-42CB-8B11-595016D576F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FAD39-00CA-41AB-B1A9-79E85231B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08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058F-36A7-42CB-8B11-595016D576F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FAD39-00CA-41AB-B1A9-79E85231B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64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058F-36A7-42CB-8B11-595016D576F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FAD39-00CA-41AB-B1A9-79E85231B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6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058F-36A7-42CB-8B11-595016D576F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FAD39-00CA-41AB-B1A9-79E85231B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38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058F-36A7-42CB-8B11-595016D576F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FAD39-00CA-41AB-B1A9-79E85231B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74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053058F-36A7-42CB-8B11-595016D576F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FAD39-00CA-41AB-B1A9-79E85231B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798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93239-E682-B3AB-BF3D-1BB63FAB15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1639529"/>
          </a:xfrm>
        </p:spPr>
        <p:txBody>
          <a:bodyPr/>
          <a:lstStyle/>
          <a:p>
            <a:r>
              <a:rPr lang="en-US" u="sng" dirty="0"/>
              <a:t>E-bike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6CF16-A645-B538-3E56-42669D6AD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429000"/>
            <a:ext cx="8825658" cy="861420"/>
          </a:xfrm>
        </p:spPr>
        <p:txBody>
          <a:bodyPr>
            <a:noAutofit/>
          </a:bodyPr>
          <a:lstStyle/>
          <a:p>
            <a:r>
              <a:rPr lang="en-US" sz="2800" dirty="0"/>
              <a:t>ME: Bradon, Nyaire</a:t>
            </a:r>
          </a:p>
          <a:p>
            <a:r>
              <a:rPr lang="en-US" sz="2800" dirty="0"/>
              <a:t>EE: Cutter, Daniel</a:t>
            </a:r>
          </a:p>
          <a:p>
            <a:r>
              <a:rPr lang="en-US" sz="2800" dirty="0"/>
              <a:t>Programming: Daniel</a:t>
            </a:r>
          </a:p>
        </p:txBody>
      </p:sp>
    </p:spTree>
    <p:extLst>
      <p:ext uri="{BB962C8B-B14F-4D97-AF65-F5344CB8AC3E}">
        <p14:creationId xmlns:p14="http://schemas.microsoft.com/office/powerpoint/2010/main" val="2896827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34FA10D-5116-47B4-A70E-776435251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36">
            <a:extLst>
              <a:ext uri="{FF2B5EF4-FFF2-40B4-BE49-F238E27FC236}">
                <a16:creationId xmlns:a16="http://schemas.microsoft.com/office/drawing/2014/main" id="{B2718AAE-52B9-4DD9-9D83-A9C975C9D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302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Freeform: Shape 46">
            <a:extLst>
              <a:ext uri="{FF2B5EF4-FFF2-40B4-BE49-F238E27FC236}">
                <a16:creationId xmlns:a16="http://schemas.microsoft.com/office/drawing/2014/main" id="{49FF39B1-9689-44AE-A803-7B90A059D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76484" cy="6858001"/>
          </a:xfrm>
          <a:custGeom>
            <a:avLst/>
            <a:gdLst>
              <a:gd name="connsiteX0" fmla="*/ 7031769 w 8376484"/>
              <a:gd name="connsiteY0" fmla="*/ 0 h 6858001"/>
              <a:gd name="connsiteX1" fmla="*/ 8375307 w 8376484"/>
              <a:gd name="connsiteY1" fmla="*/ 0 h 6858001"/>
              <a:gd name="connsiteX2" fmla="*/ 8350262 w 8376484"/>
              <a:gd name="connsiteY2" fmla="*/ 155677 h 6858001"/>
              <a:gd name="connsiteX3" fmla="*/ 8326393 w 8376484"/>
              <a:gd name="connsiteY3" fmla="*/ 310668 h 6858001"/>
              <a:gd name="connsiteX4" fmla="*/ 8303029 w 8376484"/>
              <a:gd name="connsiteY4" fmla="*/ 466344 h 6858001"/>
              <a:gd name="connsiteX5" fmla="*/ 8283026 w 8376484"/>
              <a:gd name="connsiteY5" fmla="*/ 622707 h 6858001"/>
              <a:gd name="connsiteX6" fmla="*/ 8262855 w 8376484"/>
              <a:gd name="connsiteY6" fmla="*/ 778383 h 6858001"/>
              <a:gd name="connsiteX7" fmla="*/ 8244029 w 8376484"/>
              <a:gd name="connsiteY7" fmla="*/ 934746 h 6858001"/>
              <a:gd name="connsiteX8" fmla="*/ 8227893 w 8376484"/>
              <a:gd name="connsiteY8" fmla="*/ 1089051 h 6858001"/>
              <a:gd name="connsiteX9" fmla="*/ 8212597 w 8376484"/>
              <a:gd name="connsiteY9" fmla="*/ 1245413 h 6858001"/>
              <a:gd name="connsiteX10" fmla="*/ 8198645 w 8376484"/>
              <a:gd name="connsiteY10" fmla="*/ 1401090 h 6858001"/>
              <a:gd name="connsiteX11" fmla="*/ 8186543 w 8376484"/>
              <a:gd name="connsiteY11" fmla="*/ 1554023 h 6858001"/>
              <a:gd name="connsiteX12" fmla="*/ 8174440 w 8376484"/>
              <a:gd name="connsiteY12" fmla="*/ 1709014 h 6858001"/>
              <a:gd name="connsiteX13" fmla="*/ 8164355 w 8376484"/>
              <a:gd name="connsiteY13" fmla="*/ 1861947 h 6858001"/>
              <a:gd name="connsiteX14" fmla="*/ 8156455 w 8376484"/>
              <a:gd name="connsiteY14" fmla="*/ 2014881 h 6858001"/>
              <a:gd name="connsiteX15" fmla="*/ 8148218 w 8376484"/>
              <a:gd name="connsiteY15" fmla="*/ 2167128 h 6858001"/>
              <a:gd name="connsiteX16" fmla="*/ 8141327 w 8376484"/>
              <a:gd name="connsiteY16" fmla="*/ 2318004 h 6858001"/>
              <a:gd name="connsiteX17" fmla="*/ 8136452 w 8376484"/>
              <a:gd name="connsiteY17" fmla="*/ 2467509 h 6858001"/>
              <a:gd name="connsiteX18" fmla="*/ 8132250 w 8376484"/>
              <a:gd name="connsiteY18" fmla="*/ 2617013 h 6858001"/>
              <a:gd name="connsiteX19" fmla="*/ 8128216 w 8376484"/>
              <a:gd name="connsiteY19" fmla="*/ 2765146 h 6858001"/>
              <a:gd name="connsiteX20" fmla="*/ 8126367 w 8376484"/>
              <a:gd name="connsiteY20" fmla="*/ 2911221 h 6858001"/>
              <a:gd name="connsiteX21" fmla="*/ 8124350 w 8376484"/>
              <a:gd name="connsiteY21" fmla="*/ 3057297 h 6858001"/>
              <a:gd name="connsiteX22" fmla="*/ 8123341 w 8376484"/>
              <a:gd name="connsiteY22" fmla="*/ 3201315 h 6858001"/>
              <a:gd name="connsiteX23" fmla="*/ 8124350 w 8376484"/>
              <a:gd name="connsiteY23" fmla="*/ 3343961 h 6858001"/>
              <a:gd name="connsiteX24" fmla="*/ 8124350 w 8376484"/>
              <a:gd name="connsiteY24" fmla="*/ 3485236 h 6858001"/>
              <a:gd name="connsiteX25" fmla="*/ 8126367 w 8376484"/>
              <a:gd name="connsiteY25" fmla="*/ 3625139 h 6858001"/>
              <a:gd name="connsiteX26" fmla="*/ 8129392 w 8376484"/>
              <a:gd name="connsiteY26" fmla="*/ 3762299 h 6858001"/>
              <a:gd name="connsiteX27" fmla="*/ 8132250 w 8376484"/>
              <a:gd name="connsiteY27" fmla="*/ 3898087 h 6858001"/>
              <a:gd name="connsiteX28" fmla="*/ 8135444 w 8376484"/>
              <a:gd name="connsiteY28" fmla="*/ 4031133 h 6858001"/>
              <a:gd name="connsiteX29" fmla="*/ 8140318 w 8376484"/>
              <a:gd name="connsiteY29" fmla="*/ 4163492 h 6858001"/>
              <a:gd name="connsiteX30" fmla="*/ 8145529 w 8376484"/>
              <a:gd name="connsiteY30" fmla="*/ 4293793 h 6858001"/>
              <a:gd name="connsiteX31" fmla="*/ 8150235 w 8376484"/>
              <a:gd name="connsiteY31" fmla="*/ 4421352 h 6858001"/>
              <a:gd name="connsiteX32" fmla="*/ 8163515 w 8376484"/>
              <a:gd name="connsiteY32" fmla="*/ 4670298 h 6858001"/>
              <a:gd name="connsiteX33" fmla="*/ 8177634 w 8376484"/>
              <a:gd name="connsiteY33" fmla="*/ 4908956 h 6858001"/>
              <a:gd name="connsiteX34" fmla="*/ 8192426 w 8376484"/>
              <a:gd name="connsiteY34" fmla="*/ 5138013 h 6858001"/>
              <a:gd name="connsiteX35" fmla="*/ 8208731 w 8376484"/>
              <a:gd name="connsiteY35" fmla="*/ 5354726 h 6858001"/>
              <a:gd name="connsiteX36" fmla="*/ 8225708 w 8376484"/>
              <a:gd name="connsiteY36" fmla="*/ 5561838 h 6858001"/>
              <a:gd name="connsiteX37" fmla="*/ 8244029 w 8376484"/>
              <a:gd name="connsiteY37" fmla="*/ 5753862 h 6858001"/>
              <a:gd name="connsiteX38" fmla="*/ 8262015 w 8376484"/>
              <a:gd name="connsiteY38" fmla="*/ 5934227 h 6858001"/>
              <a:gd name="connsiteX39" fmla="*/ 8280000 w 8376484"/>
              <a:gd name="connsiteY39" fmla="*/ 6100191 h 6858001"/>
              <a:gd name="connsiteX40" fmla="*/ 8296977 w 8376484"/>
              <a:gd name="connsiteY40" fmla="*/ 6252438 h 6858001"/>
              <a:gd name="connsiteX41" fmla="*/ 8313114 w 8376484"/>
              <a:gd name="connsiteY41" fmla="*/ 6387541 h 6858001"/>
              <a:gd name="connsiteX42" fmla="*/ 8328410 w 8376484"/>
              <a:gd name="connsiteY42" fmla="*/ 6509613 h 6858001"/>
              <a:gd name="connsiteX43" fmla="*/ 8341185 w 8376484"/>
              <a:gd name="connsiteY43" fmla="*/ 6612483 h 6858001"/>
              <a:gd name="connsiteX44" fmla="*/ 8353287 w 8376484"/>
              <a:gd name="connsiteY44" fmla="*/ 6698894 h 6858001"/>
              <a:gd name="connsiteX45" fmla="*/ 8370601 w 8376484"/>
              <a:gd name="connsiteY45" fmla="*/ 6817538 h 6858001"/>
              <a:gd name="connsiteX46" fmla="*/ 8376484 w 8376484"/>
              <a:gd name="connsiteY46" fmla="*/ 6858000 h 6858001"/>
              <a:gd name="connsiteX47" fmla="*/ 7471130 w 8376484"/>
              <a:gd name="connsiteY47" fmla="*/ 6858000 h 6858001"/>
              <a:gd name="connsiteX48" fmla="*/ 7471130 w 8376484"/>
              <a:gd name="connsiteY48" fmla="*/ 6858001 h 6858001"/>
              <a:gd name="connsiteX49" fmla="*/ 1380566 w 8376484"/>
              <a:gd name="connsiteY49" fmla="*/ 6858001 h 6858001"/>
              <a:gd name="connsiteX50" fmla="*/ 1380566 w 8376484"/>
              <a:gd name="connsiteY50" fmla="*/ 6858000 h 6858001"/>
              <a:gd name="connsiteX51" fmla="*/ 0 w 8376484"/>
              <a:gd name="connsiteY51" fmla="*/ 6858000 h 6858001"/>
              <a:gd name="connsiteX52" fmla="*/ 0 w 8376484"/>
              <a:gd name="connsiteY52" fmla="*/ 0 h 6858001"/>
              <a:gd name="connsiteX53" fmla="*/ 1917290 w 8376484"/>
              <a:gd name="connsiteY53" fmla="*/ 0 h 6858001"/>
              <a:gd name="connsiteX54" fmla="*/ 1917290 w 8376484"/>
              <a:gd name="connsiteY54" fmla="*/ 1 h 6858001"/>
              <a:gd name="connsiteX55" fmla="*/ 7031769 w 8376484"/>
              <a:gd name="connsiteY55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376484" h="6858001">
                <a:moveTo>
                  <a:pt x="7031769" y="0"/>
                </a:moveTo>
                <a:lnTo>
                  <a:pt x="8375307" y="0"/>
                </a:lnTo>
                <a:lnTo>
                  <a:pt x="8350262" y="155677"/>
                </a:lnTo>
                <a:lnTo>
                  <a:pt x="8326393" y="310668"/>
                </a:lnTo>
                <a:lnTo>
                  <a:pt x="8303029" y="466344"/>
                </a:lnTo>
                <a:lnTo>
                  <a:pt x="8283026" y="622707"/>
                </a:lnTo>
                <a:lnTo>
                  <a:pt x="8262855" y="778383"/>
                </a:lnTo>
                <a:lnTo>
                  <a:pt x="8244029" y="934746"/>
                </a:lnTo>
                <a:lnTo>
                  <a:pt x="8227893" y="1089051"/>
                </a:lnTo>
                <a:lnTo>
                  <a:pt x="8212597" y="1245413"/>
                </a:lnTo>
                <a:lnTo>
                  <a:pt x="8198645" y="1401090"/>
                </a:lnTo>
                <a:lnTo>
                  <a:pt x="8186543" y="1554023"/>
                </a:lnTo>
                <a:lnTo>
                  <a:pt x="8174440" y="1709014"/>
                </a:lnTo>
                <a:lnTo>
                  <a:pt x="8164355" y="1861947"/>
                </a:lnTo>
                <a:lnTo>
                  <a:pt x="8156455" y="2014881"/>
                </a:lnTo>
                <a:lnTo>
                  <a:pt x="8148218" y="2167128"/>
                </a:lnTo>
                <a:lnTo>
                  <a:pt x="8141327" y="2318004"/>
                </a:lnTo>
                <a:lnTo>
                  <a:pt x="8136452" y="2467509"/>
                </a:lnTo>
                <a:lnTo>
                  <a:pt x="8132250" y="2617013"/>
                </a:lnTo>
                <a:lnTo>
                  <a:pt x="8128216" y="2765146"/>
                </a:lnTo>
                <a:lnTo>
                  <a:pt x="8126367" y="2911221"/>
                </a:lnTo>
                <a:lnTo>
                  <a:pt x="8124350" y="3057297"/>
                </a:lnTo>
                <a:lnTo>
                  <a:pt x="8123341" y="3201315"/>
                </a:lnTo>
                <a:lnTo>
                  <a:pt x="8124350" y="3343961"/>
                </a:lnTo>
                <a:lnTo>
                  <a:pt x="8124350" y="3485236"/>
                </a:lnTo>
                <a:lnTo>
                  <a:pt x="8126367" y="3625139"/>
                </a:lnTo>
                <a:lnTo>
                  <a:pt x="8129392" y="3762299"/>
                </a:lnTo>
                <a:lnTo>
                  <a:pt x="8132250" y="3898087"/>
                </a:lnTo>
                <a:lnTo>
                  <a:pt x="8135444" y="4031133"/>
                </a:lnTo>
                <a:lnTo>
                  <a:pt x="8140318" y="4163492"/>
                </a:lnTo>
                <a:lnTo>
                  <a:pt x="8145529" y="4293793"/>
                </a:lnTo>
                <a:lnTo>
                  <a:pt x="8150235" y="4421352"/>
                </a:lnTo>
                <a:lnTo>
                  <a:pt x="8163515" y="4670298"/>
                </a:lnTo>
                <a:lnTo>
                  <a:pt x="8177634" y="4908956"/>
                </a:lnTo>
                <a:lnTo>
                  <a:pt x="8192426" y="5138013"/>
                </a:lnTo>
                <a:lnTo>
                  <a:pt x="8208731" y="5354726"/>
                </a:lnTo>
                <a:lnTo>
                  <a:pt x="8225708" y="5561838"/>
                </a:lnTo>
                <a:lnTo>
                  <a:pt x="8244029" y="5753862"/>
                </a:lnTo>
                <a:lnTo>
                  <a:pt x="8262015" y="5934227"/>
                </a:lnTo>
                <a:lnTo>
                  <a:pt x="8280000" y="6100191"/>
                </a:lnTo>
                <a:lnTo>
                  <a:pt x="8296977" y="6252438"/>
                </a:lnTo>
                <a:lnTo>
                  <a:pt x="8313114" y="6387541"/>
                </a:lnTo>
                <a:lnTo>
                  <a:pt x="8328410" y="6509613"/>
                </a:lnTo>
                <a:lnTo>
                  <a:pt x="8341185" y="6612483"/>
                </a:lnTo>
                <a:lnTo>
                  <a:pt x="8353287" y="6698894"/>
                </a:lnTo>
                <a:lnTo>
                  <a:pt x="8370601" y="6817538"/>
                </a:lnTo>
                <a:lnTo>
                  <a:pt x="8376484" y="6858000"/>
                </a:lnTo>
                <a:lnTo>
                  <a:pt x="7471130" y="6858000"/>
                </a:lnTo>
                <a:lnTo>
                  <a:pt x="7471130" y="6858001"/>
                </a:lnTo>
                <a:lnTo>
                  <a:pt x="1380566" y="6858001"/>
                </a:lnTo>
                <a:lnTo>
                  <a:pt x="1380566" y="6858000"/>
                </a:lnTo>
                <a:lnTo>
                  <a:pt x="0" y="6858000"/>
                </a:lnTo>
                <a:lnTo>
                  <a:pt x="0" y="0"/>
                </a:lnTo>
                <a:lnTo>
                  <a:pt x="1917290" y="0"/>
                </a:lnTo>
                <a:lnTo>
                  <a:pt x="1917290" y="1"/>
                </a:lnTo>
                <a:lnTo>
                  <a:pt x="7031769" y="1"/>
                </a:lnTo>
                <a:close/>
              </a:path>
            </a:pathLst>
          </a:custGeom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C74A888-48BE-4604-BB14-E6C5E9D0F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B155C9A-D322-BE84-0D73-B6EB91F21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231" y="938953"/>
            <a:ext cx="6630143" cy="49800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SPECS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476C49-E7C9-ADAE-4DC4-73EFC959A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89682" y="1317171"/>
            <a:ext cx="2872975" cy="42236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 cap="all">
                <a:solidFill>
                  <a:schemeClr val="bg2"/>
                </a:solidFill>
                <a:latin typeface="+mj-lt"/>
                <a:ea typeface="+mj-ea"/>
                <a:cs typeface="+mj-cs"/>
              </a:rPr>
              <a:t>Top speed: 60mph</a:t>
            </a:r>
          </a:p>
          <a:p>
            <a:r>
              <a:rPr lang="en-US" b="0" i="0" kern="1200" cap="all">
                <a:solidFill>
                  <a:schemeClr val="bg2"/>
                </a:solidFill>
                <a:latin typeface="+mj-lt"/>
                <a:ea typeface="+mj-ea"/>
                <a:cs typeface="+mj-cs"/>
              </a:rPr>
              <a:t>Max weight: 350lbs</a:t>
            </a:r>
          </a:p>
        </p:txBody>
      </p:sp>
    </p:spTree>
    <p:extLst>
      <p:ext uri="{BB962C8B-B14F-4D97-AF65-F5344CB8AC3E}">
        <p14:creationId xmlns:p14="http://schemas.microsoft.com/office/powerpoint/2010/main" val="3029127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4FA10D-5116-47B4-A70E-776435251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B2718AAE-52B9-4DD9-9D83-A9C975C9D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302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49FF39B1-9689-44AE-A803-7B90A059D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76484" cy="6858001"/>
          </a:xfrm>
          <a:custGeom>
            <a:avLst/>
            <a:gdLst>
              <a:gd name="connsiteX0" fmla="*/ 7031769 w 8376484"/>
              <a:gd name="connsiteY0" fmla="*/ 0 h 6858001"/>
              <a:gd name="connsiteX1" fmla="*/ 8375307 w 8376484"/>
              <a:gd name="connsiteY1" fmla="*/ 0 h 6858001"/>
              <a:gd name="connsiteX2" fmla="*/ 8350262 w 8376484"/>
              <a:gd name="connsiteY2" fmla="*/ 155677 h 6858001"/>
              <a:gd name="connsiteX3" fmla="*/ 8326393 w 8376484"/>
              <a:gd name="connsiteY3" fmla="*/ 310668 h 6858001"/>
              <a:gd name="connsiteX4" fmla="*/ 8303029 w 8376484"/>
              <a:gd name="connsiteY4" fmla="*/ 466344 h 6858001"/>
              <a:gd name="connsiteX5" fmla="*/ 8283026 w 8376484"/>
              <a:gd name="connsiteY5" fmla="*/ 622707 h 6858001"/>
              <a:gd name="connsiteX6" fmla="*/ 8262855 w 8376484"/>
              <a:gd name="connsiteY6" fmla="*/ 778383 h 6858001"/>
              <a:gd name="connsiteX7" fmla="*/ 8244029 w 8376484"/>
              <a:gd name="connsiteY7" fmla="*/ 934746 h 6858001"/>
              <a:gd name="connsiteX8" fmla="*/ 8227893 w 8376484"/>
              <a:gd name="connsiteY8" fmla="*/ 1089051 h 6858001"/>
              <a:gd name="connsiteX9" fmla="*/ 8212597 w 8376484"/>
              <a:gd name="connsiteY9" fmla="*/ 1245413 h 6858001"/>
              <a:gd name="connsiteX10" fmla="*/ 8198645 w 8376484"/>
              <a:gd name="connsiteY10" fmla="*/ 1401090 h 6858001"/>
              <a:gd name="connsiteX11" fmla="*/ 8186543 w 8376484"/>
              <a:gd name="connsiteY11" fmla="*/ 1554023 h 6858001"/>
              <a:gd name="connsiteX12" fmla="*/ 8174440 w 8376484"/>
              <a:gd name="connsiteY12" fmla="*/ 1709014 h 6858001"/>
              <a:gd name="connsiteX13" fmla="*/ 8164355 w 8376484"/>
              <a:gd name="connsiteY13" fmla="*/ 1861947 h 6858001"/>
              <a:gd name="connsiteX14" fmla="*/ 8156455 w 8376484"/>
              <a:gd name="connsiteY14" fmla="*/ 2014881 h 6858001"/>
              <a:gd name="connsiteX15" fmla="*/ 8148218 w 8376484"/>
              <a:gd name="connsiteY15" fmla="*/ 2167128 h 6858001"/>
              <a:gd name="connsiteX16" fmla="*/ 8141327 w 8376484"/>
              <a:gd name="connsiteY16" fmla="*/ 2318004 h 6858001"/>
              <a:gd name="connsiteX17" fmla="*/ 8136452 w 8376484"/>
              <a:gd name="connsiteY17" fmla="*/ 2467509 h 6858001"/>
              <a:gd name="connsiteX18" fmla="*/ 8132250 w 8376484"/>
              <a:gd name="connsiteY18" fmla="*/ 2617013 h 6858001"/>
              <a:gd name="connsiteX19" fmla="*/ 8128216 w 8376484"/>
              <a:gd name="connsiteY19" fmla="*/ 2765146 h 6858001"/>
              <a:gd name="connsiteX20" fmla="*/ 8126367 w 8376484"/>
              <a:gd name="connsiteY20" fmla="*/ 2911221 h 6858001"/>
              <a:gd name="connsiteX21" fmla="*/ 8124350 w 8376484"/>
              <a:gd name="connsiteY21" fmla="*/ 3057297 h 6858001"/>
              <a:gd name="connsiteX22" fmla="*/ 8123341 w 8376484"/>
              <a:gd name="connsiteY22" fmla="*/ 3201315 h 6858001"/>
              <a:gd name="connsiteX23" fmla="*/ 8124350 w 8376484"/>
              <a:gd name="connsiteY23" fmla="*/ 3343961 h 6858001"/>
              <a:gd name="connsiteX24" fmla="*/ 8124350 w 8376484"/>
              <a:gd name="connsiteY24" fmla="*/ 3485236 h 6858001"/>
              <a:gd name="connsiteX25" fmla="*/ 8126367 w 8376484"/>
              <a:gd name="connsiteY25" fmla="*/ 3625139 h 6858001"/>
              <a:gd name="connsiteX26" fmla="*/ 8129392 w 8376484"/>
              <a:gd name="connsiteY26" fmla="*/ 3762299 h 6858001"/>
              <a:gd name="connsiteX27" fmla="*/ 8132250 w 8376484"/>
              <a:gd name="connsiteY27" fmla="*/ 3898087 h 6858001"/>
              <a:gd name="connsiteX28" fmla="*/ 8135444 w 8376484"/>
              <a:gd name="connsiteY28" fmla="*/ 4031133 h 6858001"/>
              <a:gd name="connsiteX29" fmla="*/ 8140318 w 8376484"/>
              <a:gd name="connsiteY29" fmla="*/ 4163492 h 6858001"/>
              <a:gd name="connsiteX30" fmla="*/ 8145529 w 8376484"/>
              <a:gd name="connsiteY30" fmla="*/ 4293793 h 6858001"/>
              <a:gd name="connsiteX31" fmla="*/ 8150235 w 8376484"/>
              <a:gd name="connsiteY31" fmla="*/ 4421352 h 6858001"/>
              <a:gd name="connsiteX32" fmla="*/ 8163515 w 8376484"/>
              <a:gd name="connsiteY32" fmla="*/ 4670298 h 6858001"/>
              <a:gd name="connsiteX33" fmla="*/ 8177634 w 8376484"/>
              <a:gd name="connsiteY33" fmla="*/ 4908956 h 6858001"/>
              <a:gd name="connsiteX34" fmla="*/ 8192426 w 8376484"/>
              <a:gd name="connsiteY34" fmla="*/ 5138013 h 6858001"/>
              <a:gd name="connsiteX35" fmla="*/ 8208731 w 8376484"/>
              <a:gd name="connsiteY35" fmla="*/ 5354726 h 6858001"/>
              <a:gd name="connsiteX36" fmla="*/ 8225708 w 8376484"/>
              <a:gd name="connsiteY36" fmla="*/ 5561838 h 6858001"/>
              <a:gd name="connsiteX37" fmla="*/ 8244029 w 8376484"/>
              <a:gd name="connsiteY37" fmla="*/ 5753862 h 6858001"/>
              <a:gd name="connsiteX38" fmla="*/ 8262015 w 8376484"/>
              <a:gd name="connsiteY38" fmla="*/ 5934227 h 6858001"/>
              <a:gd name="connsiteX39" fmla="*/ 8280000 w 8376484"/>
              <a:gd name="connsiteY39" fmla="*/ 6100191 h 6858001"/>
              <a:gd name="connsiteX40" fmla="*/ 8296977 w 8376484"/>
              <a:gd name="connsiteY40" fmla="*/ 6252438 h 6858001"/>
              <a:gd name="connsiteX41" fmla="*/ 8313114 w 8376484"/>
              <a:gd name="connsiteY41" fmla="*/ 6387541 h 6858001"/>
              <a:gd name="connsiteX42" fmla="*/ 8328410 w 8376484"/>
              <a:gd name="connsiteY42" fmla="*/ 6509613 h 6858001"/>
              <a:gd name="connsiteX43" fmla="*/ 8341185 w 8376484"/>
              <a:gd name="connsiteY43" fmla="*/ 6612483 h 6858001"/>
              <a:gd name="connsiteX44" fmla="*/ 8353287 w 8376484"/>
              <a:gd name="connsiteY44" fmla="*/ 6698894 h 6858001"/>
              <a:gd name="connsiteX45" fmla="*/ 8370601 w 8376484"/>
              <a:gd name="connsiteY45" fmla="*/ 6817538 h 6858001"/>
              <a:gd name="connsiteX46" fmla="*/ 8376484 w 8376484"/>
              <a:gd name="connsiteY46" fmla="*/ 6858000 h 6858001"/>
              <a:gd name="connsiteX47" fmla="*/ 7471130 w 8376484"/>
              <a:gd name="connsiteY47" fmla="*/ 6858000 h 6858001"/>
              <a:gd name="connsiteX48" fmla="*/ 7471130 w 8376484"/>
              <a:gd name="connsiteY48" fmla="*/ 6858001 h 6858001"/>
              <a:gd name="connsiteX49" fmla="*/ 1380566 w 8376484"/>
              <a:gd name="connsiteY49" fmla="*/ 6858001 h 6858001"/>
              <a:gd name="connsiteX50" fmla="*/ 1380566 w 8376484"/>
              <a:gd name="connsiteY50" fmla="*/ 6858000 h 6858001"/>
              <a:gd name="connsiteX51" fmla="*/ 0 w 8376484"/>
              <a:gd name="connsiteY51" fmla="*/ 6858000 h 6858001"/>
              <a:gd name="connsiteX52" fmla="*/ 0 w 8376484"/>
              <a:gd name="connsiteY52" fmla="*/ 0 h 6858001"/>
              <a:gd name="connsiteX53" fmla="*/ 1917290 w 8376484"/>
              <a:gd name="connsiteY53" fmla="*/ 0 h 6858001"/>
              <a:gd name="connsiteX54" fmla="*/ 1917290 w 8376484"/>
              <a:gd name="connsiteY54" fmla="*/ 1 h 6858001"/>
              <a:gd name="connsiteX55" fmla="*/ 7031769 w 8376484"/>
              <a:gd name="connsiteY55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376484" h="6858001">
                <a:moveTo>
                  <a:pt x="7031769" y="0"/>
                </a:moveTo>
                <a:lnTo>
                  <a:pt x="8375307" y="0"/>
                </a:lnTo>
                <a:lnTo>
                  <a:pt x="8350262" y="155677"/>
                </a:lnTo>
                <a:lnTo>
                  <a:pt x="8326393" y="310668"/>
                </a:lnTo>
                <a:lnTo>
                  <a:pt x="8303029" y="466344"/>
                </a:lnTo>
                <a:lnTo>
                  <a:pt x="8283026" y="622707"/>
                </a:lnTo>
                <a:lnTo>
                  <a:pt x="8262855" y="778383"/>
                </a:lnTo>
                <a:lnTo>
                  <a:pt x="8244029" y="934746"/>
                </a:lnTo>
                <a:lnTo>
                  <a:pt x="8227893" y="1089051"/>
                </a:lnTo>
                <a:lnTo>
                  <a:pt x="8212597" y="1245413"/>
                </a:lnTo>
                <a:lnTo>
                  <a:pt x="8198645" y="1401090"/>
                </a:lnTo>
                <a:lnTo>
                  <a:pt x="8186543" y="1554023"/>
                </a:lnTo>
                <a:lnTo>
                  <a:pt x="8174440" y="1709014"/>
                </a:lnTo>
                <a:lnTo>
                  <a:pt x="8164355" y="1861947"/>
                </a:lnTo>
                <a:lnTo>
                  <a:pt x="8156455" y="2014881"/>
                </a:lnTo>
                <a:lnTo>
                  <a:pt x="8148218" y="2167128"/>
                </a:lnTo>
                <a:lnTo>
                  <a:pt x="8141327" y="2318004"/>
                </a:lnTo>
                <a:lnTo>
                  <a:pt x="8136452" y="2467509"/>
                </a:lnTo>
                <a:lnTo>
                  <a:pt x="8132250" y="2617013"/>
                </a:lnTo>
                <a:lnTo>
                  <a:pt x="8128216" y="2765146"/>
                </a:lnTo>
                <a:lnTo>
                  <a:pt x="8126367" y="2911221"/>
                </a:lnTo>
                <a:lnTo>
                  <a:pt x="8124350" y="3057297"/>
                </a:lnTo>
                <a:lnTo>
                  <a:pt x="8123341" y="3201315"/>
                </a:lnTo>
                <a:lnTo>
                  <a:pt x="8124350" y="3343961"/>
                </a:lnTo>
                <a:lnTo>
                  <a:pt x="8124350" y="3485236"/>
                </a:lnTo>
                <a:lnTo>
                  <a:pt x="8126367" y="3625139"/>
                </a:lnTo>
                <a:lnTo>
                  <a:pt x="8129392" y="3762299"/>
                </a:lnTo>
                <a:lnTo>
                  <a:pt x="8132250" y="3898087"/>
                </a:lnTo>
                <a:lnTo>
                  <a:pt x="8135444" y="4031133"/>
                </a:lnTo>
                <a:lnTo>
                  <a:pt x="8140318" y="4163492"/>
                </a:lnTo>
                <a:lnTo>
                  <a:pt x="8145529" y="4293793"/>
                </a:lnTo>
                <a:lnTo>
                  <a:pt x="8150235" y="4421352"/>
                </a:lnTo>
                <a:lnTo>
                  <a:pt x="8163515" y="4670298"/>
                </a:lnTo>
                <a:lnTo>
                  <a:pt x="8177634" y="4908956"/>
                </a:lnTo>
                <a:lnTo>
                  <a:pt x="8192426" y="5138013"/>
                </a:lnTo>
                <a:lnTo>
                  <a:pt x="8208731" y="5354726"/>
                </a:lnTo>
                <a:lnTo>
                  <a:pt x="8225708" y="5561838"/>
                </a:lnTo>
                <a:lnTo>
                  <a:pt x="8244029" y="5753862"/>
                </a:lnTo>
                <a:lnTo>
                  <a:pt x="8262015" y="5934227"/>
                </a:lnTo>
                <a:lnTo>
                  <a:pt x="8280000" y="6100191"/>
                </a:lnTo>
                <a:lnTo>
                  <a:pt x="8296977" y="6252438"/>
                </a:lnTo>
                <a:lnTo>
                  <a:pt x="8313114" y="6387541"/>
                </a:lnTo>
                <a:lnTo>
                  <a:pt x="8328410" y="6509613"/>
                </a:lnTo>
                <a:lnTo>
                  <a:pt x="8341185" y="6612483"/>
                </a:lnTo>
                <a:lnTo>
                  <a:pt x="8353287" y="6698894"/>
                </a:lnTo>
                <a:lnTo>
                  <a:pt x="8370601" y="6817538"/>
                </a:lnTo>
                <a:lnTo>
                  <a:pt x="8376484" y="6858000"/>
                </a:lnTo>
                <a:lnTo>
                  <a:pt x="7471130" y="6858000"/>
                </a:lnTo>
                <a:lnTo>
                  <a:pt x="7471130" y="6858001"/>
                </a:lnTo>
                <a:lnTo>
                  <a:pt x="1380566" y="6858001"/>
                </a:lnTo>
                <a:lnTo>
                  <a:pt x="1380566" y="6858000"/>
                </a:lnTo>
                <a:lnTo>
                  <a:pt x="0" y="6858000"/>
                </a:lnTo>
                <a:lnTo>
                  <a:pt x="0" y="0"/>
                </a:lnTo>
                <a:lnTo>
                  <a:pt x="1917290" y="0"/>
                </a:lnTo>
                <a:lnTo>
                  <a:pt x="1917290" y="1"/>
                </a:lnTo>
                <a:lnTo>
                  <a:pt x="7031769" y="1"/>
                </a:lnTo>
                <a:close/>
              </a:path>
            </a:pathLst>
          </a:custGeom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C74A888-48BE-4604-BB14-E6C5E9D0F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47E63-3FE9-F0E1-95C1-E075EC14C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231" y="938953"/>
            <a:ext cx="6630143" cy="49800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USAGE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CFA81-73D7-BDBF-D00E-86061137D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89682" y="1317171"/>
            <a:ext cx="2872975" cy="42236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 cap="all">
                <a:solidFill>
                  <a:schemeClr val="bg2"/>
                </a:solidFill>
                <a:latin typeface="+mj-lt"/>
                <a:ea typeface="+mj-ea"/>
                <a:cs typeface="+mj-cs"/>
              </a:rPr>
              <a:t>Intended to be used for traversing streets, gravel roads (not at top speed), and other well-defined terrain.</a:t>
            </a:r>
          </a:p>
        </p:txBody>
      </p:sp>
    </p:spTree>
    <p:extLst>
      <p:ext uri="{BB962C8B-B14F-4D97-AF65-F5344CB8AC3E}">
        <p14:creationId xmlns:p14="http://schemas.microsoft.com/office/powerpoint/2010/main" val="1832491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E53288-5CA9-95EE-7274-12AEC568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MINIMUM DELIVERABLES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EEC56-1ACB-2A6D-1171-158522850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5505" y="4777380"/>
            <a:ext cx="10260990" cy="12097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200" b="0" i="0" kern="1200" cap="all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Design and build an electric bike that uses motors to move, has a digital speedometer, includes a braking system (electric or mechanical), and doesn’t crumble when it undergoes stress.</a:t>
            </a:r>
          </a:p>
        </p:txBody>
      </p:sp>
    </p:spTree>
    <p:extLst>
      <p:ext uri="{BB962C8B-B14F-4D97-AF65-F5344CB8AC3E}">
        <p14:creationId xmlns:p14="http://schemas.microsoft.com/office/powerpoint/2010/main" val="7290527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</TotalTime>
  <Words>81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Ion</vt:lpstr>
      <vt:lpstr>E-bike</vt:lpstr>
      <vt:lpstr>SPECS</vt:lpstr>
      <vt:lpstr>USAGE</vt:lpstr>
      <vt:lpstr>MINIMUM DELIVERABLES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Gagnon</dc:creator>
  <cp:lastModifiedBy>Daniel Gagnon</cp:lastModifiedBy>
  <cp:revision>1</cp:revision>
  <dcterms:created xsi:type="dcterms:W3CDTF">2025-09-15T18:20:44Z</dcterms:created>
  <dcterms:modified xsi:type="dcterms:W3CDTF">2025-09-15T18:39:45Z</dcterms:modified>
</cp:coreProperties>
</file>