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D4E04-EE5B-4BFD-9A85-8FF88CA07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71A4E5-EDB6-4945-8091-85080E651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F53E70-E9AB-4208-8489-C84AD01F6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11AC-AC47-4102-AE46-71870E5D21AA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186D10-5FF8-4C03-BC0A-F0D4E729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325006-E18A-446D-BA94-03A403C3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A186-EC7B-4CF3-8A64-BD0900901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60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AA3FF-1C03-4EFD-A970-FA679C34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913CD8D-FB24-4161-8858-661C17BF9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581C77-27E5-41AE-BFCA-2A7E7D7F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11AC-AC47-4102-AE46-71870E5D21AA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D6BFC1-ECB9-45CC-8CC7-F579E149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4ED35-DFCF-4155-AABE-A848C3FA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A186-EC7B-4CF3-8A64-BD0900901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28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0F0D9D1-6054-4383-872C-F96A89BAE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7B7AB7-EAAB-45D1-9D07-9F53D0B18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350653-B15F-4A97-8D5A-8150ED70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11AC-AC47-4102-AE46-71870E5D21AA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AA6944-7061-407E-97E4-A9242A0B1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A09FFF-663E-4DF7-B7E9-CC56761E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A186-EC7B-4CF3-8A64-BD0900901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79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C125E5-1DCC-4402-8890-BE655812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FC7050-013D-4DD5-8474-7D7A9B0B4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0E456B-2184-4D92-9FEC-114138D6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11AC-AC47-4102-AE46-71870E5D21AA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AE9EAE-2DAD-4F7C-AB2D-F96530A4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4EE378-37D8-4DCA-853D-CAC1953F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A186-EC7B-4CF3-8A64-BD0900901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8D7BB-EF89-4A98-B4E5-99E5594DB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58D788-250E-476F-9D32-DE149ED48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B61728-1B41-4DB5-9D4B-7DC642D6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11AC-AC47-4102-AE46-71870E5D21AA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56DF5E-5E14-4199-9247-7042CBEBB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A2FF0F-C1B9-401A-90E9-69DD8FDB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A186-EC7B-4CF3-8A64-BD0900901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7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3407F-E135-463C-9C08-E775B81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6F4334-86EA-4B82-8FB1-DBBDBC531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4C5F6B-E00F-491F-9CF7-AA7D5C249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4D421F-6704-4A1D-AD56-93346323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11AC-AC47-4102-AE46-71870E5D21AA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227734-8A3A-4FAC-BD52-25E58DE3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8266E9-E603-41C0-860C-752CEEFA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A186-EC7B-4CF3-8A64-BD0900901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45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5EF9C-1D02-4E36-9F9C-2F9381049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C8232F-1AF0-4D81-B829-AADBA6E4D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DF9A7A-A8EA-433A-BF0F-A8BECD8DC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B573F4-6CA7-4BE8-B8A1-F35287F8F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50C53B4-7606-4A15-BFF3-B5A647AD3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6C0AB3-1461-4242-8F08-F3DC1C02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11AC-AC47-4102-AE46-71870E5D21AA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CCBEA71-8C61-4753-8352-1B82F5D7B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92378E4-19C3-40EC-A552-634FEA4B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A186-EC7B-4CF3-8A64-BD0900901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83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17E98-6DEC-4B00-9F42-CB15F4BC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C46C950-B199-4661-94B3-262771B4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11AC-AC47-4102-AE46-71870E5D21AA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1B55B1-2251-414D-9881-87EEA714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7484F2-DAC1-4B5F-A430-6BE112BF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A186-EC7B-4CF3-8A64-BD0900901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03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803911A-65C9-4C05-AC41-66935ED8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11AC-AC47-4102-AE46-71870E5D21AA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49AAC7B-A8F2-4D4F-9E42-48FC2277A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8B7593-B83C-4045-8AFA-E3761AD9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A186-EC7B-4CF3-8A64-BD0900901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62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94C37-1227-478C-88E9-D1BD9FDE2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C98CD8-42D0-48A9-84D6-A3CE37E80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38B05D-44BF-42EB-8B18-AEBF65987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1821BD-6004-4B50-AA9A-C341E73C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11AC-AC47-4102-AE46-71870E5D21AA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538ED1-AEEB-403B-A13A-22DB9D71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C7EDA7-AA10-419F-A65A-5E18F4CA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A186-EC7B-4CF3-8A64-BD0900901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52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B8E612-83DE-4CC0-B920-9B8F1A53B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779945D-266A-4F2C-90BA-809A3B388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E70442-6645-4F5F-9817-4AE54FFB0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3BB2E7-45DD-42E2-9F1D-97B7E841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11AC-AC47-4102-AE46-71870E5D21AA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AE4BF6-C9F1-4331-A52E-323D822DA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59C11C-02C2-4EBA-A71B-00C42ADE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A186-EC7B-4CF3-8A64-BD0900901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56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C29FD-374B-40C3-BD35-FDBD4741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3187A1-6EC1-4314-BFE2-F5E7EF2EE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8818B2-38EE-43D5-B0BB-62774A579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911AC-AC47-4102-AE46-71870E5D21AA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A2DA38-7A77-47D1-B03D-C4760D3E4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0C39DA-EE15-42E3-ABFA-CED4DF9F7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CA186-EC7B-4CF3-8A64-BD0900901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22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7FA18-A6AD-437E-A1C2-053A9D076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538" y="1480762"/>
            <a:ext cx="10126462" cy="1913800"/>
          </a:xfrm>
        </p:spPr>
        <p:txBody>
          <a:bodyPr>
            <a:normAutofit/>
          </a:bodyPr>
          <a:lstStyle/>
          <a:p>
            <a:pPr algn="l"/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для поиска Вузов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2C377D-E59B-4EB0-B0DD-6E0E01593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538" y="3394562"/>
            <a:ext cx="4166586" cy="854552"/>
          </a:xfrm>
        </p:spPr>
        <p:txBody>
          <a:bodyPr>
            <a:no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Ланин Сергей</a:t>
            </a:r>
          </a:p>
        </p:txBody>
      </p:sp>
    </p:spTree>
    <p:extLst>
      <p:ext uri="{BB962C8B-B14F-4D97-AF65-F5344CB8AC3E}">
        <p14:creationId xmlns:p14="http://schemas.microsoft.com/office/powerpoint/2010/main" val="19605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8B41B4-63E7-46FB-A95E-54BD00279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6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5D9804-FD7D-4EDC-8A42-679F0661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E0B61C3-806B-4DC0-B597-6C727F37D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59750" cy="3625264"/>
          </a:xfrm>
        </p:spPr>
        <p:txBody>
          <a:bodyPr>
            <a:normAutofit lnSpcReduction="1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Sqlite3</a:t>
            </a: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PyQT5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18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D3A383-AC5C-433B-8FD6-AB3B51CE4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782" y="2210908"/>
            <a:ext cx="10823897" cy="24676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17842B-0041-49F2-AFB7-A2E1DB736B8E}"/>
              </a:ext>
            </a:extLst>
          </p:cNvPr>
          <p:cNvSpPr txBox="1"/>
          <p:nvPr/>
        </p:nvSpPr>
        <p:spPr>
          <a:xfrm>
            <a:off x="961006" y="885092"/>
            <a:ext cx="44721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40196934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Приложение для поиска Вузов</vt:lpstr>
      <vt:lpstr>Презентация PowerPoint</vt:lpstr>
      <vt:lpstr>Библиотеки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поиска Вузов</dc:title>
  <dc:creator>Sergey Lanin</dc:creator>
  <cp:lastModifiedBy>Sergey Lanin</cp:lastModifiedBy>
  <cp:revision>1</cp:revision>
  <dcterms:created xsi:type="dcterms:W3CDTF">2021-11-08T20:28:58Z</dcterms:created>
  <dcterms:modified xsi:type="dcterms:W3CDTF">2021-11-08T20:31:06Z</dcterms:modified>
</cp:coreProperties>
</file>