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87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7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3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5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9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9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3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2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9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1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34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2074-F411-4FAE-B8F4-0B4DF433DA21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4DA6-B15E-451C-8B09-3DD8057C7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6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2521265"/>
            <a:ext cx="9493188" cy="2189282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>
            <a:off x="1740021" y="2219417"/>
            <a:ext cx="266331" cy="28408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2602639" y="1438183"/>
            <a:ext cx="291484" cy="10653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81203" y="92476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column (named “Group”):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 identifiers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2863" y="1677881"/>
            <a:ext cx="2228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column: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samples identifiers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(no replicates)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 vers le bas 9"/>
          <p:cNvSpPr/>
          <p:nvPr/>
        </p:nvSpPr>
        <p:spPr>
          <a:xfrm>
            <a:off x="3667956" y="2203141"/>
            <a:ext cx="266331" cy="28408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321726" y="1652727"/>
            <a:ext cx="5967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start at the third column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Table must be tab delimited (.txt or .csv) with point as decimal separator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4530569" y="2195743"/>
            <a:ext cx="266331" cy="28408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5499715" y="2206101"/>
            <a:ext cx="266331" cy="28408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20901" y="1988598"/>
            <a:ext cx="31959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...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6769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3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93" y="1529931"/>
            <a:ext cx="1068721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r="51192"/>
          <a:stretch/>
        </p:blipFill>
        <p:spPr>
          <a:xfrm>
            <a:off x="1544715" y="2521265"/>
            <a:ext cx="3994951" cy="1887641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>
            <a:off x="1740021" y="2219417"/>
            <a:ext cx="266331" cy="28408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2433963" y="1722269"/>
            <a:ext cx="291484" cy="7634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830283" y="1262111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column (named “Group”):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groups identifiers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9496" y="1935334"/>
            <a:ext cx="222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column: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samples identifiers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(no replicates)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 vers le bas 9"/>
          <p:cNvSpPr/>
          <p:nvPr/>
        </p:nvSpPr>
        <p:spPr>
          <a:xfrm>
            <a:off x="3330604" y="2212018"/>
            <a:ext cx="266331" cy="28408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188561" y="1901302"/>
            <a:ext cx="233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start at the third column.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4122196" y="2204620"/>
            <a:ext cx="266331" cy="28408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4940422" y="2197223"/>
            <a:ext cx="266331" cy="28408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13173" y="446411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 must be tab delimited (.txt or .csv) with point as decimal separator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80" y="1217324"/>
            <a:ext cx="6413548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54" y="2427004"/>
            <a:ext cx="3989477" cy="1850438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 rot="15806234">
            <a:off x="3443716" y="2470398"/>
            <a:ext cx="291484" cy="6095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25571" y="2613484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row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(named “Group”):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groups identifiers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89271" y="1917024"/>
            <a:ext cx="222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row (named “Id”):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samples identifiers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(no replicates)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 vers le bas 13"/>
          <p:cNvSpPr/>
          <p:nvPr/>
        </p:nvSpPr>
        <p:spPr>
          <a:xfrm rot="5793766" flipV="1">
            <a:off x="3458376" y="2160966"/>
            <a:ext cx="291484" cy="6095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9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255240" y="2239754"/>
            <a:ext cx="6866322" cy="2669600"/>
            <a:chOff x="255240" y="2239754"/>
            <a:chExt cx="6866322" cy="26696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6523" y="2749734"/>
              <a:ext cx="3989477" cy="1850438"/>
            </a:xfrm>
            <a:prstGeom prst="rect">
              <a:avLst/>
            </a:prstGeom>
          </p:spPr>
        </p:pic>
        <p:sp>
          <p:nvSpPr>
            <p:cNvPr id="5" name="Flèche vers le bas 4"/>
            <p:cNvSpPr/>
            <p:nvPr/>
          </p:nvSpPr>
          <p:spPr>
            <a:xfrm rot="15806234">
              <a:off x="1673385" y="2793128"/>
              <a:ext cx="291484" cy="60951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55240" y="2936214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Second row,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named “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”: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groups identifiers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18940" y="2239754"/>
              <a:ext cx="2228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First row: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samples identifiers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replicates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èche vers le bas 7"/>
            <p:cNvSpPr/>
            <p:nvPr/>
          </p:nvSpPr>
          <p:spPr>
            <a:xfrm rot="5793766" flipV="1">
              <a:off x="1688045" y="2483696"/>
              <a:ext cx="291484" cy="60951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34467" y="4632355"/>
              <a:ext cx="508709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Table must be tab delimited (.txt or .csv) with point as decimal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separator.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6096000" y="619210"/>
            <a:ext cx="6096000" cy="3455977"/>
            <a:chOff x="6096000" y="619210"/>
            <a:chExt cx="6096000" cy="3455977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r="51192"/>
            <a:stretch/>
          </p:blipFill>
          <p:spPr>
            <a:xfrm>
              <a:off x="7241219" y="1878364"/>
              <a:ext cx="3994951" cy="1887641"/>
            </a:xfrm>
            <a:prstGeom prst="rect">
              <a:avLst/>
            </a:prstGeom>
          </p:spPr>
        </p:pic>
        <p:sp>
          <p:nvSpPr>
            <p:cNvPr id="10" name="Flèche vers le bas 9"/>
            <p:cNvSpPr/>
            <p:nvPr/>
          </p:nvSpPr>
          <p:spPr>
            <a:xfrm>
              <a:off x="7436525" y="1576516"/>
              <a:ext cx="266331" cy="28408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 vers le bas 10"/>
            <p:cNvSpPr/>
            <p:nvPr/>
          </p:nvSpPr>
          <p:spPr>
            <a:xfrm>
              <a:off x="8130467" y="1079368"/>
              <a:ext cx="291484" cy="76347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526787" y="619210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Second column, named “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”: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groups identifiers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096000" y="1292433"/>
              <a:ext cx="2228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First column: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samples identifiers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replicates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lèche vers le bas 13"/>
            <p:cNvSpPr/>
            <p:nvPr/>
          </p:nvSpPr>
          <p:spPr>
            <a:xfrm>
              <a:off x="9027108" y="1569117"/>
              <a:ext cx="266331" cy="284086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885065" y="1258401"/>
              <a:ext cx="233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Values start at the third column.</a:t>
              </a:r>
            </a:p>
          </p:txBody>
        </p:sp>
        <p:sp>
          <p:nvSpPr>
            <p:cNvPr id="16" name="Flèche vers le bas 15"/>
            <p:cNvSpPr/>
            <p:nvPr/>
          </p:nvSpPr>
          <p:spPr>
            <a:xfrm>
              <a:off x="9818700" y="1561719"/>
              <a:ext cx="266331" cy="284086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vers le bas 16"/>
            <p:cNvSpPr/>
            <p:nvPr/>
          </p:nvSpPr>
          <p:spPr>
            <a:xfrm>
              <a:off x="10636926" y="1554322"/>
              <a:ext cx="266331" cy="284086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04905" y="3798188"/>
              <a:ext cx="508709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Table must be tab delimited (.txt or .csv) with point as decimal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separator.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70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41"/>
          <a:stretch/>
        </p:blipFill>
        <p:spPr>
          <a:xfrm>
            <a:off x="0" y="560694"/>
            <a:ext cx="12192000" cy="446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266185"/>
            <a:ext cx="12776724" cy="6325629"/>
            <a:chOff x="0" y="266185"/>
            <a:chExt cx="12776724" cy="632562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45"/>
            <a:stretch/>
          </p:blipFill>
          <p:spPr>
            <a:xfrm>
              <a:off x="0" y="266185"/>
              <a:ext cx="5566299" cy="6325629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86" b="4152"/>
            <a:stretch/>
          </p:blipFill>
          <p:spPr>
            <a:xfrm>
              <a:off x="5566299" y="630315"/>
              <a:ext cx="7210425" cy="5805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4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42925"/>
            <a:ext cx="13262556" cy="5772150"/>
            <a:chOff x="0" y="542925"/>
            <a:chExt cx="13262556" cy="577215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117"/>
            <a:stretch/>
          </p:blipFill>
          <p:spPr>
            <a:xfrm>
              <a:off x="0" y="542925"/>
              <a:ext cx="6569476" cy="577215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/>
            <a:srcRect l="18859" t="15466" r="54709" b="7621"/>
            <a:stretch/>
          </p:blipFill>
          <p:spPr>
            <a:xfrm>
              <a:off x="6569475" y="612559"/>
              <a:ext cx="6693081" cy="5513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09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0" y="823403"/>
            <a:ext cx="11536874" cy="4572000"/>
            <a:chOff x="0" y="823403"/>
            <a:chExt cx="11536874" cy="45720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23403"/>
              <a:ext cx="4572000" cy="45720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l="16893" t="60997" r="68706" b="7621"/>
            <a:stretch/>
          </p:blipFill>
          <p:spPr>
            <a:xfrm>
              <a:off x="4394446" y="1052367"/>
              <a:ext cx="6439810" cy="397239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968971" y="1162975"/>
              <a:ext cx="736846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69801" y="1171853"/>
              <a:ext cx="445364" cy="275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67041" y="1127465"/>
              <a:ext cx="736846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68558" y="1135233"/>
              <a:ext cx="736846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00028" y="1157066"/>
              <a:ext cx="736846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199" y="1171853"/>
              <a:ext cx="736846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719169" y="1154124"/>
              <a:ext cx="94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para. 1</a:t>
              </a:r>
              <a:endParaRPr lang="fr-F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855312" y="1157092"/>
              <a:ext cx="94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para. 2</a:t>
              </a:r>
              <a:endParaRPr lang="fr-F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816445" y="1145219"/>
              <a:ext cx="94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para. 3</a:t>
              </a:r>
              <a:endParaRPr lang="fr-F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793161" y="1154123"/>
              <a:ext cx="94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para. 4</a:t>
              </a:r>
              <a:endParaRPr lang="fr-F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9850118" y="1145197"/>
              <a:ext cx="94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para. 5</a:t>
              </a:r>
              <a:endParaRPr lang="fr-F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066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196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UMR 1064 Nantes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 Danger</dc:creator>
  <cp:lastModifiedBy>Richard Danger</cp:lastModifiedBy>
  <cp:revision>9</cp:revision>
  <dcterms:created xsi:type="dcterms:W3CDTF">2018-05-15T09:53:31Z</dcterms:created>
  <dcterms:modified xsi:type="dcterms:W3CDTF">2020-01-21T15:08:41Z</dcterms:modified>
</cp:coreProperties>
</file>