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0A9D-C254-43B2-B8F3-48358D41272C}" type="datetimeFigureOut">
              <a:rPr lang="en-GB" smtClean="0"/>
              <a:t>26/07/2013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D24-B647-4AED-BC3B-BB7BB7F21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96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0A9D-C254-43B2-B8F3-48358D41272C}" type="datetimeFigureOut">
              <a:rPr lang="en-GB" smtClean="0"/>
              <a:t>26/07/2013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D24-B647-4AED-BC3B-BB7BB7F21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35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0A9D-C254-43B2-B8F3-48358D41272C}" type="datetimeFigureOut">
              <a:rPr lang="en-GB" smtClean="0"/>
              <a:t>26/07/2013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D24-B647-4AED-BC3B-BB7BB7F21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54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0A9D-C254-43B2-B8F3-48358D41272C}" type="datetimeFigureOut">
              <a:rPr lang="en-GB" smtClean="0"/>
              <a:t>26/07/2013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D24-B647-4AED-BC3B-BB7BB7F21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79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0A9D-C254-43B2-B8F3-48358D41272C}" type="datetimeFigureOut">
              <a:rPr lang="en-GB" smtClean="0"/>
              <a:t>26/07/2013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D24-B647-4AED-BC3B-BB7BB7F21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09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0A9D-C254-43B2-B8F3-48358D41272C}" type="datetimeFigureOut">
              <a:rPr lang="en-GB" smtClean="0"/>
              <a:t>26/07/2013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D24-B647-4AED-BC3B-BB7BB7F21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06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0A9D-C254-43B2-B8F3-48358D41272C}" type="datetimeFigureOut">
              <a:rPr lang="en-GB" smtClean="0"/>
              <a:t>26/07/2013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D24-B647-4AED-BC3B-BB7BB7F21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07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0A9D-C254-43B2-B8F3-48358D41272C}" type="datetimeFigureOut">
              <a:rPr lang="en-GB" smtClean="0"/>
              <a:t>26/07/2013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D24-B647-4AED-BC3B-BB7BB7F21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62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0A9D-C254-43B2-B8F3-48358D41272C}" type="datetimeFigureOut">
              <a:rPr lang="en-GB" smtClean="0"/>
              <a:t>26/07/2013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D24-B647-4AED-BC3B-BB7BB7F21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05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0A9D-C254-43B2-B8F3-48358D41272C}" type="datetimeFigureOut">
              <a:rPr lang="en-GB" smtClean="0"/>
              <a:t>26/07/2013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D24-B647-4AED-BC3B-BB7BB7F21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67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0A9D-C254-43B2-B8F3-48358D41272C}" type="datetimeFigureOut">
              <a:rPr lang="en-GB" smtClean="0"/>
              <a:t>26/07/2013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D24-B647-4AED-BC3B-BB7BB7F21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11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40A9D-C254-43B2-B8F3-48358D41272C}" type="datetimeFigureOut">
              <a:rPr lang="en-GB" smtClean="0"/>
              <a:t>26/07/2013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88D24-B647-4AED-BC3B-BB7BB7F21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18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 94"/>
          <p:cNvSpPr/>
          <p:nvPr/>
        </p:nvSpPr>
        <p:spPr>
          <a:xfrm>
            <a:off x="6928737" y="697139"/>
            <a:ext cx="1498146" cy="2931432"/>
          </a:xfrm>
          <a:custGeom>
            <a:avLst/>
            <a:gdLst>
              <a:gd name="connsiteX0" fmla="*/ 0 w 816428"/>
              <a:gd name="connsiteY0" fmla="*/ 3145971 h 3145971"/>
              <a:gd name="connsiteX1" fmla="*/ 816428 w 816428"/>
              <a:gd name="connsiteY1" fmla="*/ 3135086 h 3145971"/>
              <a:gd name="connsiteX2" fmla="*/ 816428 w 816428"/>
              <a:gd name="connsiteY2" fmla="*/ 0 h 3145971"/>
              <a:gd name="connsiteX3" fmla="*/ 32657 w 816428"/>
              <a:gd name="connsiteY3" fmla="*/ 293914 h 3145971"/>
              <a:gd name="connsiteX4" fmla="*/ 0 w 816428"/>
              <a:gd name="connsiteY4" fmla="*/ 3145971 h 3145971"/>
              <a:gd name="connsiteX0" fmla="*/ 0 w 816428"/>
              <a:gd name="connsiteY0" fmla="*/ 3145971 h 3145971"/>
              <a:gd name="connsiteX1" fmla="*/ 816428 w 816428"/>
              <a:gd name="connsiteY1" fmla="*/ 3135086 h 3145971"/>
              <a:gd name="connsiteX2" fmla="*/ 816428 w 816428"/>
              <a:gd name="connsiteY2" fmla="*/ 0 h 3145971"/>
              <a:gd name="connsiteX3" fmla="*/ 26307 w 816428"/>
              <a:gd name="connsiteY3" fmla="*/ 290739 h 3145971"/>
              <a:gd name="connsiteX4" fmla="*/ 0 w 816428"/>
              <a:gd name="connsiteY4" fmla="*/ 3145971 h 3145971"/>
              <a:gd name="connsiteX0" fmla="*/ 43 w 816471"/>
              <a:gd name="connsiteY0" fmla="*/ 3145971 h 3145971"/>
              <a:gd name="connsiteX1" fmla="*/ 816471 w 816471"/>
              <a:gd name="connsiteY1" fmla="*/ 3135086 h 3145971"/>
              <a:gd name="connsiteX2" fmla="*/ 816471 w 816471"/>
              <a:gd name="connsiteY2" fmla="*/ 0 h 3145971"/>
              <a:gd name="connsiteX3" fmla="*/ 26350 w 816471"/>
              <a:gd name="connsiteY3" fmla="*/ 290739 h 3145971"/>
              <a:gd name="connsiteX4" fmla="*/ 43 w 816471"/>
              <a:gd name="connsiteY4" fmla="*/ 3145971 h 3145971"/>
              <a:gd name="connsiteX0" fmla="*/ 72 w 803800"/>
              <a:gd name="connsiteY0" fmla="*/ 3145971 h 3145971"/>
              <a:gd name="connsiteX1" fmla="*/ 803800 w 803800"/>
              <a:gd name="connsiteY1" fmla="*/ 3135086 h 3145971"/>
              <a:gd name="connsiteX2" fmla="*/ 803800 w 803800"/>
              <a:gd name="connsiteY2" fmla="*/ 0 h 3145971"/>
              <a:gd name="connsiteX3" fmla="*/ 13679 w 803800"/>
              <a:gd name="connsiteY3" fmla="*/ 290739 h 3145971"/>
              <a:gd name="connsiteX4" fmla="*/ 72 w 803800"/>
              <a:gd name="connsiteY4" fmla="*/ 3145971 h 3145971"/>
              <a:gd name="connsiteX0" fmla="*/ 72 w 803800"/>
              <a:gd name="connsiteY0" fmla="*/ 3145971 h 3145971"/>
              <a:gd name="connsiteX1" fmla="*/ 803800 w 803800"/>
              <a:gd name="connsiteY1" fmla="*/ 3144611 h 3145971"/>
              <a:gd name="connsiteX2" fmla="*/ 803800 w 803800"/>
              <a:gd name="connsiteY2" fmla="*/ 0 h 3145971"/>
              <a:gd name="connsiteX3" fmla="*/ 13679 w 803800"/>
              <a:gd name="connsiteY3" fmla="*/ 290739 h 3145971"/>
              <a:gd name="connsiteX4" fmla="*/ 72 w 803800"/>
              <a:gd name="connsiteY4" fmla="*/ 3145971 h 3145971"/>
              <a:gd name="connsiteX0" fmla="*/ 72 w 937150"/>
              <a:gd name="connsiteY0" fmla="*/ 3145971 h 3145971"/>
              <a:gd name="connsiteX1" fmla="*/ 803800 w 937150"/>
              <a:gd name="connsiteY1" fmla="*/ 3144611 h 3145971"/>
              <a:gd name="connsiteX2" fmla="*/ 937150 w 937150"/>
              <a:gd name="connsiteY2" fmla="*/ 0 h 3145971"/>
              <a:gd name="connsiteX3" fmla="*/ 13679 w 937150"/>
              <a:gd name="connsiteY3" fmla="*/ 290739 h 3145971"/>
              <a:gd name="connsiteX4" fmla="*/ 72 w 937150"/>
              <a:gd name="connsiteY4" fmla="*/ 3145971 h 3145971"/>
              <a:gd name="connsiteX0" fmla="*/ 72 w 803800"/>
              <a:gd name="connsiteY0" fmla="*/ 3158671 h 3158671"/>
              <a:gd name="connsiteX1" fmla="*/ 803800 w 803800"/>
              <a:gd name="connsiteY1" fmla="*/ 3157311 h 3158671"/>
              <a:gd name="connsiteX2" fmla="*/ 765700 w 803800"/>
              <a:gd name="connsiteY2" fmla="*/ 0 h 3158671"/>
              <a:gd name="connsiteX3" fmla="*/ 13679 w 803800"/>
              <a:gd name="connsiteY3" fmla="*/ 303439 h 3158671"/>
              <a:gd name="connsiteX4" fmla="*/ 72 w 803800"/>
              <a:gd name="connsiteY4" fmla="*/ 3158671 h 3158671"/>
              <a:gd name="connsiteX0" fmla="*/ 72 w 778400"/>
              <a:gd name="connsiteY0" fmla="*/ 3158671 h 3158671"/>
              <a:gd name="connsiteX1" fmla="*/ 778400 w 778400"/>
              <a:gd name="connsiteY1" fmla="*/ 3157311 h 3158671"/>
              <a:gd name="connsiteX2" fmla="*/ 765700 w 778400"/>
              <a:gd name="connsiteY2" fmla="*/ 0 h 3158671"/>
              <a:gd name="connsiteX3" fmla="*/ 13679 w 778400"/>
              <a:gd name="connsiteY3" fmla="*/ 303439 h 3158671"/>
              <a:gd name="connsiteX4" fmla="*/ 72 w 778400"/>
              <a:gd name="connsiteY4" fmla="*/ 3158671 h 3158671"/>
              <a:gd name="connsiteX0" fmla="*/ 615043 w 1393371"/>
              <a:gd name="connsiteY0" fmla="*/ 3158671 h 3158671"/>
              <a:gd name="connsiteX1" fmla="*/ 1393371 w 1393371"/>
              <a:gd name="connsiteY1" fmla="*/ 3157311 h 3158671"/>
              <a:gd name="connsiteX2" fmla="*/ 1380671 w 1393371"/>
              <a:gd name="connsiteY2" fmla="*/ 0 h 3158671"/>
              <a:gd name="connsiteX3" fmla="*/ 0 w 1393371"/>
              <a:gd name="connsiteY3" fmla="*/ 198664 h 3158671"/>
              <a:gd name="connsiteX4" fmla="*/ 615043 w 1393371"/>
              <a:gd name="connsiteY4" fmla="*/ 3158671 h 3158671"/>
              <a:gd name="connsiteX0" fmla="*/ 615043 w 1393371"/>
              <a:gd name="connsiteY0" fmla="*/ 3158671 h 3158671"/>
              <a:gd name="connsiteX1" fmla="*/ 1393371 w 1393371"/>
              <a:gd name="connsiteY1" fmla="*/ 3157311 h 3158671"/>
              <a:gd name="connsiteX2" fmla="*/ 1380671 w 1393371"/>
              <a:gd name="connsiteY2" fmla="*/ 0 h 3158671"/>
              <a:gd name="connsiteX3" fmla="*/ 0 w 1393371"/>
              <a:gd name="connsiteY3" fmla="*/ 198664 h 3158671"/>
              <a:gd name="connsiteX4" fmla="*/ 615043 w 1393371"/>
              <a:gd name="connsiteY4" fmla="*/ 3158671 h 3158671"/>
              <a:gd name="connsiteX0" fmla="*/ 615043 w 1393371"/>
              <a:gd name="connsiteY0" fmla="*/ 3158671 h 3158671"/>
              <a:gd name="connsiteX1" fmla="*/ 1393371 w 1393371"/>
              <a:gd name="connsiteY1" fmla="*/ 3157311 h 3158671"/>
              <a:gd name="connsiteX2" fmla="*/ 1380671 w 1393371"/>
              <a:gd name="connsiteY2" fmla="*/ 0 h 3158671"/>
              <a:gd name="connsiteX3" fmla="*/ 0 w 1393371"/>
              <a:gd name="connsiteY3" fmla="*/ 198664 h 3158671"/>
              <a:gd name="connsiteX4" fmla="*/ 615043 w 1393371"/>
              <a:gd name="connsiteY4" fmla="*/ 3158671 h 3158671"/>
              <a:gd name="connsiteX0" fmla="*/ 681718 w 1460046"/>
              <a:gd name="connsiteY0" fmla="*/ 3158671 h 3158671"/>
              <a:gd name="connsiteX1" fmla="*/ 1460046 w 1460046"/>
              <a:gd name="connsiteY1" fmla="*/ 3157311 h 3158671"/>
              <a:gd name="connsiteX2" fmla="*/ 1447346 w 1460046"/>
              <a:gd name="connsiteY2" fmla="*/ 0 h 3158671"/>
              <a:gd name="connsiteX3" fmla="*/ 0 w 1460046"/>
              <a:gd name="connsiteY3" fmla="*/ 208189 h 3158671"/>
              <a:gd name="connsiteX4" fmla="*/ 681718 w 1460046"/>
              <a:gd name="connsiteY4" fmla="*/ 3158671 h 3158671"/>
              <a:gd name="connsiteX0" fmla="*/ 681718 w 1460046"/>
              <a:gd name="connsiteY0" fmla="*/ 2950483 h 2950483"/>
              <a:gd name="connsiteX1" fmla="*/ 1460046 w 1460046"/>
              <a:gd name="connsiteY1" fmla="*/ 2949123 h 2950483"/>
              <a:gd name="connsiteX2" fmla="*/ 0 w 1460046"/>
              <a:gd name="connsiteY2" fmla="*/ 1 h 2950483"/>
              <a:gd name="connsiteX3" fmla="*/ 681718 w 1460046"/>
              <a:gd name="connsiteY3" fmla="*/ 2950483 h 2950483"/>
              <a:gd name="connsiteX0" fmla="*/ 681718 w 1460046"/>
              <a:gd name="connsiteY0" fmla="*/ 2950483 h 2950483"/>
              <a:gd name="connsiteX1" fmla="*/ 1460046 w 1460046"/>
              <a:gd name="connsiteY1" fmla="*/ 2872923 h 2950483"/>
              <a:gd name="connsiteX2" fmla="*/ 0 w 1460046"/>
              <a:gd name="connsiteY2" fmla="*/ 1 h 2950483"/>
              <a:gd name="connsiteX3" fmla="*/ 681718 w 1460046"/>
              <a:gd name="connsiteY3" fmla="*/ 2950483 h 2950483"/>
              <a:gd name="connsiteX0" fmla="*/ 681718 w 1460046"/>
              <a:gd name="connsiteY0" fmla="*/ 2950483 h 2950483"/>
              <a:gd name="connsiteX1" fmla="*/ 1460046 w 1460046"/>
              <a:gd name="connsiteY1" fmla="*/ 2872923 h 2950483"/>
              <a:gd name="connsiteX2" fmla="*/ 0 w 1460046"/>
              <a:gd name="connsiteY2" fmla="*/ 1 h 2950483"/>
              <a:gd name="connsiteX3" fmla="*/ 681718 w 1460046"/>
              <a:gd name="connsiteY3" fmla="*/ 2950483 h 2950483"/>
              <a:gd name="connsiteX0" fmla="*/ 681718 w 1460046"/>
              <a:gd name="connsiteY0" fmla="*/ 2950483 h 2950483"/>
              <a:gd name="connsiteX1" fmla="*/ 1460046 w 1460046"/>
              <a:gd name="connsiteY1" fmla="*/ 2872923 h 2950483"/>
              <a:gd name="connsiteX2" fmla="*/ 0 w 1460046"/>
              <a:gd name="connsiteY2" fmla="*/ 1 h 2950483"/>
              <a:gd name="connsiteX3" fmla="*/ 681718 w 1460046"/>
              <a:gd name="connsiteY3" fmla="*/ 2950483 h 2950483"/>
              <a:gd name="connsiteX0" fmla="*/ 681718 w 1421946"/>
              <a:gd name="connsiteY0" fmla="*/ 2950483 h 2950483"/>
              <a:gd name="connsiteX1" fmla="*/ 1421946 w 1421946"/>
              <a:gd name="connsiteY1" fmla="*/ 2920548 h 2950483"/>
              <a:gd name="connsiteX2" fmla="*/ 0 w 1421946"/>
              <a:gd name="connsiteY2" fmla="*/ 1 h 2950483"/>
              <a:gd name="connsiteX3" fmla="*/ 681718 w 1421946"/>
              <a:gd name="connsiteY3" fmla="*/ 2950483 h 2950483"/>
              <a:gd name="connsiteX0" fmla="*/ 681718 w 1421946"/>
              <a:gd name="connsiteY0" fmla="*/ 2940958 h 2940958"/>
              <a:gd name="connsiteX1" fmla="*/ 1421946 w 1421946"/>
              <a:gd name="connsiteY1" fmla="*/ 2920548 h 2940958"/>
              <a:gd name="connsiteX2" fmla="*/ 0 w 1421946"/>
              <a:gd name="connsiteY2" fmla="*/ 1 h 2940958"/>
              <a:gd name="connsiteX3" fmla="*/ 681718 w 1421946"/>
              <a:gd name="connsiteY3" fmla="*/ 2940958 h 2940958"/>
              <a:gd name="connsiteX0" fmla="*/ 681718 w 1498146"/>
              <a:gd name="connsiteY0" fmla="*/ 2940958 h 2940958"/>
              <a:gd name="connsiteX1" fmla="*/ 1498146 w 1498146"/>
              <a:gd name="connsiteY1" fmla="*/ 2920548 h 2940958"/>
              <a:gd name="connsiteX2" fmla="*/ 0 w 1498146"/>
              <a:gd name="connsiteY2" fmla="*/ 1 h 2940958"/>
              <a:gd name="connsiteX3" fmla="*/ 681718 w 1498146"/>
              <a:gd name="connsiteY3" fmla="*/ 2940958 h 2940958"/>
              <a:gd name="connsiteX0" fmla="*/ 681718 w 1498146"/>
              <a:gd name="connsiteY0" fmla="*/ 2940957 h 2940957"/>
              <a:gd name="connsiteX1" fmla="*/ 1498146 w 1498146"/>
              <a:gd name="connsiteY1" fmla="*/ 2920547 h 2940957"/>
              <a:gd name="connsiteX2" fmla="*/ 0 w 1498146"/>
              <a:gd name="connsiteY2" fmla="*/ 0 h 2940957"/>
              <a:gd name="connsiteX3" fmla="*/ 681718 w 1498146"/>
              <a:gd name="connsiteY3" fmla="*/ 2940957 h 2940957"/>
              <a:gd name="connsiteX0" fmla="*/ 710293 w 1498146"/>
              <a:gd name="connsiteY0" fmla="*/ 2950482 h 2950482"/>
              <a:gd name="connsiteX1" fmla="*/ 1498146 w 1498146"/>
              <a:gd name="connsiteY1" fmla="*/ 2920547 h 2950482"/>
              <a:gd name="connsiteX2" fmla="*/ 0 w 1498146"/>
              <a:gd name="connsiteY2" fmla="*/ 0 h 2950482"/>
              <a:gd name="connsiteX3" fmla="*/ 710293 w 1498146"/>
              <a:gd name="connsiteY3" fmla="*/ 2950482 h 2950482"/>
              <a:gd name="connsiteX0" fmla="*/ 710293 w 1498146"/>
              <a:gd name="connsiteY0" fmla="*/ 2931432 h 2931432"/>
              <a:gd name="connsiteX1" fmla="*/ 1498146 w 1498146"/>
              <a:gd name="connsiteY1" fmla="*/ 2920547 h 2931432"/>
              <a:gd name="connsiteX2" fmla="*/ 0 w 1498146"/>
              <a:gd name="connsiteY2" fmla="*/ 0 h 2931432"/>
              <a:gd name="connsiteX3" fmla="*/ 710293 w 1498146"/>
              <a:gd name="connsiteY3" fmla="*/ 2931432 h 29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146" h="2931432">
                <a:moveTo>
                  <a:pt x="710293" y="2931432"/>
                </a:moveTo>
                <a:lnTo>
                  <a:pt x="1498146" y="2920547"/>
                </a:lnTo>
                <a:cubicBezTo>
                  <a:pt x="1222601" y="2409750"/>
                  <a:pt x="177346" y="380773"/>
                  <a:pt x="0" y="0"/>
                </a:cubicBezTo>
                <a:cubicBezTo>
                  <a:pt x="222703" y="976993"/>
                  <a:pt x="489857" y="2001611"/>
                  <a:pt x="710293" y="293143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Freeform 82"/>
          <p:cNvSpPr/>
          <p:nvPr/>
        </p:nvSpPr>
        <p:spPr>
          <a:xfrm>
            <a:off x="662071" y="498929"/>
            <a:ext cx="778400" cy="3158671"/>
          </a:xfrm>
          <a:custGeom>
            <a:avLst/>
            <a:gdLst>
              <a:gd name="connsiteX0" fmla="*/ 0 w 816428"/>
              <a:gd name="connsiteY0" fmla="*/ 3145971 h 3145971"/>
              <a:gd name="connsiteX1" fmla="*/ 816428 w 816428"/>
              <a:gd name="connsiteY1" fmla="*/ 3135086 h 3145971"/>
              <a:gd name="connsiteX2" fmla="*/ 816428 w 816428"/>
              <a:gd name="connsiteY2" fmla="*/ 0 h 3145971"/>
              <a:gd name="connsiteX3" fmla="*/ 32657 w 816428"/>
              <a:gd name="connsiteY3" fmla="*/ 293914 h 3145971"/>
              <a:gd name="connsiteX4" fmla="*/ 0 w 816428"/>
              <a:gd name="connsiteY4" fmla="*/ 3145971 h 3145971"/>
              <a:gd name="connsiteX0" fmla="*/ 0 w 816428"/>
              <a:gd name="connsiteY0" fmla="*/ 3145971 h 3145971"/>
              <a:gd name="connsiteX1" fmla="*/ 816428 w 816428"/>
              <a:gd name="connsiteY1" fmla="*/ 3135086 h 3145971"/>
              <a:gd name="connsiteX2" fmla="*/ 816428 w 816428"/>
              <a:gd name="connsiteY2" fmla="*/ 0 h 3145971"/>
              <a:gd name="connsiteX3" fmla="*/ 26307 w 816428"/>
              <a:gd name="connsiteY3" fmla="*/ 290739 h 3145971"/>
              <a:gd name="connsiteX4" fmla="*/ 0 w 816428"/>
              <a:gd name="connsiteY4" fmla="*/ 3145971 h 3145971"/>
              <a:gd name="connsiteX0" fmla="*/ 43 w 816471"/>
              <a:gd name="connsiteY0" fmla="*/ 3145971 h 3145971"/>
              <a:gd name="connsiteX1" fmla="*/ 816471 w 816471"/>
              <a:gd name="connsiteY1" fmla="*/ 3135086 h 3145971"/>
              <a:gd name="connsiteX2" fmla="*/ 816471 w 816471"/>
              <a:gd name="connsiteY2" fmla="*/ 0 h 3145971"/>
              <a:gd name="connsiteX3" fmla="*/ 26350 w 816471"/>
              <a:gd name="connsiteY3" fmla="*/ 290739 h 3145971"/>
              <a:gd name="connsiteX4" fmla="*/ 43 w 816471"/>
              <a:gd name="connsiteY4" fmla="*/ 3145971 h 3145971"/>
              <a:gd name="connsiteX0" fmla="*/ 72 w 803800"/>
              <a:gd name="connsiteY0" fmla="*/ 3145971 h 3145971"/>
              <a:gd name="connsiteX1" fmla="*/ 803800 w 803800"/>
              <a:gd name="connsiteY1" fmla="*/ 3135086 h 3145971"/>
              <a:gd name="connsiteX2" fmla="*/ 803800 w 803800"/>
              <a:gd name="connsiteY2" fmla="*/ 0 h 3145971"/>
              <a:gd name="connsiteX3" fmla="*/ 13679 w 803800"/>
              <a:gd name="connsiteY3" fmla="*/ 290739 h 3145971"/>
              <a:gd name="connsiteX4" fmla="*/ 72 w 803800"/>
              <a:gd name="connsiteY4" fmla="*/ 3145971 h 3145971"/>
              <a:gd name="connsiteX0" fmla="*/ 72 w 803800"/>
              <a:gd name="connsiteY0" fmla="*/ 3145971 h 3145971"/>
              <a:gd name="connsiteX1" fmla="*/ 803800 w 803800"/>
              <a:gd name="connsiteY1" fmla="*/ 3144611 h 3145971"/>
              <a:gd name="connsiteX2" fmla="*/ 803800 w 803800"/>
              <a:gd name="connsiteY2" fmla="*/ 0 h 3145971"/>
              <a:gd name="connsiteX3" fmla="*/ 13679 w 803800"/>
              <a:gd name="connsiteY3" fmla="*/ 290739 h 3145971"/>
              <a:gd name="connsiteX4" fmla="*/ 72 w 803800"/>
              <a:gd name="connsiteY4" fmla="*/ 3145971 h 3145971"/>
              <a:gd name="connsiteX0" fmla="*/ 72 w 937150"/>
              <a:gd name="connsiteY0" fmla="*/ 3145971 h 3145971"/>
              <a:gd name="connsiteX1" fmla="*/ 803800 w 937150"/>
              <a:gd name="connsiteY1" fmla="*/ 3144611 h 3145971"/>
              <a:gd name="connsiteX2" fmla="*/ 937150 w 937150"/>
              <a:gd name="connsiteY2" fmla="*/ 0 h 3145971"/>
              <a:gd name="connsiteX3" fmla="*/ 13679 w 937150"/>
              <a:gd name="connsiteY3" fmla="*/ 290739 h 3145971"/>
              <a:gd name="connsiteX4" fmla="*/ 72 w 937150"/>
              <a:gd name="connsiteY4" fmla="*/ 3145971 h 3145971"/>
              <a:gd name="connsiteX0" fmla="*/ 72 w 803800"/>
              <a:gd name="connsiteY0" fmla="*/ 3158671 h 3158671"/>
              <a:gd name="connsiteX1" fmla="*/ 803800 w 803800"/>
              <a:gd name="connsiteY1" fmla="*/ 3157311 h 3158671"/>
              <a:gd name="connsiteX2" fmla="*/ 765700 w 803800"/>
              <a:gd name="connsiteY2" fmla="*/ 0 h 3158671"/>
              <a:gd name="connsiteX3" fmla="*/ 13679 w 803800"/>
              <a:gd name="connsiteY3" fmla="*/ 303439 h 3158671"/>
              <a:gd name="connsiteX4" fmla="*/ 72 w 803800"/>
              <a:gd name="connsiteY4" fmla="*/ 3158671 h 3158671"/>
              <a:gd name="connsiteX0" fmla="*/ 72 w 778400"/>
              <a:gd name="connsiteY0" fmla="*/ 3158671 h 3158671"/>
              <a:gd name="connsiteX1" fmla="*/ 778400 w 778400"/>
              <a:gd name="connsiteY1" fmla="*/ 3157311 h 3158671"/>
              <a:gd name="connsiteX2" fmla="*/ 765700 w 778400"/>
              <a:gd name="connsiteY2" fmla="*/ 0 h 3158671"/>
              <a:gd name="connsiteX3" fmla="*/ 13679 w 778400"/>
              <a:gd name="connsiteY3" fmla="*/ 303439 h 3158671"/>
              <a:gd name="connsiteX4" fmla="*/ 72 w 778400"/>
              <a:gd name="connsiteY4" fmla="*/ 3158671 h 315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400" h="3158671">
                <a:moveTo>
                  <a:pt x="72" y="3158671"/>
                </a:moveTo>
                <a:lnTo>
                  <a:pt x="778400" y="3157311"/>
                </a:lnTo>
                <a:cubicBezTo>
                  <a:pt x="774167" y="2104874"/>
                  <a:pt x="769933" y="1052437"/>
                  <a:pt x="765700" y="0"/>
                </a:cubicBezTo>
                <a:lnTo>
                  <a:pt x="13679" y="303439"/>
                </a:lnTo>
                <a:cubicBezTo>
                  <a:pt x="17307" y="1261382"/>
                  <a:pt x="-1289" y="2228850"/>
                  <a:pt x="72" y="31586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518814" y="3505200"/>
            <a:ext cx="304800" cy="3048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291700" y="3505200"/>
            <a:ext cx="304800" cy="3048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021043" y="3505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18814" y="609600"/>
            <a:ext cx="304800" cy="3048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269929" y="413657"/>
            <a:ext cx="304800" cy="3048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021043" y="152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>
            <a:stCxn id="4" idx="0"/>
            <a:endCxn id="7" idx="4"/>
          </p:cNvCxnSpPr>
          <p:nvPr/>
        </p:nvCxnSpPr>
        <p:spPr>
          <a:xfrm flipV="1">
            <a:off x="671214" y="914400"/>
            <a:ext cx="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6"/>
            <a:endCxn id="5" idx="2"/>
          </p:cNvCxnSpPr>
          <p:nvPr/>
        </p:nvCxnSpPr>
        <p:spPr>
          <a:xfrm>
            <a:off x="823614" y="3657600"/>
            <a:ext cx="468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1596500" y="3657600"/>
            <a:ext cx="424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0"/>
            <a:endCxn id="8" idx="4"/>
          </p:cNvCxnSpPr>
          <p:nvPr/>
        </p:nvCxnSpPr>
        <p:spPr>
          <a:xfrm flipH="1" flipV="1">
            <a:off x="1422329" y="718457"/>
            <a:ext cx="21771" cy="2786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0"/>
            <a:endCxn id="9" idx="4"/>
          </p:cNvCxnSpPr>
          <p:nvPr/>
        </p:nvCxnSpPr>
        <p:spPr>
          <a:xfrm flipV="1">
            <a:off x="2173443" y="457200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8" idx="2"/>
          </p:cNvCxnSpPr>
          <p:nvPr/>
        </p:nvCxnSpPr>
        <p:spPr>
          <a:xfrm flipV="1">
            <a:off x="823614" y="566057"/>
            <a:ext cx="446315" cy="195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7"/>
            <a:endCxn id="9" idx="1"/>
          </p:cNvCxnSpPr>
          <p:nvPr/>
        </p:nvCxnSpPr>
        <p:spPr>
          <a:xfrm flipV="1">
            <a:off x="1530092" y="197037"/>
            <a:ext cx="535588" cy="261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06869" y="346165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7457984" y="3461657"/>
            <a:ext cx="304800" cy="3048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8209098" y="3461657"/>
            <a:ext cx="304800" cy="3048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6706869" y="566057"/>
            <a:ext cx="304800" cy="3048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7457984" y="37011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8209098" y="10885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/>
          <p:cNvCxnSpPr>
            <a:stCxn id="27" idx="0"/>
            <a:endCxn id="30" idx="4"/>
          </p:cNvCxnSpPr>
          <p:nvPr/>
        </p:nvCxnSpPr>
        <p:spPr>
          <a:xfrm flipV="1">
            <a:off x="6859269" y="870857"/>
            <a:ext cx="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" idx="5"/>
            <a:endCxn id="29" idx="0"/>
          </p:cNvCxnSpPr>
          <p:nvPr/>
        </p:nvCxnSpPr>
        <p:spPr>
          <a:xfrm>
            <a:off x="6967032" y="826220"/>
            <a:ext cx="1394466" cy="263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5"/>
            <a:endCxn id="28" idx="0"/>
          </p:cNvCxnSpPr>
          <p:nvPr/>
        </p:nvCxnSpPr>
        <p:spPr>
          <a:xfrm>
            <a:off x="6967032" y="826220"/>
            <a:ext cx="643352" cy="263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436213" y="2634343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1248158" y="2677886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Connector 58"/>
          <p:cNvCxnSpPr>
            <a:stCxn id="30" idx="6"/>
            <a:endCxn id="31" idx="2"/>
          </p:cNvCxnSpPr>
          <p:nvPr/>
        </p:nvCxnSpPr>
        <p:spPr>
          <a:xfrm flipV="1">
            <a:off x="7011669" y="522514"/>
            <a:ext cx="446315" cy="195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1" idx="7"/>
            <a:endCxn id="32" idx="1"/>
          </p:cNvCxnSpPr>
          <p:nvPr/>
        </p:nvCxnSpPr>
        <p:spPr>
          <a:xfrm flipV="1">
            <a:off x="7718147" y="153494"/>
            <a:ext cx="535588" cy="261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2" idx="4"/>
            <a:endCxn id="29" idx="0"/>
          </p:cNvCxnSpPr>
          <p:nvPr/>
        </p:nvCxnSpPr>
        <p:spPr>
          <a:xfrm>
            <a:off x="8361498" y="413657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1" idx="4"/>
            <a:endCxn id="29" idx="0"/>
          </p:cNvCxnSpPr>
          <p:nvPr/>
        </p:nvCxnSpPr>
        <p:spPr>
          <a:xfrm>
            <a:off x="7610384" y="674914"/>
            <a:ext cx="751114" cy="2786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8" idx="6"/>
            <a:endCxn id="29" idx="2"/>
          </p:cNvCxnSpPr>
          <p:nvPr/>
        </p:nvCxnSpPr>
        <p:spPr>
          <a:xfrm>
            <a:off x="7762784" y="3614057"/>
            <a:ext cx="446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7" idx="6"/>
            <a:endCxn id="28" idx="2"/>
          </p:cNvCxnSpPr>
          <p:nvPr/>
        </p:nvCxnSpPr>
        <p:spPr>
          <a:xfrm>
            <a:off x="7011669" y="3614057"/>
            <a:ext cx="446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67057" y="3962400"/>
            <a:ext cx="3286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 topology “Manhattan” behaves as distorted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interp2.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This is what I expected (and want).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46768" y="3962400"/>
            <a:ext cx="3752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Triangulated topology “Delaunay” behaves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TriScatteredInterp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This is what </a:t>
            </a:r>
            <a:r>
              <a:rPr lang="en-US" dirty="0">
                <a:solidFill>
                  <a:prstClr val="black"/>
                </a:solidFill>
              </a:rPr>
              <a:t>I </a:t>
            </a:r>
            <a:r>
              <a:rPr lang="en-US" dirty="0" smtClean="0">
                <a:solidFill>
                  <a:prstClr val="black"/>
                </a:solidFill>
              </a:rPr>
              <a:t>did not expect (and did not want).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24037" y="5370731"/>
            <a:ext cx="304800" cy="3048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334923" y="587186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400237" y="6437531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/>
          <p:cNvSpPr txBox="1"/>
          <p:nvPr/>
        </p:nvSpPr>
        <p:spPr>
          <a:xfrm>
            <a:off x="800849" y="5257800"/>
            <a:ext cx="407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coordinates used for interpolation</a:t>
            </a:r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800849" y="5718433"/>
            <a:ext cx="19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coordinates</a:t>
            </a:r>
            <a:endParaRPr lang="en-GB" dirty="0"/>
          </a:p>
        </p:txBody>
      </p:sp>
      <p:sp>
        <p:nvSpPr>
          <p:cNvPr id="82" name="TextBox 81"/>
          <p:cNvSpPr txBox="1"/>
          <p:nvPr/>
        </p:nvSpPr>
        <p:spPr>
          <a:xfrm>
            <a:off x="808106" y="6220599"/>
            <a:ext cx="241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Destination coordinate</a:t>
            </a:r>
            <a:endParaRPr lang="en-GB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0" y="5107658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5330399" y="5481597"/>
            <a:ext cx="12627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656416" y="5257800"/>
            <a:ext cx="170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topology</a:t>
            </a:r>
            <a:endParaRPr lang="en-GB" dirty="0"/>
          </a:p>
        </p:txBody>
      </p:sp>
      <p:sp>
        <p:nvSpPr>
          <p:cNvPr id="96" name="Freeform 95"/>
          <p:cNvSpPr/>
          <p:nvPr/>
        </p:nvSpPr>
        <p:spPr>
          <a:xfrm>
            <a:off x="5330399" y="5654086"/>
            <a:ext cx="1326017" cy="670514"/>
          </a:xfrm>
          <a:custGeom>
            <a:avLst/>
            <a:gdLst>
              <a:gd name="connsiteX0" fmla="*/ 0 w 816428"/>
              <a:gd name="connsiteY0" fmla="*/ 3145971 h 3145971"/>
              <a:gd name="connsiteX1" fmla="*/ 816428 w 816428"/>
              <a:gd name="connsiteY1" fmla="*/ 3135086 h 3145971"/>
              <a:gd name="connsiteX2" fmla="*/ 816428 w 816428"/>
              <a:gd name="connsiteY2" fmla="*/ 0 h 3145971"/>
              <a:gd name="connsiteX3" fmla="*/ 32657 w 816428"/>
              <a:gd name="connsiteY3" fmla="*/ 293914 h 3145971"/>
              <a:gd name="connsiteX4" fmla="*/ 0 w 816428"/>
              <a:gd name="connsiteY4" fmla="*/ 3145971 h 3145971"/>
              <a:gd name="connsiteX0" fmla="*/ 0 w 816428"/>
              <a:gd name="connsiteY0" fmla="*/ 3145971 h 3145971"/>
              <a:gd name="connsiteX1" fmla="*/ 816428 w 816428"/>
              <a:gd name="connsiteY1" fmla="*/ 3135086 h 3145971"/>
              <a:gd name="connsiteX2" fmla="*/ 816428 w 816428"/>
              <a:gd name="connsiteY2" fmla="*/ 0 h 3145971"/>
              <a:gd name="connsiteX3" fmla="*/ 26307 w 816428"/>
              <a:gd name="connsiteY3" fmla="*/ 290739 h 3145971"/>
              <a:gd name="connsiteX4" fmla="*/ 0 w 816428"/>
              <a:gd name="connsiteY4" fmla="*/ 3145971 h 3145971"/>
              <a:gd name="connsiteX0" fmla="*/ 43 w 816471"/>
              <a:gd name="connsiteY0" fmla="*/ 3145971 h 3145971"/>
              <a:gd name="connsiteX1" fmla="*/ 816471 w 816471"/>
              <a:gd name="connsiteY1" fmla="*/ 3135086 h 3145971"/>
              <a:gd name="connsiteX2" fmla="*/ 816471 w 816471"/>
              <a:gd name="connsiteY2" fmla="*/ 0 h 3145971"/>
              <a:gd name="connsiteX3" fmla="*/ 26350 w 816471"/>
              <a:gd name="connsiteY3" fmla="*/ 290739 h 3145971"/>
              <a:gd name="connsiteX4" fmla="*/ 43 w 816471"/>
              <a:gd name="connsiteY4" fmla="*/ 3145971 h 3145971"/>
              <a:gd name="connsiteX0" fmla="*/ 72 w 803800"/>
              <a:gd name="connsiteY0" fmla="*/ 3145971 h 3145971"/>
              <a:gd name="connsiteX1" fmla="*/ 803800 w 803800"/>
              <a:gd name="connsiteY1" fmla="*/ 3135086 h 3145971"/>
              <a:gd name="connsiteX2" fmla="*/ 803800 w 803800"/>
              <a:gd name="connsiteY2" fmla="*/ 0 h 3145971"/>
              <a:gd name="connsiteX3" fmla="*/ 13679 w 803800"/>
              <a:gd name="connsiteY3" fmla="*/ 290739 h 3145971"/>
              <a:gd name="connsiteX4" fmla="*/ 72 w 803800"/>
              <a:gd name="connsiteY4" fmla="*/ 3145971 h 3145971"/>
              <a:gd name="connsiteX0" fmla="*/ 72 w 803800"/>
              <a:gd name="connsiteY0" fmla="*/ 3145971 h 3145971"/>
              <a:gd name="connsiteX1" fmla="*/ 803800 w 803800"/>
              <a:gd name="connsiteY1" fmla="*/ 3144611 h 3145971"/>
              <a:gd name="connsiteX2" fmla="*/ 803800 w 803800"/>
              <a:gd name="connsiteY2" fmla="*/ 0 h 3145971"/>
              <a:gd name="connsiteX3" fmla="*/ 13679 w 803800"/>
              <a:gd name="connsiteY3" fmla="*/ 290739 h 3145971"/>
              <a:gd name="connsiteX4" fmla="*/ 72 w 803800"/>
              <a:gd name="connsiteY4" fmla="*/ 3145971 h 3145971"/>
              <a:gd name="connsiteX0" fmla="*/ 72 w 937150"/>
              <a:gd name="connsiteY0" fmla="*/ 3145971 h 3145971"/>
              <a:gd name="connsiteX1" fmla="*/ 803800 w 937150"/>
              <a:gd name="connsiteY1" fmla="*/ 3144611 h 3145971"/>
              <a:gd name="connsiteX2" fmla="*/ 937150 w 937150"/>
              <a:gd name="connsiteY2" fmla="*/ 0 h 3145971"/>
              <a:gd name="connsiteX3" fmla="*/ 13679 w 937150"/>
              <a:gd name="connsiteY3" fmla="*/ 290739 h 3145971"/>
              <a:gd name="connsiteX4" fmla="*/ 72 w 937150"/>
              <a:gd name="connsiteY4" fmla="*/ 3145971 h 3145971"/>
              <a:gd name="connsiteX0" fmla="*/ 72 w 803800"/>
              <a:gd name="connsiteY0" fmla="*/ 3158671 h 3158671"/>
              <a:gd name="connsiteX1" fmla="*/ 803800 w 803800"/>
              <a:gd name="connsiteY1" fmla="*/ 3157311 h 3158671"/>
              <a:gd name="connsiteX2" fmla="*/ 765700 w 803800"/>
              <a:gd name="connsiteY2" fmla="*/ 0 h 3158671"/>
              <a:gd name="connsiteX3" fmla="*/ 13679 w 803800"/>
              <a:gd name="connsiteY3" fmla="*/ 303439 h 3158671"/>
              <a:gd name="connsiteX4" fmla="*/ 72 w 803800"/>
              <a:gd name="connsiteY4" fmla="*/ 3158671 h 3158671"/>
              <a:gd name="connsiteX0" fmla="*/ 72 w 778400"/>
              <a:gd name="connsiteY0" fmla="*/ 3158671 h 3158671"/>
              <a:gd name="connsiteX1" fmla="*/ 778400 w 778400"/>
              <a:gd name="connsiteY1" fmla="*/ 3157311 h 3158671"/>
              <a:gd name="connsiteX2" fmla="*/ 765700 w 778400"/>
              <a:gd name="connsiteY2" fmla="*/ 0 h 3158671"/>
              <a:gd name="connsiteX3" fmla="*/ 13679 w 778400"/>
              <a:gd name="connsiteY3" fmla="*/ 303439 h 3158671"/>
              <a:gd name="connsiteX4" fmla="*/ 72 w 778400"/>
              <a:gd name="connsiteY4" fmla="*/ 3158671 h 3158671"/>
              <a:gd name="connsiteX0" fmla="*/ 615043 w 1393371"/>
              <a:gd name="connsiteY0" fmla="*/ 3158671 h 3158671"/>
              <a:gd name="connsiteX1" fmla="*/ 1393371 w 1393371"/>
              <a:gd name="connsiteY1" fmla="*/ 3157311 h 3158671"/>
              <a:gd name="connsiteX2" fmla="*/ 1380671 w 1393371"/>
              <a:gd name="connsiteY2" fmla="*/ 0 h 3158671"/>
              <a:gd name="connsiteX3" fmla="*/ 0 w 1393371"/>
              <a:gd name="connsiteY3" fmla="*/ 198664 h 3158671"/>
              <a:gd name="connsiteX4" fmla="*/ 615043 w 1393371"/>
              <a:gd name="connsiteY4" fmla="*/ 3158671 h 3158671"/>
              <a:gd name="connsiteX0" fmla="*/ 615043 w 1393371"/>
              <a:gd name="connsiteY0" fmla="*/ 3158671 h 3158671"/>
              <a:gd name="connsiteX1" fmla="*/ 1393371 w 1393371"/>
              <a:gd name="connsiteY1" fmla="*/ 3157311 h 3158671"/>
              <a:gd name="connsiteX2" fmla="*/ 1380671 w 1393371"/>
              <a:gd name="connsiteY2" fmla="*/ 0 h 3158671"/>
              <a:gd name="connsiteX3" fmla="*/ 0 w 1393371"/>
              <a:gd name="connsiteY3" fmla="*/ 198664 h 3158671"/>
              <a:gd name="connsiteX4" fmla="*/ 615043 w 1393371"/>
              <a:gd name="connsiteY4" fmla="*/ 3158671 h 3158671"/>
              <a:gd name="connsiteX0" fmla="*/ 615043 w 1393371"/>
              <a:gd name="connsiteY0" fmla="*/ 3158671 h 3158671"/>
              <a:gd name="connsiteX1" fmla="*/ 1393371 w 1393371"/>
              <a:gd name="connsiteY1" fmla="*/ 3157311 h 3158671"/>
              <a:gd name="connsiteX2" fmla="*/ 1380671 w 1393371"/>
              <a:gd name="connsiteY2" fmla="*/ 0 h 3158671"/>
              <a:gd name="connsiteX3" fmla="*/ 0 w 1393371"/>
              <a:gd name="connsiteY3" fmla="*/ 198664 h 3158671"/>
              <a:gd name="connsiteX4" fmla="*/ 615043 w 1393371"/>
              <a:gd name="connsiteY4" fmla="*/ 3158671 h 3158671"/>
              <a:gd name="connsiteX0" fmla="*/ 681718 w 1460046"/>
              <a:gd name="connsiteY0" fmla="*/ 3158671 h 3158671"/>
              <a:gd name="connsiteX1" fmla="*/ 1460046 w 1460046"/>
              <a:gd name="connsiteY1" fmla="*/ 3157311 h 3158671"/>
              <a:gd name="connsiteX2" fmla="*/ 1447346 w 1460046"/>
              <a:gd name="connsiteY2" fmla="*/ 0 h 3158671"/>
              <a:gd name="connsiteX3" fmla="*/ 0 w 1460046"/>
              <a:gd name="connsiteY3" fmla="*/ 208189 h 3158671"/>
              <a:gd name="connsiteX4" fmla="*/ 681718 w 1460046"/>
              <a:gd name="connsiteY4" fmla="*/ 3158671 h 3158671"/>
              <a:gd name="connsiteX0" fmla="*/ 681718 w 1460046"/>
              <a:gd name="connsiteY0" fmla="*/ 2950483 h 2950483"/>
              <a:gd name="connsiteX1" fmla="*/ 1460046 w 1460046"/>
              <a:gd name="connsiteY1" fmla="*/ 2949123 h 2950483"/>
              <a:gd name="connsiteX2" fmla="*/ 0 w 1460046"/>
              <a:gd name="connsiteY2" fmla="*/ 1 h 2950483"/>
              <a:gd name="connsiteX3" fmla="*/ 681718 w 1460046"/>
              <a:gd name="connsiteY3" fmla="*/ 2950483 h 2950483"/>
              <a:gd name="connsiteX0" fmla="*/ 681718 w 1460046"/>
              <a:gd name="connsiteY0" fmla="*/ 2950483 h 2950483"/>
              <a:gd name="connsiteX1" fmla="*/ 1460046 w 1460046"/>
              <a:gd name="connsiteY1" fmla="*/ 2872923 h 2950483"/>
              <a:gd name="connsiteX2" fmla="*/ 0 w 1460046"/>
              <a:gd name="connsiteY2" fmla="*/ 1 h 2950483"/>
              <a:gd name="connsiteX3" fmla="*/ 681718 w 1460046"/>
              <a:gd name="connsiteY3" fmla="*/ 2950483 h 2950483"/>
              <a:gd name="connsiteX0" fmla="*/ 681718 w 1460046"/>
              <a:gd name="connsiteY0" fmla="*/ 2950483 h 2950483"/>
              <a:gd name="connsiteX1" fmla="*/ 1460046 w 1460046"/>
              <a:gd name="connsiteY1" fmla="*/ 2872923 h 2950483"/>
              <a:gd name="connsiteX2" fmla="*/ 0 w 1460046"/>
              <a:gd name="connsiteY2" fmla="*/ 1 h 2950483"/>
              <a:gd name="connsiteX3" fmla="*/ 681718 w 1460046"/>
              <a:gd name="connsiteY3" fmla="*/ 2950483 h 2950483"/>
              <a:gd name="connsiteX0" fmla="*/ 681718 w 1460046"/>
              <a:gd name="connsiteY0" fmla="*/ 2950483 h 2950483"/>
              <a:gd name="connsiteX1" fmla="*/ 1460046 w 1460046"/>
              <a:gd name="connsiteY1" fmla="*/ 2872923 h 2950483"/>
              <a:gd name="connsiteX2" fmla="*/ 0 w 1460046"/>
              <a:gd name="connsiteY2" fmla="*/ 1 h 2950483"/>
              <a:gd name="connsiteX3" fmla="*/ 681718 w 1460046"/>
              <a:gd name="connsiteY3" fmla="*/ 2950483 h 2950483"/>
              <a:gd name="connsiteX0" fmla="*/ 681718 w 1421946"/>
              <a:gd name="connsiteY0" fmla="*/ 2950483 h 2950483"/>
              <a:gd name="connsiteX1" fmla="*/ 1421946 w 1421946"/>
              <a:gd name="connsiteY1" fmla="*/ 2920548 h 2950483"/>
              <a:gd name="connsiteX2" fmla="*/ 0 w 1421946"/>
              <a:gd name="connsiteY2" fmla="*/ 1 h 2950483"/>
              <a:gd name="connsiteX3" fmla="*/ 681718 w 1421946"/>
              <a:gd name="connsiteY3" fmla="*/ 2950483 h 2950483"/>
              <a:gd name="connsiteX0" fmla="*/ 681718 w 1421946"/>
              <a:gd name="connsiteY0" fmla="*/ 2940958 h 2940958"/>
              <a:gd name="connsiteX1" fmla="*/ 1421946 w 1421946"/>
              <a:gd name="connsiteY1" fmla="*/ 2920548 h 2940958"/>
              <a:gd name="connsiteX2" fmla="*/ 0 w 1421946"/>
              <a:gd name="connsiteY2" fmla="*/ 1 h 2940958"/>
              <a:gd name="connsiteX3" fmla="*/ 681718 w 1421946"/>
              <a:gd name="connsiteY3" fmla="*/ 2940958 h 2940958"/>
              <a:gd name="connsiteX0" fmla="*/ 681718 w 1498146"/>
              <a:gd name="connsiteY0" fmla="*/ 2940958 h 2940958"/>
              <a:gd name="connsiteX1" fmla="*/ 1498146 w 1498146"/>
              <a:gd name="connsiteY1" fmla="*/ 2920548 h 2940958"/>
              <a:gd name="connsiteX2" fmla="*/ 0 w 1498146"/>
              <a:gd name="connsiteY2" fmla="*/ 1 h 2940958"/>
              <a:gd name="connsiteX3" fmla="*/ 681718 w 1498146"/>
              <a:gd name="connsiteY3" fmla="*/ 2940958 h 2940958"/>
              <a:gd name="connsiteX0" fmla="*/ 681718 w 1498146"/>
              <a:gd name="connsiteY0" fmla="*/ 2940957 h 2940957"/>
              <a:gd name="connsiteX1" fmla="*/ 1498146 w 1498146"/>
              <a:gd name="connsiteY1" fmla="*/ 2920547 h 2940957"/>
              <a:gd name="connsiteX2" fmla="*/ 0 w 1498146"/>
              <a:gd name="connsiteY2" fmla="*/ 0 h 2940957"/>
              <a:gd name="connsiteX3" fmla="*/ 681718 w 1498146"/>
              <a:gd name="connsiteY3" fmla="*/ 2940957 h 2940957"/>
              <a:gd name="connsiteX0" fmla="*/ 710293 w 1498146"/>
              <a:gd name="connsiteY0" fmla="*/ 2950482 h 2950482"/>
              <a:gd name="connsiteX1" fmla="*/ 1498146 w 1498146"/>
              <a:gd name="connsiteY1" fmla="*/ 2920547 h 2950482"/>
              <a:gd name="connsiteX2" fmla="*/ 0 w 1498146"/>
              <a:gd name="connsiteY2" fmla="*/ 0 h 2950482"/>
              <a:gd name="connsiteX3" fmla="*/ 710293 w 1498146"/>
              <a:gd name="connsiteY3" fmla="*/ 2950482 h 2950482"/>
              <a:gd name="connsiteX0" fmla="*/ 710293 w 1498146"/>
              <a:gd name="connsiteY0" fmla="*/ 2931432 h 2931432"/>
              <a:gd name="connsiteX1" fmla="*/ 1498146 w 1498146"/>
              <a:gd name="connsiteY1" fmla="*/ 2920547 h 2931432"/>
              <a:gd name="connsiteX2" fmla="*/ 0 w 1498146"/>
              <a:gd name="connsiteY2" fmla="*/ 0 h 2931432"/>
              <a:gd name="connsiteX3" fmla="*/ 710293 w 1498146"/>
              <a:gd name="connsiteY3" fmla="*/ 2931432 h 29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146" h="2931432">
                <a:moveTo>
                  <a:pt x="710293" y="2931432"/>
                </a:moveTo>
                <a:lnTo>
                  <a:pt x="1498146" y="2920547"/>
                </a:lnTo>
                <a:cubicBezTo>
                  <a:pt x="1222601" y="2409750"/>
                  <a:pt x="177346" y="380773"/>
                  <a:pt x="0" y="0"/>
                </a:cubicBezTo>
                <a:cubicBezTo>
                  <a:pt x="222703" y="976993"/>
                  <a:pt x="489857" y="2001611"/>
                  <a:pt x="710293" y="293143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/>
          <p:cNvSpPr txBox="1"/>
          <p:nvPr/>
        </p:nvSpPr>
        <p:spPr>
          <a:xfrm>
            <a:off x="6571343" y="5758934"/>
            <a:ext cx="257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topology cell used</a:t>
            </a:r>
          </a:p>
          <a:p>
            <a:r>
              <a:rPr lang="en-US" dirty="0" smtClean="0"/>
              <a:t>for interpolation</a:t>
            </a:r>
            <a:endParaRPr lang="en-GB" dirty="0"/>
          </a:p>
        </p:txBody>
      </p:sp>
      <p:cxnSp>
        <p:nvCxnSpPr>
          <p:cNvPr id="98" name="Straight Connector 97"/>
          <p:cNvCxnSpPr/>
          <p:nvPr/>
        </p:nvCxnSpPr>
        <p:spPr>
          <a:xfrm flipH="1" flipV="1">
            <a:off x="7599498" y="674914"/>
            <a:ext cx="21771" cy="278674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4080329" y="3672114"/>
            <a:ext cx="6837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080329" y="2971800"/>
            <a:ext cx="0" cy="700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43697" y="268877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z(m)</a:t>
            </a:r>
            <a:endParaRPr lang="en-GB" sz="1400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4159345" y="3212068"/>
            <a:ext cx="101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t(</a:t>
            </a:r>
            <a:r>
              <a:rPr lang="en-US" sz="1400" i="1" dirty="0" err="1" smtClean="0"/>
              <a:t>datenum</a:t>
            </a:r>
            <a:r>
              <a:rPr lang="en-US" sz="1400" i="1" dirty="0" smtClean="0"/>
              <a:t>)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78699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Stichting Deltares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ir. Gerben de Boer</dc:creator>
  <cp:lastModifiedBy>dr. ir. Gerben de Boer</cp:lastModifiedBy>
  <cp:revision>11</cp:revision>
  <dcterms:created xsi:type="dcterms:W3CDTF">2013-07-26T09:13:34Z</dcterms:created>
  <dcterms:modified xsi:type="dcterms:W3CDTF">2013-07-26T10:15:41Z</dcterms:modified>
</cp:coreProperties>
</file>