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1" name=""/>
        <p:cNvGrpSpPr/>
        <p:nvPr/>
      </p:nvGrpSpPr>
      <p:grpSpPr>
        <a:xfrm>
          <a:off x="0" y="0"/>
          <a:ext cx="0" cy="0"/>
          <a:chOff x="0" y="0"/>
          <a:chExt cx="0" cy="0"/>
        </a:xfrm>
      </p:grpSpPr>
      <p:sp>
        <p:nvSpPr>
          <p:cNvPr id="1048597"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8"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9"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0"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601" name="Footer Placeholder 8"/>
          <p:cNvSpPr>
            <a:spLocks noGrp="1"/>
          </p:cNvSpPr>
          <p:nvPr>
            <p:ph type="ftr" sz="quarter" idx="11"/>
          </p:nvPr>
        </p:nvSpPr>
        <p:spPr>
          <a:xfrm>
            <a:off x="581192" y="6423914"/>
            <a:ext cx="6917210" cy="365125"/>
          </a:xfrm>
          <a:prstGeom prst="rect"/>
        </p:spPr>
        <p:txBody>
          <a:bodyPr/>
          <a:p>
            <a:endParaRPr lang="en-US"/>
          </a:p>
        </p:txBody>
      </p:sp>
      <p:sp>
        <p:nvSpPr>
          <p:cNvPr id="104860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8" name="Title 1"/>
          <p:cNvSpPr>
            <a:spLocks noGrp="1"/>
          </p:cNvSpPr>
          <p:nvPr>
            <p:ph type="title"/>
          </p:nvPr>
        </p:nvSpPr>
        <p:spPr>
          <a:xfrm>
            <a:off x="581192" y="702156"/>
            <a:ext cx="11029616" cy="530296"/>
          </a:xfrm>
        </p:spPr>
        <p:txBody>
          <a:bodyPr/>
          <a:p>
            <a:r>
              <a:rPr lang="en-US"/>
              <a:t>Click to edit Master title style</a:t>
            </a:r>
          </a:p>
        </p:txBody>
      </p:sp>
      <p:sp>
        <p:nvSpPr>
          <p:cNvPr id="1048589"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 name=""/>
        <p:cNvGrpSpPr/>
        <p:nvPr/>
      </p:nvGrpSpPr>
      <p:grpSpPr>
        <a:xfrm>
          <a:off x="0" y="0"/>
          <a:ext cx="0" cy="0"/>
          <a:chOff x="0" y="0"/>
          <a:chExt cx="0" cy="0"/>
        </a:xfrm>
      </p:grpSpPr>
      <p:sp>
        <p:nvSpPr>
          <p:cNvPr id="1048583" name="Title 1"/>
          <p:cNvSpPr>
            <a:spLocks noGrp="1"/>
          </p:cNvSpPr>
          <p:nvPr>
            <p:ph type="title"/>
          </p:nvPr>
        </p:nvSpPr>
        <p:spPr>
          <a:xfrm>
            <a:off x="575894" y="729658"/>
            <a:ext cx="11029616" cy="592246"/>
          </a:xfrm>
        </p:spPr>
        <p:txBody>
          <a:bodyPr/>
          <a:p>
            <a:r>
              <a:rPr lang="en-US"/>
              <a:t>Click to edit Master title style</a:t>
            </a:r>
          </a:p>
        </p:txBody>
      </p:sp>
      <p:sp>
        <p:nvSpPr>
          <p:cNvPr id="104858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585" name="Footer Placeholder 3"/>
          <p:cNvSpPr>
            <a:spLocks noGrp="1"/>
          </p:cNvSpPr>
          <p:nvPr>
            <p:ph type="ftr" sz="quarter" idx="11"/>
          </p:nvPr>
        </p:nvSpPr>
        <p:spPr>
          <a:xfrm>
            <a:off x="581192" y="6423914"/>
            <a:ext cx="6917210" cy="365125"/>
          </a:xfrm>
          <a:prstGeom prst="rect"/>
        </p:spPr>
        <p:txBody>
          <a:bodyPr/>
          <a:p>
            <a:endParaRPr lang="en-US"/>
          </a:p>
        </p:txBody>
      </p:sp>
      <p:sp>
        <p:nvSpPr>
          <p:cNvPr id="104858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4"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06" name=""/>
          <p:cNvSpPr txBox="1"/>
          <p:nvPr/>
        </p:nvSpPr>
        <p:spPr>
          <a:xfrm>
            <a:off x="3336519" y="3500357"/>
            <a:ext cx="4000000" cy="510540"/>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a:t>
            </a:r>
            <a:r>
              <a:rPr sz="2800" lang="en-US">
                <a:solidFill>
                  <a:srgbClr val="3399FF"/>
                </a:solidFill>
              </a:rPr>
              <a:t>n</a:t>
            </a:r>
            <a:r>
              <a:rPr sz="2800" lang="en-US">
                <a:solidFill>
                  <a:srgbClr val="3399FF"/>
                </a:solidFill>
              </a:rPr>
              <a:t>t</a:t>
            </a:r>
            <a:r>
              <a:rPr sz="2800" lang="en-US">
                <a:solidFill>
                  <a:srgbClr val="3399FF"/>
                </a:solidFill>
              </a:rPr>
              <a:t>e</a:t>
            </a:r>
            <a:r>
              <a:rPr sz="2800" lang="en-US">
                <a:solidFill>
                  <a:srgbClr val="3399FF"/>
                </a:solidFill>
              </a:rPr>
              <a:t>d</a:t>
            </a:r>
            <a:r>
              <a:rPr sz="2800" lang="en-US">
                <a:solidFill>
                  <a:srgbClr val="3399FF"/>
                </a:solidFill>
              </a:rPr>
              <a:t> </a:t>
            </a:r>
            <a:r>
              <a:rPr sz="2800" lang="en-US">
                <a:solidFill>
                  <a:srgbClr val="3399FF"/>
                </a:solidFill>
              </a:rPr>
              <a:t>b</a:t>
            </a:r>
            <a:r>
              <a:rPr sz="2800" lang="en-US">
                <a:solidFill>
                  <a:srgbClr val="3399FF"/>
                </a:solidFill>
              </a:rPr>
              <a:t>y</a:t>
            </a:r>
            <a:r>
              <a:rPr sz="2800" lang="en-US">
                <a:solidFill>
                  <a:srgbClr val="3399FF"/>
                </a:solidFill>
              </a:rPr>
              <a:t>:</a:t>
            </a:r>
            <a:endParaRPr sz="2800" lang="en-US">
              <a:solidFill>
                <a:srgbClr val="3399FF"/>
              </a:solidFill>
            </a:endParaRPr>
          </a:p>
        </p:txBody>
      </p:sp>
      <p:sp>
        <p:nvSpPr>
          <p:cNvPr id="1048607" name=""/>
          <p:cNvSpPr txBox="1"/>
          <p:nvPr/>
        </p:nvSpPr>
        <p:spPr>
          <a:xfrm>
            <a:off x="3466715" y="4521436"/>
            <a:ext cx="6062350" cy="510540"/>
          </a:xfrm>
          <a:prstGeom prst="rect"/>
        </p:spPr>
        <p:txBody>
          <a:bodyPr rtlCol="0" wrap="square">
            <a:spAutoFit/>
          </a:bodyPr>
          <a:p>
            <a:r>
              <a:rPr sz="2800" lang="en-US">
                <a:solidFill>
                  <a:srgbClr val="3399FF"/>
                </a:solidFill>
              </a:rPr>
              <a:t>2</a:t>
            </a:r>
            <a:r>
              <a:rPr sz="2800" lang="en-US">
                <a:solidFill>
                  <a:srgbClr val="3399FF"/>
                </a:solidFill>
              </a:rPr>
              <a:t>.</a:t>
            </a:r>
            <a:r>
              <a:rPr sz="2800" lang="en-US">
                <a:solidFill>
                  <a:srgbClr val="3399FF"/>
                </a:solidFill>
              </a:rPr>
              <a:t>s</a:t>
            </a:r>
            <a:r>
              <a:rPr sz="2800" lang="en-US">
                <a:solidFill>
                  <a:srgbClr val="3399FF"/>
                </a:solidFill>
              </a:rPr>
              <a:t>t</a:t>
            </a:r>
            <a:r>
              <a:rPr sz="2800" lang="en-US">
                <a:solidFill>
                  <a:srgbClr val="3399FF"/>
                </a:solidFill>
              </a:rPr>
              <a:t>.</a:t>
            </a:r>
            <a:r>
              <a:rPr sz="2800" lang="en-US">
                <a:solidFill>
                  <a:srgbClr val="3399FF"/>
                </a:solidFill>
              </a:rPr>
              <a:t>j</a:t>
            </a:r>
            <a:r>
              <a:rPr sz="2800" lang="en-US">
                <a:solidFill>
                  <a:srgbClr val="3399FF"/>
                </a:solidFill>
              </a:rPr>
              <a:t>o</a:t>
            </a:r>
            <a:r>
              <a:rPr sz="2800" lang="en-US">
                <a:solidFill>
                  <a:srgbClr val="3399FF"/>
                </a:solidFill>
              </a:rPr>
              <a:t>s</a:t>
            </a:r>
            <a:r>
              <a:rPr sz="2800" lang="en-US">
                <a:solidFill>
                  <a:srgbClr val="3399FF"/>
                </a:solidFill>
              </a:rPr>
              <a:t>e</a:t>
            </a:r>
            <a:r>
              <a:rPr sz="2800" lang="en-US">
                <a:solidFill>
                  <a:srgbClr val="3399FF"/>
                </a:solidFill>
              </a:rPr>
              <a:t>p</a:t>
            </a:r>
            <a:r>
              <a:rPr sz="2800" lang="en-US">
                <a:solidFill>
                  <a:srgbClr val="3399FF"/>
                </a:solidFill>
              </a:rPr>
              <a:t>h</a:t>
            </a:r>
            <a:r>
              <a:rPr sz="2800" lang="en-US">
                <a:solidFill>
                  <a:srgbClr val="3399FF"/>
                </a:solidFill>
              </a:rPr>
              <a:t> </a:t>
            </a:r>
            <a:r>
              <a:rPr sz="2800" lang="en-US">
                <a:solidFill>
                  <a:srgbClr val="3399FF"/>
                </a:solidFill>
              </a:rPr>
              <a:t>c</a:t>
            </a:r>
            <a:r>
              <a:rPr sz="2800" lang="en-US">
                <a:solidFill>
                  <a:srgbClr val="3399FF"/>
                </a:solidFill>
              </a:rPr>
              <a:t>o</a:t>
            </a:r>
            <a:r>
              <a:rPr sz="2800" lang="en-US">
                <a:solidFill>
                  <a:srgbClr val="3399FF"/>
                </a:solidFill>
              </a:rPr>
              <a:t>l</a:t>
            </a:r>
            <a:r>
              <a:rPr sz="2800" lang="en-US">
                <a:solidFill>
                  <a:srgbClr val="3399FF"/>
                </a:solidFill>
              </a:rPr>
              <a:t>l</a:t>
            </a:r>
            <a:r>
              <a:rPr sz="2800" lang="en-US">
                <a:solidFill>
                  <a:srgbClr val="3399FF"/>
                </a:solidFill>
              </a:rPr>
              <a:t>ege </a:t>
            </a:r>
            <a:r>
              <a:rPr sz="2800" lang="en-US">
                <a:solidFill>
                  <a:srgbClr val="3399FF"/>
                </a:solidFill>
              </a:rPr>
              <a:t>of </a:t>
            </a:r>
            <a:r>
              <a:rPr sz="2800" lang="en-US">
                <a:solidFill>
                  <a:srgbClr val="3399FF"/>
                </a:solidFill>
              </a:rPr>
              <a:t>engineering </a:t>
            </a:r>
            <a:r>
              <a:rPr sz="2800" lang="en-US">
                <a:solidFill>
                  <a:srgbClr val="3399FF"/>
                </a:solidFill>
              </a:rPr>
              <a:t> </a:t>
            </a:r>
            <a:endParaRPr sz="2800" lang="en-US">
              <a:solidFill>
                <a:srgbClr val="3399FF"/>
              </a:solidFill>
            </a:endParaRPr>
          </a:p>
        </p:txBody>
      </p:sp>
      <p:sp>
        <p:nvSpPr>
          <p:cNvPr id="1048608" name=""/>
          <p:cNvSpPr txBox="1"/>
          <p:nvPr/>
        </p:nvSpPr>
        <p:spPr>
          <a:xfrm>
            <a:off x="3466715" y="5031976"/>
            <a:ext cx="6350498" cy="510540"/>
          </a:xfrm>
          <a:prstGeom prst="rect"/>
        </p:spPr>
        <p:txBody>
          <a:bodyPr rtlCol="0" wrap="square">
            <a:spAutoFit/>
          </a:bodyPr>
          <a:p>
            <a:r>
              <a:rPr sz="2800" lang="en-US">
                <a:solidFill>
                  <a:srgbClr val="3399FF"/>
                </a:solidFill>
              </a:rPr>
              <a:t>3</a:t>
            </a:r>
            <a:r>
              <a:rPr sz="2800" lang="en-US">
                <a:solidFill>
                  <a:srgbClr val="3399FF"/>
                </a:solidFill>
              </a:rPr>
              <a:t>.</a:t>
            </a:r>
            <a:r>
              <a:rPr sz="2800" lang="en-US">
                <a:solidFill>
                  <a:srgbClr val="3399FF"/>
                </a:solidFill>
              </a:rPr>
              <a:t>c</a:t>
            </a:r>
            <a:r>
              <a:rPr sz="2800" lang="en-US">
                <a:solidFill>
                  <a:srgbClr val="3399FF"/>
                </a:solidFill>
              </a:rPr>
              <a:t>o</a:t>
            </a:r>
            <a:r>
              <a:rPr sz="2800" lang="en-US">
                <a:solidFill>
                  <a:srgbClr val="3399FF"/>
                </a:solidFill>
              </a:rPr>
              <a:t>m</a:t>
            </a:r>
            <a:r>
              <a:rPr sz="2800" lang="en-US">
                <a:solidFill>
                  <a:srgbClr val="3399FF"/>
                </a:solidFill>
              </a:rPr>
              <a:t>p</a:t>
            </a:r>
            <a:r>
              <a:rPr sz="2800" lang="en-US">
                <a:solidFill>
                  <a:srgbClr val="3399FF"/>
                </a:solidFill>
              </a:rPr>
              <a:t>u</a:t>
            </a:r>
            <a:r>
              <a:rPr sz="2800" lang="en-US">
                <a:solidFill>
                  <a:srgbClr val="3399FF"/>
                </a:solidFill>
              </a:rPr>
              <a:t>t</a:t>
            </a:r>
            <a:r>
              <a:rPr sz="2800" lang="en-US">
                <a:solidFill>
                  <a:srgbClr val="3399FF"/>
                </a:solidFill>
              </a:rPr>
              <a:t>e</a:t>
            </a:r>
            <a:r>
              <a:rPr sz="2800" lang="en-US">
                <a:solidFill>
                  <a:srgbClr val="3399FF"/>
                </a:solidFill>
              </a:rPr>
              <a:t>r</a:t>
            </a:r>
            <a:r>
              <a:rPr sz="2800" lang="en-US">
                <a:solidFill>
                  <a:srgbClr val="3399FF"/>
                </a:solidFill>
              </a:rPr>
              <a:t> </a:t>
            </a:r>
            <a:r>
              <a:rPr sz="2800" lang="en-US">
                <a:solidFill>
                  <a:srgbClr val="3399FF"/>
                </a:solidFill>
              </a:rPr>
              <a:t>s</a:t>
            </a:r>
            <a:r>
              <a:rPr sz="2800" lang="en-US">
                <a:solidFill>
                  <a:srgbClr val="3399FF"/>
                </a:solidFill>
              </a:rPr>
              <a:t>c</a:t>
            </a:r>
            <a:r>
              <a:rPr sz="2800" lang="en-US">
                <a:solidFill>
                  <a:srgbClr val="3399FF"/>
                </a:solidFill>
              </a:rPr>
              <a:t>i</a:t>
            </a:r>
            <a:r>
              <a:rPr sz="2800" lang="en-US">
                <a:solidFill>
                  <a:srgbClr val="3399FF"/>
                </a:solidFill>
              </a:rPr>
              <a:t>e</a:t>
            </a:r>
            <a:r>
              <a:rPr sz="2800" lang="en-US">
                <a:solidFill>
                  <a:srgbClr val="3399FF"/>
                </a:solidFill>
              </a:rPr>
              <a:t>n</a:t>
            </a:r>
            <a:r>
              <a:rPr sz="2800" lang="en-US">
                <a:solidFill>
                  <a:srgbClr val="3399FF"/>
                </a:solidFill>
              </a:rPr>
              <a:t>c</a:t>
            </a:r>
            <a:r>
              <a:rPr sz="2800" lang="en-US">
                <a:solidFill>
                  <a:srgbClr val="3399FF"/>
                </a:solidFill>
              </a:rPr>
              <a:t>e</a:t>
            </a:r>
            <a:r>
              <a:rPr sz="2800" lang="en-US">
                <a:solidFill>
                  <a:srgbClr val="3399FF"/>
                </a:solidFill>
              </a:rPr>
              <a:t> </a:t>
            </a:r>
            <a:r>
              <a:rPr sz="2800" lang="en-US">
                <a:solidFill>
                  <a:srgbClr val="3399FF"/>
                </a:solidFill>
              </a:rPr>
              <a:t>an</a:t>
            </a:r>
            <a:r>
              <a:rPr sz="2800" lang="en-US">
                <a:solidFill>
                  <a:srgbClr val="3399FF"/>
                </a:solidFill>
              </a:rPr>
              <a:t>d</a:t>
            </a:r>
            <a:r>
              <a:rPr sz="2800" lang="en-US">
                <a:solidFill>
                  <a:srgbClr val="3399FF"/>
                </a:solidFill>
              </a:rPr>
              <a:t> </a:t>
            </a:r>
            <a:r>
              <a:rPr sz="2800" lang="en-US">
                <a:solidFill>
                  <a:srgbClr val="3399FF"/>
                </a:solidFill>
              </a:rPr>
              <a:t>engineering</a:t>
            </a:r>
            <a:r>
              <a:rPr sz="2800" lang="en-US">
                <a:solidFill>
                  <a:srgbClr val="3399FF"/>
                </a:solidFill>
              </a:rPr>
              <a:t> </a:t>
            </a:r>
            <a:endParaRPr sz="2800" lang="en-US">
              <a:solidFill>
                <a:srgbClr val="3399FF"/>
              </a:solidFill>
            </a:endParaRPr>
          </a:p>
        </p:txBody>
      </p:sp>
      <p:sp>
        <p:nvSpPr>
          <p:cNvPr id="1048677" name=""/>
          <p:cNvSpPr txBox="1"/>
          <p:nvPr/>
        </p:nvSpPr>
        <p:spPr>
          <a:xfrm>
            <a:off x="3466714" y="4010895"/>
            <a:ext cx="4000000" cy="929640"/>
          </a:xfrm>
          <a:prstGeom prst="rect"/>
        </p:spPr>
        <p:txBody>
          <a:bodyPr rtlCol="0" wrap="square">
            <a:spAutoFit/>
          </a:bodyPr>
          <a:p>
            <a:r>
              <a:rPr sz="2800" lang="en-US">
                <a:solidFill>
                  <a:srgbClr val="3399FF"/>
                </a:solidFill>
              </a:rPr>
              <a:t>1</a:t>
            </a:r>
            <a:r>
              <a:rPr sz="2800" lang="en-US">
                <a:solidFill>
                  <a:srgbClr val="3399FF"/>
                </a:solidFill>
              </a:rPr>
              <a:t>.</a:t>
            </a:r>
            <a:r>
              <a:rPr sz="2800" lang="en-US">
                <a:solidFill>
                  <a:srgbClr val="3399FF"/>
                </a:solidFill>
              </a:rPr>
              <a:t>D</a:t>
            </a:r>
            <a:r>
              <a:rPr sz="2800" lang="en-US">
                <a:solidFill>
                  <a:srgbClr val="3399FF"/>
                </a:solidFill>
              </a:rPr>
              <a:t>E</a:t>
            </a:r>
            <a:r>
              <a:rPr sz="2800" lang="en-US">
                <a:solidFill>
                  <a:srgbClr val="3399FF"/>
                </a:solidFill>
              </a:rPr>
              <a:t>V</a:t>
            </a:r>
            <a:r>
              <a:rPr sz="2800" lang="en-US">
                <a:solidFill>
                  <a:srgbClr val="3399FF"/>
                </a:solidFill>
              </a:rPr>
              <a:t>A</a:t>
            </a:r>
            <a:r>
              <a:rPr sz="2800" lang="en-US">
                <a:solidFill>
                  <a:srgbClr val="3399FF"/>
                </a:solidFill>
              </a:rPr>
              <a:t> </a:t>
            </a:r>
            <a:r>
              <a:rPr sz="2800" lang="en-US">
                <a:solidFill>
                  <a:srgbClr val="3399FF"/>
                </a:solidFill>
              </a:rPr>
              <a:t>M</a:t>
            </a:r>
            <a:endParaRPr sz="2800" lang="en-US">
              <a:solidFill>
                <a:srgbClr val="3399FF"/>
              </a:solidFill>
            </a:endParaRPr>
          </a:p>
          <a:p>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59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0"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2"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4"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6"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8"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20"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596"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594"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2024-04-24T16:11:07Z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