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9070-089A-3E41-88EF-62F1EC113D6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55F61-A593-8547-AF0A-C4045399F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5F61-A593-8547-AF0A-C4045399F4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8577-0DCB-E441-BBD1-D6AD9E032B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8577-0DCB-E441-BBD1-D6AD9E032B09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6EF1-A7D7-3C4B-A81D-316CB00A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0"/>
            <a:ext cx="6747387" cy="685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648200" y="3484880"/>
            <a:ext cx="1961931" cy="3190240"/>
            <a:chOff x="1795517" y="3484880"/>
            <a:chExt cx="1961931" cy="3190240"/>
          </a:xfrm>
        </p:grpSpPr>
        <p:sp>
          <p:nvSpPr>
            <p:cNvPr id="6" name="Rectangle 5"/>
            <p:cNvSpPr/>
            <p:nvPr/>
          </p:nvSpPr>
          <p:spPr>
            <a:xfrm>
              <a:off x="1795517" y="4802200"/>
              <a:ext cx="1961931" cy="125248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15779" y="3906605"/>
              <a:ext cx="197945" cy="234380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55007" y="3906605"/>
              <a:ext cx="197945" cy="2343806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3725" y="3906605"/>
              <a:ext cx="541282" cy="538109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28575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32075" y="40407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20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63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208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251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3275" y="498051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47508" y="5583767"/>
              <a:ext cx="296333" cy="29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92300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02441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05174" y="4895851"/>
              <a:ext cx="352425" cy="1069974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02441" y="3980394"/>
              <a:ext cx="352425" cy="413806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63181" y="3484880"/>
              <a:ext cx="1421700" cy="3190240"/>
            </a:xfrm>
            <a:prstGeom prst="rect">
              <a:avLst/>
            </a:prstGeom>
            <a:noFill/>
            <a:ln w="28575" cmpd="sng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15988" y="2590800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nmos4_fast_center_nf2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9348" y="2251948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nmos4_fast_boundary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666240" y="2590800"/>
            <a:ext cx="258868" cy="113792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63520" y="2960132"/>
            <a:ext cx="142240" cy="768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08271" y="3108960"/>
            <a:ext cx="28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(virtual NMOS layout)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3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0"/>
            <a:ext cx="66501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9556" y="2018550"/>
            <a:ext cx="228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1 (M2 horizontal)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70447" y="2356069"/>
            <a:ext cx="0" cy="46483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77177" y="3089869"/>
            <a:ext cx="200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 (M1 vertical)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ra0 (M3 vertical)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6276" y="3383775"/>
            <a:ext cx="636226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63527" y="2862393"/>
            <a:ext cx="516404" cy="52138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763527" y="3641279"/>
            <a:ext cx="516404" cy="62417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53655" y="3314314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2vias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7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0"/>
            <a:ext cx="6215063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598276" y="2794002"/>
            <a:ext cx="201448" cy="31530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23104" y="3017990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46671" y="3783724"/>
            <a:ext cx="122432" cy="31881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0876" y="3441907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69103" y="4934609"/>
            <a:ext cx="201448" cy="31530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6160" y="51743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388" y="53267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55158" y="5642068"/>
            <a:ext cx="0" cy="48896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3376" y="1134883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vdd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55158" y="642881"/>
            <a:ext cx="0" cy="58834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4815" y="1319549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88557" y="1688881"/>
            <a:ext cx="80546" cy="3028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6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0"/>
            <a:ext cx="6183313" cy="6858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115034" y="3240690"/>
            <a:ext cx="499241" cy="9758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3032" y="3017990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27163" y="3499435"/>
            <a:ext cx="28725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76349" y="3314769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388" y="5326760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55158" y="5642068"/>
            <a:ext cx="0" cy="48896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3376" y="1134883"/>
            <a:ext cx="11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vdd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55158" y="642881"/>
            <a:ext cx="0" cy="58834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3990" y="2083815"/>
            <a:ext cx="8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42000" y="2303517"/>
            <a:ext cx="401178" cy="7357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21803" y="1270322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4329" y="4572000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4329" y="2054506"/>
            <a:ext cx="4558496" cy="1888119"/>
            <a:chOff x="617316" y="2355448"/>
            <a:chExt cx="4558496" cy="188811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808545" y="1270322"/>
            <a:ext cx="1973484" cy="3923818"/>
            <a:chOff x="2271532" y="1469985"/>
            <a:chExt cx="1973484" cy="402509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 flipV="1">
            <a:off x="1808545" y="2683879"/>
            <a:ext cx="413795" cy="348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16" y="2963117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(1,3)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95285" y="4779761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953246" y="1225275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85772" y="4526953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85772" y="2009459"/>
            <a:ext cx="4558496" cy="1888119"/>
            <a:chOff x="617316" y="2355448"/>
            <a:chExt cx="4558496" cy="1888119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939988" y="1225275"/>
            <a:ext cx="1973484" cy="3923818"/>
            <a:chOff x="2271532" y="1469985"/>
            <a:chExt cx="1973484" cy="4025097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 flipV="1">
            <a:off x="6939988" y="2638832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939988" y="2433002"/>
            <a:ext cx="286473" cy="214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26461" y="2224453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(1,3)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926728" y="4734714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33" name="Rectangle 32"/>
          <p:cNvSpPr/>
          <p:nvPr/>
        </p:nvSpPr>
        <p:spPr>
          <a:xfrm>
            <a:off x="1808544" y="791176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9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21803" y="1270322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4329" y="4572000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4329" y="2054506"/>
            <a:ext cx="4558496" cy="1888119"/>
            <a:chOff x="617316" y="2355448"/>
            <a:chExt cx="4558496" cy="188811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808545" y="1270322"/>
            <a:ext cx="1973484" cy="3923818"/>
            <a:chOff x="2271532" y="1469985"/>
            <a:chExt cx="1973484" cy="402509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95285" y="4779761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1808544" y="791176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93603" y="791175"/>
            <a:ext cx="975165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183775" y="1269257"/>
            <a:ext cx="0" cy="392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16301" y="4570935"/>
            <a:ext cx="4558496" cy="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516301" y="2053441"/>
            <a:ext cx="4558496" cy="1888119"/>
            <a:chOff x="617316" y="2355448"/>
            <a:chExt cx="4558496" cy="188811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17316" y="4243567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17316" y="3614194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17316" y="2984821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7316" y="2355448"/>
              <a:ext cx="45584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170517" y="1269257"/>
            <a:ext cx="1973484" cy="3923818"/>
            <a:chOff x="2271532" y="1469985"/>
            <a:chExt cx="1973484" cy="4025097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271532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258274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245016" y="1469985"/>
              <a:ext cx="0" cy="40250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157257" y="4778696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mygrid</a:t>
            </a:r>
            <a:endParaRPr lang="en-US" i="1" dirty="0"/>
          </a:p>
        </p:txBody>
      </p:sp>
      <p:sp>
        <p:nvSpPr>
          <p:cNvPr id="32" name="Rectangle 31"/>
          <p:cNvSpPr/>
          <p:nvPr/>
        </p:nvSpPr>
        <p:spPr>
          <a:xfrm>
            <a:off x="7170516" y="790111"/>
            <a:ext cx="1973484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55575" y="790110"/>
            <a:ext cx="975165" cy="188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flipV="1">
            <a:off x="9155575" y="2682815"/>
            <a:ext cx="975165" cy="63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52</Words>
  <Application>Microsoft Macintosh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Jaeduk Han</dc:creator>
  <cp:lastModifiedBy>jdhan</cp:lastModifiedBy>
  <cp:revision>9</cp:revision>
  <dcterms:created xsi:type="dcterms:W3CDTF">2017-05-24T20:24:44Z</dcterms:created>
  <dcterms:modified xsi:type="dcterms:W3CDTF">2017-10-18T15:51:20Z</dcterms:modified>
</cp:coreProperties>
</file>